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4"/>
  </p:handoutMasterIdLst>
  <p:sldIdLst>
    <p:sldId id="703" r:id="rId3"/>
    <p:sldId id="673" r:id="rId5"/>
    <p:sldId id="674" r:id="rId6"/>
    <p:sldId id="697" r:id="rId7"/>
    <p:sldId id="677" r:id="rId8"/>
    <p:sldId id="678" r:id="rId9"/>
    <p:sldId id="698" r:id="rId10"/>
    <p:sldId id="699" r:id="rId11"/>
    <p:sldId id="700" r:id="rId12"/>
    <p:sldId id="685" r:id="rId13"/>
    <p:sldId id="686" r:id="rId14"/>
    <p:sldId id="687" r:id="rId15"/>
    <p:sldId id="688" r:id="rId16"/>
    <p:sldId id="689" r:id="rId17"/>
    <p:sldId id="690" r:id="rId18"/>
    <p:sldId id="691" r:id="rId19"/>
    <p:sldId id="701" r:id="rId20"/>
    <p:sldId id="694" r:id="rId21"/>
    <p:sldId id="695" r:id="rId22"/>
    <p:sldId id="696" r:id="rId23"/>
  </p:sldIdLst>
  <p:sldSz cx="12192000" cy="6858000"/>
  <p:notesSz cx="6858000" cy="9144000"/>
  <p:custDataLst>
    <p:tags r:id="rId28"/>
  </p:custDataLst>
  <p:defaultTextStyle>
    <a:defPPr>
      <a:defRPr lang="zh-CN"/>
    </a:defPPr>
    <a:lvl1pPr marL="0" lvl="0" indent="0" algn="l" defTabSz="12192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609600" lvl="1" indent="0" algn="l" defTabSz="12192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1219200" lvl="2" indent="0" algn="l" defTabSz="12192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828800" lvl="3" indent="0" algn="l" defTabSz="12192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2438400" lvl="4" indent="0" algn="l" defTabSz="12192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3048000" lvl="5" indent="0" algn="l" defTabSz="12192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3657600" lvl="6" indent="0" algn="l" defTabSz="12192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4267200" lvl="7" indent="0" algn="l" defTabSz="12192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4876800" lvl="8" indent="0" algn="l" defTabSz="12192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719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7220"/>
    <a:srgbClr val="FBFAFA"/>
    <a:srgbClr val="423B58"/>
    <a:srgbClr val="3C3657"/>
    <a:srgbClr val="D20000"/>
    <a:srgbClr val="24AF51"/>
    <a:srgbClr val="C40000"/>
    <a:srgbClr val="E58709"/>
    <a:srgbClr val="F1FEFF"/>
    <a:srgbClr val="F1FA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39" autoAdjust="0"/>
    <p:restoredTop sz="94660"/>
  </p:normalViewPr>
  <p:slideViewPr>
    <p:cSldViewPr showGuides="1">
      <p:cViewPr varScale="1">
        <p:scale>
          <a:sx n="109" d="100"/>
          <a:sy n="109" d="100"/>
        </p:scale>
        <p:origin x="-438" y="-90"/>
      </p:cViewPr>
      <p:guideLst>
        <p:guide orient="horz" pos="2160"/>
        <p:guide pos="3840"/>
        <p:guide pos="7197"/>
      </p:guideLst>
    </p:cSldViewPr>
  </p:slideViewPr>
  <p:notesTextViewPr>
    <p:cViewPr>
      <p:scale>
        <a:sx n="100" d="100"/>
        <a:sy n="100" d="100"/>
      </p:scale>
      <p:origin x="0" y="0"/>
    </p:cViewPr>
  </p:notesTextViewPr>
  <p:sorterViewPr showFormatting="0">
    <p:cViewPr>
      <p:scale>
        <a:sx n="75" d="100"/>
        <a:sy n="75" d="100"/>
      </p:scale>
      <p:origin x="0" y="0"/>
    </p:cViewPr>
  </p:sorterViewPr>
  <p:notesViewPr>
    <p:cSldViewPr>
      <p:cViewPr varScale="1">
        <p:scale>
          <a:sx n="85" d="100"/>
          <a:sy n="85" d="100"/>
        </p:scale>
        <p:origin x="3330" y="108"/>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8" Type="http://schemas.openxmlformats.org/officeDocument/2006/relationships/tags" Target="tags/tag1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handoutMaster" Target="handoutMasters/handoutMaster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F6F3522-E4D2-487C-A13D-D7412F8198AE}"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0F795EC-FB30-416A-8385-E505D1CA138A}"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页眉占位符 51201"/>
          <p:cNvSpPr>
            <a:spLocks noGrp="1"/>
          </p:cNvSpPr>
          <p:nvPr>
            <p:ph type="hdr" sz="quarter"/>
          </p:nvPr>
        </p:nvSpPr>
        <p:spPr>
          <a:xfrm>
            <a:off x="0" y="0"/>
            <a:ext cx="2971800" cy="457200"/>
          </a:xfrm>
          <a:prstGeom prst="rect">
            <a:avLst/>
          </a:prstGeom>
          <a:noFill/>
          <a:ln w="9525">
            <a:noFill/>
          </a:ln>
        </p:spPr>
        <p:txBody>
          <a:bodyPr/>
          <a:lstStyle/>
          <a:p>
            <a:pPr lvl="0" fontAlgn="base"/>
            <a:endParaRPr lang="zh-CN" altLang="en-US" sz="1200" strike="noStrike" noProof="1"/>
          </a:p>
        </p:txBody>
      </p:sp>
      <p:sp>
        <p:nvSpPr>
          <p:cNvPr id="51203" name="日期占位符 51202"/>
          <p:cNvSpPr>
            <a:spLocks noGrp="1"/>
          </p:cNvSpPr>
          <p:nvPr>
            <p:ph type="dt" idx="1"/>
          </p:nvPr>
        </p:nvSpPr>
        <p:spPr>
          <a:xfrm>
            <a:off x="3884613" y="0"/>
            <a:ext cx="2971800" cy="457200"/>
          </a:xfrm>
          <a:prstGeom prst="rect">
            <a:avLst/>
          </a:prstGeom>
          <a:noFill/>
          <a:ln w="9525">
            <a:noFill/>
          </a:ln>
        </p:spPr>
        <p:txBody>
          <a:bodyPr/>
          <a:lstStyle/>
          <a:p>
            <a:pPr lvl="0" algn="r" fontAlgn="base"/>
            <a:endParaRPr lang="zh-CN" altLang="en-US" sz="1200" strike="noStrike" noProof="1"/>
          </a:p>
        </p:txBody>
      </p:sp>
      <p:sp>
        <p:nvSpPr>
          <p:cNvPr id="3076" name="幻灯片图像占位符 51203"/>
          <p:cNvSpPr>
            <a:spLocks noGrp="1" noRot="1" noChangeAspec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3077" name="文本占位符 51204"/>
          <p:cNvSpPr>
            <a:spLocks noGrp="1"/>
          </p:cNvSpPr>
          <p:nvPr>
            <p:ph type="body" sz="quarter"/>
          </p:nvPr>
        </p:nvSpPr>
        <p:spPr>
          <a:xfrm>
            <a:off x="685800" y="4343400"/>
            <a:ext cx="5486400" cy="4114800"/>
          </a:xfrm>
          <a:prstGeom prst="rect">
            <a:avLst/>
          </a:prstGeom>
          <a:noFill/>
          <a:ln w="9525">
            <a:noFill/>
          </a:ln>
        </p:spPr>
        <p:txBody>
          <a:bodyPr anchor="t"/>
          <a:lstStyle/>
          <a:p>
            <a:pPr lvl="0" indent="0"/>
            <a:r>
              <a:rPr lang="zh-CN" altLang="en-US" dirty="0"/>
              <a:t>单击此处编辑母版文本样式</a:t>
            </a:r>
            <a:endParaRPr lang="zh-CN" altLang="en-US" dirty="0"/>
          </a:p>
          <a:p>
            <a:pPr lvl="1" indent="0"/>
            <a:r>
              <a:rPr lang="zh-CN" altLang="en-US" dirty="0"/>
              <a:t>第二级</a:t>
            </a:r>
            <a:endParaRPr lang="zh-CN" altLang="en-US" dirty="0"/>
          </a:p>
          <a:p>
            <a:pPr lvl="2" indent="0"/>
            <a:r>
              <a:rPr lang="zh-CN" altLang="en-US" dirty="0"/>
              <a:t>第三级</a:t>
            </a:r>
            <a:endParaRPr lang="zh-CN" altLang="en-US" dirty="0"/>
          </a:p>
          <a:p>
            <a:pPr lvl="3" indent="0"/>
            <a:r>
              <a:rPr lang="zh-CN" altLang="en-US" dirty="0"/>
              <a:t>第四级</a:t>
            </a:r>
            <a:endParaRPr lang="zh-CN" altLang="en-US" dirty="0"/>
          </a:p>
          <a:p>
            <a:pPr lvl="4" indent="0"/>
            <a:r>
              <a:rPr lang="zh-CN" altLang="en-US" dirty="0"/>
              <a:t>第五级</a:t>
            </a:r>
            <a:endParaRPr lang="zh-CN" altLang="en-US" dirty="0"/>
          </a:p>
        </p:txBody>
      </p:sp>
      <p:sp>
        <p:nvSpPr>
          <p:cNvPr id="51206" name="页脚占位符 51205"/>
          <p:cNvSpPr>
            <a:spLocks noGrp="1"/>
          </p:cNvSpPr>
          <p:nvPr>
            <p:ph type="ftr" sz="quarter" idx="4"/>
          </p:nvPr>
        </p:nvSpPr>
        <p:spPr>
          <a:xfrm>
            <a:off x="0" y="8685213"/>
            <a:ext cx="2971800" cy="457200"/>
          </a:xfrm>
          <a:prstGeom prst="rect">
            <a:avLst/>
          </a:prstGeom>
          <a:noFill/>
          <a:ln w="9525">
            <a:noFill/>
          </a:ln>
        </p:spPr>
        <p:txBody>
          <a:bodyPr anchor="b"/>
          <a:lstStyle/>
          <a:p>
            <a:pPr lvl="0" fontAlgn="base"/>
            <a:endParaRPr lang="zh-CN" altLang="en-US" sz="1200" strike="noStrike" noProof="1"/>
          </a:p>
        </p:txBody>
      </p:sp>
      <p:sp>
        <p:nvSpPr>
          <p:cNvPr id="51207" name="灯片编号占位符 51206"/>
          <p:cNvSpPr>
            <a:spLocks noGrp="1"/>
          </p:cNvSpPr>
          <p:nvPr>
            <p:ph type="sldNum" sz="quarter" idx="5"/>
          </p:nvPr>
        </p:nvSpPr>
        <p:spPr>
          <a:xfrm>
            <a:off x="3884613" y="8685213"/>
            <a:ext cx="2971800" cy="457200"/>
          </a:xfrm>
          <a:prstGeom prst="rect">
            <a:avLst/>
          </a:prstGeom>
          <a:noFill/>
          <a:ln w="9525">
            <a:noFill/>
          </a:ln>
        </p:spPr>
        <p:txBody>
          <a:bodyPr anchor="b"/>
          <a:lstStyle/>
          <a:p>
            <a:pPr lvl="0" algn="r" fontAlgn="base"/>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fld>
            <a:endParaRPr lang="zh-CN" altLang="en-US" sz="1200" strike="noStrike" noProof="1"/>
          </a:p>
        </p:txBody>
      </p:sp>
    </p:spTree>
  </p:cSld>
  <p:clrMap bg1="lt1" tx1="dk1" bg2="lt2" tx2="dk2" accent1="accent1" accent2="accent2" accent3="accent3" accent4="accent4" accent5="accent5" accent6="accent6" hlink="hlink" folHlink="folHlink"/>
  <p:hf sldNum="0" hdr="0" ftr="0" dt="0"/>
  <p:notesStyle>
    <a:lvl1pPr marL="0" lvl="0" indent="0" algn="l" defTabSz="1219200" rtl="0" eaLnBrk="1" fontAlgn="base" latinLnBrk="0" hangingPunct="1">
      <a:lnSpc>
        <a:spcPct val="100000"/>
      </a:lnSpc>
      <a:spcBef>
        <a:spcPct val="30000"/>
      </a:spcBef>
      <a:spcAft>
        <a:spcPct val="0"/>
      </a:spcAft>
      <a:buNone/>
      <a:defRPr sz="1600" b="0" i="0" u="none" kern="1200" baseline="0">
        <a:solidFill>
          <a:schemeClr val="tx1"/>
        </a:solidFill>
        <a:latin typeface="Arial" panose="020B0604020202020204" pitchFamily="34" charset="0"/>
        <a:ea typeface="宋体" panose="02010600030101010101" pitchFamily="2" charset="-122"/>
      </a:defRPr>
    </a:lvl1pPr>
    <a:lvl2pPr marL="609600" lvl="1" indent="0" algn="l" defTabSz="1219200" rtl="0" eaLnBrk="1" fontAlgn="base" latinLnBrk="0" hangingPunct="1">
      <a:lnSpc>
        <a:spcPct val="100000"/>
      </a:lnSpc>
      <a:spcBef>
        <a:spcPct val="30000"/>
      </a:spcBef>
      <a:spcAft>
        <a:spcPct val="0"/>
      </a:spcAft>
      <a:buNone/>
      <a:defRPr sz="1600" b="0" i="0" u="none" kern="1200" baseline="0">
        <a:solidFill>
          <a:schemeClr val="tx1"/>
        </a:solidFill>
        <a:latin typeface="Arial" panose="020B0604020202020204" pitchFamily="34" charset="0"/>
        <a:ea typeface="宋体" panose="02010600030101010101" pitchFamily="2" charset="-122"/>
      </a:defRPr>
    </a:lvl2pPr>
    <a:lvl3pPr marL="1219200" lvl="2" indent="0" algn="l" defTabSz="1219200" rtl="0" eaLnBrk="1" fontAlgn="base" latinLnBrk="0" hangingPunct="1">
      <a:lnSpc>
        <a:spcPct val="100000"/>
      </a:lnSpc>
      <a:spcBef>
        <a:spcPct val="30000"/>
      </a:spcBef>
      <a:spcAft>
        <a:spcPct val="0"/>
      </a:spcAft>
      <a:buNone/>
      <a:defRPr sz="1600" b="0" i="0" u="none" kern="1200" baseline="0">
        <a:solidFill>
          <a:schemeClr val="tx1"/>
        </a:solidFill>
        <a:latin typeface="Arial" panose="020B0604020202020204" pitchFamily="34" charset="0"/>
        <a:ea typeface="宋体" panose="02010600030101010101" pitchFamily="2" charset="-122"/>
      </a:defRPr>
    </a:lvl3pPr>
    <a:lvl4pPr marL="1828800" lvl="3" indent="0" algn="l" defTabSz="1219200" rtl="0" eaLnBrk="1" fontAlgn="base" latinLnBrk="0" hangingPunct="1">
      <a:lnSpc>
        <a:spcPct val="100000"/>
      </a:lnSpc>
      <a:spcBef>
        <a:spcPct val="30000"/>
      </a:spcBef>
      <a:spcAft>
        <a:spcPct val="0"/>
      </a:spcAft>
      <a:buNone/>
      <a:defRPr sz="1600" b="0" i="0" u="none" kern="1200" baseline="0">
        <a:solidFill>
          <a:schemeClr val="tx1"/>
        </a:solidFill>
        <a:latin typeface="Arial" panose="020B0604020202020204" pitchFamily="34" charset="0"/>
        <a:ea typeface="宋体" panose="02010600030101010101" pitchFamily="2" charset="-122"/>
      </a:defRPr>
    </a:lvl4pPr>
    <a:lvl5pPr marL="2438400" lvl="4" indent="0" algn="l" defTabSz="1219200" rtl="0" eaLnBrk="1" fontAlgn="base" latinLnBrk="0" hangingPunct="1">
      <a:lnSpc>
        <a:spcPct val="100000"/>
      </a:lnSpc>
      <a:spcBef>
        <a:spcPct val="30000"/>
      </a:spcBef>
      <a:spcAft>
        <a:spcPct val="0"/>
      </a:spcAft>
      <a:buNone/>
      <a:defRPr sz="1600" b="0" i="0" u="none" kern="1200" baseline="0">
        <a:solidFill>
          <a:schemeClr val="tx1"/>
        </a:solidFill>
        <a:latin typeface="Arial" panose="020B0604020202020204" pitchFamily="34" charset="0"/>
        <a:ea typeface="宋体" panose="02010600030101010101" pitchFamily="2" charset="-122"/>
      </a:defRPr>
    </a:lvl5pPr>
    <a:lvl6pPr marL="3048000" lvl="5" indent="0" algn="l" defTabSz="1219200" rtl="0" eaLnBrk="1" fontAlgn="base" latinLnBrk="0" hangingPunct="1">
      <a:lnSpc>
        <a:spcPct val="100000"/>
      </a:lnSpc>
      <a:spcBef>
        <a:spcPct val="30000"/>
      </a:spcBef>
      <a:spcAft>
        <a:spcPct val="0"/>
      </a:spcAft>
      <a:buNone/>
      <a:defRPr sz="1600" b="0" i="0" u="none" kern="1200" baseline="0">
        <a:solidFill>
          <a:schemeClr val="tx1"/>
        </a:solidFill>
        <a:latin typeface="Arial" panose="020B0604020202020204" pitchFamily="34" charset="0"/>
        <a:ea typeface="宋体" panose="02010600030101010101" pitchFamily="2" charset="-122"/>
      </a:defRPr>
    </a:lvl6pPr>
    <a:lvl7pPr marL="3657600" lvl="6" indent="0" algn="l" defTabSz="1219200" rtl="0" eaLnBrk="1" fontAlgn="base" latinLnBrk="0" hangingPunct="1">
      <a:lnSpc>
        <a:spcPct val="100000"/>
      </a:lnSpc>
      <a:spcBef>
        <a:spcPct val="30000"/>
      </a:spcBef>
      <a:spcAft>
        <a:spcPct val="0"/>
      </a:spcAft>
      <a:buNone/>
      <a:defRPr sz="1600" b="0" i="0" u="none" kern="1200" baseline="0">
        <a:solidFill>
          <a:schemeClr val="tx1"/>
        </a:solidFill>
        <a:latin typeface="Arial" panose="020B0604020202020204" pitchFamily="34" charset="0"/>
        <a:ea typeface="宋体" panose="02010600030101010101" pitchFamily="2" charset="-122"/>
      </a:defRPr>
    </a:lvl7pPr>
    <a:lvl8pPr marL="4267200" lvl="7" indent="0" algn="l" defTabSz="1219200" rtl="0" eaLnBrk="1" fontAlgn="base" latinLnBrk="0" hangingPunct="1">
      <a:lnSpc>
        <a:spcPct val="100000"/>
      </a:lnSpc>
      <a:spcBef>
        <a:spcPct val="30000"/>
      </a:spcBef>
      <a:spcAft>
        <a:spcPct val="0"/>
      </a:spcAft>
      <a:buNone/>
      <a:defRPr sz="1600" b="0" i="0" u="none" kern="1200" baseline="0">
        <a:solidFill>
          <a:schemeClr val="tx1"/>
        </a:solidFill>
        <a:latin typeface="Arial" panose="020B0604020202020204" pitchFamily="34" charset="0"/>
        <a:ea typeface="宋体" panose="02010600030101010101" pitchFamily="2" charset="-122"/>
      </a:defRPr>
    </a:lvl8pPr>
    <a:lvl9pPr marL="4876800" lvl="8" indent="0" algn="l" defTabSz="1219200" rtl="0" eaLnBrk="1" fontAlgn="base" latinLnBrk="0" hangingPunct="1">
      <a:lnSpc>
        <a:spcPct val="100000"/>
      </a:lnSpc>
      <a:spcBef>
        <a:spcPct val="30000"/>
      </a:spcBef>
      <a:spcAft>
        <a:spcPct val="0"/>
      </a:spcAft>
      <a:buNone/>
      <a:defRPr sz="16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C6A43CB-8CD8-481B-826F-9EA9627E8B1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C6A43CB-8CD8-481B-826F-9EA9627E8B1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C6A43CB-8CD8-481B-826F-9EA9627E8B1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C6A43CB-8CD8-481B-826F-9EA9627E8B1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C6A43CB-8CD8-481B-826F-9EA9627E8B1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C6A43CB-8CD8-481B-826F-9EA9627E8B1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C6A43CB-8CD8-481B-826F-9EA9627E8B1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C6A43CB-8CD8-481B-826F-9EA9627E8B1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stretch>
            <a:fillRect/>
          </a:stretch>
        </p:blipFill>
        <p:spPr>
          <a:xfrm>
            <a:off x="0" y="0"/>
            <a:ext cx="12192000" cy="6858000"/>
          </a:xfrm>
          <a:prstGeom prst="rect">
            <a:avLst/>
          </a:prstGeom>
        </p:spPr>
      </p:pic>
      <p:pic>
        <p:nvPicPr>
          <p:cNvPr id="5" name="图片 4"/>
          <p:cNvPicPr>
            <a:picLocks noChangeAspect="1"/>
          </p:cNvPicPr>
          <p:nvPr userDrawn="1"/>
        </p:nvPicPr>
        <p:blipFill>
          <a:blip r:embed="rId3" cstate="email"/>
          <a:stretch>
            <a:fillRect/>
          </a:stretch>
        </p:blipFill>
        <p:spPr>
          <a:xfrm>
            <a:off x="197609" y="261853"/>
            <a:ext cx="11796782" cy="633429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stretch>
            <a:fillRect/>
          </a:stretch>
        </p:blipFill>
        <p:spPr>
          <a:xfrm>
            <a:off x="0" y="0"/>
            <a:ext cx="12192000" cy="6858000"/>
          </a:xfrm>
          <a:prstGeom prst="rect">
            <a:avLst/>
          </a:prstGeom>
        </p:spPr>
      </p:pic>
      <p:pic>
        <p:nvPicPr>
          <p:cNvPr id="6" name="图片 5"/>
          <p:cNvPicPr>
            <a:picLocks noChangeAspect="1"/>
          </p:cNvPicPr>
          <p:nvPr userDrawn="1"/>
        </p:nvPicPr>
        <p:blipFill>
          <a:blip r:embed="rId3" cstate="email"/>
          <a:stretch>
            <a:fillRect/>
          </a:stretch>
        </p:blipFill>
        <p:spPr>
          <a:xfrm>
            <a:off x="197609" y="261853"/>
            <a:ext cx="11796782" cy="633429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tags" Target="../tags/tag1.xml"/><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xml"/><Relationship Id="rId3" Type="http://schemas.openxmlformats.org/officeDocument/2006/relationships/tags" Target="../tags/tag4.xml"/><Relationship Id="rId2" Type="http://schemas.openxmlformats.org/officeDocument/2006/relationships/image" Target="../media/image18.jpeg"/><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2.xml"/><Relationship Id="rId4" Type="http://schemas.openxmlformats.org/officeDocument/2006/relationships/tags" Target="../tags/tag5.xml"/><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2.xml"/><Relationship Id="rId3" Type="http://schemas.openxmlformats.org/officeDocument/2006/relationships/tags" Target="../tags/tag6.xml"/><Relationship Id="rId2" Type="http://schemas.openxmlformats.org/officeDocument/2006/relationships/image" Target="../media/image21.jpeg"/><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image" Target="../media/image4.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xml"/><Relationship Id="rId3" Type="http://schemas.openxmlformats.org/officeDocument/2006/relationships/tags" Target="../tags/tag9.xml"/><Relationship Id="rId2" Type="http://schemas.openxmlformats.org/officeDocument/2006/relationships/image" Target="../media/image4.png"/><Relationship Id="rId1"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0.xml"/><Relationship Id="rId2" Type="http://schemas.openxmlformats.org/officeDocument/2006/relationships/image" Target="../media/image17.pn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pn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image" Target="../media/image13.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2.xml"/><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4367807" y="2733585"/>
            <a:ext cx="7824351" cy="1107996"/>
          </a:xfrm>
          <a:prstGeom prst="rect">
            <a:avLst/>
          </a:prstGeom>
          <a:noFill/>
          <a:effectLst>
            <a:outerShdw blurRad="127000" dist="50800" dir="2700000" algn="tl" rotWithShape="0">
              <a:prstClr val="black">
                <a:alpha val="20000"/>
              </a:prstClr>
            </a:outerShdw>
          </a:effectLst>
        </p:spPr>
        <p:txBody>
          <a:bodyPr wrap="square" rtlCol="0">
            <a:spAutoFit/>
          </a:bodyPr>
          <a:lstStyle/>
          <a:p>
            <a:pPr algn="ctr"/>
            <a:r>
              <a:rPr lang="zh-CN" altLang="en-US" sz="6600" dirty="0" smtClean="0">
                <a:latin typeface="方正中倩简体" pitchFamily="65" charset="-122"/>
                <a:ea typeface="方正中倩简体" pitchFamily="65" charset="-122"/>
              </a:rPr>
              <a:t>吃</a:t>
            </a:r>
            <a:r>
              <a:rPr lang="zh-CN" altLang="en-US" sz="6600" dirty="0">
                <a:latin typeface="方正中倩简体" pitchFamily="65" charset="-122"/>
                <a:ea typeface="方正中倩简体" pitchFamily="65" charset="-122"/>
              </a:rPr>
              <a:t>水不忘挖井</a:t>
            </a:r>
            <a:r>
              <a:rPr lang="zh-CN" altLang="en-US" sz="6600" dirty="0" smtClean="0">
                <a:latin typeface="方正中倩简体" pitchFamily="65" charset="-122"/>
                <a:ea typeface="方正中倩简体" pitchFamily="65" charset="-122"/>
              </a:rPr>
              <a:t>人</a:t>
            </a:r>
            <a:r>
              <a:rPr lang="zh-CN" altLang="en-US" sz="6600" spc="-2500" dirty="0" smtClean="0">
                <a:solidFill>
                  <a:srgbClr val="D20000"/>
                </a:solidFill>
                <a:latin typeface="方正中倩简体" pitchFamily="65" charset="-122"/>
                <a:ea typeface="方正中倩简体" pitchFamily="65" charset="-122"/>
              </a:rPr>
              <a:t>   </a:t>
            </a:r>
            <a:endParaRPr lang="zh-CN" altLang="en-US" sz="6600" spc="-2500" dirty="0">
              <a:solidFill>
                <a:srgbClr val="D20000"/>
              </a:solidFill>
              <a:latin typeface="方正中倩简体" pitchFamily="65" charset="-122"/>
              <a:ea typeface="方正中倩简体" pitchFamily="65" charset="-122"/>
            </a:endParaRPr>
          </a:p>
        </p:txBody>
      </p:sp>
      <p:sp>
        <p:nvSpPr>
          <p:cNvPr id="7" name="任意多边形 6"/>
          <p:cNvSpPr/>
          <p:nvPr/>
        </p:nvSpPr>
        <p:spPr>
          <a:xfrm>
            <a:off x="5735960" y="1413018"/>
            <a:ext cx="4892352" cy="576064"/>
          </a:xfrm>
          <a:custGeom>
            <a:avLst/>
            <a:gdLst>
              <a:gd name="connsiteX0" fmla="*/ 0 w 5388024"/>
              <a:gd name="connsiteY0" fmla="*/ 0 h 576064"/>
              <a:gd name="connsiteX1" fmla="*/ 1945497 w 5388024"/>
              <a:gd name="connsiteY1" fmla="*/ 0 h 576064"/>
              <a:gd name="connsiteX2" fmla="*/ 3442527 w 5388024"/>
              <a:gd name="connsiteY2" fmla="*/ 0 h 576064"/>
              <a:gd name="connsiteX3" fmla="*/ 5388024 w 5388024"/>
              <a:gd name="connsiteY3" fmla="*/ 0 h 576064"/>
              <a:gd name="connsiteX4" fmla="*/ 5238535 w 5388024"/>
              <a:gd name="connsiteY4" fmla="*/ 288032 h 576064"/>
              <a:gd name="connsiteX5" fmla="*/ 5388024 w 5388024"/>
              <a:gd name="connsiteY5" fmla="*/ 576064 h 576064"/>
              <a:gd name="connsiteX6" fmla="*/ 3442527 w 5388024"/>
              <a:gd name="connsiteY6" fmla="*/ 576064 h 576064"/>
              <a:gd name="connsiteX7" fmla="*/ 1945497 w 5388024"/>
              <a:gd name="connsiteY7" fmla="*/ 576064 h 576064"/>
              <a:gd name="connsiteX8" fmla="*/ 0 w 5388024"/>
              <a:gd name="connsiteY8" fmla="*/ 576064 h 576064"/>
              <a:gd name="connsiteX9" fmla="*/ 149489 w 5388024"/>
              <a:gd name="connsiteY9" fmla="*/ 288032 h 576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024" h="576064">
                <a:moveTo>
                  <a:pt x="0" y="0"/>
                </a:moveTo>
                <a:lnTo>
                  <a:pt x="1945497" y="0"/>
                </a:lnTo>
                <a:lnTo>
                  <a:pt x="3442527" y="0"/>
                </a:lnTo>
                <a:lnTo>
                  <a:pt x="5388024" y="0"/>
                </a:lnTo>
                <a:lnTo>
                  <a:pt x="5238535" y="288032"/>
                </a:lnTo>
                <a:lnTo>
                  <a:pt x="5388024" y="576064"/>
                </a:lnTo>
                <a:lnTo>
                  <a:pt x="3442527" y="576064"/>
                </a:lnTo>
                <a:lnTo>
                  <a:pt x="1945497" y="576064"/>
                </a:lnTo>
                <a:lnTo>
                  <a:pt x="0" y="576064"/>
                </a:lnTo>
                <a:lnTo>
                  <a:pt x="149489" y="288032"/>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spc="300" noProof="1">
                <a:solidFill>
                  <a:schemeClr val="bg1"/>
                </a:solidFill>
                <a:latin typeface="+mj-ea"/>
              </a:rPr>
              <a:t>部编版</a:t>
            </a:r>
            <a:r>
              <a:rPr lang="en-US" altLang="zh-CN" sz="2800" spc="300" noProof="1">
                <a:solidFill>
                  <a:schemeClr val="bg1"/>
                </a:solidFill>
                <a:latin typeface="+mj-ea"/>
              </a:rPr>
              <a:t>·</a:t>
            </a:r>
            <a:r>
              <a:rPr lang="zh-CN" altLang="en-US" sz="2800" spc="300" noProof="1">
                <a:solidFill>
                  <a:schemeClr val="bg1"/>
                </a:solidFill>
                <a:latin typeface="+mj-ea"/>
              </a:rPr>
              <a:t>一年级语文下册</a:t>
            </a:r>
            <a:endParaRPr lang="zh-CN" altLang="en-US" sz="2800" spc="300" noProof="1">
              <a:solidFill>
                <a:schemeClr val="bg1"/>
              </a:solidFill>
              <a:latin typeface="+mj-ea"/>
            </a:endParaRPr>
          </a:p>
        </p:txBody>
      </p:sp>
      <p:pic>
        <p:nvPicPr>
          <p:cNvPr id="3" name="图片 2"/>
          <p:cNvPicPr>
            <a:picLocks noChangeAspect="1"/>
          </p:cNvPicPr>
          <p:nvPr/>
        </p:nvPicPr>
        <p:blipFill>
          <a:blip r:embed="rId1" cstate="email"/>
          <a:stretch>
            <a:fillRect/>
          </a:stretch>
        </p:blipFill>
        <p:spPr>
          <a:xfrm>
            <a:off x="107878" y="692696"/>
            <a:ext cx="4403946" cy="571312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p:nvPr/>
        </p:nvSpPr>
        <p:spPr>
          <a:xfrm>
            <a:off x="1127448" y="465243"/>
            <a:ext cx="2304256" cy="587494"/>
          </a:xfrm>
          <a:prstGeom prst="roundRect">
            <a:avLst>
              <a:gd name="adj" fmla="val 50000"/>
            </a:avLst>
          </a:prstGeom>
          <a:noFill/>
          <a:ln w="28575">
            <a:solidFill>
              <a:srgbClr val="423B5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180000" bIns="45720" anchor="ctr"/>
          <a:lstStyle/>
          <a:p>
            <a:pPr algn="r"/>
            <a:r>
              <a:rPr lang="zh-CN" altLang="en-US" sz="3000" b="1" noProof="1">
                <a:solidFill>
                  <a:srgbClr val="423B58"/>
                </a:solidFill>
                <a:latin typeface="微软雅黑" panose="020B0503020204020204" pitchFamily="34" charset="-122"/>
              </a:rPr>
              <a:t>我会认</a:t>
            </a:r>
            <a:endParaRPr lang="zh-CN" altLang="en-US" sz="3000" b="1" noProof="1">
              <a:solidFill>
                <a:srgbClr val="423B58"/>
              </a:solidFill>
              <a:latin typeface="微软雅黑" panose="020B0503020204020204" pitchFamily="34" charset="-122"/>
            </a:endParaRPr>
          </a:p>
        </p:txBody>
      </p:sp>
      <p:pic>
        <p:nvPicPr>
          <p:cNvPr id="14" name="图片 13"/>
          <p:cNvPicPr>
            <a:picLocks noChangeAspect="1"/>
          </p:cNvPicPr>
          <p:nvPr/>
        </p:nvPicPr>
        <p:blipFill>
          <a:blip r:embed="rId1" cstate="email"/>
          <a:stretch>
            <a:fillRect/>
          </a:stretch>
        </p:blipFill>
        <p:spPr>
          <a:xfrm>
            <a:off x="778333" y="331743"/>
            <a:ext cx="938865" cy="823031"/>
          </a:xfrm>
          <a:prstGeom prst="rect">
            <a:avLst/>
          </a:prstGeom>
        </p:spPr>
      </p:pic>
      <p:grpSp>
        <p:nvGrpSpPr>
          <p:cNvPr id="15" name="组合 14"/>
          <p:cNvGrpSpPr/>
          <p:nvPr/>
        </p:nvGrpSpPr>
        <p:grpSpPr>
          <a:xfrm>
            <a:off x="882448" y="2961319"/>
            <a:ext cx="1368152" cy="1368152"/>
            <a:chOff x="3844088" y="-403033"/>
            <a:chExt cx="1737247" cy="1737247"/>
          </a:xfrm>
        </p:grpSpPr>
        <p:sp>
          <p:nvSpPr>
            <p:cNvPr id="16" name="矩形 15"/>
            <p:cNvSpPr/>
            <p:nvPr/>
          </p:nvSpPr>
          <p:spPr>
            <a:xfrm>
              <a:off x="3844088" y="-403033"/>
              <a:ext cx="1737247" cy="173724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a:p>
          </p:txBody>
        </p:sp>
        <p:cxnSp>
          <p:nvCxnSpPr>
            <p:cNvPr id="17" name="直接连接符 16"/>
            <p:cNvCxnSpPr>
              <a:stCxn id="16" idx="3"/>
            </p:cNvCxnSpPr>
            <p:nvPr/>
          </p:nvCxnSpPr>
          <p:spPr>
            <a:xfrm flipH="1" flipV="1">
              <a:off x="3845607" y="461473"/>
              <a:ext cx="1735728" cy="41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16" idx="0"/>
            </p:cNvCxnSpPr>
            <p:nvPr/>
          </p:nvCxnSpPr>
          <p:spPr>
            <a:xfrm flipH="1">
              <a:off x="4708124" y="-403033"/>
              <a:ext cx="4588"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sp>
        <p:nvSpPr>
          <p:cNvPr id="25" name="文本框 24"/>
          <p:cNvSpPr txBox="1"/>
          <p:nvPr/>
        </p:nvSpPr>
        <p:spPr>
          <a:xfrm>
            <a:off x="903916" y="2846546"/>
            <a:ext cx="1317990" cy="1446550"/>
          </a:xfrm>
          <a:prstGeom prst="rect">
            <a:avLst/>
          </a:prstGeom>
          <a:noFill/>
        </p:spPr>
        <p:txBody>
          <a:bodyPr wrap="none" rtlCol="0" anchor="ctr">
            <a:spAutoFit/>
          </a:bodyPr>
          <a:lstStyle/>
          <a:p>
            <a:pPr algn="ctr"/>
            <a:r>
              <a:rPr lang="zh-CN" altLang="en-US" sz="8800" b="1" dirty="0">
                <a:solidFill>
                  <a:schemeClr val="accent5"/>
                </a:solidFill>
                <a:latin typeface="楷体" panose="02010609060101010101" pitchFamily="49" charset="-122"/>
                <a:ea typeface="楷体" panose="02010609060101010101" pitchFamily="49" charset="-122"/>
              </a:rPr>
              <a:t>吃</a:t>
            </a:r>
            <a:endParaRPr lang="zh-CN" altLang="en-US" sz="8800" b="1" dirty="0">
              <a:solidFill>
                <a:schemeClr val="accent5"/>
              </a:solidFill>
              <a:latin typeface="楷体" panose="02010609060101010101" pitchFamily="49" charset="-122"/>
              <a:ea typeface="楷体" panose="02010609060101010101" pitchFamily="49" charset="-122"/>
            </a:endParaRPr>
          </a:p>
        </p:txBody>
      </p:sp>
      <p:sp>
        <p:nvSpPr>
          <p:cNvPr id="26" name="文本框 25"/>
          <p:cNvSpPr txBox="1"/>
          <p:nvPr/>
        </p:nvSpPr>
        <p:spPr>
          <a:xfrm>
            <a:off x="2686458" y="2060848"/>
            <a:ext cx="1382110" cy="646331"/>
          </a:xfrm>
          <a:prstGeom prst="rect">
            <a:avLst/>
          </a:prstGeom>
          <a:noFill/>
        </p:spPr>
        <p:txBody>
          <a:bodyPr wrap="none" rtlCol="0" anchor="ctr">
            <a:spAutoFit/>
          </a:bodyPr>
          <a:lstStyle>
            <a:defPPr>
              <a:defRPr lang="zh-CN"/>
            </a:defPPr>
            <a:lvl1pPr algn="ctr">
              <a:defRPr sz="3600">
                <a:solidFill>
                  <a:schemeClr val="accent5"/>
                </a:solidFill>
                <a:latin typeface="微软雅黑" panose="020B0503020204020204" pitchFamily="34" charset="-122"/>
                <a:ea typeface="微软雅黑" panose="020B0503020204020204" pitchFamily="34" charset="-122"/>
              </a:defRPr>
            </a:lvl1pPr>
          </a:lstStyle>
          <a:p>
            <a:r>
              <a:rPr lang="en-US" altLang="zh-CN" dirty="0" err="1">
                <a:sym typeface="+mn-ea"/>
              </a:rPr>
              <a:t>wàng</a:t>
            </a:r>
            <a:endParaRPr lang="en-US" altLang="zh-CN" dirty="0">
              <a:sym typeface="+mn-ea"/>
            </a:endParaRPr>
          </a:p>
        </p:txBody>
      </p:sp>
      <p:grpSp>
        <p:nvGrpSpPr>
          <p:cNvPr id="27" name="组合 26"/>
          <p:cNvGrpSpPr/>
          <p:nvPr/>
        </p:nvGrpSpPr>
        <p:grpSpPr>
          <a:xfrm>
            <a:off x="2697050" y="2961319"/>
            <a:ext cx="1368152" cy="1368152"/>
            <a:chOff x="3844088" y="-403033"/>
            <a:chExt cx="1737247" cy="1737247"/>
          </a:xfrm>
        </p:grpSpPr>
        <p:sp>
          <p:nvSpPr>
            <p:cNvPr id="28" name="矩形 27"/>
            <p:cNvSpPr/>
            <p:nvPr/>
          </p:nvSpPr>
          <p:spPr>
            <a:xfrm>
              <a:off x="3844088" y="-403033"/>
              <a:ext cx="1737247" cy="173724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a:p>
          </p:txBody>
        </p:sp>
        <p:cxnSp>
          <p:nvCxnSpPr>
            <p:cNvPr id="29" name="直接连接符 28"/>
            <p:cNvCxnSpPr>
              <a:stCxn id="28" idx="3"/>
            </p:cNvCxnSpPr>
            <p:nvPr/>
          </p:nvCxnSpPr>
          <p:spPr>
            <a:xfrm flipH="1" flipV="1">
              <a:off x="3845607" y="461473"/>
              <a:ext cx="1735728" cy="41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28" idx="0"/>
            </p:cNvCxnSpPr>
            <p:nvPr/>
          </p:nvCxnSpPr>
          <p:spPr>
            <a:xfrm flipH="1">
              <a:off x="4708124" y="-403033"/>
              <a:ext cx="4588"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4511652" y="2961319"/>
            <a:ext cx="1368152" cy="1368152"/>
            <a:chOff x="3844088" y="-403033"/>
            <a:chExt cx="1737247" cy="1737247"/>
          </a:xfrm>
        </p:grpSpPr>
        <p:sp>
          <p:nvSpPr>
            <p:cNvPr id="34" name="矩形 33"/>
            <p:cNvSpPr/>
            <p:nvPr/>
          </p:nvSpPr>
          <p:spPr>
            <a:xfrm>
              <a:off x="3844088" y="-403033"/>
              <a:ext cx="1737247" cy="173724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a:p>
          </p:txBody>
        </p:sp>
        <p:cxnSp>
          <p:nvCxnSpPr>
            <p:cNvPr id="35" name="直接连接符 34"/>
            <p:cNvCxnSpPr>
              <a:stCxn id="34" idx="3"/>
            </p:cNvCxnSpPr>
            <p:nvPr/>
          </p:nvCxnSpPr>
          <p:spPr>
            <a:xfrm flipH="1" flipV="1">
              <a:off x="3845607" y="461473"/>
              <a:ext cx="1735728" cy="41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34" idx="0"/>
            </p:cNvCxnSpPr>
            <p:nvPr/>
          </p:nvCxnSpPr>
          <p:spPr>
            <a:xfrm flipH="1">
              <a:off x="4708124" y="-403033"/>
              <a:ext cx="4588"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6326254" y="2961319"/>
            <a:ext cx="1368152" cy="1368152"/>
            <a:chOff x="3844088" y="-403033"/>
            <a:chExt cx="1737247" cy="1737247"/>
          </a:xfrm>
        </p:grpSpPr>
        <p:sp>
          <p:nvSpPr>
            <p:cNvPr id="40" name="矩形 39"/>
            <p:cNvSpPr/>
            <p:nvPr/>
          </p:nvSpPr>
          <p:spPr>
            <a:xfrm>
              <a:off x="3844088" y="-403033"/>
              <a:ext cx="1737247" cy="173724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a:p>
          </p:txBody>
        </p:sp>
        <p:cxnSp>
          <p:nvCxnSpPr>
            <p:cNvPr id="41" name="直接连接符 40"/>
            <p:cNvCxnSpPr>
              <a:stCxn id="40" idx="3"/>
            </p:cNvCxnSpPr>
            <p:nvPr/>
          </p:nvCxnSpPr>
          <p:spPr>
            <a:xfrm flipH="1" flipV="1">
              <a:off x="3845607" y="461473"/>
              <a:ext cx="1735728" cy="41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42" name="直接连接符 41"/>
            <p:cNvCxnSpPr>
              <a:stCxn id="40" idx="0"/>
            </p:cNvCxnSpPr>
            <p:nvPr/>
          </p:nvCxnSpPr>
          <p:spPr>
            <a:xfrm flipH="1">
              <a:off x="4708124" y="-403033"/>
              <a:ext cx="4588"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a:off x="8140856" y="2961319"/>
            <a:ext cx="1368152" cy="1368152"/>
            <a:chOff x="3844088" y="-403033"/>
            <a:chExt cx="1737247" cy="1737247"/>
          </a:xfrm>
        </p:grpSpPr>
        <p:sp>
          <p:nvSpPr>
            <p:cNvPr id="46" name="矩形 45"/>
            <p:cNvSpPr/>
            <p:nvPr/>
          </p:nvSpPr>
          <p:spPr>
            <a:xfrm>
              <a:off x="3844088" y="-403033"/>
              <a:ext cx="1737247" cy="173724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a:p>
          </p:txBody>
        </p:sp>
        <p:cxnSp>
          <p:nvCxnSpPr>
            <p:cNvPr id="47" name="直接连接符 46"/>
            <p:cNvCxnSpPr>
              <a:stCxn id="46" idx="3"/>
            </p:cNvCxnSpPr>
            <p:nvPr/>
          </p:nvCxnSpPr>
          <p:spPr>
            <a:xfrm flipH="1" flipV="1">
              <a:off x="3845607" y="461473"/>
              <a:ext cx="1735728" cy="41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a:stCxn id="46" idx="0"/>
            </p:cNvCxnSpPr>
            <p:nvPr/>
          </p:nvCxnSpPr>
          <p:spPr>
            <a:xfrm flipH="1">
              <a:off x="4708124" y="-403033"/>
              <a:ext cx="4588"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9955456" y="2961319"/>
            <a:ext cx="1368152" cy="1368152"/>
            <a:chOff x="3844088" y="-403033"/>
            <a:chExt cx="1737247" cy="1737247"/>
          </a:xfrm>
        </p:grpSpPr>
        <p:sp>
          <p:nvSpPr>
            <p:cNvPr id="52" name="矩形 51"/>
            <p:cNvSpPr/>
            <p:nvPr/>
          </p:nvSpPr>
          <p:spPr>
            <a:xfrm>
              <a:off x="3844088" y="-403033"/>
              <a:ext cx="1737247" cy="173724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a:p>
          </p:txBody>
        </p:sp>
        <p:cxnSp>
          <p:nvCxnSpPr>
            <p:cNvPr id="53" name="直接连接符 52"/>
            <p:cNvCxnSpPr>
              <a:stCxn id="52" idx="3"/>
            </p:cNvCxnSpPr>
            <p:nvPr/>
          </p:nvCxnSpPr>
          <p:spPr>
            <a:xfrm flipH="1" flipV="1">
              <a:off x="3845607" y="461473"/>
              <a:ext cx="1735728" cy="41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52" idx="0"/>
            </p:cNvCxnSpPr>
            <p:nvPr/>
          </p:nvCxnSpPr>
          <p:spPr>
            <a:xfrm flipH="1">
              <a:off x="4708124" y="-403033"/>
              <a:ext cx="4588"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sp>
        <p:nvSpPr>
          <p:cNvPr id="57" name="文本框 56"/>
          <p:cNvSpPr txBox="1"/>
          <p:nvPr/>
        </p:nvSpPr>
        <p:spPr>
          <a:xfrm>
            <a:off x="2718517" y="2846546"/>
            <a:ext cx="1317990" cy="1446550"/>
          </a:xfrm>
          <a:prstGeom prst="rect">
            <a:avLst/>
          </a:prstGeom>
          <a:noFill/>
        </p:spPr>
        <p:txBody>
          <a:bodyPr wrap="none" rtlCol="0" anchor="ctr">
            <a:spAutoFit/>
          </a:bodyPr>
          <a:lstStyle>
            <a:defPPr>
              <a:defRPr lang="zh-CN"/>
            </a:defPPr>
            <a:lvl1pPr algn="ctr">
              <a:defRPr sz="8800" b="1">
                <a:solidFill>
                  <a:schemeClr val="accent5"/>
                </a:solidFill>
                <a:latin typeface="楷体" panose="02010609060101010101" pitchFamily="49" charset="-122"/>
                <a:ea typeface="楷体" panose="02010609060101010101" pitchFamily="49" charset="-122"/>
              </a:defRPr>
            </a:lvl1pPr>
          </a:lstStyle>
          <a:p>
            <a:r>
              <a:rPr lang="zh-CN" altLang="en-US" dirty="0"/>
              <a:t>忘</a:t>
            </a:r>
            <a:endParaRPr lang="zh-CN" altLang="en-US" dirty="0"/>
          </a:p>
        </p:txBody>
      </p:sp>
      <p:sp>
        <p:nvSpPr>
          <p:cNvPr id="58" name="文本框 57"/>
          <p:cNvSpPr txBox="1"/>
          <p:nvPr/>
        </p:nvSpPr>
        <p:spPr>
          <a:xfrm>
            <a:off x="4533118" y="2846546"/>
            <a:ext cx="1317990" cy="1446550"/>
          </a:xfrm>
          <a:prstGeom prst="rect">
            <a:avLst/>
          </a:prstGeom>
          <a:noFill/>
        </p:spPr>
        <p:txBody>
          <a:bodyPr wrap="none" rtlCol="0" anchor="ctr">
            <a:spAutoFit/>
          </a:bodyPr>
          <a:lstStyle>
            <a:defPPr>
              <a:defRPr lang="zh-CN"/>
            </a:defPPr>
            <a:lvl1pPr algn="ctr">
              <a:defRPr sz="8800" b="1">
                <a:solidFill>
                  <a:schemeClr val="accent5"/>
                </a:solidFill>
                <a:latin typeface="楷体" panose="02010609060101010101" pitchFamily="49" charset="-122"/>
                <a:ea typeface="楷体" panose="02010609060101010101" pitchFamily="49" charset="-122"/>
              </a:defRPr>
            </a:lvl1pPr>
          </a:lstStyle>
          <a:p>
            <a:r>
              <a:rPr lang="zh-CN" altLang="en-US" dirty="0"/>
              <a:t>井</a:t>
            </a:r>
            <a:endParaRPr lang="zh-CN" altLang="en-US" dirty="0"/>
          </a:p>
        </p:txBody>
      </p:sp>
      <p:sp>
        <p:nvSpPr>
          <p:cNvPr id="59" name="文本框 58"/>
          <p:cNvSpPr txBox="1"/>
          <p:nvPr/>
        </p:nvSpPr>
        <p:spPr>
          <a:xfrm>
            <a:off x="6347719" y="2846546"/>
            <a:ext cx="1317990" cy="1446550"/>
          </a:xfrm>
          <a:prstGeom prst="rect">
            <a:avLst/>
          </a:prstGeom>
          <a:noFill/>
        </p:spPr>
        <p:txBody>
          <a:bodyPr wrap="none" rtlCol="0" anchor="ctr">
            <a:spAutoFit/>
          </a:bodyPr>
          <a:lstStyle>
            <a:defPPr>
              <a:defRPr lang="zh-CN"/>
            </a:defPPr>
            <a:lvl1pPr algn="ctr">
              <a:defRPr sz="8800" b="1">
                <a:solidFill>
                  <a:schemeClr val="accent5"/>
                </a:solidFill>
                <a:latin typeface="楷体" panose="02010609060101010101" pitchFamily="49" charset="-122"/>
                <a:ea typeface="楷体" panose="02010609060101010101" pitchFamily="49" charset="-122"/>
              </a:defRPr>
            </a:lvl1pPr>
          </a:lstStyle>
          <a:p>
            <a:r>
              <a:rPr lang="zh-CN" altLang="en-US" dirty="0"/>
              <a:t>村</a:t>
            </a:r>
            <a:endParaRPr lang="zh-CN" altLang="en-US" dirty="0"/>
          </a:p>
        </p:txBody>
      </p:sp>
      <p:sp>
        <p:nvSpPr>
          <p:cNvPr id="60" name="文本框 59"/>
          <p:cNvSpPr txBox="1"/>
          <p:nvPr/>
        </p:nvSpPr>
        <p:spPr>
          <a:xfrm>
            <a:off x="8162320" y="2846546"/>
            <a:ext cx="1317990" cy="1446550"/>
          </a:xfrm>
          <a:prstGeom prst="rect">
            <a:avLst/>
          </a:prstGeom>
          <a:noFill/>
        </p:spPr>
        <p:txBody>
          <a:bodyPr wrap="none" rtlCol="0" anchor="ctr">
            <a:spAutoFit/>
          </a:bodyPr>
          <a:lstStyle>
            <a:defPPr>
              <a:defRPr lang="zh-CN"/>
            </a:defPPr>
            <a:lvl1pPr algn="ctr">
              <a:defRPr sz="8800" b="1">
                <a:solidFill>
                  <a:schemeClr val="accent5"/>
                </a:solidFill>
                <a:latin typeface="楷体" panose="02010609060101010101" pitchFamily="49" charset="-122"/>
                <a:ea typeface="楷体" panose="02010609060101010101" pitchFamily="49" charset="-122"/>
              </a:defRPr>
            </a:lvl1pPr>
          </a:lstStyle>
          <a:p>
            <a:r>
              <a:rPr lang="zh-CN" altLang="en-US" dirty="0"/>
              <a:t>叫</a:t>
            </a:r>
            <a:endParaRPr lang="zh-CN" altLang="en-US" dirty="0"/>
          </a:p>
        </p:txBody>
      </p:sp>
      <p:sp>
        <p:nvSpPr>
          <p:cNvPr id="61" name="文本框 60"/>
          <p:cNvSpPr txBox="1"/>
          <p:nvPr/>
        </p:nvSpPr>
        <p:spPr>
          <a:xfrm>
            <a:off x="9976922" y="2846546"/>
            <a:ext cx="1317990" cy="1446550"/>
          </a:xfrm>
          <a:prstGeom prst="rect">
            <a:avLst/>
          </a:prstGeom>
          <a:noFill/>
        </p:spPr>
        <p:txBody>
          <a:bodyPr wrap="none" rtlCol="0" anchor="ctr">
            <a:spAutoFit/>
          </a:bodyPr>
          <a:lstStyle>
            <a:defPPr>
              <a:defRPr lang="zh-CN"/>
            </a:defPPr>
            <a:lvl1pPr algn="ctr">
              <a:defRPr sz="8800" b="1">
                <a:solidFill>
                  <a:schemeClr val="accent5"/>
                </a:solidFill>
                <a:latin typeface="楷体" panose="02010609060101010101" pitchFamily="49" charset="-122"/>
                <a:ea typeface="楷体" panose="02010609060101010101" pitchFamily="49" charset="-122"/>
              </a:defRPr>
            </a:lvl1pPr>
          </a:lstStyle>
          <a:p>
            <a:r>
              <a:rPr lang="zh-CN" altLang="en-US" dirty="0"/>
              <a:t>毛</a:t>
            </a:r>
            <a:endParaRPr lang="zh-CN" altLang="en-US" dirty="0"/>
          </a:p>
        </p:txBody>
      </p:sp>
      <p:sp>
        <p:nvSpPr>
          <p:cNvPr id="62" name="文本框 61"/>
          <p:cNvSpPr txBox="1"/>
          <p:nvPr/>
        </p:nvSpPr>
        <p:spPr>
          <a:xfrm>
            <a:off x="1151580" y="2060848"/>
            <a:ext cx="822661" cy="646331"/>
          </a:xfrm>
          <a:prstGeom prst="rect">
            <a:avLst/>
          </a:prstGeom>
          <a:noFill/>
        </p:spPr>
        <p:txBody>
          <a:bodyPr wrap="none" rtlCol="0" anchor="ctr">
            <a:spAutoFit/>
          </a:bodyPr>
          <a:lstStyle/>
          <a:p>
            <a:pPr algn="ctr"/>
            <a:r>
              <a:rPr lang="en-US" altLang="zh-CN" sz="3600" dirty="0" err="1">
                <a:solidFill>
                  <a:schemeClr val="accent5"/>
                </a:solidFill>
                <a:latin typeface="微软雅黑" panose="020B0503020204020204" pitchFamily="34" charset="-122"/>
                <a:ea typeface="微软雅黑" panose="020B0503020204020204" pitchFamily="34" charset="-122"/>
              </a:rPr>
              <a:t>chī</a:t>
            </a:r>
            <a:endParaRPr lang="en-US" altLang="zh-CN" sz="3600" dirty="0">
              <a:solidFill>
                <a:schemeClr val="accent5"/>
              </a:solidFill>
              <a:latin typeface="微软雅黑" panose="020B0503020204020204" pitchFamily="34" charset="-122"/>
              <a:ea typeface="微软雅黑" panose="020B0503020204020204" pitchFamily="34" charset="-122"/>
            </a:endParaRPr>
          </a:p>
        </p:txBody>
      </p:sp>
      <p:sp>
        <p:nvSpPr>
          <p:cNvPr id="63" name="文本框 62"/>
          <p:cNvSpPr txBox="1"/>
          <p:nvPr/>
        </p:nvSpPr>
        <p:spPr>
          <a:xfrm>
            <a:off x="4694141" y="2060848"/>
            <a:ext cx="1010213" cy="646331"/>
          </a:xfrm>
          <a:prstGeom prst="rect">
            <a:avLst/>
          </a:prstGeom>
          <a:noFill/>
        </p:spPr>
        <p:txBody>
          <a:bodyPr wrap="none" rtlCol="0" anchor="ctr">
            <a:spAutoFit/>
          </a:bodyPr>
          <a:lstStyle>
            <a:defPPr>
              <a:defRPr lang="zh-CN"/>
            </a:defPPr>
            <a:lvl1pPr algn="ctr">
              <a:defRPr sz="3600">
                <a:solidFill>
                  <a:schemeClr val="accent5"/>
                </a:solidFill>
                <a:latin typeface="微软雅黑" panose="020B0503020204020204" pitchFamily="34" charset="-122"/>
                <a:ea typeface="微软雅黑" panose="020B0503020204020204" pitchFamily="34" charset="-122"/>
              </a:defRPr>
            </a:lvl1pPr>
          </a:lstStyle>
          <a:p>
            <a:r>
              <a:rPr lang="en-US" altLang="zh-CN" dirty="0" err="1">
                <a:sym typeface="+mn-ea"/>
              </a:rPr>
              <a:t>jǐng</a:t>
            </a:r>
            <a:endParaRPr lang="en-US" altLang="zh-CN" dirty="0">
              <a:sym typeface="+mn-ea"/>
            </a:endParaRPr>
          </a:p>
        </p:txBody>
      </p:sp>
      <p:sp>
        <p:nvSpPr>
          <p:cNvPr id="64" name="文本框 63"/>
          <p:cNvSpPr txBox="1"/>
          <p:nvPr/>
        </p:nvSpPr>
        <p:spPr>
          <a:xfrm>
            <a:off x="6570607" y="2060848"/>
            <a:ext cx="982961" cy="646331"/>
          </a:xfrm>
          <a:prstGeom prst="rect">
            <a:avLst/>
          </a:prstGeom>
          <a:noFill/>
        </p:spPr>
        <p:txBody>
          <a:bodyPr wrap="none" rtlCol="0" anchor="ctr">
            <a:spAutoFit/>
          </a:bodyPr>
          <a:lstStyle>
            <a:defPPr>
              <a:defRPr lang="zh-CN"/>
            </a:defPPr>
            <a:lvl1pPr algn="ctr">
              <a:defRPr sz="3600">
                <a:solidFill>
                  <a:schemeClr val="accent5"/>
                </a:solidFill>
                <a:latin typeface="微软雅黑" panose="020B0503020204020204" pitchFamily="34" charset="-122"/>
                <a:ea typeface="微软雅黑" panose="020B0503020204020204" pitchFamily="34" charset="-122"/>
              </a:defRPr>
            </a:lvl1pPr>
          </a:lstStyle>
          <a:p>
            <a:r>
              <a:rPr lang="en-US" altLang="zh-CN" dirty="0" err="1">
                <a:sym typeface="+mn-ea"/>
              </a:rPr>
              <a:t>cūn</a:t>
            </a:r>
            <a:endParaRPr lang="en-US" altLang="zh-CN" dirty="0">
              <a:sym typeface="+mn-ea"/>
            </a:endParaRPr>
          </a:p>
        </p:txBody>
      </p:sp>
      <p:sp>
        <p:nvSpPr>
          <p:cNvPr id="65" name="文本框 64"/>
          <p:cNvSpPr txBox="1"/>
          <p:nvPr/>
        </p:nvSpPr>
        <p:spPr>
          <a:xfrm>
            <a:off x="8331442" y="2060848"/>
            <a:ext cx="979755" cy="646331"/>
          </a:xfrm>
          <a:prstGeom prst="rect">
            <a:avLst/>
          </a:prstGeom>
          <a:noFill/>
        </p:spPr>
        <p:txBody>
          <a:bodyPr wrap="none" rtlCol="0" anchor="ctr">
            <a:spAutoFit/>
          </a:bodyPr>
          <a:lstStyle>
            <a:defPPr>
              <a:defRPr lang="zh-CN"/>
            </a:defPPr>
            <a:lvl1pPr algn="ctr">
              <a:defRPr sz="3600">
                <a:solidFill>
                  <a:schemeClr val="accent5"/>
                </a:solidFill>
                <a:latin typeface="微软雅黑" panose="020B0503020204020204" pitchFamily="34" charset="-122"/>
                <a:ea typeface="微软雅黑" panose="020B0503020204020204" pitchFamily="34" charset="-122"/>
              </a:defRPr>
            </a:lvl1pPr>
          </a:lstStyle>
          <a:p>
            <a:r>
              <a:rPr lang="en-US" altLang="zh-CN" dirty="0" err="1">
                <a:sym typeface="+mn-ea"/>
              </a:rPr>
              <a:t>jiào</a:t>
            </a:r>
            <a:endParaRPr lang="en-US" altLang="zh-CN" dirty="0">
              <a:sym typeface="+mn-ea"/>
            </a:endParaRPr>
          </a:p>
        </p:txBody>
      </p:sp>
      <p:sp>
        <p:nvSpPr>
          <p:cNvPr id="66" name="文本框 65"/>
          <p:cNvSpPr txBox="1"/>
          <p:nvPr/>
        </p:nvSpPr>
        <p:spPr>
          <a:xfrm>
            <a:off x="10053067" y="2060848"/>
            <a:ext cx="1165705" cy="646331"/>
          </a:xfrm>
          <a:prstGeom prst="rect">
            <a:avLst/>
          </a:prstGeom>
          <a:noFill/>
        </p:spPr>
        <p:txBody>
          <a:bodyPr wrap="none" rtlCol="0" anchor="ctr">
            <a:spAutoFit/>
          </a:bodyPr>
          <a:lstStyle>
            <a:defPPr>
              <a:defRPr lang="zh-CN"/>
            </a:defPPr>
            <a:lvl1pPr algn="ctr">
              <a:defRPr sz="3600">
                <a:solidFill>
                  <a:schemeClr val="accent5"/>
                </a:solidFill>
                <a:latin typeface="微软雅黑" panose="020B0503020204020204" pitchFamily="34" charset="-122"/>
                <a:ea typeface="微软雅黑" panose="020B0503020204020204" pitchFamily="34" charset="-122"/>
              </a:defRPr>
            </a:lvl1pPr>
          </a:lstStyle>
          <a:p>
            <a:r>
              <a:rPr lang="en-US" altLang="zh-CN" dirty="0" err="1">
                <a:sym typeface="+mn-ea"/>
              </a:rPr>
              <a:t>máo</a:t>
            </a:r>
            <a:endParaRPr lang="en-US" altLang="zh-CN" dirty="0">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88192" y="2924944"/>
            <a:ext cx="10815616" cy="1277173"/>
            <a:chOff x="882448" y="2949359"/>
            <a:chExt cx="11586060" cy="1368152"/>
          </a:xfrm>
        </p:grpSpPr>
        <p:grpSp>
          <p:nvGrpSpPr>
            <p:cNvPr id="15" name="组合 14"/>
            <p:cNvGrpSpPr/>
            <p:nvPr/>
          </p:nvGrpSpPr>
          <p:grpSpPr>
            <a:xfrm>
              <a:off x="882448" y="2949359"/>
              <a:ext cx="1368152" cy="1368152"/>
              <a:chOff x="3844088" y="-403033"/>
              <a:chExt cx="1737247" cy="1737247"/>
            </a:xfrm>
          </p:grpSpPr>
          <p:sp>
            <p:nvSpPr>
              <p:cNvPr id="16" name="矩形 15"/>
              <p:cNvSpPr/>
              <p:nvPr/>
            </p:nvSpPr>
            <p:spPr>
              <a:xfrm>
                <a:off x="3844088" y="-403033"/>
                <a:ext cx="1737247" cy="173724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a:p>
            </p:txBody>
          </p:sp>
          <p:cxnSp>
            <p:nvCxnSpPr>
              <p:cNvPr id="17" name="直接连接符 16"/>
              <p:cNvCxnSpPr>
                <a:stCxn id="16" idx="3"/>
              </p:cNvCxnSpPr>
              <p:nvPr/>
            </p:nvCxnSpPr>
            <p:spPr>
              <a:xfrm flipH="1" flipV="1">
                <a:off x="3845607" y="461473"/>
                <a:ext cx="1735728" cy="41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16" idx="0"/>
              </p:cNvCxnSpPr>
              <p:nvPr/>
            </p:nvCxnSpPr>
            <p:spPr>
              <a:xfrm flipH="1">
                <a:off x="4708124" y="-403033"/>
                <a:ext cx="4588"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2585433" y="2949359"/>
              <a:ext cx="1368152" cy="1368152"/>
              <a:chOff x="3844088" y="-403033"/>
              <a:chExt cx="1737247" cy="1737247"/>
            </a:xfrm>
          </p:grpSpPr>
          <p:sp>
            <p:nvSpPr>
              <p:cNvPr id="28" name="矩形 27"/>
              <p:cNvSpPr/>
              <p:nvPr/>
            </p:nvSpPr>
            <p:spPr>
              <a:xfrm>
                <a:off x="3844088" y="-403033"/>
                <a:ext cx="1737247" cy="173724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a:p>
            </p:txBody>
          </p:sp>
          <p:cxnSp>
            <p:nvCxnSpPr>
              <p:cNvPr id="29" name="直接连接符 28"/>
              <p:cNvCxnSpPr>
                <a:stCxn id="28" idx="3"/>
              </p:cNvCxnSpPr>
              <p:nvPr/>
            </p:nvCxnSpPr>
            <p:spPr>
              <a:xfrm flipH="1" flipV="1">
                <a:off x="3845607" y="461473"/>
                <a:ext cx="1735728" cy="41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28" idx="0"/>
              </p:cNvCxnSpPr>
              <p:nvPr/>
            </p:nvCxnSpPr>
            <p:spPr>
              <a:xfrm flipH="1">
                <a:off x="4708124" y="-403033"/>
                <a:ext cx="4588"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4288418" y="2949359"/>
              <a:ext cx="1368152" cy="1368152"/>
              <a:chOff x="3844088" y="-403033"/>
              <a:chExt cx="1737247" cy="1737247"/>
            </a:xfrm>
          </p:grpSpPr>
          <p:sp>
            <p:nvSpPr>
              <p:cNvPr id="34" name="矩形 33"/>
              <p:cNvSpPr/>
              <p:nvPr/>
            </p:nvSpPr>
            <p:spPr>
              <a:xfrm>
                <a:off x="3844088" y="-403033"/>
                <a:ext cx="1737247" cy="173724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a:p>
            </p:txBody>
          </p:sp>
          <p:cxnSp>
            <p:nvCxnSpPr>
              <p:cNvPr id="35" name="直接连接符 34"/>
              <p:cNvCxnSpPr>
                <a:stCxn id="34" idx="3"/>
              </p:cNvCxnSpPr>
              <p:nvPr/>
            </p:nvCxnSpPr>
            <p:spPr>
              <a:xfrm flipH="1" flipV="1">
                <a:off x="3845607" y="461473"/>
                <a:ext cx="1735728" cy="41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34" idx="0"/>
              </p:cNvCxnSpPr>
              <p:nvPr/>
            </p:nvCxnSpPr>
            <p:spPr>
              <a:xfrm flipH="1">
                <a:off x="4708124" y="-403033"/>
                <a:ext cx="4588"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5991403" y="2949359"/>
              <a:ext cx="1368152" cy="1368152"/>
              <a:chOff x="3844088" y="-403033"/>
              <a:chExt cx="1737247" cy="1737247"/>
            </a:xfrm>
          </p:grpSpPr>
          <p:sp>
            <p:nvSpPr>
              <p:cNvPr id="40" name="矩形 39"/>
              <p:cNvSpPr/>
              <p:nvPr/>
            </p:nvSpPr>
            <p:spPr>
              <a:xfrm>
                <a:off x="3844088" y="-403033"/>
                <a:ext cx="1737247" cy="173724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a:p>
            </p:txBody>
          </p:sp>
          <p:cxnSp>
            <p:nvCxnSpPr>
              <p:cNvPr id="41" name="直接连接符 40"/>
              <p:cNvCxnSpPr>
                <a:stCxn id="40" idx="3"/>
              </p:cNvCxnSpPr>
              <p:nvPr/>
            </p:nvCxnSpPr>
            <p:spPr>
              <a:xfrm flipH="1" flipV="1">
                <a:off x="3845607" y="461473"/>
                <a:ext cx="1735728" cy="41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42" name="直接连接符 41"/>
              <p:cNvCxnSpPr>
                <a:stCxn id="40" idx="0"/>
              </p:cNvCxnSpPr>
              <p:nvPr/>
            </p:nvCxnSpPr>
            <p:spPr>
              <a:xfrm flipH="1">
                <a:off x="4708124" y="-403033"/>
                <a:ext cx="4588"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a:off x="7694388" y="2949359"/>
              <a:ext cx="1368152" cy="1368152"/>
              <a:chOff x="3844088" y="-403033"/>
              <a:chExt cx="1737247" cy="1737247"/>
            </a:xfrm>
          </p:grpSpPr>
          <p:sp>
            <p:nvSpPr>
              <p:cNvPr id="46" name="矩形 45"/>
              <p:cNvSpPr/>
              <p:nvPr/>
            </p:nvSpPr>
            <p:spPr>
              <a:xfrm>
                <a:off x="3844088" y="-403033"/>
                <a:ext cx="1737247" cy="173724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a:p>
            </p:txBody>
          </p:sp>
          <p:cxnSp>
            <p:nvCxnSpPr>
              <p:cNvPr id="47" name="直接连接符 46"/>
              <p:cNvCxnSpPr>
                <a:stCxn id="46" idx="3"/>
              </p:cNvCxnSpPr>
              <p:nvPr/>
            </p:nvCxnSpPr>
            <p:spPr>
              <a:xfrm flipH="1" flipV="1">
                <a:off x="3845607" y="461473"/>
                <a:ext cx="1735728" cy="41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a:stCxn id="46" idx="0"/>
              </p:cNvCxnSpPr>
              <p:nvPr/>
            </p:nvCxnSpPr>
            <p:spPr>
              <a:xfrm flipH="1">
                <a:off x="4708124" y="-403033"/>
                <a:ext cx="4588"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9397373" y="2949359"/>
              <a:ext cx="1368152" cy="1368152"/>
              <a:chOff x="3844088" y="-403033"/>
              <a:chExt cx="1737247" cy="1737247"/>
            </a:xfrm>
          </p:grpSpPr>
          <p:sp>
            <p:nvSpPr>
              <p:cNvPr id="52" name="矩形 51"/>
              <p:cNvSpPr/>
              <p:nvPr/>
            </p:nvSpPr>
            <p:spPr>
              <a:xfrm>
                <a:off x="3844088" y="-403033"/>
                <a:ext cx="1737247" cy="173724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a:p>
            </p:txBody>
          </p:sp>
          <p:cxnSp>
            <p:nvCxnSpPr>
              <p:cNvPr id="53" name="直接连接符 52"/>
              <p:cNvCxnSpPr>
                <a:stCxn id="52" idx="3"/>
              </p:cNvCxnSpPr>
              <p:nvPr/>
            </p:nvCxnSpPr>
            <p:spPr>
              <a:xfrm flipH="1" flipV="1">
                <a:off x="3845607" y="461473"/>
                <a:ext cx="1735728" cy="41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52" idx="0"/>
              </p:cNvCxnSpPr>
              <p:nvPr/>
            </p:nvCxnSpPr>
            <p:spPr>
              <a:xfrm flipH="1">
                <a:off x="4708124" y="-403033"/>
                <a:ext cx="4588"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grpSp>
          <p:nvGrpSpPr>
            <p:cNvPr id="67" name="组合 66"/>
            <p:cNvGrpSpPr/>
            <p:nvPr/>
          </p:nvGrpSpPr>
          <p:grpSpPr>
            <a:xfrm>
              <a:off x="11100356" y="2949359"/>
              <a:ext cx="1368152" cy="1368152"/>
              <a:chOff x="3844088" y="-403033"/>
              <a:chExt cx="1737247" cy="1737247"/>
            </a:xfrm>
          </p:grpSpPr>
          <p:sp>
            <p:nvSpPr>
              <p:cNvPr id="68" name="矩形 67"/>
              <p:cNvSpPr/>
              <p:nvPr/>
            </p:nvSpPr>
            <p:spPr>
              <a:xfrm>
                <a:off x="3844088" y="-403033"/>
                <a:ext cx="1737247" cy="173724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a:p>
            </p:txBody>
          </p:sp>
          <p:cxnSp>
            <p:nvCxnSpPr>
              <p:cNvPr id="69" name="直接连接符 68"/>
              <p:cNvCxnSpPr>
                <a:stCxn id="68" idx="3"/>
              </p:cNvCxnSpPr>
              <p:nvPr/>
            </p:nvCxnSpPr>
            <p:spPr>
              <a:xfrm flipH="1" flipV="1">
                <a:off x="3845607" y="461473"/>
                <a:ext cx="1735728" cy="41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68" idx="0"/>
              </p:cNvCxnSpPr>
              <p:nvPr/>
            </p:nvCxnSpPr>
            <p:spPr>
              <a:xfrm flipH="1">
                <a:off x="4708124" y="-403033"/>
                <a:ext cx="4588"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grpSp>
      <p:sp>
        <p:nvSpPr>
          <p:cNvPr id="13" name="圆角矩形 12"/>
          <p:cNvSpPr/>
          <p:nvPr/>
        </p:nvSpPr>
        <p:spPr>
          <a:xfrm>
            <a:off x="1127448" y="465243"/>
            <a:ext cx="2304256" cy="587494"/>
          </a:xfrm>
          <a:prstGeom prst="roundRect">
            <a:avLst>
              <a:gd name="adj" fmla="val 50000"/>
            </a:avLst>
          </a:prstGeom>
          <a:noFill/>
          <a:ln w="28575">
            <a:solidFill>
              <a:srgbClr val="423B5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180000" bIns="45720" anchor="ctr"/>
          <a:lstStyle/>
          <a:p>
            <a:pPr algn="r"/>
            <a:r>
              <a:rPr lang="zh-CN" altLang="en-US" sz="3000" b="1" noProof="1">
                <a:solidFill>
                  <a:srgbClr val="423B58"/>
                </a:solidFill>
                <a:latin typeface="微软雅黑" panose="020B0503020204020204" pitchFamily="34" charset="-122"/>
              </a:rPr>
              <a:t>我会认</a:t>
            </a:r>
            <a:endParaRPr lang="zh-CN" altLang="en-US" sz="3000" b="1" noProof="1">
              <a:solidFill>
                <a:srgbClr val="423B58"/>
              </a:solidFill>
              <a:latin typeface="微软雅黑" panose="020B0503020204020204" pitchFamily="34" charset="-122"/>
            </a:endParaRPr>
          </a:p>
        </p:txBody>
      </p:sp>
      <p:pic>
        <p:nvPicPr>
          <p:cNvPr id="14" name="图片 13"/>
          <p:cNvPicPr>
            <a:picLocks noChangeAspect="1"/>
          </p:cNvPicPr>
          <p:nvPr/>
        </p:nvPicPr>
        <p:blipFill>
          <a:blip r:embed="rId1" cstate="email"/>
          <a:stretch>
            <a:fillRect/>
          </a:stretch>
        </p:blipFill>
        <p:spPr>
          <a:xfrm>
            <a:off x="778333" y="331743"/>
            <a:ext cx="938865" cy="823031"/>
          </a:xfrm>
          <a:prstGeom prst="rect">
            <a:avLst/>
          </a:prstGeom>
        </p:spPr>
      </p:pic>
      <p:sp>
        <p:nvSpPr>
          <p:cNvPr id="25" name="文本框 24"/>
          <p:cNvSpPr txBox="1"/>
          <p:nvPr/>
        </p:nvSpPr>
        <p:spPr>
          <a:xfrm>
            <a:off x="717181" y="2871838"/>
            <a:ext cx="1215397" cy="1323439"/>
          </a:xfrm>
          <a:prstGeom prst="rect">
            <a:avLst/>
          </a:prstGeom>
          <a:noFill/>
        </p:spPr>
        <p:txBody>
          <a:bodyPr wrap="none" rtlCol="0" anchor="ctr">
            <a:spAutoFit/>
          </a:bodyPr>
          <a:lstStyle/>
          <a:p>
            <a:pPr algn="ctr"/>
            <a:r>
              <a:rPr lang="zh-CN" altLang="en-US" sz="8000" b="1" dirty="0">
                <a:solidFill>
                  <a:schemeClr val="accent5"/>
                </a:solidFill>
                <a:latin typeface="楷体" panose="02010609060101010101" pitchFamily="49" charset="-122"/>
                <a:ea typeface="楷体" panose="02010609060101010101" pitchFamily="49" charset="-122"/>
              </a:rPr>
              <a:t>主</a:t>
            </a:r>
            <a:endParaRPr lang="zh-CN" altLang="en-US" sz="8000" b="1" dirty="0">
              <a:solidFill>
                <a:schemeClr val="accent5"/>
              </a:solidFill>
              <a:latin typeface="楷体" panose="02010609060101010101" pitchFamily="49" charset="-122"/>
              <a:ea typeface="楷体" panose="02010609060101010101" pitchFamily="49" charset="-122"/>
            </a:endParaRPr>
          </a:p>
        </p:txBody>
      </p:sp>
      <p:sp>
        <p:nvSpPr>
          <p:cNvPr id="26" name="文本框 25"/>
          <p:cNvSpPr txBox="1"/>
          <p:nvPr/>
        </p:nvSpPr>
        <p:spPr>
          <a:xfrm>
            <a:off x="2657086" y="2134597"/>
            <a:ext cx="542136" cy="646331"/>
          </a:xfrm>
          <a:prstGeom prst="rect">
            <a:avLst/>
          </a:prstGeom>
          <a:noFill/>
        </p:spPr>
        <p:txBody>
          <a:bodyPr wrap="none" rtlCol="0" anchor="ctr">
            <a:spAutoFit/>
          </a:bodyPr>
          <a:lstStyle>
            <a:defPPr>
              <a:defRPr lang="zh-CN"/>
            </a:defPPr>
            <a:lvl1pPr algn="ctr">
              <a:defRPr sz="3600">
                <a:solidFill>
                  <a:schemeClr val="accent5"/>
                </a:solidFill>
                <a:latin typeface="微软雅黑" panose="020B0503020204020204" pitchFamily="34" charset="-122"/>
                <a:ea typeface="微软雅黑" panose="020B0503020204020204" pitchFamily="34" charset="-122"/>
              </a:defRPr>
            </a:lvl1pPr>
          </a:lstStyle>
          <a:p>
            <a:r>
              <a:rPr lang="en-US" altLang="zh-CN" dirty="0" err="1">
                <a:sym typeface="+mn-ea"/>
              </a:rPr>
              <a:t>xí</a:t>
            </a:r>
            <a:endParaRPr lang="en-US" altLang="zh-CN" dirty="0">
              <a:sym typeface="+mn-ea"/>
            </a:endParaRPr>
          </a:p>
        </p:txBody>
      </p:sp>
      <p:sp>
        <p:nvSpPr>
          <p:cNvPr id="57" name="文本框 56"/>
          <p:cNvSpPr txBox="1"/>
          <p:nvPr/>
        </p:nvSpPr>
        <p:spPr>
          <a:xfrm>
            <a:off x="2310226" y="2871838"/>
            <a:ext cx="1215397" cy="1323439"/>
          </a:xfrm>
          <a:prstGeom prst="rect">
            <a:avLst/>
          </a:prstGeom>
          <a:noFill/>
        </p:spPr>
        <p:txBody>
          <a:bodyPr wrap="none" rtlCol="0" anchor="ctr">
            <a:spAutoFit/>
          </a:bodyPr>
          <a:lstStyle>
            <a:defPPr>
              <a:defRPr lang="zh-CN"/>
            </a:defPPr>
            <a:lvl1pPr algn="ctr">
              <a:defRPr sz="8800" b="1">
                <a:solidFill>
                  <a:schemeClr val="accent5"/>
                </a:solidFill>
                <a:latin typeface="楷体" panose="02010609060101010101" pitchFamily="49" charset="-122"/>
                <a:ea typeface="楷体" panose="02010609060101010101" pitchFamily="49" charset="-122"/>
              </a:defRPr>
            </a:lvl1pPr>
          </a:lstStyle>
          <a:p>
            <a:r>
              <a:rPr lang="zh-CN" altLang="en-US" sz="8000" dirty="0"/>
              <a:t>席</a:t>
            </a:r>
            <a:endParaRPr lang="zh-CN" altLang="en-US" sz="8000" dirty="0"/>
          </a:p>
        </p:txBody>
      </p:sp>
      <p:sp>
        <p:nvSpPr>
          <p:cNvPr id="58" name="文本框 57"/>
          <p:cNvSpPr txBox="1"/>
          <p:nvPr/>
        </p:nvSpPr>
        <p:spPr>
          <a:xfrm>
            <a:off x="3903271" y="2871838"/>
            <a:ext cx="1215397" cy="1323439"/>
          </a:xfrm>
          <a:prstGeom prst="rect">
            <a:avLst/>
          </a:prstGeom>
          <a:noFill/>
        </p:spPr>
        <p:txBody>
          <a:bodyPr wrap="none" rtlCol="0" anchor="ctr">
            <a:spAutoFit/>
          </a:bodyPr>
          <a:lstStyle>
            <a:defPPr>
              <a:defRPr lang="zh-CN"/>
            </a:defPPr>
            <a:lvl1pPr algn="ctr">
              <a:defRPr sz="8800" b="1">
                <a:solidFill>
                  <a:schemeClr val="accent5"/>
                </a:solidFill>
                <a:latin typeface="楷体" panose="02010609060101010101" pitchFamily="49" charset="-122"/>
                <a:ea typeface="楷体" panose="02010609060101010101" pitchFamily="49" charset="-122"/>
              </a:defRPr>
            </a:lvl1pPr>
          </a:lstStyle>
          <a:p>
            <a:r>
              <a:rPr lang="zh-CN" altLang="en-US" sz="8000" dirty="0"/>
              <a:t>乡</a:t>
            </a:r>
            <a:endParaRPr lang="zh-CN" altLang="en-US" sz="8000" dirty="0"/>
          </a:p>
        </p:txBody>
      </p:sp>
      <p:sp>
        <p:nvSpPr>
          <p:cNvPr id="59" name="文本框 58"/>
          <p:cNvSpPr txBox="1"/>
          <p:nvPr/>
        </p:nvSpPr>
        <p:spPr>
          <a:xfrm>
            <a:off x="5496316" y="2871838"/>
            <a:ext cx="1215397" cy="1323439"/>
          </a:xfrm>
          <a:prstGeom prst="rect">
            <a:avLst/>
          </a:prstGeom>
          <a:noFill/>
        </p:spPr>
        <p:txBody>
          <a:bodyPr wrap="none" rtlCol="0" anchor="ctr">
            <a:spAutoFit/>
          </a:bodyPr>
          <a:lstStyle>
            <a:defPPr>
              <a:defRPr lang="zh-CN"/>
            </a:defPPr>
            <a:lvl1pPr algn="ctr">
              <a:defRPr sz="8800" b="1">
                <a:solidFill>
                  <a:schemeClr val="accent5"/>
                </a:solidFill>
                <a:latin typeface="楷体" panose="02010609060101010101" pitchFamily="49" charset="-122"/>
                <a:ea typeface="楷体" panose="02010609060101010101" pitchFamily="49" charset="-122"/>
              </a:defRPr>
            </a:lvl1pPr>
          </a:lstStyle>
          <a:p>
            <a:r>
              <a:rPr lang="zh-CN" altLang="en-US" sz="8000" dirty="0"/>
              <a:t>亲</a:t>
            </a:r>
            <a:endParaRPr lang="zh-CN" altLang="en-US" sz="8000" dirty="0"/>
          </a:p>
        </p:txBody>
      </p:sp>
      <p:sp>
        <p:nvSpPr>
          <p:cNvPr id="60" name="文本框 59"/>
          <p:cNvSpPr txBox="1"/>
          <p:nvPr/>
        </p:nvSpPr>
        <p:spPr>
          <a:xfrm>
            <a:off x="7089361" y="2871838"/>
            <a:ext cx="1215397" cy="1323439"/>
          </a:xfrm>
          <a:prstGeom prst="rect">
            <a:avLst/>
          </a:prstGeom>
          <a:noFill/>
        </p:spPr>
        <p:txBody>
          <a:bodyPr wrap="none" rtlCol="0" anchor="ctr">
            <a:spAutoFit/>
          </a:bodyPr>
          <a:lstStyle>
            <a:defPPr>
              <a:defRPr lang="zh-CN"/>
            </a:defPPr>
            <a:lvl1pPr algn="ctr">
              <a:defRPr sz="8800" b="1">
                <a:solidFill>
                  <a:schemeClr val="accent5"/>
                </a:solidFill>
                <a:latin typeface="楷体" panose="02010609060101010101" pitchFamily="49" charset="-122"/>
                <a:ea typeface="楷体" panose="02010609060101010101" pitchFamily="49" charset="-122"/>
              </a:defRPr>
            </a:lvl1pPr>
          </a:lstStyle>
          <a:p>
            <a:r>
              <a:rPr lang="zh-CN" altLang="en-US" sz="8000" dirty="0"/>
              <a:t>战</a:t>
            </a:r>
            <a:endParaRPr lang="zh-CN" altLang="en-US" sz="8000" dirty="0"/>
          </a:p>
        </p:txBody>
      </p:sp>
      <p:sp>
        <p:nvSpPr>
          <p:cNvPr id="61" name="文本框 60"/>
          <p:cNvSpPr txBox="1"/>
          <p:nvPr/>
        </p:nvSpPr>
        <p:spPr>
          <a:xfrm>
            <a:off x="8682406" y="2871838"/>
            <a:ext cx="1215397" cy="1323439"/>
          </a:xfrm>
          <a:prstGeom prst="rect">
            <a:avLst/>
          </a:prstGeom>
          <a:noFill/>
        </p:spPr>
        <p:txBody>
          <a:bodyPr wrap="none" rtlCol="0" anchor="ctr">
            <a:spAutoFit/>
          </a:bodyPr>
          <a:lstStyle>
            <a:defPPr>
              <a:defRPr lang="zh-CN"/>
            </a:defPPr>
            <a:lvl1pPr algn="ctr">
              <a:defRPr sz="8800" b="1">
                <a:solidFill>
                  <a:schemeClr val="accent5"/>
                </a:solidFill>
                <a:latin typeface="楷体" panose="02010609060101010101" pitchFamily="49" charset="-122"/>
                <a:ea typeface="楷体" panose="02010609060101010101" pitchFamily="49" charset="-122"/>
              </a:defRPr>
            </a:lvl1pPr>
          </a:lstStyle>
          <a:p>
            <a:r>
              <a:rPr lang="zh-CN" altLang="en-US" sz="8000" dirty="0"/>
              <a:t>士</a:t>
            </a:r>
            <a:endParaRPr lang="zh-CN" altLang="en-US" sz="8000" dirty="0"/>
          </a:p>
        </p:txBody>
      </p:sp>
      <p:sp>
        <p:nvSpPr>
          <p:cNvPr id="62" name="文本框 61"/>
          <p:cNvSpPr txBox="1"/>
          <p:nvPr/>
        </p:nvSpPr>
        <p:spPr>
          <a:xfrm>
            <a:off x="833528" y="2134597"/>
            <a:ext cx="979755" cy="646331"/>
          </a:xfrm>
          <a:prstGeom prst="rect">
            <a:avLst/>
          </a:prstGeom>
          <a:noFill/>
        </p:spPr>
        <p:txBody>
          <a:bodyPr wrap="none" rtlCol="0" anchor="ctr">
            <a:spAutoFit/>
          </a:bodyPr>
          <a:lstStyle/>
          <a:p>
            <a:pPr algn="ctr"/>
            <a:r>
              <a:rPr lang="en-US" altLang="zh-CN" sz="3600" dirty="0" err="1">
                <a:solidFill>
                  <a:schemeClr val="accent5"/>
                </a:solidFill>
                <a:latin typeface="微软雅黑" panose="020B0503020204020204" pitchFamily="34" charset="-122"/>
                <a:ea typeface="微软雅黑" panose="020B0503020204020204" pitchFamily="34" charset="-122"/>
              </a:rPr>
              <a:t>zhǔ</a:t>
            </a:r>
            <a:endParaRPr lang="en-US" altLang="zh-CN" sz="3600" dirty="0">
              <a:solidFill>
                <a:schemeClr val="accent5"/>
              </a:solidFill>
              <a:latin typeface="微软雅黑" panose="020B0503020204020204" pitchFamily="34" charset="-122"/>
              <a:ea typeface="微软雅黑" panose="020B0503020204020204" pitchFamily="34" charset="-122"/>
            </a:endParaRPr>
          </a:p>
        </p:txBody>
      </p:sp>
      <p:sp>
        <p:nvSpPr>
          <p:cNvPr id="63" name="文本框 62"/>
          <p:cNvSpPr txBox="1"/>
          <p:nvPr/>
        </p:nvSpPr>
        <p:spPr>
          <a:xfrm>
            <a:off x="3867674" y="2134597"/>
            <a:ext cx="1375698" cy="646331"/>
          </a:xfrm>
          <a:prstGeom prst="rect">
            <a:avLst/>
          </a:prstGeom>
          <a:noFill/>
        </p:spPr>
        <p:txBody>
          <a:bodyPr wrap="none" rtlCol="0" anchor="ctr">
            <a:spAutoFit/>
          </a:bodyPr>
          <a:lstStyle>
            <a:defPPr>
              <a:defRPr lang="zh-CN"/>
            </a:defPPr>
            <a:lvl1pPr algn="ctr">
              <a:defRPr sz="3600">
                <a:solidFill>
                  <a:schemeClr val="accent5"/>
                </a:solidFill>
                <a:latin typeface="微软雅黑" panose="020B0503020204020204" pitchFamily="34" charset="-122"/>
                <a:ea typeface="微软雅黑" panose="020B0503020204020204" pitchFamily="34" charset="-122"/>
              </a:defRPr>
            </a:lvl1pPr>
          </a:lstStyle>
          <a:p>
            <a:r>
              <a:rPr lang="en-US" altLang="zh-CN" dirty="0" err="1">
                <a:sym typeface="+mn-ea"/>
              </a:rPr>
              <a:t>xiāng</a:t>
            </a:r>
            <a:endParaRPr lang="en-US" altLang="zh-CN" dirty="0">
              <a:sym typeface="+mn-ea"/>
            </a:endParaRPr>
          </a:p>
        </p:txBody>
      </p:sp>
      <p:sp>
        <p:nvSpPr>
          <p:cNvPr id="64" name="文本框 63"/>
          <p:cNvSpPr txBox="1"/>
          <p:nvPr/>
        </p:nvSpPr>
        <p:spPr>
          <a:xfrm>
            <a:off x="5652609" y="2134597"/>
            <a:ext cx="886781" cy="646331"/>
          </a:xfrm>
          <a:prstGeom prst="rect">
            <a:avLst/>
          </a:prstGeom>
          <a:noFill/>
        </p:spPr>
        <p:txBody>
          <a:bodyPr wrap="none" rtlCol="0" anchor="ctr">
            <a:spAutoFit/>
          </a:bodyPr>
          <a:lstStyle>
            <a:defPPr>
              <a:defRPr lang="zh-CN"/>
            </a:defPPr>
            <a:lvl1pPr algn="ctr">
              <a:defRPr sz="3600">
                <a:solidFill>
                  <a:schemeClr val="accent5"/>
                </a:solidFill>
                <a:latin typeface="微软雅黑" panose="020B0503020204020204" pitchFamily="34" charset="-122"/>
                <a:ea typeface="微软雅黑" panose="020B0503020204020204" pitchFamily="34" charset="-122"/>
              </a:defRPr>
            </a:lvl1pPr>
          </a:lstStyle>
          <a:p>
            <a:r>
              <a:rPr lang="en-US" altLang="zh-CN" dirty="0" err="1">
                <a:sym typeface="+mn-ea"/>
              </a:rPr>
              <a:t>qīn</a:t>
            </a:r>
            <a:endParaRPr lang="en-US" altLang="zh-CN" dirty="0">
              <a:sym typeface="+mn-ea"/>
            </a:endParaRPr>
          </a:p>
        </p:txBody>
      </p:sp>
      <p:sp>
        <p:nvSpPr>
          <p:cNvPr id="65" name="文本框 64"/>
          <p:cNvSpPr txBox="1"/>
          <p:nvPr/>
        </p:nvSpPr>
        <p:spPr>
          <a:xfrm>
            <a:off x="7089695" y="2134597"/>
            <a:ext cx="1234633" cy="646331"/>
          </a:xfrm>
          <a:prstGeom prst="rect">
            <a:avLst/>
          </a:prstGeom>
          <a:noFill/>
        </p:spPr>
        <p:txBody>
          <a:bodyPr wrap="none" rtlCol="0" anchor="ctr">
            <a:spAutoFit/>
          </a:bodyPr>
          <a:lstStyle>
            <a:defPPr>
              <a:defRPr lang="zh-CN"/>
            </a:defPPr>
            <a:lvl1pPr algn="ctr">
              <a:defRPr sz="3600">
                <a:solidFill>
                  <a:schemeClr val="accent5"/>
                </a:solidFill>
                <a:latin typeface="微软雅黑" panose="020B0503020204020204" pitchFamily="34" charset="-122"/>
                <a:ea typeface="微软雅黑" panose="020B0503020204020204" pitchFamily="34" charset="-122"/>
              </a:defRPr>
            </a:lvl1pPr>
          </a:lstStyle>
          <a:p>
            <a:r>
              <a:rPr lang="en-US" altLang="zh-CN" dirty="0" err="1">
                <a:sym typeface="+mn-ea"/>
              </a:rPr>
              <a:t>zhàn</a:t>
            </a:r>
            <a:endParaRPr lang="en-US" altLang="zh-CN" dirty="0">
              <a:sym typeface="+mn-ea"/>
            </a:endParaRPr>
          </a:p>
        </p:txBody>
      </p:sp>
      <p:sp>
        <p:nvSpPr>
          <p:cNvPr id="66" name="文本框 65"/>
          <p:cNvSpPr txBox="1"/>
          <p:nvPr/>
        </p:nvSpPr>
        <p:spPr>
          <a:xfrm>
            <a:off x="8867608" y="2134597"/>
            <a:ext cx="805029" cy="646331"/>
          </a:xfrm>
          <a:prstGeom prst="rect">
            <a:avLst/>
          </a:prstGeom>
          <a:noFill/>
        </p:spPr>
        <p:txBody>
          <a:bodyPr wrap="none" rtlCol="0" anchor="ctr">
            <a:spAutoFit/>
          </a:bodyPr>
          <a:lstStyle>
            <a:defPPr>
              <a:defRPr lang="zh-CN"/>
            </a:defPPr>
            <a:lvl1pPr algn="ctr">
              <a:defRPr sz="3600">
                <a:solidFill>
                  <a:schemeClr val="accent5"/>
                </a:solidFill>
                <a:latin typeface="微软雅黑" panose="020B0503020204020204" pitchFamily="34" charset="-122"/>
                <a:ea typeface="微软雅黑" panose="020B0503020204020204" pitchFamily="34" charset="-122"/>
              </a:defRPr>
            </a:lvl1pPr>
          </a:lstStyle>
          <a:p>
            <a:r>
              <a:rPr lang="en-US" altLang="zh-CN" dirty="0" err="1">
                <a:sym typeface="+mn-ea"/>
              </a:rPr>
              <a:t>shì</a:t>
            </a:r>
            <a:endParaRPr lang="en-US" altLang="zh-CN" dirty="0">
              <a:sym typeface="+mn-ea"/>
            </a:endParaRPr>
          </a:p>
        </p:txBody>
      </p:sp>
      <p:sp>
        <p:nvSpPr>
          <p:cNvPr id="73" name="文本框 72"/>
          <p:cNvSpPr txBox="1"/>
          <p:nvPr/>
        </p:nvSpPr>
        <p:spPr>
          <a:xfrm>
            <a:off x="10222090" y="2134596"/>
            <a:ext cx="1279516" cy="646331"/>
          </a:xfrm>
          <a:prstGeom prst="rect">
            <a:avLst/>
          </a:prstGeom>
          <a:noFill/>
        </p:spPr>
        <p:txBody>
          <a:bodyPr wrap="none" rtlCol="0" anchor="ctr">
            <a:spAutoFit/>
          </a:bodyPr>
          <a:lstStyle>
            <a:defPPr>
              <a:defRPr lang="zh-CN"/>
            </a:defPPr>
            <a:lvl1pPr algn="ctr">
              <a:defRPr sz="3600">
                <a:solidFill>
                  <a:schemeClr val="accent5"/>
                </a:solidFill>
                <a:latin typeface="微软雅黑" panose="020B0503020204020204" pitchFamily="34" charset="-122"/>
                <a:ea typeface="微软雅黑" panose="020B0503020204020204" pitchFamily="34" charset="-122"/>
              </a:defRPr>
            </a:lvl1pPr>
          </a:lstStyle>
          <a:p>
            <a:r>
              <a:rPr lang="en-US" altLang="zh-CN" dirty="0" err="1">
                <a:sym typeface="+mn-ea"/>
              </a:rPr>
              <a:t>miàn</a:t>
            </a:r>
            <a:endParaRPr lang="en-US" altLang="zh-CN" dirty="0">
              <a:sym typeface="+mn-ea"/>
            </a:endParaRPr>
          </a:p>
        </p:txBody>
      </p:sp>
      <p:sp>
        <p:nvSpPr>
          <p:cNvPr id="74" name="文本框 73"/>
          <p:cNvSpPr txBox="1"/>
          <p:nvPr/>
        </p:nvSpPr>
        <p:spPr>
          <a:xfrm>
            <a:off x="10275451" y="2871838"/>
            <a:ext cx="1215397" cy="1323439"/>
          </a:xfrm>
          <a:prstGeom prst="rect">
            <a:avLst/>
          </a:prstGeom>
          <a:noFill/>
        </p:spPr>
        <p:txBody>
          <a:bodyPr wrap="none" rtlCol="0" anchor="ctr">
            <a:spAutoFit/>
          </a:bodyPr>
          <a:lstStyle>
            <a:defPPr>
              <a:defRPr lang="zh-CN"/>
            </a:defPPr>
            <a:lvl1pPr algn="ctr">
              <a:defRPr sz="8800" b="1">
                <a:solidFill>
                  <a:schemeClr val="accent5"/>
                </a:solidFill>
                <a:latin typeface="楷体" panose="02010609060101010101" pitchFamily="49" charset="-122"/>
                <a:ea typeface="楷体" panose="02010609060101010101" pitchFamily="49" charset="-122"/>
              </a:defRPr>
            </a:lvl1pPr>
          </a:lstStyle>
          <a:p>
            <a:r>
              <a:rPr lang="zh-CN" altLang="en-US" sz="8000" dirty="0"/>
              <a:t>面</a:t>
            </a:r>
            <a:endParaRPr lang="zh-CN" altLang="en-US" sz="8000" dirty="0"/>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42578" y="1941817"/>
            <a:ext cx="2449161"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b="1" dirty="0">
                <a:solidFill>
                  <a:schemeClr val="accent1"/>
                </a:solidFill>
                <a:latin typeface="+mj-lt"/>
                <a:ea typeface="+mj-ea"/>
              </a:rPr>
              <a:t>第一部分</a:t>
            </a:r>
            <a:endParaRPr lang="en-US" altLang="zh-CN" sz="2800" b="1" dirty="0">
              <a:solidFill>
                <a:schemeClr val="accent1"/>
              </a:solidFill>
              <a:latin typeface="+mj-lt"/>
              <a:ea typeface="+mj-ea"/>
            </a:endParaRPr>
          </a:p>
          <a:p>
            <a:pPr algn="ctr">
              <a:lnSpc>
                <a:spcPct val="120000"/>
              </a:lnSpc>
            </a:pPr>
            <a:r>
              <a:rPr lang="zh-CN" altLang="en-US" sz="2000" dirty="0">
                <a:solidFill>
                  <a:schemeClr val="accent1"/>
                </a:solidFill>
                <a:latin typeface="+mj-lt"/>
                <a:ea typeface="+mj-ea"/>
              </a:rPr>
              <a:t>（第 </a:t>
            </a:r>
            <a:r>
              <a:rPr lang="en-US" sz="2000" dirty="0">
                <a:solidFill>
                  <a:schemeClr val="accent5"/>
                </a:solidFill>
                <a:latin typeface="+mj-lt"/>
                <a:ea typeface="+mj-ea"/>
              </a:rPr>
              <a:t>1 </a:t>
            </a:r>
            <a:r>
              <a:rPr lang="zh-CN" altLang="en-US" sz="2000" dirty="0">
                <a:solidFill>
                  <a:schemeClr val="accent1"/>
                </a:solidFill>
                <a:latin typeface="+mj-lt"/>
                <a:ea typeface="+mj-ea"/>
              </a:rPr>
              <a:t>自然段）</a:t>
            </a:r>
            <a:endParaRPr lang="zh-CN" altLang="en-US" sz="2000" dirty="0">
              <a:solidFill>
                <a:schemeClr val="accent1"/>
              </a:solidFill>
              <a:latin typeface="+mj-lt"/>
              <a:ea typeface="+mj-ea"/>
            </a:endParaRPr>
          </a:p>
        </p:txBody>
      </p:sp>
      <p:sp>
        <p:nvSpPr>
          <p:cNvPr id="5" name="矩形 4"/>
          <p:cNvSpPr/>
          <p:nvPr/>
        </p:nvSpPr>
        <p:spPr>
          <a:xfrm>
            <a:off x="4871419" y="1941817"/>
            <a:ext cx="2449161"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b="1" dirty="0">
                <a:solidFill>
                  <a:schemeClr val="accent1"/>
                </a:solidFill>
                <a:latin typeface="+mj-lt"/>
                <a:ea typeface="+mj-ea"/>
              </a:rPr>
              <a:t>第二部分</a:t>
            </a:r>
            <a:endParaRPr lang="en-US" altLang="zh-CN" sz="2800" b="1" dirty="0">
              <a:solidFill>
                <a:schemeClr val="accent1"/>
              </a:solidFill>
              <a:latin typeface="+mj-lt"/>
              <a:ea typeface="+mj-ea"/>
            </a:endParaRPr>
          </a:p>
          <a:p>
            <a:pPr algn="ctr">
              <a:lnSpc>
                <a:spcPct val="120000"/>
              </a:lnSpc>
            </a:pPr>
            <a:r>
              <a:rPr lang="zh-CN" altLang="en-US" sz="2000" dirty="0">
                <a:solidFill>
                  <a:schemeClr val="accent1"/>
                </a:solidFill>
                <a:latin typeface="+mj-lt"/>
                <a:ea typeface="+mj-ea"/>
              </a:rPr>
              <a:t>（第 </a:t>
            </a:r>
            <a:r>
              <a:rPr lang="en-US" sz="2000" dirty="0">
                <a:solidFill>
                  <a:schemeClr val="accent5"/>
                </a:solidFill>
                <a:latin typeface="+mj-lt"/>
                <a:ea typeface="+mj-ea"/>
              </a:rPr>
              <a:t>2 </a:t>
            </a:r>
            <a:r>
              <a:rPr lang="zh-CN" altLang="en-US" sz="2000" dirty="0">
                <a:solidFill>
                  <a:schemeClr val="accent1"/>
                </a:solidFill>
                <a:latin typeface="+mj-lt"/>
                <a:ea typeface="+mj-ea"/>
              </a:rPr>
              <a:t>自然段）</a:t>
            </a:r>
            <a:endParaRPr lang="zh-CN" altLang="en-US" sz="2000" dirty="0">
              <a:solidFill>
                <a:schemeClr val="accent1"/>
              </a:solidFill>
              <a:latin typeface="+mj-lt"/>
              <a:ea typeface="+mj-ea"/>
            </a:endParaRPr>
          </a:p>
        </p:txBody>
      </p:sp>
      <p:sp>
        <p:nvSpPr>
          <p:cNvPr id="10" name="矩形 9"/>
          <p:cNvSpPr/>
          <p:nvPr/>
        </p:nvSpPr>
        <p:spPr>
          <a:xfrm>
            <a:off x="4808321" y="3544664"/>
            <a:ext cx="2575355" cy="186512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dirty="0">
                <a:solidFill>
                  <a:schemeClr val="accent1"/>
                </a:solidFill>
                <a:latin typeface="+mj-ea"/>
                <a:ea typeface="+mj-ea"/>
              </a:rPr>
              <a:t>讲述了由于吃水困难,毛主席带领战士和乡亲们挖了一口井。</a:t>
            </a:r>
            <a:endParaRPr lang="zh-CN" altLang="en-US" sz="2400" dirty="0">
              <a:solidFill>
                <a:schemeClr val="accent1"/>
              </a:solidFill>
              <a:latin typeface="+mj-ea"/>
              <a:ea typeface="+mj-ea"/>
            </a:endParaRPr>
          </a:p>
        </p:txBody>
      </p:sp>
      <p:sp>
        <p:nvSpPr>
          <p:cNvPr id="11" name="矩形 10"/>
          <p:cNvSpPr/>
          <p:nvPr/>
        </p:nvSpPr>
        <p:spPr>
          <a:xfrm>
            <a:off x="987078" y="3544664"/>
            <a:ext cx="2713406"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dirty="0">
                <a:solidFill>
                  <a:schemeClr val="accent1"/>
                </a:solidFill>
                <a:latin typeface="+mj-ea"/>
                <a:ea typeface="+mj-ea"/>
              </a:rPr>
              <a:t>介绍了故事发生的地点和主要人物</a:t>
            </a:r>
            <a:endParaRPr lang="zh-CN" altLang="en-US" sz="2400" dirty="0">
              <a:solidFill>
                <a:schemeClr val="accent1"/>
              </a:solidFill>
              <a:latin typeface="+mj-ea"/>
              <a:ea typeface="+mj-ea"/>
            </a:endParaRPr>
          </a:p>
        </p:txBody>
      </p:sp>
      <p:sp>
        <p:nvSpPr>
          <p:cNvPr id="6" name="矩形 5"/>
          <p:cNvSpPr/>
          <p:nvPr/>
        </p:nvSpPr>
        <p:spPr>
          <a:xfrm>
            <a:off x="8700261" y="1957462"/>
            <a:ext cx="2449161"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b="1" dirty="0">
                <a:solidFill>
                  <a:schemeClr val="accent1"/>
                </a:solidFill>
                <a:latin typeface="+mj-lt"/>
                <a:ea typeface="+mj-ea"/>
              </a:rPr>
              <a:t>第三部分</a:t>
            </a:r>
            <a:endParaRPr lang="en-US" altLang="zh-CN" sz="2800" b="1" dirty="0">
              <a:solidFill>
                <a:schemeClr val="accent1"/>
              </a:solidFill>
              <a:latin typeface="+mj-lt"/>
              <a:ea typeface="+mj-ea"/>
            </a:endParaRPr>
          </a:p>
          <a:p>
            <a:pPr algn="ctr">
              <a:lnSpc>
                <a:spcPct val="120000"/>
              </a:lnSpc>
            </a:pPr>
            <a:r>
              <a:rPr lang="zh-CN" altLang="en-US" sz="2000" dirty="0">
                <a:solidFill>
                  <a:schemeClr val="accent1"/>
                </a:solidFill>
                <a:latin typeface="+mj-lt"/>
                <a:ea typeface="+mj-ea"/>
              </a:rPr>
              <a:t>（第 </a:t>
            </a:r>
            <a:r>
              <a:rPr lang="en-US" altLang="zh-CN" sz="2000" dirty="0">
                <a:solidFill>
                  <a:schemeClr val="accent5"/>
                </a:solidFill>
                <a:latin typeface="+mj-lt"/>
                <a:ea typeface="+mj-ea"/>
              </a:rPr>
              <a:t>3 </a:t>
            </a:r>
            <a:r>
              <a:rPr lang="zh-CN" altLang="en-US" sz="2000" dirty="0">
                <a:solidFill>
                  <a:schemeClr val="accent1"/>
                </a:solidFill>
                <a:latin typeface="+mj-lt"/>
                <a:ea typeface="+mj-ea"/>
              </a:rPr>
              <a:t>自然段）</a:t>
            </a:r>
            <a:endParaRPr lang="zh-CN" altLang="en-US" sz="2000" dirty="0">
              <a:solidFill>
                <a:schemeClr val="accent1"/>
              </a:solidFill>
              <a:latin typeface="+mj-lt"/>
              <a:ea typeface="+mj-ea"/>
            </a:endParaRPr>
          </a:p>
        </p:txBody>
      </p:sp>
      <p:sp>
        <p:nvSpPr>
          <p:cNvPr id="7" name="矩形 6"/>
          <p:cNvSpPr/>
          <p:nvPr/>
        </p:nvSpPr>
        <p:spPr>
          <a:xfrm>
            <a:off x="8492226" y="3544664"/>
            <a:ext cx="2776022" cy="142192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dirty="0">
                <a:solidFill>
                  <a:schemeClr val="accent1"/>
                </a:solidFill>
                <a:latin typeface="+mj-ea"/>
                <a:ea typeface="+mj-ea"/>
              </a:rPr>
              <a:t>讲述解放以后，乡亲们在井边立石碑以纪念毛主席。</a:t>
            </a:r>
            <a:endParaRPr lang="zh-CN" altLang="en-US" sz="2400" dirty="0">
              <a:solidFill>
                <a:schemeClr val="accent1"/>
              </a:solidFill>
              <a:latin typeface="+mj-ea"/>
              <a:ea typeface="+mj-ea"/>
            </a:endParaRPr>
          </a:p>
        </p:txBody>
      </p:sp>
      <p:sp>
        <p:nvSpPr>
          <p:cNvPr id="12" name="圆角矩形 11"/>
          <p:cNvSpPr/>
          <p:nvPr/>
        </p:nvSpPr>
        <p:spPr>
          <a:xfrm>
            <a:off x="1127448" y="465243"/>
            <a:ext cx="2677982" cy="587494"/>
          </a:xfrm>
          <a:prstGeom prst="roundRect">
            <a:avLst>
              <a:gd name="adj" fmla="val 50000"/>
            </a:avLst>
          </a:prstGeom>
          <a:noFill/>
          <a:ln w="28575">
            <a:solidFill>
              <a:srgbClr val="423B5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180000" bIns="45720" anchor="ctr"/>
          <a:lstStyle/>
          <a:p>
            <a:pPr algn="r"/>
            <a:r>
              <a:rPr lang="zh-CN" altLang="en-US" sz="3000" b="1" noProof="1">
                <a:solidFill>
                  <a:srgbClr val="423B58"/>
                </a:solidFill>
                <a:latin typeface="微软雅黑" panose="020B0503020204020204" pitchFamily="34" charset="-122"/>
              </a:rPr>
              <a:t>段落大意</a:t>
            </a:r>
            <a:endParaRPr lang="zh-CN" altLang="en-US" sz="3000" b="1" noProof="1">
              <a:solidFill>
                <a:srgbClr val="423B58"/>
              </a:solidFill>
              <a:latin typeface="微软雅黑" panose="020B0503020204020204" pitchFamily="34" charset="-122"/>
            </a:endParaRPr>
          </a:p>
        </p:txBody>
      </p:sp>
      <p:pic>
        <p:nvPicPr>
          <p:cNvPr id="13" name="图片 12"/>
          <p:cNvPicPr>
            <a:picLocks noChangeAspect="1"/>
          </p:cNvPicPr>
          <p:nvPr/>
        </p:nvPicPr>
        <p:blipFill>
          <a:blip r:embed="rId1" cstate="email"/>
          <a:stretch>
            <a:fillRect/>
          </a:stretch>
        </p:blipFill>
        <p:spPr>
          <a:xfrm>
            <a:off x="778333" y="331743"/>
            <a:ext cx="938865" cy="823031"/>
          </a:xfrm>
          <a:prstGeom prst="rect">
            <a:avLst/>
          </a:prstGeom>
        </p:spPr>
      </p:pic>
      <p:sp>
        <p:nvSpPr>
          <p:cNvPr id="14" name="圆角矩形 13"/>
          <p:cNvSpPr/>
          <p:nvPr/>
        </p:nvSpPr>
        <p:spPr>
          <a:xfrm>
            <a:off x="768110" y="3140968"/>
            <a:ext cx="3151342" cy="2520280"/>
          </a:xfrm>
          <a:prstGeom prst="roundRect">
            <a:avLst>
              <a:gd name="adj" fmla="val 11960"/>
            </a:avLst>
          </a:prstGeom>
          <a:noFill/>
          <a:ln w="38100">
            <a:solidFill>
              <a:srgbClr val="C672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4521003" y="3140968"/>
            <a:ext cx="3151342" cy="2520280"/>
          </a:xfrm>
          <a:prstGeom prst="roundRect">
            <a:avLst>
              <a:gd name="adj" fmla="val 11960"/>
            </a:avLst>
          </a:prstGeom>
          <a:noFill/>
          <a:ln w="38100">
            <a:solidFill>
              <a:srgbClr val="C672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8273896" y="3140968"/>
            <a:ext cx="3151342" cy="2520280"/>
          </a:xfrm>
          <a:prstGeom prst="roundRect">
            <a:avLst>
              <a:gd name="adj" fmla="val 11960"/>
            </a:avLst>
          </a:prstGeom>
          <a:noFill/>
          <a:ln w="38100">
            <a:solidFill>
              <a:srgbClr val="C672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down)">
                                      <p:cBhvr>
                                        <p:cTn id="13" dur="500"/>
                                        <p:tgtEl>
                                          <p:spTgt spid="14"/>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500"/>
                            </p:stCondLst>
                            <p:childTnLst>
                              <p:par>
                                <p:cTn id="26" presetID="22" presetClass="entr" presetSubtype="4"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down)">
                                      <p:cBhvr>
                                        <p:cTn id="28" dur="500"/>
                                        <p:tgtEl>
                                          <p:spTgt spid="15"/>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childTnLst>
                          </p:cTn>
                        </p:par>
                        <p:par>
                          <p:cTn id="40" fill="hold">
                            <p:stCondLst>
                              <p:cond delay="500"/>
                            </p:stCondLst>
                            <p:childTnLst>
                              <p:par>
                                <p:cTn id="41" presetID="22" presetClass="entr" presetSubtype="4"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down)">
                                      <p:cBhvr>
                                        <p:cTn id="43" dur="500"/>
                                        <p:tgtEl>
                                          <p:spTgt spid="16"/>
                                        </p:tgtEl>
                                      </p:cBhvr>
                                    </p:animEffect>
                                  </p:childTnLst>
                                </p:cTn>
                              </p:par>
                            </p:childTnLst>
                          </p:cTn>
                        </p:par>
                        <p:par>
                          <p:cTn id="44" fill="hold">
                            <p:stCondLst>
                              <p:cond delay="1000"/>
                            </p:stCondLst>
                            <p:childTnLst>
                              <p:par>
                                <p:cTn id="45" presetID="22" presetClass="entr" presetSubtype="8"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bldLvl="0" animBg="1"/>
      <p:bldP spid="11" grpId="0" bldLvl="0" animBg="1"/>
      <p:bldP spid="6" grpId="0"/>
      <p:bldP spid="7" grpId="0" bldLvl="0" animBg="1"/>
      <p:bldP spid="14" grpId="0" animBg="1"/>
      <p:bldP spid="15" grpId="0" animBg="1"/>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内容占位符 2"/>
          <p:cNvSpPr>
            <a:spLocks noGrp="1"/>
          </p:cNvSpPr>
          <p:nvPr/>
        </p:nvSpPr>
        <p:spPr>
          <a:xfrm>
            <a:off x="1055688" y="3209609"/>
            <a:ext cx="6507163" cy="5219700"/>
          </a:xfrm>
          <a:prstGeom prst="rect">
            <a:avLst/>
          </a:prstGeom>
          <a:noFill/>
          <a:ln w="9525">
            <a:noFill/>
          </a:ln>
        </p:spPr>
        <p:txBody>
          <a:bodyPr wrap="square" lIns="91440" tIns="45720" rIns="91440" bIns="45720" anchor="t"/>
          <a:lstStyle/>
          <a:p>
            <a:pPr eaLnBrk="0" hangingPunct="0">
              <a:spcBef>
                <a:spcPct val="20000"/>
              </a:spcBef>
            </a:pPr>
            <a:endParaRPr lang="zh-CN" altLang="en-US" sz="4400" b="1" dirty="0">
              <a:solidFill>
                <a:schemeClr val="tx1">
                  <a:lumMod val="50000"/>
                </a:schemeClr>
              </a:solidFill>
              <a:latin typeface="楷体" panose="02010609060101010101" pitchFamily="49" charset="-122"/>
              <a:ea typeface="楷体" panose="02010609060101010101" pitchFamily="49" charset="-122"/>
            </a:endParaRPr>
          </a:p>
        </p:txBody>
      </p:sp>
      <p:sp>
        <p:nvSpPr>
          <p:cNvPr id="7" name="圆角矩形 6"/>
          <p:cNvSpPr/>
          <p:nvPr/>
        </p:nvSpPr>
        <p:spPr>
          <a:xfrm>
            <a:off x="1127448" y="465243"/>
            <a:ext cx="2677982" cy="587494"/>
          </a:xfrm>
          <a:prstGeom prst="roundRect">
            <a:avLst>
              <a:gd name="adj" fmla="val 50000"/>
            </a:avLst>
          </a:prstGeom>
          <a:noFill/>
          <a:ln w="28575">
            <a:solidFill>
              <a:srgbClr val="423B5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180000" bIns="45720" anchor="ctr"/>
          <a:lstStyle/>
          <a:p>
            <a:pPr algn="r"/>
            <a:r>
              <a:rPr lang="zh-CN" altLang="en-US" sz="3000" b="1" noProof="1">
                <a:solidFill>
                  <a:srgbClr val="423B58"/>
                </a:solidFill>
                <a:latin typeface="微软雅黑" panose="020B0503020204020204" pitchFamily="34" charset="-122"/>
              </a:rPr>
              <a:t>课文小结</a:t>
            </a:r>
            <a:endParaRPr lang="zh-CN" altLang="en-US" sz="3000" b="1" noProof="1">
              <a:solidFill>
                <a:srgbClr val="423B58"/>
              </a:solidFill>
              <a:latin typeface="微软雅黑" panose="020B0503020204020204" pitchFamily="34" charset="-122"/>
            </a:endParaRPr>
          </a:p>
        </p:txBody>
      </p:sp>
      <p:pic>
        <p:nvPicPr>
          <p:cNvPr id="8" name="图片 7"/>
          <p:cNvPicPr>
            <a:picLocks noChangeAspect="1"/>
          </p:cNvPicPr>
          <p:nvPr/>
        </p:nvPicPr>
        <p:blipFill>
          <a:blip r:embed="rId1" cstate="email"/>
          <a:stretch>
            <a:fillRect/>
          </a:stretch>
        </p:blipFill>
        <p:spPr>
          <a:xfrm>
            <a:off x="778333" y="331743"/>
            <a:ext cx="938865" cy="823031"/>
          </a:xfrm>
          <a:prstGeom prst="rect">
            <a:avLst/>
          </a:prstGeom>
        </p:spPr>
      </p:pic>
      <p:pic>
        <p:nvPicPr>
          <p:cNvPr id="9" name="图片 8"/>
          <p:cNvPicPr>
            <a:picLocks noChangeAspect="1"/>
          </p:cNvPicPr>
          <p:nvPr/>
        </p:nvPicPr>
        <p:blipFill rotWithShape="1">
          <a:blip r:embed="rId2" cstate="email"/>
          <a:srcRect/>
          <a:stretch>
            <a:fillRect/>
          </a:stretch>
        </p:blipFill>
        <p:spPr>
          <a:xfrm>
            <a:off x="1631504" y="1556792"/>
            <a:ext cx="9001000" cy="4752528"/>
          </a:xfrm>
          <a:prstGeom prst="rect">
            <a:avLst/>
          </a:prstGeom>
        </p:spPr>
      </p:pic>
      <p:sp>
        <p:nvSpPr>
          <p:cNvPr id="10" name="Rectangle 1"/>
          <p:cNvSpPr>
            <a:spLocks noChangeArrowheads="1"/>
          </p:cNvSpPr>
          <p:nvPr/>
        </p:nvSpPr>
        <p:spPr bwMode="auto">
          <a:xfrm>
            <a:off x="2639616" y="2586706"/>
            <a:ext cx="7128792" cy="2243050"/>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2400" dirty="0">
                <a:solidFill>
                  <a:schemeClr val="accent1"/>
                </a:solidFill>
                <a:latin typeface="+mj-ea"/>
                <a:ea typeface="+mj-ea"/>
              </a:rPr>
              <a:t>       本文主要讲述了毛泽东在江西领导革命时为当地老百姓挖了一口井</a:t>
            </a:r>
            <a:r>
              <a:rPr lang="en-US" altLang="zh-CN" sz="2400" dirty="0">
                <a:solidFill>
                  <a:schemeClr val="accent1"/>
                </a:solidFill>
                <a:latin typeface="+mj-ea"/>
                <a:ea typeface="+mj-ea"/>
              </a:rPr>
              <a:t>,</a:t>
            </a:r>
            <a:r>
              <a:rPr lang="zh-CN" altLang="en-US" sz="2400" dirty="0">
                <a:solidFill>
                  <a:schemeClr val="accent1"/>
                </a:solidFill>
                <a:latin typeface="+mj-ea"/>
                <a:ea typeface="+mj-ea"/>
              </a:rPr>
              <a:t>解放后乡亲们在井边立石碑的故事</a:t>
            </a:r>
            <a:r>
              <a:rPr lang="en-US" altLang="zh-CN" sz="2400" dirty="0">
                <a:solidFill>
                  <a:schemeClr val="accent1"/>
                </a:solidFill>
                <a:latin typeface="+mj-ea"/>
                <a:ea typeface="+mj-ea"/>
              </a:rPr>
              <a:t>,</a:t>
            </a:r>
            <a:r>
              <a:rPr lang="zh-CN" altLang="en-US" sz="2400" dirty="0">
                <a:solidFill>
                  <a:schemeClr val="accent1"/>
                </a:solidFill>
                <a:latin typeface="+mj-ea"/>
                <a:ea typeface="+mj-ea"/>
              </a:rPr>
              <a:t>表现了一代伟人毛泽东与老百姓之间的深厚的军民鱼水情。</a:t>
            </a:r>
            <a:endParaRPr lang="zh-CN" altLang="en-US" sz="2400" dirty="0">
              <a:solidFill>
                <a:schemeClr val="accent1"/>
              </a:solidFill>
              <a:latin typeface="+mj-ea"/>
              <a:ea typeface="+mj-ea"/>
            </a:endParaRPr>
          </a:p>
        </p:txBody>
      </p:sp>
    </p:spTree>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27448" y="2564904"/>
            <a:ext cx="4680520" cy="2031325"/>
          </a:xfrm>
          <a:prstGeom prst="rect">
            <a:avLst/>
          </a:prstGeom>
        </p:spPr>
        <p:txBody>
          <a:bodyPr wrap="square">
            <a:spAutoFit/>
            <a:scene3d>
              <a:camera prst="orthographicFront"/>
              <a:lightRig rig="threePt" dir="t"/>
            </a:scene3d>
            <a:sp3d contourW="12700"/>
          </a:bodyPr>
          <a:lstStyle>
            <a:defPPr>
              <a:defRPr lang="zh-CN"/>
            </a:defPPr>
            <a:lvl1pPr algn="just">
              <a:lnSpc>
                <a:spcPct val="150000"/>
              </a:lnSpc>
              <a:defRPr sz="2400">
                <a:solidFill>
                  <a:schemeClr val="accent1"/>
                </a:solidFill>
                <a:latin typeface="+mj-ea"/>
                <a:ea typeface="+mj-ea"/>
              </a:defRPr>
            </a:lvl1pPr>
          </a:lstStyle>
          <a:p>
            <a:r>
              <a:rPr lang="en-US" altLang="zh-CN" sz="2800" dirty="0">
                <a:sym typeface="微软雅黑" panose="020B0503020204020204" pitchFamily="34" charset="-122"/>
              </a:rPr>
              <a:t>     </a:t>
            </a:r>
            <a:r>
              <a:rPr lang="zh-CN" altLang="en-US" sz="2800" dirty="0">
                <a:solidFill>
                  <a:schemeClr val="accent5"/>
                </a:solidFill>
                <a:sym typeface="微软雅黑" panose="020B0503020204020204" pitchFamily="34" charset="-122"/>
              </a:rPr>
              <a:t>瑞金</a:t>
            </a:r>
            <a:r>
              <a:rPr lang="zh-CN" altLang="en-US" sz="2800" dirty="0">
                <a:sym typeface="微软雅黑" panose="020B0503020204020204" pitchFamily="34" charset="-122"/>
              </a:rPr>
              <a:t>城外有个村子叫沙洲坝，毛主席在</a:t>
            </a:r>
            <a:r>
              <a:rPr lang="zh-CN" altLang="en-US" sz="2800" dirty="0">
                <a:solidFill>
                  <a:schemeClr val="accent5"/>
                </a:solidFill>
                <a:sym typeface="微软雅黑" panose="020B0503020204020204" pitchFamily="34" charset="-122"/>
              </a:rPr>
              <a:t>江西</a:t>
            </a:r>
            <a:r>
              <a:rPr lang="zh-CN" altLang="en-US" sz="2800" dirty="0">
                <a:sym typeface="微软雅黑" panose="020B0503020204020204" pitchFamily="34" charset="-122"/>
              </a:rPr>
              <a:t>领导革命的时候，在</a:t>
            </a:r>
            <a:r>
              <a:rPr lang="zh-CN" altLang="en-US" sz="2800" dirty="0">
                <a:solidFill>
                  <a:schemeClr val="accent5"/>
                </a:solidFill>
                <a:sym typeface="微软雅黑" panose="020B0503020204020204" pitchFamily="34" charset="-122"/>
              </a:rPr>
              <a:t>那儿</a:t>
            </a:r>
            <a:r>
              <a:rPr lang="zh-CN" altLang="en-US" sz="2800" dirty="0">
                <a:sym typeface="微软雅黑" panose="020B0503020204020204" pitchFamily="34" charset="-122"/>
              </a:rPr>
              <a:t>住过。</a:t>
            </a:r>
            <a:endParaRPr lang="zh-CN" altLang="en-US" sz="2800" dirty="0">
              <a:sym typeface="微软雅黑" panose="020B0503020204020204" pitchFamily="34" charset="-122"/>
            </a:endParaRPr>
          </a:p>
        </p:txBody>
      </p:sp>
      <p:sp>
        <p:nvSpPr>
          <p:cNvPr id="5" name="文本框 4"/>
          <p:cNvSpPr txBox="1"/>
          <p:nvPr/>
        </p:nvSpPr>
        <p:spPr>
          <a:xfrm>
            <a:off x="7487439" y="1078364"/>
            <a:ext cx="2545080" cy="707886"/>
          </a:xfrm>
          <a:prstGeom prst="rect">
            <a:avLst/>
          </a:prstGeom>
        </p:spPr>
        <p:txBody>
          <a:bodyPr wrap="square">
            <a:spAutoFit/>
            <a:scene3d>
              <a:camera prst="orthographicFront"/>
              <a:lightRig rig="threePt" dir="t"/>
            </a:scene3d>
            <a:sp3d contourW="12700"/>
          </a:bodyPr>
          <a:lstStyle>
            <a:defPPr>
              <a:defRPr lang="zh-CN"/>
            </a:defPPr>
            <a:lvl1pPr algn="just">
              <a:lnSpc>
                <a:spcPct val="150000"/>
              </a:lnSpc>
              <a:defRPr sz="3200">
                <a:solidFill>
                  <a:schemeClr val="accent1"/>
                </a:solidFill>
                <a:latin typeface="+mj-ea"/>
                <a:ea typeface="+mj-ea"/>
              </a:defRPr>
            </a:lvl1pPr>
          </a:lstStyle>
          <a:p>
            <a:pPr algn="ctr">
              <a:lnSpc>
                <a:spcPct val="100000"/>
              </a:lnSpc>
            </a:pPr>
            <a:r>
              <a:rPr lang="zh-CN" altLang="en-US" sz="4000" dirty="0">
                <a:solidFill>
                  <a:schemeClr val="accent5"/>
                </a:solidFill>
                <a:sym typeface="微软雅黑" panose="020B0503020204020204" pitchFamily="34" charset="-122"/>
              </a:rPr>
              <a:t>沙洲坝</a:t>
            </a:r>
            <a:endParaRPr lang="zh-CN" altLang="en-US" sz="4000" dirty="0">
              <a:solidFill>
                <a:schemeClr val="accent5"/>
              </a:solidFill>
              <a:sym typeface="微软雅黑" panose="020B0503020204020204" pitchFamily="34" charset="-122"/>
            </a:endParaRPr>
          </a:p>
        </p:txBody>
      </p:sp>
      <p:sp>
        <p:nvSpPr>
          <p:cNvPr id="7" name="圆角矩形 6"/>
          <p:cNvSpPr/>
          <p:nvPr/>
        </p:nvSpPr>
        <p:spPr>
          <a:xfrm>
            <a:off x="1127448" y="465243"/>
            <a:ext cx="2677982" cy="587494"/>
          </a:xfrm>
          <a:prstGeom prst="roundRect">
            <a:avLst>
              <a:gd name="adj" fmla="val 50000"/>
            </a:avLst>
          </a:prstGeom>
          <a:noFill/>
          <a:ln w="28575">
            <a:solidFill>
              <a:srgbClr val="423B5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180000" bIns="45720" anchor="ctr"/>
          <a:lstStyle/>
          <a:p>
            <a:pPr algn="r"/>
            <a:r>
              <a:rPr lang="zh-CN" altLang="en-US" sz="3000" b="1" noProof="1">
                <a:solidFill>
                  <a:srgbClr val="423B58"/>
                </a:solidFill>
                <a:latin typeface="微软雅黑" panose="020B0503020204020204" pitchFamily="34" charset="-122"/>
              </a:rPr>
              <a:t>课文讲解</a:t>
            </a:r>
            <a:endParaRPr lang="zh-CN" altLang="en-US" sz="3000" b="1" noProof="1">
              <a:solidFill>
                <a:srgbClr val="423B58"/>
              </a:solidFill>
              <a:latin typeface="微软雅黑" panose="020B0503020204020204" pitchFamily="34" charset="-122"/>
            </a:endParaRPr>
          </a:p>
        </p:txBody>
      </p:sp>
      <p:pic>
        <p:nvPicPr>
          <p:cNvPr id="8" name="图片 7"/>
          <p:cNvPicPr>
            <a:picLocks noChangeAspect="1"/>
          </p:cNvPicPr>
          <p:nvPr/>
        </p:nvPicPr>
        <p:blipFill>
          <a:blip r:embed="rId1" cstate="email"/>
          <a:stretch>
            <a:fillRect/>
          </a:stretch>
        </p:blipFill>
        <p:spPr>
          <a:xfrm>
            <a:off x="778333" y="331743"/>
            <a:ext cx="938865" cy="823031"/>
          </a:xfrm>
          <a:prstGeom prst="rect">
            <a:avLst/>
          </a:prstGeom>
        </p:spPr>
      </p:pic>
      <p:pic>
        <p:nvPicPr>
          <p:cNvPr id="4" name="图片 3"/>
          <p:cNvPicPr>
            <a:picLocks noChangeAspect="1"/>
          </p:cNvPicPr>
          <p:nvPr/>
        </p:nvPicPr>
        <p:blipFill>
          <a:blip r:embed="rId2" cstate="email"/>
          <a:stretch>
            <a:fillRect/>
          </a:stretch>
        </p:blipFill>
        <p:spPr>
          <a:xfrm>
            <a:off x="6456040" y="1860529"/>
            <a:ext cx="4607878" cy="3455909"/>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500"/>
                                        <p:tgtEl>
                                          <p:spTgt spid="5"/>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randombar(horizontal)">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935634" y="5003448"/>
            <a:ext cx="1427480" cy="707886"/>
          </a:xfrm>
          <a:prstGeom prst="rect">
            <a:avLst/>
          </a:prstGeom>
        </p:spPr>
        <p:txBody>
          <a:bodyPr wrap="square">
            <a:spAutoFit/>
            <a:scene3d>
              <a:camera prst="orthographicFront"/>
              <a:lightRig rig="threePt" dir="t"/>
            </a:scene3d>
            <a:sp3d contourW="12700"/>
          </a:bodyPr>
          <a:lstStyle>
            <a:defPPr>
              <a:defRPr lang="zh-CN"/>
            </a:defPPr>
            <a:lvl1pPr algn="ctr">
              <a:defRPr sz="4000">
                <a:solidFill>
                  <a:schemeClr val="accent5"/>
                </a:solidFill>
                <a:latin typeface="+mj-ea"/>
                <a:ea typeface="+mj-ea"/>
              </a:defRPr>
            </a:lvl1pPr>
          </a:lstStyle>
          <a:p>
            <a:r>
              <a:rPr lang="zh-CN" altLang="en-US" dirty="0">
                <a:sym typeface="微软雅黑" panose="020B0503020204020204" pitchFamily="34" charset="-122"/>
              </a:rPr>
              <a:t>瑞 金</a:t>
            </a:r>
            <a:endParaRPr lang="zh-CN" altLang="en-US" dirty="0">
              <a:sym typeface="微软雅黑" panose="020B0503020204020204" pitchFamily="34" charset="-122"/>
            </a:endParaRPr>
          </a:p>
        </p:txBody>
      </p:sp>
      <p:sp>
        <p:nvSpPr>
          <p:cNvPr id="4" name="文本框 3"/>
          <p:cNvSpPr txBox="1"/>
          <p:nvPr/>
        </p:nvSpPr>
        <p:spPr>
          <a:xfrm>
            <a:off x="7900894" y="5003448"/>
            <a:ext cx="1427480" cy="707886"/>
          </a:xfrm>
          <a:prstGeom prst="rect">
            <a:avLst/>
          </a:prstGeom>
        </p:spPr>
        <p:txBody>
          <a:bodyPr wrap="square">
            <a:spAutoFit/>
            <a:scene3d>
              <a:camera prst="orthographicFront"/>
              <a:lightRig rig="threePt" dir="t"/>
            </a:scene3d>
            <a:sp3d contourW="12700"/>
          </a:bodyPr>
          <a:lstStyle>
            <a:defPPr>
              <a:defRPr lang="zh-CN"/>
            </a:defPPr>
            <a:lvl1pPr algn="ctr">
              <a:defRPr sz="4000">
                <a:solidFill>
                  <a:schemeClr val="accent5"/>
                </a:solidFill>
                <a:latin typeface="+mj-ea"/>
                <a:ea typeface="+mj-ea"/>
              </a:defRPr>
            </a:lvl1pPr>
          </a:lstStyle>
          <a:p>
            <a:r>
              <a:rPr lang="zh-CN" altLang="en-US" dirty="0">
                <a:sym typeface="微软雅黑" panose="020B0503020204020204" pitchFamily="34" charset="-122"/>
              </a:rPr>
              <a:t>江 西</a:t>
            </a:r>
            <a:endParaRPr lang="zh-CN" altLang="en-US" dirty="0">
              <a:sym typeface="微软雅黑" panose="020B0503020204020204" pitchFamily="34" charset="-122"/>
            </a:endParaRPr>
          </a:p>
        </p:txBody>
      </p:sp>
      <p:sp>
        <p:nvSpPr>
          <p:cNvPr id="7" name="圆角矩形 6"/>
          <p:cNvSpPr/>
          <p:nvPr/>
        </p:nvSpPr>
        <p:spPr>
          <a:xfrm>
            <a:off x="1127448" y="465243"/>
            <a:ext cx="2677982" cy="587494"/>
          </a:xfrm>
          <a:prstGeom prst="roundRect">
            <a:avLst>
              <a:gd name="adj" fmla="val 50000"/>
            </a:avLst>
          </a:prstGeom>
          <a:noFill/>
          <a:ln w="28575">
            <a:solidFill>
              <a:srgbClr val="423B5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180000" bIns="45720" anchor="ctr"/>
          <a:lstStyle/>
          <a:p>
            <a:pPr algn="r"/>
            <a:r>
              <a:rPr lang="zh-CN" altLang="en-US" sz="3000" b="1" noProof="1">
                <a:solidFill>
                  <a:srgbClr val="423B58"/>
                </a:solidFill>
                <a:latin typeface="微软雅黑" panose="020B0503020204020204" pitchFamily="34" charset="-122"/>
              </a:rPr>
              <a:t>课文讲解</a:t>
            </a:r>
            <a:endParaRPr lang="zh-CN" altLang="en-US" sz="3000" b="1" noProof="1">
              <a:solidFill>
                <a:srgbClr val="423B58"/>
              </a:solidFill>
              <a:latin typeface="微软雅黑" panose="020B0503020204020204" pitchFamily="34" charset="-122"/>
            </a:endParaRPr>
          </a:p>
        </p:txBody>
      </p:sp>
      <p:pic>
        <p:nvPicPr>
          <p:cNvPr id="8" name="图片 7"/>
          <p:cNvPicPr>
            <a:picLocks noChangeAspect="1"/>
          </p:cNvPicPr>
          <p:nvPr/>
        </p:nvPicPr>
        <p:blipFill>
          <a:blip r:embed="rId1" cstate="email"/>
          <a:stretch>
            <a:fillRect/>
          </a:stretch>
        </p:blipFill>
        <p:spPr>
          <a:xfrm>
            <a:off x="778333" y="331743"/>
            <a:ext cx="938865" cy="823031"/>
          </a:xfrm>
          <a:prstGeom prst="rect">
            <a:avLst/>
          </a:prstGeom>
        </p:spPr>
      </p:pic>
      <p:pic>
        <p:nvPicPr>
          <p:cNvPr id="6" name="图片 5"/>
          <p:cNvPicPr>
            <a:picLocks noChangeAspect="1"/>
          </p:cNvPicPr>
          <p:nvPr/>
        </p:nvPicPr>
        <p:blipFill rotWithShape="1">
          <a:blip r:embed="rId2" cstate="email"/>
          <a:srcRect/>
          <a:stretch>
            <a:fillRect/>
          </a:stretch>
        </p:blipFill>
        <p:spPr>
          <a:xfrm>
            <a:off x="1418772" y="1665672"/>
            <a:ext cx="4461204" cy="3180821"/>
          </a:xfrm>
          <a:prstGeom prst="rect">
            <a:avLst/>
          </a:prstGeom>
        </p:spPr>
      </p:pic>
      <p:pic>
        <p:nvPicPr>
          <p:cNvPr id="9" name="图片 8"/>
          <p:cNvPicPr>
            <a:picLocks noChangeAspect="1"/>
          </p:cNvPicPr>
          <p:nvPr/>
        </p:nvPicPr>
        <p:blipFill rotWithShape="1">
          <a:blip r:embed="rId3" cstate="email"/>
          <a:srcRect/>
          <a:stretch>
            <a:fillRect/>
          </a:stretch>
        </p:blipFill>
        <p:spPr>
          <a:xfrm>
            <a:off x="6384032" y="1665672"/>
            <a:ext cx="4461204" cy="31813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randombar(horizontal)">
                                      <p:cBhvr>
                                        <p:cTn id="16" dur="500"/>
                                        <p:tgtEl>
                                          <p:spTgt spid="9"/>
                                        </p:tgtEl>
                                      </p:cBhvr>
                                    </p:animEffect>
                                  </p:childTnLst>
                                </p:cTn>
                              </p:par>
                            </p:childTnLst>
                          </p:cTn>
                        </p:par>
                        <p:par>
                          <p:cTn id="17" fill="hold">
                            <p:stCondLst>
                              <p:cond delay="500"/>
                            </p:stCondLst>
                            <p:childTnLst>
                              <p:par>
                                <p:cTn id="18" presetID="3" presetClass="entr" presetSubtype="1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blinds(horizontal)">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27448" y="2276872"/>
            <a:ext cx="4680520" cy="2677656"/>
          </a:xfrm>
          <a:prstGeom prst="rect">
            <a:avLst/>
          </a:prstGeom>
        </p:spPr>
        <p:txBody>
          <a:bodyPr wrap="square">
            <a:spAutoFit/>
            <a:scene3d>
              <a:camera prst="orthographicFront"/>
              <a:lightRig rig="threePt" dir="t"/>
            </a:scene3d>
            <a:sp3d contourW="12700"/>
          </a:bodyPr>
          <a:lstStyle>
            <a:defPPr>
              <a:defRPr lang="zh-CN"/>
            </a:defPPr>
            <a:lvl1pPr algn="just">
              <a:lnSpc>
                <a:spcPct val="150000"/>
              </a:lnSpc>
              <a:defRPr sz="3200">
                <a:solidFill>
                  <a:schemeClr val="accent1"/>
                </a:solidFill>
                <a:latin typeface="+mj-ea"/>
                <a:ea typeface="+mj-ea"/>
              </a:defRPr>
            </a:lvl1pPr>
          </a:lstStyle>
          <a:p>
            <a:pPr algn="l"/>
            <a:r>
              <a:rPr lang="en-US" altLang="zh-CN" sz="2800" dirty="0">
                <a:sym typeface="微软雅黑" panose="020B0503020204020204" pitchFamily="34" charset="-122"/>
              </a:rPr>
              <a:t>       </a:t>
            </a:r>
            <a:r>
              <a:rPr lang="zh-CN" altLang="en-US" sz="2800" dirty="0">
                <a:sym typeface="微软雅黑" panose="020B0503020204020204" pitchFamily="34" charset="-122"/>
              </a:rPr>
              <a:t>村子里没有水井，乡亲们吃水要到很远的地方去挑。毛主席就带领战士和乡亲们挖了一口井。</a:t>
            </a:r>
            <a:endParaRPr lang="zh-CN" altLang="en-US" sz="2800" dirty="0">
              <a:sym typeface="微软雅黑" panose="020B0503020204020204" pitchFamily="34" charset="-122"/>
            </a:endParaRPr>
          </a:p>
        </p:txBody>
      </p:sp>
      <p:sp>
        <p:nvSpPr>
          <p:cNvPr id="5" name="圆角矩形 4"/>
          <p:cNvSpPr/>
          <p:nvPr/>
        </p:nvSpPr>
        <p:spPr>
          <a:xfrm>
            <a:off x="1127448" y="465243"/>
            <a:ext cx="2677982" cy="587494"/>
          </a:xfrm>
          <a:prstGeom prst="roundRect">
            <a:avLst>
              <a:gd name="adj" fmla="val 50000"/>
            </a:avLst>
          </a:prstGeom>
          <a:noFill/>
          <a:ln w="28575">
            <a:solidFill>
              <a:srgbClr val="423B5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180000" bIns="45720" anchor="ctr"/>
          <a:lstStyle/>
          <a:p>
            <a:pPr algn="r"/>
            <a:r>
              <a:rPr lang="zh-CN" altLang="en-US" sz="3000" b="1" noProof="1">
                <a:solidFill>
                  <a:srgbClr val="423B58"/>
                </a:solidFill>
                <a:latin typeface="微软雅黑" panose="020B0503020204020204" pitchFamily="34" charset="-122"/>
              </a:rPr>
              <a:t>课文讲解</a:t>
            </a:r>
            <a:endParaRPr lang="zh-CN" altLang="en-US" sz="3000" b="1" noProof="1">
              <a:solidFill>
                <a:srgbClr val="423B58"/>
              </a:solidFill>
              <a:latin typeface="微软雅黑" panose="020B0503020204020204" pitchFamily="34" charset="-122"/>
            </a:endParaRPr>
          </a:p>
        </p:txBody>
      </p:sp>
      <p:pic>
        <p:nvPicPr>
          <p:cNvPr id="6" name="图片 5"/>
          <p:cNvPicPr>
            <a:picLocks noChangeAspect="1"/>
          </p:cNvPicPr>
          <p:nvPr/>
        </p:nvPicPr>
        <p:blipFill>
          <a:blip r:embed="rId1" cstate="email"/>
          <a:stretch>
            <a:fillRect/>
          </a:stretch>
        </p:blipFill>
        <p:spPr>
          <a:xfrm>
            <a:off x="778333" y="331743"/>
            <a:ext cx="938865" cy="823031"/>
          </a:xfrm>
          <a:prstGeom prst="rect">
            <a:avLst/>
          </a:prstGeom>
        </p:spPr>
      </p:pic>
      <p:pic>
        <p:nvPicPr>
          <p:cNvPr id="4" name="图片 3"/>
          <p:cNvPicPr>
            <a:picLocks noChangeAspect="1"/>
          </p:cNvPicPr>
          <p:nvPr/>
        </p:nvPicPr>
        <p:blipFill>
          <a:blip r:embed="rId2"/>
          <a:stretch>
            <a:fillRect/>
          </a:stretch>
        </p:blipFill>
        <p:spPr>
          <a:xfrm>
            <a:off x="6456040" y="1829839"/>
            <a:ext cx="4762296" cy="3571722"/>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108038" y="3460977"/>
            <a:ext cx="9799955" cy="1840231"/>
            <a:chOff x="1108038" y="3460977"/>
            <a:chExt cx="9799955" cy="1840231"/>
          </a:xfrm>
        </p:grpSpPr>
        <p:sp>
          <p:nvSpPr>
            <p:cNvPr id="2" name="圆角矩形标注 1"/>
            <p:cNvSpPr/>
            <p:nvPr/>
          </p:nvSpPr>
          <p:spPr>
            <a:xfrm>
              <a:off x="1108038" y="3460977"/>
              <a:ext cx="9799955" cy="1840231"/>
            </a:xfrm>
            <a:prstGeom prst="wedgeRoundRectCallout">
              <a:avLst>
                <a:gd name="adj1" fmla="val 34707"/>
                <a:gd name="adj2" fmla="val -60246"/>
                <a:gd name="adj3" fmla="val 16667"/>
              </a:avLst>
            </a:prstGeom>
            <a:noFill/>
            <a:ln w="57150">
              <a:solidFill>
                <a:srgbClr val="C672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4"/>
            <p:cNvSpPr/>
            <p:nvPr/>
          </p:nvSpPr>
          <p:spPr>
            <a:xfrm>
              <a:off x="1415480" y="3729451"/>
              <a:ext cx="9099759" cy="1135054"/>
            </a:xfrm>
            <a:prstGeom prst="rect">
              <a:avLst/>
            </a:prstGeom>
          </p:spPr>
          <p:txBody>
            <a:bodyPr wrap="square">
              <a:spAutoFit/>
              <a:scene3d>
                <a:camera prst="orthographicFront"/>
                <a:lightRig rig="threePt" dir="t"/>
              </a:scene3d>
              <a:sp3d contourW="12700"/>
            </a:bodyPr>
            <a:lstStyle/>
            <a:p>
              <a:pPr algn="just">
                <a:lnSpc>
                  <a:spcPct val="150000"/>
                </a:lnSpc>
              </a:pPr>
              <a:r>
                <a:rPr sz="2400" b="1" dirty="0">
                  <a:solidFill>
                    <a:schemeClr val="accent5"/>
                  </a:solidFill>
                  <a:latin typeface="+mj-ea"/>
                  <a:ea typeface="+mj-ea"/>
                </a:rPr>
                <a:t>毛主席虽然离开了江西,但是他在江西领导革命时为老百姓所做的一切却深深地印在了当地老百姓的心中。</a:t>
              </a:r>
              <a:endParaRPr sz="2400" b="1" dirty="0">
                <a:solidFill>
                  <a:schemeClr val="accent5"/>
                </a:solidFill>
                <a:latin typeface="+mj-ea"/>
                <a:ea typeface="+mj-ea"/>
              </a:endParaRPr>
            </a:p>
          </p:txBody>
        </p:sp>
      </p:grpSp>
      <p:sp>
        <p:nvSpPr>
          <p:cNvPr id="9" name="矩形 8"/>
          <p:cNvSpPr/>
          <p:nvPr/>
        </p:nvSpPr>
        <p:spPr>
          <a:xfrm>
            <a:off x="1415480" y="1961264"/>
            <a:ext cx="9099759" cy="1200329"/>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2400" dirty="0">
                <a:solidFill>
                  <a:schemeClr val="accent1"/>
                </a:solidFill>
                <a:latin typeface="+mj-ea"/>
                <a:ea typeface="+mj-ea"/>
              </a:rPr>
              <a:t>解放以后，乡亲们在井旁边立了一块石碑,上面刻着:“吃水不忘挖井人，时刻想念毛主席。”</a:t>
            </a:r>
            <a:endParaRPr lang="zh-CN" altLang="en-US" sz="2400" dirty="0">
              <a:solidFill>
                <a:schemeClr val="accent1"/>
              </a:solidFill>
              <a:latin typeface="+mj-ea"/>
              <a:ea typeface="+mj-ea"/>
            </a:endParaRPr>
          </a:p>
        </p:txBody>
      </p:sp>
      <p:sp>
        <p:nvSpPr>
          <p:cNvPr id="10" name="圆角矩形 9"/>
          <p:cNvSpPr/>
          <p:nvPr/>
        </p:nvSpPr>
        <p:spPr>
          <a:xfrm>
            <a:off x="1127448" y="465243"/>
            <a:ext cx="2677982" cy="587494"/>
          </a:xfrm>
          <a:prstGeom prst="roundRect">
            <a:avLst>
              <a:gd name="adj" fmla="val 50000"/>
            </a:avLst>
          </a:prstGeom>
          <a:noFill/>
          <a:ln w="28575">
            <a:solidFill>
              <a:srgbClr val="423B5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180000" bIns="45720" anchor="ctr"/>
          <a:lstStyle/>
          <a:p>
            <a:pPr algn="r"/>
            <a:r>
              <a:rPr lang="zh-CN" altLang="en-US" sz="3000" b="1" noProof="1">
                <a:solidFill>
                  <a:srgbClr val="423B58"/>
                </a:solidFill>
                <a:latin typeface="微软雅黑" panose="020B0503020204020204" pitchFamily="34" charset="-122"/>
              </a:rPr>
              <a:t>句段精析</a:t>
            </a:r>
            <a:endParaRPr lang="zh-CN" altLang="en-US" sz="3000" b="1" noProof="1">
              <a:solidFill>
                <a:srgbClr val="423B58"/>
              </a:solidFill>
              <a:latin typeface="微软雅黑" panose="020B0503020204020204" pitchFamily="34" charset="-122"/>
            </a:endParaRPr>
          </a:p>
        </p:txBody>
      </p:sp>
      <p:pic>
        <p:nvPicPr>
          <p:cNvPr id="11" name="图片 10"/>
          <p:cNvPicPr>
            <a:picLocks noChangeAspect="1"/>
          </p:cNvPicPr>
          <p:nvPr/>
        </p:nvPicPr>
        <p:blipFill>
          <a:blip r:embed="rId1" cstate="email"/>
          <a:stretch>
            <a:fillRect/>
          </a:stretch>
        </p:blipFill>
        <p:spPr>
          <a:xfrm>
            <a:off x="778333" y="331743"/>
            <a:ext cx="938865" cy="823031"/>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207961" y="1916832"/>
            <a:ext cx="9776077" cy="3935650"/>
            <a:chOff x="1415480" y="1939902"/>
            <a:chExt cx="9776077" cy="3935650"/>
          </a:xfrm>
        </p:grpSpPr>
        <p:sp>
          <p:nvSpPr>
            <p:cNvPr id="2" name="圆角矩形 1"/>
            <p:cNvSpPr/>
            <p:nvPr/>
          </p:nvSpPr>
          <p:spPr>
            <a:xfrm>
              <a:off x="1415480" y="1939902"/>
              <a:ext cx="9776077" cy="3935650"/>
            </a:xfrm>
            <a:prstGeom prst="roundRect">
              <a:avLst>
                <a:gd name="adj" fmla="val 10687"/>
              </a:avLst>
            </a:prstGeom>
            <a:noFill/>
            <a:ln w="38100">
              <a:solidFill>
                <a:srgbClr val="C672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956986" y="2199567"/>
              <a:ext cx="8693064" cy="3416320"/>
            </a:xfrm>
            <a:prstGeom prst="rect">
              <a:avLst/>
            </a:prstGeom>
          </p:spPr>
          <p:txBody>
            <a:bodyPr wrap="square">
              <a:spAutoFit/>
              <a:scene3d>
                <a:camera prst="orthographicFront"/>
                <a:lightRig rig="threePt" dir="t"/>
              </a:scene3d>
              <a:sp3d contourW="12700"/>
            </a:bodyPr>
            <a:lstStyle/>
            <a:p>
              <a:pPr algn="just">
                <a:lnSpc>
                  <a:spcPct val="150000"/>
                </a:lnSpc>
              </a:pPr>
              <a:r>
                <a:rPr lang="en-US" sz="2400" dirty="0">
                  <a:solidFill>
                    <a:schemeClr val="accent1"/>
                  </a:solidFill>
                  <a:latin typeface="+mj-ea"/>
                  <a:ea typeface="+mj-ea"/>
                </a:rPr>
                <a:t>       </a:t>
              </a:r>
              <a:r>
                <a:rPr sz="2400" dirty="0">
                  <a:solidFill>
                    <a:schemeClr val="accent1"/>
                  </a:solidFill>
                  <a:latin typeface="+mj-ea"/>
                  <a:ea typeface="+mj-ea"/>
                  <a:sym typeface="+mn-ea"/>
                </a:rPr>
                <a:t>挖井只是他为老百姓们所做的千千万万事情中的一件,老百姓为了</a:t>
              </a:r>
              <a:r>
                <a:rPr sz="2400" dirty="0">
                  <a:solidFill>
                    <a:schemeClr val="accent1"/>
                  </a:solidFill>
                  <a:latin typeface="+mj-ea"/>
                  <a:ea typeface="+mj-ea"/>
                </a:rPr>
                <a:t>表达对毛主席的想念和尊重之情,就在井边立下石碑,碑文上“吃水不忘挖井人”中的“挖井人”指的就是毛主席和他所领导的军队，“</a:t>
              </a:r>
              <a:r>
                <a:rPr sz="2400" b="1" dirty="0">
                  <a:solidFill>
                    <a:schemeClr val="accent5"/>
                  </a:solidFill>
                  <a:latin typeface="+mj-ea"/>
                  <a:ea typeface="+mj-ea"/>
                </a:rPr>
                <a:t>时刻</a:t>
              </a:r>
              <a:r>
                <a:rPr sz="2400" dirty="0">
                  <a:solidFill>
                    <a:schemeClr val="accent1"/>
                  </a:solidFill>
                  <a:latin typeface="+mj-ea"/>
                  <a:ea typeface="+mj-ea"/>
                </a:rPr>
                <a:t>”词充分表现了老百姓对这支人民军队的感激和想念之情。正所谓“</a:t>
              </a:r>
              <a:r>
                <a:rPr sz="2400" b="1" dirty="0">
                  <a:solidFill>
                    <a:schemeClr val="accent5"/>
                  </a:solidFill>
                  <a:latin typeface="+mj-ea"/>
                  <a:ea typeface="+mj-ea"/>
                </a:rPr>
                <a:t>军爱民来民拥军</a:t>
              </a:r>
              <a:r>
                <a:rPr sz="2400" dirty="0">
                  <a:solidFill>
                    <a:schemeClr val="accent1"/>
                  </a:solidFill>
                  <a:latin typeface="+mj-ea"/>
                  <a:ea typeface="+mj-ea"/>
                </a:rPr>
                <a:t>”,碑文就是这句话最好的见证</a:t>
              </a:r>
              <a:r>
                <a:rPr lang="zh-CN" altLang="en-US" sz="2400" dirty="0">
                  <a:solidFill>
                    <a:schemeClr val="accent1"/>
                  </a:solidFill>
                  <a:latin typeface="+mj-ea"/>
                  <a:ea typeface="+mj-ea"/>
                </a:rPr>
                <a:t>。</a:t>
              </a:r>
              <a:endParaRPr lang="zh-CN" altLang="en-US" sz="2400" dirty="0">
                <a:solidFill>
                  <a:schemeClr val="accent1"/>
                </a:solidFill>
                <a:latin typeface="+mj-ea"/>
                <a:ea typeface="+mj-ea"/>
              </a:endParaRPr>
            </a:p>
          </p:txBody>
        </p:sp>
      </p:grpSp>
      <p:sp>
        <p:nvSpPr>
          <p:cNvPr id="8" name="圆角矩形 7"/>
          <p:cNvSpPr/>
          <p:nvPr/>
        </p:nvSpPr>
        <p:spPr>
          <a:xfrm>
            <a:off x="1127448" y="465243"/>
            <a:ext cx="2677982" cy="587494"/>
          </a:xfrm>
          <a:prstGeom prst="roundRect">
            <a:avLst>
              <a:gd name="adj" fmla="val 50000"/>
            </a:avLst>
          </a:prstGeom>
          <a:noFill/>
          <a:ln w="28575">
            <a:solidFill>
              <a:srgbClr val="423B5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180000" bIns="45720" anchor="ctr"/>
          <a:lstStyle/>
          <a:p>
            <a:pPr algn="r"/>
            <a:r>
              <a:rPr lang="zh-CN" altLang="en-US" sz="3000" b="1" noProof="1">
                <a:solidFill>
                  <a:srgbClr val="423B58"/>
                </a:solidFill>
                <a:latin typeface="微软雅黑" panose="020B0503020204020204" pitchFamily="34" charset="-122"/>
              </a:rPr>
              <a:t>句段精析</a:t>
            </a:r>
            <a:endParaRPr lang="zh-CN" altLang="en-US" sz="3000" b="1" noProof="1">
              <a:solidFill>
                <a:srgbClr val="423B58"/>
              </a:solidFill>
              <a:latin typeface="微软雅黑" panose="020B0503020204020204" pitchFamily="34" charset="-122"/>
            </a:endParaRPr>
          </a:p>
        </p:txBody>
      </p:sp>
      <p:pic>
        <p:nvPicPr>
          <p:cNvPr id="9" name="图片 8"/>
          <p:cNvPicPr>
            <a:picLocks noChangeAspect="1"/>
          </p:cNvPicPr>
          <p:nvPr/>
        </p:nvPicPr>
        <p:blipFill>
          <a:blip r:embed="rId1" cstate="email"/>
          <a:stretch>
            <a:fillRect/>
          </a:stretch>
        </p:blipFill>
        <p:spPr>
          <a:xfrm>
            <a:off x="778333" y="331743"/>
            <a:ext cx="938865" cy="823031"/>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2750078" y="2496230"/>
            <a:ext cx="749300" cy="707886"/>
          </a:xfrm>
          <a:prstGeom prst="rect">
            <a:avLst/>
          </a:prstGeom>
        </p:spPr>
        <p:txBody>
          <a:bodyPr wrap="square">
            <a:spAutoFit/>
            <a:scene3d>
              <a:camera prst="orthographicFront"/>
              <a:lightRig rig="threePt" dir="t"/>
            </a:scene3d>
            <a:sp3d contourW="12700"/>
          </a:bodyPr>
          <a:lstStyle>
            <a:defPPr>
              <a:defRPr lang="zh-CN"/>
            </a:defPPr>
            <a:lvl1pPr algn="ctr">
              <a:lnSpc>
                <a:spcPct val="150000"/>
              </a:lnSpc>
              <a:defRPr sz="3600">
                <a:solidFill>
                  <a:schemeClr val="accent1"/>
                </a:solidFill>
                <a:latin typeface="+mj-ea"/>
                <a:ea typeface="+mj-ea"/>
              </a:defRPr>
            </a:lvl1pPr>
          </a:lstStyle>
          <a:p>
            <a:pPr>
              <a:lnSpc>
                <a:spcPct val="100000"/>
              </a:lnSpc>
            </a:pPr>
            <a:r>
              <a:rPr lang="zh-CN" altLang="en-US" sz="4000" dirty="0">
                <a:solidFill>
                  <a:schemeClr val="accent5"/>
                </a:solidFill>
                <a:sym typeface="宋体" panose="02010600030101010101" pitchFamily="2" charset="-122"/>
              </a:rPr>
              <a:t>块</a:t>
            </a:r>
            <a:endParaRPr lang="zh-CN" altLang="en-US" sz="4000" dirty="0">
              <a:solidFill>
                <a:schemeClr val="accent5"/>
              </a:solidFill>
              <a:sym typeface="宋体" panose="02010600030101010101" pitchFamily="2" charset="-122"/>
            </a:endParaRPr>
          </a:p>
        </p:txBody>
      </p:sp>
      <p:sp>
        <p:nvSpPr>
          <p:cNvPr id="15" name="文本框 14"/>
          <p:cNvSpPr txBox="1"/>
          <p:nvPr/>
        </p:nvSpPr>
        <p:spPr>
          <a:xfrm>
            <a:off x="8111430" y="2496230"/>
            <a:ext cx="749300" cy="707886"/>
          </a:xfrm>
          <a:prstGeom prst="rect">
            <a:avLst/>
          </a:prstGeom>
        </p:spPr>
        <p:txBody>
          <a:bodyPr wrap="square">
            <a:spAutoFit/>
            <a:scene3d>
              <a:camera prst="orthographicFront"/>
              <a:lightRig rig="threePt" dir="t"/>
            </a:scene3d>
            <a:sp3d contourW="12700"/>
          </a:bodyPr>
          <a:lstStyle>
            <a:defPPr>
              <a:defRPr lang="zh-CN"/>
            </a:defPPr>
            <a:lvl1pPr algn="ctr">
              <a:lnSpc>
                <a:spcPct val="150000"/>
              </a:lnSpc>
              <a:defRPr sz="3600">
                <a:solidFill>
                  <a:schemeClr val="accent1"/>
                </a:solidFill>
                <a:latin typeface="+mj-ea"/>
                <a:ea typeface="+mj-ea"/>
              </a:defRPr>
            </a:lvl1pPr>
          </a:lstStyle>
          <a:p>
            <a:pPr>
              <a:lnSpc>
                <a:spcPct val="100000"/>
              </a:lnSpc>
            </a:pPr>
            <a:r>
              <a:rPr lang="zh-CN" altLang="en-US" sz="4000" dirty="0">
                <a:solidFill>
                  <a:schemeClr val="accent5"/>
                </a:solidFill>
                <a:sym typeface="宋体" panose="02010600030101010101" pitchFamily="2" charset="-122"/>
              </a:rPr>
              <a:t>口</a:t>
            </a:r>
            <a:endParaRPr lang="zh-CN" altLang="en-US" sz="4000" dirty="0">
              <a:solidFill>
                <a:schemeClr val="accent5"/>
              </a:solidFill>
              <a:sym typeface="宋体" panose="02010600030101010101" pitchFamily="2" charset="-122"/>
            </a:endParaRPr>
          </a:p>
        </p:txBody>
      </p:sp>
      <p:sp>
        <p:nvSpPr>
          <p:cNvPr id="16" name="文本框 15"/>
          <p:cNvSpPr txBox="1"/>
          <p:nvPr/>
        </p:nvSpPr>
        <p:spPr>
          <a:xfrm>
            <a:off x="2750078" y="3354442"/>
            <a:ext cx="749300" cy="707886"/>
          </a:xfrm>
          <a:prstGeom prst="rect">
            <a:avLst/>
          </a:prstGeom>
        </p:spPr>
        <p:txBody>
          <a:bodyPr wrap="square">
            <a:spAutoFit/>
            <a:scene3d>
              <a:camera prst="orthographicFront"/>
              <a:lightRig rig="threePt" dir="t"/>
            </a:scene3d>
            <a:sp3d contourW="12700"/>
          </a:bodyPr>
          <a:lstStyle>
            <a:defPPr>
              <a:defRPr lang="zh-CN"/>
            </a:defPPr>
            <a:lvl1pPr algn="ctr">
              <a:lnSpc>
                <a:spcPct val="150000"/>
              </a:lnSpc>
              <a:defRPr sz="3600">
                <a:solidFill>
                  <a:schemeClr val="accent1"/>
                </a:solidFill>
                <a:latin typeface="+mj-ea"/>
                <a:ea typeface="+mj-ea"/>
              </a:defRPr>
            </a:lvl1pPr>
          </a:lstStyle>
          <a:p>
            <a:pPr>
              <a:lnSpc>
                <a:spcPct val="100000"/>
              </a:lnSpc>
            </a:pPr>
            <a:r>
              <a:rPr lang="zh-CN" altLang="en-US" sz="4000" dirty="0">
                <a:solidFill>
                  <a:schemeClr val="accent5"/>
                </a:solidFill>
                <a:sym typeface="宋体" panose="02010600030101010101" pitchFamily="2" charset="-122"/>
              </a:rPr>
              <a:t>位</a:t>
            </a:r>
            <a:endParaRPr lang="zh-CN" altLang="en-US" sz="4000" dirty="0">
              <a:solidFill>
                <a:schemeClr val="accent5"/>
              </a:solidFill>
              <a:sym typeface="宋体" panose="02010600030101010101" pitchFamily="2" charset="-122"/>
            </a:endParaRPr>
          </a:p>
        </p:txBody>
      </p:sp>
      <p:sp>
        <p:nvSpPr>
          <p:cNvPr id="17" name="文本框 16"/>
          <p:cNvSpPr txBox="1"/>
          <p:nvPr/>
        </p:nvSpPr>
        <p:spPr>
          <a:xfrm>
            <a:off x="8110637" y="3314528"/>
            <a:ext cx="750887" cy="707886"/>
          </a:xfrm>
          <a:prstGeom prst="rect">
            <a:avLst/>
          </a:prstGeom>
        </p:spPr>
        <p:txBody>
          <a:bodyPr wrap="square">
            <a:spAutoFit/>
            <a:scene3d>
              <a:camera prst="orthographicFront"/>
              <a:lightRig rig="threePt" dir="t"/>
            </a:scene3d>
            <a:sp3d contourW="12700"/>
          </a:bodyPr>
          <a:lstStyle>
            <a:defPPr>
              <a:defRPr lang="zh-CN"/>
            </a:defPPr>
            <a:lvl1pPr algn="ctr">
              <a:lnSpc>
                <a:spcPct val="150000"/>
              </a:lnSpc>
              <a:defRPr sz="3600">
                <a:solidFill>
                  <a:schemeClr val="accent1"/>
                </a:solidFill>
                <a:latin typeface="+mj-ea"/>
                <a:ea typeface="+mj-ea"/>
              </a:defRPr>
            </a:lvl1pPr>
          </a:lstStyle>
          <a:p>
            <a:pPr>
              <a:lnSpc>
                <a:spcPct val="100000"/>
              </a:lnSpc>
            </a:pPr>
            <a:r>
              <a:rPr lang="zh-CN" altLang="en-US" sz="4000">
                <a:solidFill>
                  <a:schemeClr val="accent5"/>
                </a:solidFill>
                <a:sym typeface="宋体" panose="02010600030101010101" pitchFamily="2" charset="-122"/>
              </a:rPr>
              <a:t>只</a:t>
            </a:r>
            <a:endParaRPr lang="zh-CN" altLang="en-US" sz="4000">
              <a:solidFill>
                <a:schemeClr val="accent5"/>
              </a:solidFill>
              <a:sym typeface="宋体" panose="02010600030101010101" pitchFamily="2" charset="-122"/>
            </a:endParaRPr>
          </a:p>
        </p:txBody>
      </p:sp>
      <p:sp>
        <p:nvSpPr>
          <p:cNvPr id="18" name="文本框 17"/>
          <p:cNvSpPr txBox="1"/>
          <p:nvPr/>
        </p:nvSpPr>
        <p:spPr>
          <a:xfrm>
            <a:off x="2750078" y="4132826"/>
            <a:ext cx="749300" cy="707886"/>
          </a:xfrm>
          <a:prstGeom prst="rect">
            <a:avLst/>
          </a:prstGeom>
        </p:spPr>
        <p:txBody>
          <a:bodyPr wrap="square">
            <a:spAutoFit/>
            <a:scene3d>
              <a:camera prst="orthographicFront"/>
              <a:lightRig rig="threePt" dir="t"/>
            </a:scene3d>
            <a:sp3d contourW="12700"/>
          </a:bodyPr>
          <a:lstStyle>
            <a:defPPr>
              <a:defRPr lang="zh-CN"/>
            </a:defPPr>
            <a:lvl1pPr algn="ctr">
              <a:lnSpc>
                <a:spcPct val="150000"/>
              </a:lnSpc>
              <a:defRPr sz="3600">
                <a:solidFill>
                  <a:schemeClr val="accent1"/>
                </a:solidFill>
                <a:latin typeface="+mj-ea"/>
                <a:ea typeface="+mj-ea"/>
              </a:defRPr>
            </a:lvl1pPr>
          </a:lstStyle>
          <a:p>
            <a:pPr>
              <a:lnSpc>
                <a:spcPct val="100000"/>
              </a:lnSpc>
            </a:pPr>
            <a:r>
              <a:rPr lang="zh-CN" altLang="en-US" sz="4000" dirty="0">
                <a:solidFill>
                  <a:schemeClr val="accent5"/>
                </a:solidFill>
                <a:sym typeface="宋体" panose="02010600030101010101" pitchFamily="2" charset="-122"/>
              </a:rPr>
              <a:t>个</a:t>
            </a:r>
            <a:endParaRPr lang="zh-CN" altLang="en-US" sz="4000" dirty="0">
              <a:solidFill>
                <a:schemeClr val="accent5"/>
              </a:solidFill>
              <a:sym typeface="宋体" panose="02010600030101010101" pitchFamily="2" charset="-122"/>
            </a:endParaRPr>
          </a:p>
        </p:txBody>
      </p:sp>
      <p:sp>
        <p:nvSpPr>
          <p:cNvPr id="19" name="文本框 18"/>
          <p:cNvSpPr txBox="1"/>
          <p:nvPr/>
        </p:nvSpPr>
        <p:spPr>
          <a:xfrm>
            <a:off x="8111430" y="4132826"/>
            <a:ext cx="749300" cy="707886"/>
          </a:xfrm>
          <a:prstGeom prst="rect">
            <a:avLst/>
          </a:prstGeom>
        </p:spPr>
        <p:txBody>
          <a:bodyPr wrap="square">
            <a:spAutoFit/>
            <a:scene3d>
              <a:camera prst="orthographicFront"/>
              <a:lightRig rig="threePt" dir="t"/>
            </a:scene3d>
            <a:sp3d contourW="12700"/>
          </a:bodyPr>
          <a:lstStyle>
            <a:defPPr>
              <a:defRPr lang="zh-CN"/>
            </a:defPPr>
            <a:lvl1pPr algn="ctr">
              <a:lnSpc>
                <a:spcPct val="150000"/>
              </a:lnSpc>
              <a:defRPr sz="3600">
                <a:solidFill>
                  <a:schemeClr val="accent1"/>
                </a:solidFill>
                <a:latin typeface="+mj-ea"/>
                <a:ea typeface="+mj-ea"/>
              </a:defRPr>
            </a:lvl1pPr>
          </a:lstStyle>
          <a:p>
            <a:pPr>
              <a:lnSpc>
                <a:spcPct val="100000"/>
              </a:lnSpc>
            </a:pPr>
            <a:r>
              <a:rPr lang="zh-CN" altLang="en-US" sz="4000" dirty="0">
                <a:solidFill>
                  <a:schemeClr val="accent5"/>
                </a:solidFill>
                <a:sym typeface="宋体" panose="02010600030101010101" pitchFamily="2" charset="-122"/>
              </a:rPr>
              <a:t>棵</a:t>
            </a:r>
            <a:endParaRPr lang="zh-CN" altLang="en-US" sz="4000" dirty="0">
              <a:solidFill>
                <a:schemeClr val="accent5"/>
              </a:solidFill>
              <a:sym typeface="宋体" panose="02010600030101010101" pitchFamily="2" charset="-122"/>
            </a:endParaRPr>
          </a:p>
        </p:txBody>
      </p:sp>
      <p:pic>
        <p:nvPicPr>
          <p:cNvPr id="11" name="图片 10"/>
          <p:cNvPicPr>
            <a:picLocks noChangeAspect="1"/>
          </p:cNvPicPr>
          <p:nvPr/>
        </p:nvPicPr>
        <p:blipFill rotWithShape="1">
          <a:blip r:embed="rId1" cstate="email"/>
          <a:srcRect b="-1135"/>
          <a:stretch>
            <a:fillRect/>
          </a:stretch>
        </p:blipFill>
        <p:spPr>
          <a:xfrm>
            <a:off x="767408" y="1700807"/>
            <a:ext cx="5184576" cy="4104457"/>
          </a:xfrm>
          <a:prstGeom prst="rect">
            <a:avLst/>
          </a:prstGeom>
        </p:spPr>
      </p:pic>
      <p:pic>
        <p:nvPicPr>
          <p:cNvPr id="12" name="图片 11"/>
          <p:cNvPicPr>
            <a:picLocks noChangeAspect="1"/>
          </p:cNvPicPr>
          <p:nvPr/>
        </p:nvPicPr>
        <p:blipFill rotWithShape="1">
          <a:blip r:embed="rId1" cstate="email"/>
          <a:srcRect b="-1135"/>
          <a:stretch>
            <a:fillRect/>
          </a:stretch>
        </p:blipFill>
        <p:spPr>
          <a:xfrm>
            <a:off x="6167125" y="1700807"/>
            <a:ext cx="5184576" cy="4104457"/>
          </a:xfrm>
          <a:prstGeom prst="rect">
            <a:avLst/>
          </a:prstGeom>
        </p:spPr>
      </p:pic>
      <p:sp>
        <p:nvSpPr>
          <p:cNvPr id="13" name="文本框 12"/>
          <p:cNvSpPr txBox="1"/>
          <p:nvPr/>
        </p:nvSpPr>
        <p:spPr>
          <a:xfrm>
            <a:off x="1832273" y="2352361"/>
            <a:ext cx="3054846" cy="2585323"/>
          </a:xfrm>
          <a:prstGeom prst="rect">
            <a:avLst/>
          </a:prstGeom>
        </p:spPr>
        <p:txBody>
          <a:bodyPr wrap="square">
            <a:spAutoFit/>
            <a:scene3d>
              <a:camera prst="orthographicFront"/>
              <a:lightRig rig="threePt" dir="t"/>
            </a:scene3d>
            <a:sp3d contourW="12700"/>
          </a:bodyPr>
          <a:lstStyle>
            <a:defPPr>
              <a:defRPr lang="zh-CN"/>
            </a:defPPr>
            <a:lvl1pPr algn="just">
              <a:lnSpc>
                <a:spcPct val="130000"/>
              </a:lnSpc>
              <a:defRPr sz="2800">
                <a:solidFill>
                  <a:schemeClr val="accent1"/>
                </a:solidFill>
                <a:latin typeface="+mj-ea"/>
                <a:ea typeface="+mj-ea"/>
              </a:defRPr>
            </a:lvl1pPr>
          </a:lstStyle>
          <a:p>
            <a:pPr algn="ctr">
              <a:lnSpc>
                <a:spcPct val="150000"/>
              </a:lnSpc>
            </a:pPr>
            <a:r>
              <a:rPr lang="zh-CN" altLang="en-US" sz="3600" dirty="0"/>
              <a:t>一（    ）石碑</a:t>
            </a:r>
            <a:endParaRPr lang="zh-CN" altLang="en-US" sz="3600" dirty="0"/>
          </a:p>
          <a:p>
            <a:pPr algn="ctr">
              <a:lnSpc>
                <a:spcPct val="150000"/>
              </a:lnSpc>
            </a:pPr>
            <a:r>
              <a:rPr lang="zh-CN" altLang="en-US" sz="3600" dirty="0"/>
              <a:t>一（    ）战士</a:t>
            </a:r>
            <a:endParaRPr lang="zh-CN" altLang="en-US" sz="3600" dirty="0"/>
          </a:p>
          <a:p>
            <a:pPr algn="ctr">
              <a:lnSpc>
                <a:spcPct val="150000"/>
              </a:lnSpc>
            </a:pPr>
            <a:r>
              <a:rPr lang="zh-CN" altLang="en-US" sz="3600" dirty="0"/>
              <a:t>一（    ）村子</a:t>
            </a:r>
            <a:endParaRPr lang="zh-CN" altLang="en-US" sz="3600" dirty="0"/>
          </a:p>
        </p:txBody>
      </p:sp>
      <p:sp>
        <p:nvSpPr>
          <p:cNvPr id="21" name="文本框 20"/>
          <p:cNvSpPr txBox="1"/>
          <p:nvPr/>
        </p:nvSpPr>
        <p:spPr>
          <a:xfrm>
            <a:off x="7176120" y="2352361"/>
            <a:ext cx="3054846" cy="2585323"/>
          </a:xfrm>
          <a:prstGeom prst="rect">
            <a:avLst/>
          </a:prstGeom>
        </p:spPr>
        <p:txBody>
          <a:bodyPr wrap="square">
            <a:spAutoFit/>
            <a:scene3d>
              <a:camera prst="orthographicFront"/>
              <a:lightRig rig="threePt" dir="t"/>
            </a:scene3d>
            <a:sp3d contourW="12700"/>
          </a:bodyPr>
          <a:lstStyle>
            <a:defPPr>
              <a:defRPr lang="zh-CN"/>
            </a:defPPr>
            <a:lvl1pPr algn="just">
              <a:lnSpc>
                <a:spcPct val="130000"/>
              </a:lnSpc>
              <a:defRPr sz="2800">
                <a:solidFill>
                  <a:schemeClr val="accent1"/>
                </a:solidFill>
                <a:latin typeface="+mj-ea"/>
                <a:ea typeface="+mj-ea"/>
              </a:defRPr>
            </a:lvl1pPr>
          </a:lstStyle>
          <a:p>
            <a:pPr algn="ctr">
              <a:lnSpc>
                <a:spcPct val="150000"/>
              </a:lnSpc>
            </a:pPr>
            <a:r>
              <a:rPr lang="zh-CN" altLang="en-US" sz="3600" dirty="0"/>
              <a:t>一（    ）水井</a:t>
            </a:r>
            <a:endParaRPr lang="zh-CN" altLang="en-US" sz="3600" dirty="0"/>
          </a:p>
          <a:p>
            <a:pPr algn="ctr">
              <a:lnSpc>
                <a:spcPct val="150000"/>
              </a:lnSpc>
            </a:pPr>
            <a:r>
              <a:rPr lang="zh-CN" altLang="en-US" sz="3600" dirty="0"/>
              <a:t>一（    ）小狗</a:t>
            </a:r>
            <a:endParaRPr lang="zh-CN" altLang="en-US" sz="3600" dirty="0"/>
          </a:p>
          <a:p>
            <a:pPr algn="ctr">
              <a:lnSpc>
                <a:spcPct val="150000"/>
              </a:lnSpc>
            </a:pPr>
            <a:r>
              <a:rPr lang="zh-CN" altLang="en-US" sz="3600" dirty="0"/>
              <a:t>一（    ）大树</a:t>
            </a:r>
            <a:endParaRPr lang="zh-CN" altLang="en-US" sz="3600" dirty="0"/>
          </a:p>
        </p:txBody>
      </p:sp>
      <p:sp>
        <p:nvSpPr>
          <p:cNvPr id="24" name="圆角矩形 23"/>
          <p:cNvSpPr/>
          <p:nvPr/>
        </p:nvSpPr>
        <p:spPr>
          <a:xfrm>
            <a:off x="1127448" y="465243"/>
            <a:ext cx="2677982" cy="587494"/>
          </a:xfrm>
          <a:prstGeom prst="roundRect">
            <a:avLst>
              <a:gd name="adj" fmla="val 50000"/>
            </a:avLst>
          </a:prstGeom>
          <a:noFill/>
          <a:ln w="28575">
            <a:solidFill>
              <a:srgbClr val="423B5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180000" bIns="45720" anchor="ctr"/>
          <a:lstStyle/>
          <a:p>
            <a:pPr algn="r"/>
            <a:r>
              <a:rPr lang="zh-CN" altLang="en-US" sz="3000" b="1" noProof="1">
                <a:solidFill>
                  <a:srgbClr val="423B58"/>
                </a:solidFill>
                <a:latin typeface="微软雅黑" panose="020B0503020204020204" pitchFamily="34" charset="-122"/>
              </a:rPr>
              <a:t>课堂练习</a:t>
            </a:r>
            <a:endParaRPr lang="zh-CN" altLang="en-US" sz="3000" b="1" noProof="1">
              <a:solidFill>
                <a:srgbClr val="423B58"/>
              </a:solidFill>
              <a:latin typeface="微软雅黑" panose="020B0503020204020204" pitchFamily="34" charset="-122"/>
            </a:endParaRPr>
          </a:p>
        </p:txBody>
      </p:sp>
      <p:pic>
        <p:nvPicPr>
          <p:cNvPr id="25" name="图片 24"/>
          <p:cNvPicPr>
            <a:picLocks noChangeAspect="1"/>
          </p:cNvPicPr>
          <p:nvPr/>
        </p:nvPicPr>
        <p:blipFill>
          <a:blip r:embed="rId2" cstate="email"/>
          <a:stretch>
            <a:fillRect/>
          </a:stretch>
        </p:blipFill>
        <p:spPr>
          <a:xfrm>
            <a:off x="778333" y="331743"/>
            <a:ext cx="938865" cy="823031"/>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linds(horizontal)">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blinds(horizontal)">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blinds(horizontal)">
                                      <p:cBhvr>
                                        <p:cTn id="21" dur="5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blinds(horizontal)">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500"/>
                            </p:stCondLst>
                            <p:childTnLst>
                              <p:par>
                                <p:cTn id="33" presetID="3" presetClass="entr" presetSubtype="10"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blinds(horizontal)">
                                      <p:cBhvr>
                                        <p:cTn id="35" dur="500"/>
                                        <p:tgtEl>
                                          <p:spTgt spid="21"/>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linds(horizontal)">
                                      <p:cBhvr>
                                        <p:cTn id="40" dur="5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blinds(horizontal)">
                                      <p:cBhvr>
                                        <p:cTn id="45" dur="500"/>
                                        <p:tgtEl>
                                          <p:spTgt spid="17"/>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blinds(horizontal)">
                                      <p:cBhvr>
                                        <p:cTn id="5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13"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文本框 2"/>
          <p:cNvSpPr txBox="1"/>
          <p:nvPr/>
        </p:nvSpPr>
        <p:spPr>
          <a:xfrm>
            <a:off x="1071167" y="1868631"/>
            <a:ext cx="7549916" cy="1308884"/>
          </a:xfrm>
          <a:prstGeom prst="rect">
            <a:avLst/>
          </a:prstGeom>
        </p:spPr>
        <p:txBody>
          <a:bodyPr wrap="square">
            <a:spAutoFit/>
            <a:scene3d>
              <a:camera prst="orthographicFront"/>
              <a:lightRig rig="threePt" dir="t"/>
            </a:scene3d>
            <a:sp3d contourW="12700"/>
          </a:bodyPr>
          <a:lstStyle>
            <a:defPPr>
              <a:defRPr lang="zh-CN"/>
            </a:defPPr>
            <a:lvl1pPr algn="just">
              <a:lnSpc>
                <a:spcPct val="150000"/>
              </a:lnSpc>
              <a:defRPr sz="2800" b="1">
                <a:solidFill>
                  <a:schemeClr val="accent1"/>
                </a:solidFill>
                <a:latin typeface="+mj-ea"/>
                <a:ea typeface="+mj-ea"/>
              </a:defRPr>
            </a:lvl1pPr>
          </a:lstStyle>
          <a:p>
            <a:r>
              <a:rPr lang="zh-CN" altLang="zh-CN" b="0" dirty="0">
                <a:solidFill>
                  <a:schemeClr val="accent5"/>
                </a:solidFill>
              </a:rPr>
              <a:t>毛泽东（1893年12月26日-1976年9月9日）</a:t>
            </a:r>
            <a:r>
              <a:rPr lang="zh-CN" altLang="en-US" b="0" dirty="0">
                <a:solidFill>
                  <a:schemeClr val="accent5"/>
                </a:solidFill>
              </a:rPr>
              <a:t>，</a:t>
            </a:r>
            <a:endParaRPr lang="en-US" altLang="zh-CN" b="0" dirty="0">
              <a:solidFill>
                <a:schemeClr val="accent5"/>
              </a:solidFill>
            </a:endParaRPr>
          </a:p>
          <a:p>
            <a:r>
              <a:rPr lang="zh-CN" altLang="zh-CN" b="0" dirty="0">
                <a:solidFill>
                  <a:schemeClr val="accent5"/>
                </a:solidFill>
              </a:rPr>
              <a:t>字润之（原作咏芝，后改润芝），笔名子任</a:t>
            </a:r>
            <a:r>
              <a:rPr lang="zh-CN" altLang="en-US" b="0" dirty="0">
                <a:solidFill>
                  <a:schemeClr val="accent5"/>
                </a:solidFill>
              </a:rPr>
              <a:t>。</a:t>
            </a:r>
            <a:endParaRPr lang="en-US" altLang="zh-CN" b="0" dirty="0">
              <a:solidFill>
                <a:schemeClr val="accent5"/>
              </a:solidFill>
            </a:endParaRPr>
          </a:p>
        </p:txBody>
      </p:sp>
      <p:sp>
        <p:nvSpPr>
          <p:cNvPr id="11" name="文本框 2"/>
          <p:cNvSpPr txBox="1"/>
          <p:nvPr/>
        </p:nvSpPr>
        <p:spPr>
          <a:xfrm>
            <a:off x="1071167" y="3380799"/>
            <a:ext cx="9561337" cy="1200329"/>
          </a:xfrm>
          <a:prstGeom prst="rect">
            <a:avLst/>
          </a:prstGeom>
        </p:spPr>
        <p:txBody>
          <a:bodyPr wrap="square">
            <a:spAutoFit/>
            <a:scene3d>
              <a:camera prst="orthographicFront"/>
              <a:lightRig rig="threePt" dir="t"/>
            </a:scene3d>
            <a:sp3d contourW="12700"/>
          </a:bodyPr>
          <a:lstStyle>
            <a:defPPr>
              <a:defRPr lang="zh-CN"/>
            </a:defPPr>
            <a:lvl1pPr algn="just">
              <a:lnSpc>
                <a:spcPct val="150000"/>
              </a:lnSpc>
              <a:defRPr sz="2800" b="1">
                <a:solidFill>
                  <a:schemeClr val="accent1"/>
                </a:solidFill>
                <a:latin typeface="+mj-ea"/>
                <a:ea typeface="+mj-ea"/>
              </a:defRPr>
            </a:lvl1pPr>
          </a:lstStyle>
          <a:p>
            <a:r>
              <a:rPr lang="zh-CN" altLang="zh-CN" sz="2400" dirty="0"/>
              <a:t>伟大的无产阶级革命家、战略家和理论家，中国共产党、中国人民解放军和中华人民共和国的主要缔造者和领导人，诗人，书法家。</a:t>
            </a:r>
            <a:endParaRPr lang="zh-CN" altLang="zh-CN" sz="2400" dirty="0"/>
          </a:p>
        </p:txBody>
      </p:sp>
      <p:sp>
        <p:nvSpPr>
          <p:cNvPr id="12" name="圆角矩形 11"/>
          <p:cNvSpPr/>
          <p:nvPr/>
        </p:nvSpPr>
        <p:spPr>
          <a:xfrm>
            <a:off x="1127448" y="465243"/>
            <a:ext cx="2677982" cy="587494"/>
          </a:xfrm>
          <a:prstGeom prst="roundRect">
            <a:avLst>
              <a:gd name="adj" fmla="val 50000"/>
            </a:avLst>
          </a:prstGeom>
          <a:noFill/>
          <a:ln w="28575">
            <a:solidFill>
              <a:srgbClr val="423B5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180000" bIns="45720" anchor="ctr"/>
          <a:lstStyle/>
          <a:p>
            <a:pPr algn="r"/>
            <a:r>
              <a:rPr lang="zh-CN" altLang="en-US" sz="3000" b="1" noProof="1">
                <a:solidFill>
                  <a:srgbClr val="423B58"/>
                </a:solidFill>
                <a:latin typeface="微软雅黑" panose="020B0503020204020204" pitchFamily="34" charset="-122"/>
              </a:rPr>
              <a:t>情境导入</a:t>
            </a:r>
            <a:endParaRPr lang="zh-CN" altLang="en-US" sz="3000" b="1" noProof="1">
              <a:solidFill>
                <a:srgbClr val="423B58"/>
              </a:solidFill>
              <a:latin typeface="微软雅黑" panose="020B0503020204020204" pitchFamily="34" charset="-122"/>
            </a:endParaRPr>
          </a:p>
        </p:txBody>
      </p:sp>
      <p:pic>
        <p:nvPicPr>
          <p:cNvPr id="13" name="图片 12"/>
          <p:cNvPicPr>
            <a:picLocks noChangeAspect="1"/>
          </p:cNvPicPr>
          <p:nvPr/>
        </p:nvPicPr>
        <p:blipFill>
          <a:blip r:embed="rId1" cstate="email"/>
          <a:stretch>
            <a:fillRect/>
          </a:stretch>
        </p:blipFill>
        <p:spPr>
          <a:xfrm>
            <a:off x="778333" y="331743"/>
            <a:ext cx="938865" cy="82303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289"/>
                                        </p:tgtEl>
                                        <p:attrNameLst>
                                          <p:attrName>style.visibility</p:attrName>
                                        </p:attrNameLst>
                                      </p:cBhvr>
                                      <p:to>
                                        <p:strVal val="visible"/>
                                      </p:to>
                                    </p:set>
                                    <p:animEffect transition="in" filter="wipe(left)">
                                      <p:cBhvr>
                                        <p:cTn id="7" dur="500"/>
                                        <p:tgtEl>
                                          <p:spTgt spid="1228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9"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a:xfrm>
            <a:off x="1127448" y="465243"/>
            <a:ext cx="2677982" cy="587494"/>
          </a:xfrm>
          <a:prstGeom prst="roundRect">
            <a:avLst>
              <a:gd name="adj" fmla="val 50000"/>
            </a:avLst>
          </a:prstGeom>
          <a:noFill/>
          <a:ln w="28575">
            <a:solidFill>
              <a:srgbClr val="423B5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180000" bIns="45720" anchor="ctr"/>
          <a:lstStyle/>
          <a:p>
            <a:pPr algn="r"/>
            <a:r>
              <a:rPr lang="zh-CN" altLang="en-US" sz="3000" b="1" noProof="1">
                <a:solidFill>
                  <a:srgbClr val="423B58"/>
                </a:solidFill>
                <a:latin typeface="微软雅黑" panose="020B0503020204020204" pitchFamily="34" charset="-122"/>
              </a:rPr>
              <a:t>课下作业</a:t>
            </a:r>
            <a:endParaRPr lang="zh-CN" altLang="en-US" sz="3000" b="1" noProof="1">
              <a:solidFill>
                <a:srgbClr val="423B58"/>
              </a:solidFill>
              <a:latin typeface="微软雅黑" panose="020B0503020204020204" pitchFamily="34" charset="-122"/>
            </a:endParaRPr>
          </a:p>
        </p:txBody>
      </p:sp>
      <p:pic>
        <p:nvPicPr>
          <p:cNvPr id="12" name="图片 11"/>
          <p:cNvPicPr>
            <a:picLocks noChangeAspect="1"/>
          </p:cNvPicPr>
          <p:nvPr/>
        </p:nvPicPr>
        <p:blipFill>
          <a:blip r:embed="rId1" cstate="email"/>
          <a:stretch>
            <a:fillRect/>
          </a:stretch>
        </p:blipFill>
        <p:spPr>
          <a:xfrm>
            <a:off x="778333" y="331743"/>
            <a:ext cx="938865" cy="823031"/>
          </a:xfrm>
          <a:prstGeom prst="rect">
            <a:avLst/>
          </a:prstGeom>
        </p:spPr>
      </p:pic>
      <p:pic>
        <p:nvPicPr>
          <p:cNvPr id="13" name="图片 12"/>
          <p:cNvPicPr>
            <a:picLocks noChangeAspect="1"/>
          </p:cNvPicPr>
          <p:nvPr/>
        </p:nvPicPr>
        <p:blipFill rotWithShape="1">
          <a:blip r:embed="rId2" cstate="email"/>
          <a:srcRect/>
          <a:stretch>
            <a:fillRect/>
          </a:stretch>
        </p:blipFill>
        <p:spPr>
          <a:xfrm>
            <a:off x="1631504" y="1556792"/>
            <a:ext cx="9001000" cy="4752528"/>
          </a:xfrm>
          <a:prstGeom prst="rect">
            <a:avLst/>
          </a:prstGeom>
        </p:spPr>
      </p:pic>
      <p:sp>
        <p:nvSpPr>
          <p:cNvPr id="14" name="Rectangle 1"/>
          <p:cNvSpPr>
            <a:spLocks noChangeArrowheads="1"/>
          </p:cNvSpPr>
          <p:nvPr/>
        </p:nvSpPr>
        <p:spPr bwMode="auto">
          <a:xfrm>
            <a:off x="2639616" y="2586706"/>
            <a:ext cx="7128792" cy="286232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2400" dirty="0">
                <a:solidFill>
                  <a:schemeClr val="accent1"/>
                </a:solidFill>
                <a:latin typeface="+mj-ea"/>
                <a:ea typeface="+mj-ea"/>
              </a:rPr>
              <a:t>       同学们，通过这节课的学习</a:t>
            </a:r>
            <a:r>
              <a:rPr lang="en-US" altLang="zh-CN" sz="2400" dirty="0">
                <a:solidFill>
                  <a:schemeClr val="accent1"/>
                </a:solidFill>
                <a:latin typeface="+mj-ea"/>
                <a:ea typeface="+mj-ea"/>
              </a:rPr>
              <a:t>,</a:t>
            </a:r>
            <a:r>
              <a:rPr lang="zh-CN" altLang="en-US" sz="2400" dirty="0">
                <a:solidFill>
                  <a:schemeClr val="accent1"/>
                </a:solidFill>
                <a:latin typeface="+mj-ea"/>
                <a:ea typeface="+mj-ea"/>
              </a:rPr>
              <a:t>我们知道了毛主席的心里始终装着老百姓，他的一生</a:t>
            </a:r>
            <a:r>
              <a:rPr lang="en-US" altLang="zh-CN" sz="2400" dirty="0">
                <a:solidFill>
                  <a:schemeClr val="accent1"/>
                </a:solidFill>
                <a:latin typeface="+mj-ea"/>
                <a:ea typeface="+mj-ea"/>
              </a:rPr>
              <a:t>,</a:t>
            </a:r>
            <a:r>
              <a:rPr lang="zh-CN" altLang="en-US" sz="2400" dirty="0">
                <a:solidFill>
                  <a:schemeClr val="accent1"/>
                </a:solidFill>
                <a:latin typeface="+mj-ea"/>
                <a:ea typeface="+mj-ea"/>
              </a:rPr>
              <a:t>为老百姓做过的事情多得数不清，正因为如此，老百姓的心中也时刻想念着毛主席。</a:t>
            </a:r>
            <a:r>
              <a:rPr lang="zh-CN" altLang="en-US" sz="2400" b="1" dirty="0">
                <a:solidFill>
                  <a:schemeClr val="accent5"/>
                </a:solidFill>
                <a:latin typeface="+mj-ea"/>
                <a:ea typeface="+mj-ea"/>
              </a:rPr>
              <a:t>课下</a:t>
            </a:r>
            <a:r>
              <a:rPr lang="en-US" altLang="zh-CN" sz="2400" b="1" dirty="0">
                <a:solidFill>
                  <a:schemeClr val="accent5"/>
                </a:solidFill>
                <a:latin typeface="+mj-ea"/>
                <a:ea typeface="+mj-ea"/>
              </a:rPr>
              <a:t>,</a:t>
            </a:r>
            <a:r>
              <a:rPr lang="zh-CN" altLang="en-US" sz="2400" b="1" dirty="0">
                <a:solidFill>
                  <a:schemeClr val="accent5"/>
                </a:solidFill>
                <a:latin typeface="+mj-ea"/>
                <a:ea typeface="+mj-ea"/>
              </a:rPr>
              <a:t>同学们可以搜集一些有关毛主席的小故事，和同学们共同分享。</a:t>
            </a:r>
            <a:endParaRPr lang="zh-CN" altLang="en-US" sz="2400" b="1" dirty="0">
              <a:solidFill>
                <a:schemeClr val="accent5"/>
              </a:solidFill>
              <a:latin typeface="+mj-ea"/>
              <a:ea typeface="+mj-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4494407" y="2441731"/>
            <a:ext cx="4345305" cy="1130825"/>
          </a:xfrm>
          <a:prstGeom prst="rect">
            <a:avLst/>
          </a:prstGeom>
        </p:spPr>
      </p:pic>
      <p:pic>
        <p:nvPicPr>
          <p:cNvPr id="4" name="图片 3"/>
          <p:cNvPicPr>
            <a:picLocks noChangeAspect="1"/>
          </p:cNvPicPr>
          <p:nvPr/>
        </p:nvPicPr>
        <p:blipFill>
          <a:blip r:embed="rId2" cstate="email">
            <a:clrChange>
              <a:clrFrom>
                <a:srgbClr val="F6F6F6">
                  <a:alpha val="100000"/>
                </a:srgbClr>
              </a:clrFrom>
              <a:clrTo>
                <a:srgbClr val="F6F6F6">
                  <a:alpha val="100000"/>
                  <a:alpha val="0"/>
                </a:srgbClr>
              </a:clrTo>
            </a:clrChange>
          </a:blip>
          <a:stretch>
            <a:fillRect/>
          </a:stretch>
        </p:blipFill>
        <p:spPr>
          <a:xfrm>
            <a:off x="8688288" y="3212976"/>
            <a:ext cx="3133203" cy="3208209"/>
          </a:xfrm>
          <a:prstGeom prst="rect">
            <a:avLst/>
          </a:prstGeom>
        </p:spPr>
      </p:pic>
      <p:sp>
        <p:nvSpPr>
          <p:cNvPr id="9" name="圆角矩形 8"/>
          <p:cNvSpPr/>
          <p:nvPr/>
        </p:nvSpPr>
        <p:spPr>
          <a:xfrm>
            <a:off x="1127448" y="465243"/>
            <a:ext cx="2304256" cy="587494"/>
          </a:xfrm>
          <a:prstGeom prst="roundRect">
            <a:avLst>
              <a:gd name="adj" fmla="val 50000"/>
            </a:avLst>
          </a:prstGeom>
          <a:noFill/>
          <a:ln w="28575">
            <a:solidFill>
              <a:srgbClr val="423B5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180000" bIns="45720" anchor="ctr"/>
          <a:lstStyle/>
          <a:p>
            <a:pPr algn="r"/>
            <a:r>
              <a:rPr lang="zh-CN" altLang="en-US" sz="3000" b="1" noProof="1">
                <a:solidFill>
                  <a:srgbClr val="423B58"/>
                </a:solidFill>
                <a:latin typeface="微软雅黑" panose="020B0503020204020204" pitchFamily="34" charset="-122"/>
              </a:rPr>
              <a:t>我会认</a:t>
            </a:r>
            <a:endParaRPr lang="zh-CN" altLang="en-US" sz="3000" b="1" noProof="1">
              <a:solidFill>
                <a:srgbClr val="423B58"/>
              </a:solidFill>
              <a:latin typeface="微软雅黑" panose="020B0503020204020204" pitchFamily="34" charset="-122"/>
            </a:endParaRPr>
          </a:p>
        </p:txBody>
      </p:sp>
      <p:pic>
        <p:nvPicPr>
          <p:cNvPr id="10" name="图片 9"/>
          <p:cNvPicPr>
            <a:picLocks noChangeAspect="1"/>
          </p:cNvPicPr>
          <p:nvPr/>
        </p:nvPicPr>
        <p:blipFill>
          <a:blip r:embed="rId3" cstate="email"/>
          <a:stretch>
            <a:fillRect/>
          </a:stretch>
        </p:blipFill>
        <p:spPr>
          <a:xfrm>
            <a:off x="778333" y="331743"/>
            <a:ext cx="938865" cy="823031"/>
          </a:xfrm>
          <a:prstGeom prst="rect">
            <a:avLst/>
          </a:prstGeom>
        </p:spPr>
      </p:pic>
      <p:grpSp>
        <p:nvGrpSpPr>
          <p:cNvPr id="12" name="组合 11"/>
          <p:cNvGrpSpPr/>
          <p:nvPr/>
        </p:nvGrpSpPr>
        <p:grpSpPr>
          <a:xfrm>
            <a:off x="1545747" y="2509336"/>
            <a:ext cx="2546509" cy="2546509"/>
            <a:chOff x="3844088" y="-403033"/>
            <a:chExt cx="1737247" cy="1737247"/>
          </a:xfrm>
        </p:grpSpPr>
        <p:sp>
          <p:nvSpPr>
            <p:cNvPr id="14" name="矩形 13"/>
            <p:cNvSpPr/>
            <p:nvPr/>
          </p:nvSpPr>
          <p:spPr>
            <a:xfrm>
              <a:off x="3844088" y="-403033"/>
              <a:ext cx="1737247" cy="173724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a:p>
          </p:txBody>
        </p:sp>
        <p:cxnSp>
          <p:nvCxnSpPr>
            <p:cNvPr id="15" name="直接连接符 14"/>
            <p:cNvCxnSpPr>
              <a:stCxn id="14" idx="3"/>
            </p:cNvCxnSpPr>
            <p:nvPr/>
          </p:nvCxnSpPr>
          <p:spPr>
            <a:xfrm flipH="1" flipV="1">
              <a:off x="3845607" y="461473"/>
              <a:ext cx="1735728" cy="41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14" idx="0"/>
            </p:cNvCxnSpPr>
            <p:nvPr/>
          </p:nvCxnSpPr>
          <p:spPr>
            <a:xfrm flipH="1">
              <a:off x="4708124" y="-403033"/>
              <a:ext cx="4588"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sp>
        <p:nvSpPr>
          <p:cNvPr id="19" name="文本框 18"/>
          <p:cNvSpPr txBox="1"/>
          <p:nvPr/>
        </p:nvSpPr>
        <p:spPr>
          <a:xfrm>
            <a:off x="1659604" y="2393578"/>
            <a:ext cx="2334293" cy="2662267"/>
          </a:xfrm>
          <a:prstGeom prst="rect">
            <a:avLst/>
          </a:prstGeom>
          <a:noFill/>
        </p:spPr>
        <p:txBody>
          <a:bodyPr wrap="none" rtlCol="0" anchor="ctr">
            <a:spAutoFit/>
          </a:bodyPr>
          <a:lstStyle/>
          <a:p>
            <a:pPr algn="ctr"/>
            <a:r>
              <a:rPr lang="zh-CN" altLang="en-US" sz="16700" b="1" dirty="0">
                <a:solidFill>
                  <a:schemeClr val="accent5"/>
                </a:solidFill>
                <a:latin typeface="楷体" panose="02010609060101010101" pitchFamily="49" charset="-122"/>
                <a:ea typeface="楷体" panose="02010609060101010101" pitchFamily="49" charset="-122"/>
              </a:rPr>
              <a:t>吃</a:t>
            </a:r>
            <a:endParaRPr lang="zh-CN" altLang="en-US" sz="16700" b="1" dirty="0">
              <a:solidFill>
                <a:schemeClr val="accent5"/>
              </a:solidFill>
              <a:latin typeface="楷体" panose="02010609060101010101" pitchFamily="49" charset="-122"/>
              <a:ea typeface="楷体" panose="02010609060101010101" pitchFamily="49" charset="-122"/>
            </a:endParaRPr>
          </a:p>
        </p:txBody>
      </p:sp>
      <p:sp>
        <p:nvSpPr>
          <p:cNvPr id="20" name="文本框 19"/>
          <p:cNvSpPr txBox="1"/>
          <p:nvPr/>
        </p:nvSpPr>
        <p:spPr>
          <a:xfrm>
            <a:off x="2294347" y="1576302"/>
            <a:ext cx="1035861" cy="830997"/>
          </a:xfrm>
          <a:prstGeom prst="rect">
            <a:avLst/>
          </a:prstGeom>
          <a:noFill/>
        </p:spPr>
        <p:txBody>
          <a:bodyPr wrap="none" rtlCol="0" anchor="ctr">
            <a:spAutoFit/>
          </a:bodyPr>
          <a:lstStyle/>
          <a:p>
            <a:pPr algn="ctr"/>
            <a:r>
              <a:rPr lang="en-US" altLang="zh-CN" sz="4800" dirty="0" err="1">
                <a:solidFill>
                  <a:schemeClr val="accent5"/>
                </a:solidFill>
                <a:latin typeface="微软雅黑" panose="020B0503020204020204" pitchFamily="34" charset="-122"/>
                <a:ea typeface="微软雅黑" panose="020B0503020204020204" pitchFamily="34" charset="-122"/>
              </a:rPr>
              <a:t>chī</a:t>
            </a:r>
            <a:endParaRPr lang="en-US" altLang="zh-CN" sz="4800" dirty="0">
              <a:solidFill>
                <a:schemeClr val="accent5"/>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4476075" y="4349898"/>
            <a:ext cx="4788277" cy="646331"/>
          </a:xfrm>
          <a:prstGeom prst="rect">
            <a:avLst/>
          </a:prstGeom>
        </p:spPr>
        <p:txBody>
          <a:bodyPr wrap="square">
            <a:spAutoFit/>
            <a:scene3d>
              <a:camera prst="orthographicFront"/>
              <a:lightRig rig="threePt" dir="t"/>
            </a:scene3d>
            <a:sp3d contourW="12700"/>
          </a:bodyPr>
          <a:lstStyle>
            <a:defPPr>
              <a:defRPr lang="zh-CN"/>
            </a:defPPr>
            <a:lvl1pPr algn="just">
              <a:defRPr sz="2800">
                <a:solidFill>
                  <a:schemeClr val="accent1"/>
                </a:solidFill>
                <a:latin typeface="+mj-ea"/>
                <a:ea typeface="+mj-ea"/>
              </a:defRPr>
            </a:lvl1pPr>
          </a:lstStyle>
          <a:p>
            <a:pPr algn="l"/>
            <a:r>
              <a:rPr lang="zh-CN" altLang="en-US" sz="3600" dirty="0"/>
              <a:t>组词：吃饭   吃东西</a:t>
            </a:r>
            <a:endParaRPr lang="zh-CN" altLang="en-US" sz="3600" dirty="0"/>
          </a:p>
        </p:txBody>
      </p:sp>
      <p:sp>
        <p:nvSpPr>
          <p:cNvPr id="28" name="文本框 27"/>
          <p:cNvSpPr txBox="1"/>
          <p:nvPr/>
        </p:nvSpPr>
        <p:spPr>
          <a:xfrm>
            <a:off x="1614086" y="5226790"/>
            <a:ext cx="2393682" cy="646331"/>
          </a:xfrm>
          <a:prstGeom prst="rect">
            <a:avLst/>
          </a:prstGeom>
        </p:spPr>
        <p:txBody>
          <a:bodyPr wrap="square">
            <a:spAutoFit/>
            <a:scene3d>
              <a:camera prst="orthographicFront"/>
              <a:lightRig rig="threePt" dir="t"/>
            </a:scene3d>
            <a:sp3d contourW="12700"/>
          </a:bodyPr>
          <a:lstStyle>
            <a:defPPr>
              <a:defRPr lang="zh-CN"/>
            </a:defPPr>
            <a:lvl1pPr algn="just">
              <a:defRPr sz="2800">
                <a:solidFill>
                  <a:schemeClr val="accent1"/>
                </a:solidFill>
                <a:latin typeface="+mj-ea"/>
                <a:ea typeface="+mj-ea"/>
              </a:defRPr>
            </a:lvl1pPr>
          </a:lstStyle>
          <a:p>
            <a:pPr algn="ctr"/>
            <a:r>
              <a:rPr lang="zh-CN" altLang="en-US" sz="3600" dirty="0">
                <a:solidFill>
                  <a:schemeClr val="accent5"/>
                </a:solidFill>
              </a:rPr>
              <a:t>左右结构</a:t>
            </a:r>
            <a:endParaRPr lang="zh-CN" altLang="en-US" sz="3600" dirty="0">
              <a:solidFill>
                <a:schemeClr val="accent5"/>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left)">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4494407" y="2441731"/>
            <a:ext cx="3564117" cy="1130825"/>
          </a:xfrm>
          <a:prstGeom prst="rect">
            <a:avLst/>
          </a:prstGeom>
        </p:spPr>
      </p:pic>
      <p:sp>
        <p:nvSpPr>
          <p:cNvPr id="9" name="圆角矩形 8"/>
          <p:cNvSpPr/>
          <p:nvPr/>
        </p:nvSpPr>
        <p:spPr>
          <a:xfrm>
            <a:off x="1127448" y="465243"/>
            <a:ext cx="2304256" cy="587494"/>
          </a:xfrm>
          <a:prstGeom prst="roundRect">
            <a:avLst>
              <a:gd name="adj" fmla="val 50000"/>
            </a:avLst>
          </a:prstGeom>
          <a:noFill/>
          <a:ln w="28575">
            <a:solidFill>
              <a:srgbClr val="423B5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180000" bIns="45720" anchor="ctr"/>
          <a:lstStyle/>
          <a:p>
            <a:pPr algn="r"/>
            <a:r>
              <a:rPr lang="zh-CN" altLang="en-US" sz="3000" b="1" noProof="1">
                <a:solidFill>
                  <a:srgbClr val="423B58"/>
                </a:solidFill>
                <a:latin typeface="微软雅黑" panose="020B0503020204020204" pitchFamily="34" charset="-122"/>
              </a:rPr>
              <a:t>我会认</a:t>
            </a:r>
            <a:endParaRPr lang="zh-CN" altLang="en-US" sz="3000" b="1" noProof="1">
              <a:solidFill>
                <a:srgbClr val="423B58"/>
              </a:solidFill>
              <a:latin typeface="微软雅黑" panose="020B0503020204020204" pitchFamily="34" charset="-122"/>
            </a:endParaRPr>
          </a:p>
        </p:txBody>
      </p:sp>
      <p:pic>
        <p:nvPicPr>
          <p:cNvPr id="10" name="图片 9"/>
          <p:cNvPicPr>
            <a:picLocks noChangeAspect="1"/>
          </p:cNvPicPr>
          <p:nvPr/>
        </p:nvPicPr>
        <p:blipFill>
          <a:blip r:embed="rId2" cstate="email"/>
          <a:stretch>
            <a:fillRect/>
          </a:stretch>
        </p:blipFill>
        <p:spPr>
          <a:xfrm>
            <a:off x="778333" y="331743"/>
            <a:ext cx="938865" cy="823031"/>
          </a:xfrm>
          <a:prstGeom prst="rect">
            <a:avLst/>
          </a:prstGeom>
        </p:spPr>
      </p:pic>
      <p:sp>
        <p:nvSpPr>
          <p:cNvPr id="11" name="文本框 10"/>
          <p:cNvSpPr txBox="1"/>
          <p:nvPr/>
        </p:nvSpPr>
        <p:spPr>
          <a:xfrm>
            <a:off x="1614086" y="5226790"/>
            <a:ext cx="2393682" cy="646331"/>
          </a:xfrm>
          <a:prstGeom prst="rect">
            <a:avLst/>
          </a:prstGeom>
        </p:spPr>
        <p:txBody>
          <a:bodyPr wrap="square">
            <a:spAutoFit/>
            <a:scene3d>
              <a:camera prst="orthographicFront"/>
              <a:lightRig rig="threePt" dir="t"/>
            </a:scene3d>
            <a:sp3d contourW="12700"/>
          </a:bodyPr>
          <a:lstStyle>
            <a:defPPr>
              <a:defRPr lang="zh-CN"/>
            </a:defPPr>
            <a:lvl1pPr algn="just">
              <a:defRPr sz="2800">
                <a:solidFill>
                  <a:schemeClr val="accent1"/>
                </a:solidFill>
                <a:latin typeface="+mj-ea"/>
                <a:ea typeface="+mj-ea"/>
              </a:defRPr>
            </a:lvl1pPr>
          </a:lstStyle>
          <a:p>
            <a:pPr algn="ctr"/>
            <a:r>
              <a:rPr lang="zh-CN" altLang="en-US" sz="3600" dirty="0">
                <a:solidFill>
                  <a:schemeClr val="accent5"/>
                </a:solidFill>
              </a:rPr>
              <a:t>左右结构</a:t>
            </a:r>
            <a:endParaRPr lang="zh-CN" altLang="en-US" sz="3600" dirty="0">
              <a:solidFill>
                <a:schemeClr val="accent5"/>
              </a:solidFill>
            </a:endParaRPr>
          </a:p>
        </p:txBody>
      </p:sp>
      <p:grpSp>
        <p:nvGrpSpPr>
          <p:cNvPr id="12" name="组合 11"/>
          <p:cNvGrpSpPr/>
          <p:nvPr/>
        </p:nvGrpSpPr>
        <p:grpSpPr>
          <a:xfrm>
            <a:off x="1545747" y="2509336"/>
            <a:ext cx="2546509" cy="2546509"/>
            <a:chOff x="3844088" y="-403033"/>
            <a:chExt cx="1737247" cy="1737247"/>
          </a:xfrm>
        </p:grpSpPr>
        <p:sp>
          <p:nvSpPr>
            <p:cNvPr id="14" name="矩形 13"/>
            <p:cNvSpPr/>
            <p:nvPr/>
          </p:nvSpPr>
          <p:spPr>
            <a:xfrm>
              <a:off x="3844088" y="-403033"/>
              <a:ext cx="1737247" cy="173724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a:p>
          </p:txBody>
        </p:sp>
        <p:cxnSp>
          <p:nvCxnSpPr>
            <p:cNvPr id="15" name="直接连接符 14"/>
            <p:cNvCxnSpPr>
              <a:stCxn id="14" idx="3"/>
            </p:cNvCxnSpPr>
            <p:nvPr/>
          </p:nvCxnSpPr>
          <p:spPr>
            <a:xfrm flipH="1" flipV="1">
              <a:off x="3845607" y="461473"/>
              <a:ext cx="1735728" cy="41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14" idx="0"/>
            </p:cNvCxnSpPr>
            <p:nvPr/>
          </p:nvCxnSpPr>
          <p:spPr>
            <a:xfrm flipH="1">
              <a:off x="4708124" y="-403033"/>
              <a:ext cx="4588"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sp>
        <p:nvSpPr>
          <p:cNvPr id="19" name="文本框 18"/>
          <p:cNvSpPr txBox="1"/>
          <p:nvPr/>
        </p:nvSpPr>
        <p:spPr>
          <a:xfrm>
            <a:off x="1659603" y="2393578"/>
            <a:ext cx="2334293" cy="2662267"/>
          </a:xfrm>
          <a:prstGeom prst="rect">
            <a:avLst/>
          </a:prstGeom>
          <a:noFill/>
        </p:spPr>
        <p:txBody>
          <a:bodyPr wrap="none" rtlCol="0" anchor="ctr">
            <a:spAutoFit/>
          </a:bodyPr>
          <a:lstStyle/>
          <a:p>
            <a:pPr algn="ctr"/>
            <a:r>
              <a:rPr lang="zh-CN" altLang="en-US" sz="16700" b="1" dirty="0">
                <a:solidFill>
                  <a:schemeClr val="accent5"/>
                </a:solidFill>
                <a:latin typeface="楷体" panose="02010609060101010101" pitchFamily="49" charset="-122"/>
                <a:ea typeface="楷体" panose="02010609060101010101" pitchFamily="49" charset="-122"/>
              </a:rPr>
              <a:t>叫</a:t>
            </a:r>
            <a:endParaRPr lang="zh-CN" altLang="en-US" sz="16700" b="1" dirty="0">
              <a:solidFill>
                <a:schemeClr val="accent5"/>
              </a:solidFill>
              <a:latin typeface="楷体" panose="02010609060101010101" pitchFamily="49" charset="-122"/>
              <a:ea typeface="楷体" panose="02010609060101010101" pitchFamily="49" charset="-122"/>
            </a:endParaRPr>
          </a:p>
        </p:txBody>
      </p:sp>
      <p:sp>
        <p:nvSpPr>
          <p:cNvPr id="20" name="文本框 19"/>
          <p:cNvSpPr txBox="1"/>
          <p:nvPr/>
        </p:nvSpPr>
        <p:spPr>
          <a:xfrm>
            <a:off x="2190152" y="1576302"/>
            <a:ext cx="1244251" cy="830997"/>
          </a:xfrm>
          <a:prstGeom prst="rect">
            <a:avLst/>
          </a:prstGeom>
          <a:noFill/>
        </p:spPr>
        <p:txBody>
          <a:bodyPr wrap="none" rtlCol="0" anchor="ctr">
            <a:spAutoFit/>
          </a:bodyPr>
          <a:lstStyle/>
          <a:p>
            <a:pPr algn="ctr"/>
            <a:r>
              <a:rPr lang="en-US" altLang="zh-CN" sz="4800" dirty="0" err="1">
                <a:solidFill>
                  <a:schemeClr val="accent5"/>
                </a:solidFill>
                <a:latin typeface="微软雅黑" panose="020B0503020204020204" pitchFamily="34" charset="-122"/>
                <a:ea typeface="微软雅黑" panose="020B0503020204020204" pitchFamily="34" charset="-122"/>
              </a:rPr>
              <a:t>jiào</a:t>
            </a:r>
            <a:endParaRPr lang="en-US" altLang="zh-CN" sz="4800" dirty="0">
              <a:solidFill>
                <a:schemeClr val="accent5"/>
              </a:solidFill>
              <a:latin typeface="微软雅黑" panose="020B0503020204020204" pitchFamily="34" charset="-122"/>
              <a:ea typeface="微软雅黑" panose="020B0503020204020204" pitchFamily="34" charset="-122"/>
            </a:endParaRPr>
          </a:p>
        </p:txBody>
      </p:sp>
      <p:pic>
        <p:nvPicPr>
          <p:cNvPr id="22" name="图片 21"/>
          <p:cNvPicPr>
            <a:picLocks noChangeAspect="1"/>
          </p:cNvPicPr>
          <p:nvPr/>
        </p:nvPicPr>
        <p:blipFill>
          <a:blip r:embed="rId3" cstate="email"/>
          <a:stretch>
            <a:fillRect/>
          </a:stretch>
        </p:blipFill>
        <p:spPr>
          <a:xfrm>
            <a:off x="8349644" y="3140967"/>
            <a:ext cx="3355313" cy="3355313"/>
          </a:xfrm>
          <a:prstGeom prst="rect">
            <a:avLst/>
          </a:prstGeom>
        </p:spPr>
      </p:pic>
      <p:sp>
        <p:nvSpPr>
          <p:cNvPr id="23" name="文本框 22"/>
          <p:cNvSpPr txBox="1"/>
          <p:nvPr/>
        </p:nvSpPr>
        <p:spPr>
          <a:xfrm>
            <a:off x="4476075" y="4349898"/>
            <a:ext cx="4068197" cy="646331"/>
          </a:xfrm>
          <a:prstGeom prst="rect">
            <a:avLst/>
          </a:prstGeom>
        </p:spPr>
        <p:txBody>
          <a:bodyPr wrap="square">
            <a:spAutoFit/>
            <a:scene3d>
              <a:camera prst="orthographicFront"/>
              <a:lightRig rig="threePt" dir="t"/>
            </a:scene3d>
            <a:sp3d contourW="12700"/>
          </a:bodyPr>
          <a:lstStyle>
            <a:defPPr>
              <a:defRPr lang="zh-CN"/>
            </a:defPPr>
            <a:lvl1pPr algn="just">
              <a:defRPr sz="2800">
                <a:solidFill>
                  <a:schemeClr val="accent1"/>
                </a:solidFill>
                <a:latin typeface="+mj-ea"/>
                <a:ea typeface="+mj-ea"/>
              </a:defRPr>
            </a:lvl1pPr>
          </a:lstStyle>
          <a:p>
            <a:pPr algn="l"/>
            <a:r>
              <a:rPr lang="zh-CN" altLang="en-US" sz="3600" dirty="0"/>
              <a:t>组词：尖叫   叫声</a:t>
            </a:r>
            <a:endParaRPr lang="zh-CN" altLang="en-US" sz="3600" dirty="0"/>
          </a:p>
        </p:txBody>
      </p:sp>
    </p:spTree>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a:xfrm>
            <a:off x="1127448" y="465243"/>
            <a:ext cx="2304256" cy="587494"/>
          </a:xfrm>
          <a:prstGeom prst="roundRect">
            <a:avLst>
              <a:gd name="adj" fmla="val 50000"/>
            </a:avLst>
          </a:prstGeom>
          <a:noFill/>
          <a:ln w="28575">
            <a:solidFill>
              <a:srgbClr val="423B5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180000" bIns="45720" anchor="ctr"/>
          <a:lstStyle/>
          <a:p>
            <a:pPr algn="r"/>
            <a:r>
              <a:rPr lang="zh-CN" altLang="en-US" sz="3000" b="1" noProof="1">
                <a:solidFill>
                  <a:srgbClr val="423B58"/>
                </a:solidFill>
                <a:latin typeface="微软雅黑" panose="020B0503020204020204" pitchFamily="34" charset="-122"/>
              </a:rPr>
              <a:t>我会写</a:t>
            </a:r>
            <a:endParaRPr lang="zh-CN" altLang="en-US" sz="3000" b="1" noProof="1">
              <a:solidFill>
                <a:srgbClr val="423B58"/>
              </a:solidFill>
              <a:latin typeface="微软雅黑" panose="020B0503020204020204" pitchFamily="34" charset="-122"/>
            </a:endParaRPr>
          </a:p>
        </p:txBody>
      </p:sp>
      <p:pic>
        <p:nvPicPr>
          <p:cNvPr id="11" name="图片 10"/>
          <p:cNvPicPr>
            <a:picLocks noChangeAspect="1"/>
          </p:cNvPicPr>
          <p:nvPr/>
        </p:nvPicPr>
        <p:blipFill>
          <a:blip r:embed="rId1" cstate="email"/>
          <a:stretch>
            <a:fillRect/>
          </a:stretch>
        </p:blipFill>
        <p:spPr>
          <a:xfrm>
            <a:off x="778333" y="331743"/>
            <a:ext cx="938865" cy="823031"/>
          </a:xfrm>
          <a:prstGeom prst="rect">
            <a:avLst/>
          </a:prstGeom>
        </p:spPr>
      </p:pic>
      <p:pic>
        <p:nvPicPr>
          <p:cNvPr id="12" name="图片 11"/>
          <p:cNvPicPr>
            <a:picLocks noChangeAspect="1"/>
          </p:cNvPicPr>
          <p:nvPr/>
        </p:nvPicPr>
        <p:blipFill>
          <a:blip r:embed="rId2"/>
          <a:stretch>
            <a:fillRect/>
          </a:stretch>
        </p:blipFill>
        <p:spPr>
          <a:xfrm>
            <a:off x="4494407" y="2462155"/>
            <a:ext cx="3564117" cy="1025429"/>
          </a:xfrm>
          <a:prstGeom prst="rect">
            <a:avLst/>
          </a:prstGeom>
        </p:spPr>
      </p:pic>
      <p:sp>
        <p:nvSpPr>
          <p:cNvPr id="14" name="文本框 13"/>
          <p:cNvSpPr txBox="1"/>
          <p:nvPr/>
        </p:nvSpPr>
        <p:spPr>
          <a:xfrm>
            <a:off x="1614086" y="5226790"/>
            <a:ext cx="2393682" cy="646331"/>
          </a:xfrm>
          <a:prstGeom prst="rect">
            <a:avLst/>
          </a:prstGeom>
        </p:spPr>
        <p:txBody>
          <a:bodyPr wrap="square">
            <a:spAutoFit/>
            <a:scene3d>
              <a:camera prst="orthographicFront"/>
              <a:lightRig rig="threePt" dir="t"/>
            </a:scene3d>
            <a:sp3d contourW="12700"/>
          </a:bodyPr>
          <a:lstStyle>
            <a:defPPr>
              <a:defRPr lang="zh-CN"/>
            </a:defPPr>
            <a:lvl1pPr algn="just">
              <a:defRPr sz="2800">
                <a:solidFill>
                  <a:schemeClr val="accent1"/>
                </a:solidFill>
                <a:latin typeface="+mj-ea"/>
                <a:ea typeface="+mj-ea"/>
              </a:defRPr>
            </a:lvl1pPr>
          </a:lstStyle>
          <a:p>
            <a:pPr algn="ctr"/>
            <a:r>
              <a:rPr lang="zh-CN" altLang="en-US" sz="3600" dirty="0">
                <a:solidFill>
                  <a:schemeClr val="accent5"/>
                </a:solidFill>
              </a:rPr>
              <a:t>独立结构</a:t>
            </a:r>
            <a:endParaRPr lang="zh-CN" altLang="en-US" sz="3600" dirty="0">
              <a:solidFill>
                <a:schemeClr val="accent5"/>
              </a:solidFill>
            </a:endParaRPr>
          </a:p>
        </p:txBody>
      </p:sp>
      <p:grpSp>
        <p:nvGrpSpPr>
          <p:cNvPr id="15" name="组合 14"/>
          <p:cNvGrpSpPr/>
          <p:nvPr/>
        </p:nvGrpSpPr>
        <p:grpSpPr>
          <a:xfrm>
            <a:off x="1545747" y="2509336"/>
            <a:ext cx="2546509" cy="2546509"/>
            <a:chOff x="3844088" y="-403033"/>
            <a:chExt cx="1737247" cy="1737247"/>
          </a:xfrm>
        </p:grpSpPr>
        <p:sp>
          <p:nvSpPr>
            <p:cNvPr id="16" name="矩形 15"/>
            <p:cNvSpPr/>
            <p:nvPr/>
          </p:nvSpPr>
          <p:spPr>
            <a:xfrm>
              <a:off x="3844088" y="-403033"/>
              <a:ext cx="1737247" cy="173724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a:p>
          </p:txBody>
        </p:sp>
        <p:cxnSp>
          <p:nvCxnSpPr>
            <p:cNvPr id="17" name="直接连接符 16"/>
            <p:cNvCxnSpPr>
              <a:stCxn id="16" idx="3"/>
            </p:cNvCxnSpPr>
            <p:nvPr/>
          </p:nvCxnSpPr>
          <p:spPr>
            <a:xfrm flipH="1" flipV="1">
              <a:off x="3845607" y="461473"/>
              <a:ext cx="1735728" cy="41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16" idx="0"/>
            </p:cNvCxnSpPr>
            <p:nvPr/>
          </p:nvCxnSpPr>
          <p:spPr>
            <a:xfrm flipH="1">
              <a:off x="4708124" y="-403033"/>
              <a:ext cx="4588"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sp>
        <p:nvSpPr>
          <p:cNvPr id="21" name="文本框 20"/>
          <p:cNvSpPr txBox="1"/>
          <p:nvPr/>
        </p:nvSpPr>
        <p:spPr>
          <a:xfrm>
            <a:off x="1659603" y="2393578"/>
            <a:ext cx="2334293" cy="2662267"/>
          </a:xfrm>
          <a:prstGeom prst="rect">
            <a:avLst/>
          </a:prstGeom>
          <a:noFill/>
        </p:spPr>
        <p:txBody>
          <a:bodyPr wrap="none" rtlCol="0" anchor="ctr">
            <a:spAutoFit/>
          </a:bodyPr>
          <a:lstStyle/>
          <a:p>
            <a:pPr algn="ctr"/>
            <a:r>
              <a:rPr lang="zh-CN" altLang="en-US" sz="16700" b="1" dirty="0">
                <a:solidFill>
                  <a:schemeClr val="accent5"/>
                </a:solidFill>
                <a:latin typeface="楷体" panose="02010609060101010101" pitchFamily="49" charset="-122"/>
                <a:ea typeface="楷体" panose="02010609060101010101" pitchFamily="49" charset="-122"/>
              </a:rPr>
              <a:t>主</a:t>
            </a:r>
            <a:endParaRPr lang="zh-CN" altLang="en-US" sz="16700" b="1" dirty="0">
              <a:solidFill>
                <a:schemeClr val="accent5"/>
              </a:solidFill>
              <a:latin typeface="楷体" panose="02010609060101010101" pitchFamily="49" charset="-122"/>
              <a:ea typeface="楷体" panose="02010609060101010101" pitchFamily="49" charset="-122"/>
            </a:endParaRPr>
          </a:p>
        </p:txBody>
      </p:sp>
      <p:sp>
        <p:nvSpPr>
          <p:cNvPr id="22" name="文本框 21"/>
          <p:cNvSpPr txBox="1"/>
          <p:nvPr/>
        </p:nvSpPr>
        <p:spPr>
          <a:xfrm>
            <a:off x="2190152" y="1576302"/>
            <a:ext cx="1244251" cy="830997"/>
          </a:xfrm>
          <a:prstGeom prst="rect">
            <a:avLst/>
          </a:prstGeom>
          <a:noFill/>
        </p:spPr>
        <p:txBody>
          <a:bodyPr wrap="none" rtlCol="0" anchor="ctr">
            <a:spAutoFit/>
          </a:bodyPr>
          <a:lstStyle/>
          <a:p>
            <a:pPr algn="ctr"/>
            <a:r>
              <a:rPr lang="en-US" altLang="zh-CN" sz="4800" dirty="0" err="1">
                <a:solidFill>
                  <a:schemeClr val="accent5"/>
                </a:solidFill>
                <a:latin typeface="微软雅黑" panose="020B0503020204020204" pitchFamily="34" charset="-122"/>
                <a:ea typeface="微软雅黑" panose="020B0503020204020204" pitchFamily="34" charset="-122"/>
              </a:rPr>
              <a:t>zhǔ</a:t>
            </a:r>
            <a:endParaRPr lang="en-US" altLang="zh-CN" sz="4800" dirty="0">
              <a:solidFill>
                <a:schemeClr val="accent5"/>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4476075" y="4349898"/>
            <a:ext cx="4068197" cy="646331"/>
          </a:xfrm>
          <a:prstGeom prst="rect">
            <a:avLst/>
          </a:prstGeom>
        </p:spPr>
        <p:txBody>
          <a:bodyPr wrap="square">
            <a:spAutoFit/>
            <a:scene3d>
              <a:camera prst="orthographicFront"/>
              <a:lightRig rig="threePt" dir="t"/>
            </a:scene3d>
            <a:sp3d contourW="12700"/>
          </a:bodyPr>
          <a:lstStyle>
            <a:defPPr>
              <a:defRPr lang="zh-CN"/>
            </a:defPPr>
            <a:lvl1pPr algn="just">
              <a:defRPr sz="2800">
                <a:solidFill>
                  <a:schemeClr val="accent1"/>
                </a:solidFill>
                <a:latin typeface="+mj-ea"/>
                <a:ea typeface="+mj-ea"/>
              </a:defRPr>
            </a:lvl1pPr>
          </a:lstStyle>
          <a:p>
            <a:pPr algn="l"/>
            <a:r>
              <a:rPr lang="zh-CN" altLang="en-US" sz="3600" dirty="0"/>
              <a:t>组词：主人  主任</a:t>
            </a:r>
            <a:endParaRPr lang="zh-CN" altLang="en-US" sz="3600" dirty="0"/>
          </a:p>
        </p:txBody>
      </p:sp>
    </p:spTree>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p:nvPr/>
        </p:nvSpPr>
        <p:spPr>
          <a:xfrm>
            <a:off x="1127448" y="465243"/>
            <a:ext cx="2304256" cy="587494"/>
          </a:xfrm>
          <a:prstGeom prst="roundRect">
            <a:avLst>
              <a:gd name="adj" fmla="val 50000"/>
            </a:avLst>
          </a:prstGeom>
          <a:noFill/>
          <a:ln w="28575">
            <a:solidFill>
              <a:srgbClr val="423B5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180000" bIns="45720" anchor="ctr"/>
          <a:lstStyle/>
          <a:p>
            <a:pPr algn="r"/>
            <a:r>
              <a:rPr lang="zh-CN" altLang="en-US" sz="3000" b="1" noProof="1">
                <a:solidFill>
                  <a:srgbClr val="423B58"/>
                </a:solidFill>
                <a:latin typeface="微软雅黑" panose="020B0503020204020204" pitchFamily="34" charset="-122"/>
              </a:rPr>
              <a:t>我会写</a:t>
            </a:r>
            <a:endParaRPr lang="zh-CN" altLang="en-US" sz="3000" b="1" noProof="1">
              <a:solidFill>
                <a:srgbClr val="423B58"/>
              </a:solidFill>
              <a:latin typeface="微软雅黑" panose="020B0503020204020204" pitchFamily="34" charset="-122"/>
            </a:endParaRPr>
          </a:p>
        </p:txBody>
      </p:sp>
      <p:pic>
        <p:nvPicPr>
          <p:cNvPr id="14" name="图片 13"/>
          <p:cNvPicPr>
            <a:picLocks noChangeAspect="1"/>
          </p:cNvPicPr>
          <p:nvPr/>
        </p:nvPicPr>
        <p:blipFill>
          <a:blip r:embed="rId1" cstate="email"/>
          <a:stretch>
            <a:fillRect/>
          </a:stretch>
        </p:blipFill>
        <p:spPr>
          <a:xfrm>
            <a:off x="778333" y="331743"/>
            <a:ext cx="938865" cy="823031"/>
          </a:xfrm>
          <a:prstGeom prst="rect">
            <a:avLst/>
          </a:prstGeom>
        </p:spPr>
      </p:pic>
      <p:pic>
        <p:nvPicPr>
          <p:cNvPr id="15" name="图片 14"/>
          <p:cNvPicPr>
            <a:picLocks noChangeAspect="1"/>
          </p:cNvPicPr>
          <p:nvPr/>
        </p:nvPicPr>
        <p:blipFill>
          <a:blip r:embed="rId2"/>
          <a:stretch>
            <a:fillRect/>
          </a:stretch>
        </p:blipFill>
        <p:spPr>
          <a:xfrm>
            <a:off x="4494407" y="2498132"/>
            <a:ext cx="4107180" cy="999578"/>
          </a:xfrm>
          <a:prstGeom prst="rect">
            <a:avLst/>
          </a:prstGeom>
        </p:spPr>
      </p:pic>
      <p:sp>
        <p:nvSpPr>
          <p:cNvPr id="16" name="文本框 15"/>
          <p:cNvSpPr txBox="1"/>
          <p:nvPr/>
        </p:nvSpPr>
        <p:spPr>
          <a:xfrm>
            <a:off x="1614086" y="5226790"/>
            <a:ext cx="2393682" cy="646331"/>
          </a:xfrm>
          <a:prstGeom prst="rect">
            <a:avLst/>
          </a:prstGeom>
        </p:spPr>
        <p:txBody>
          <a:bodyPr wrap="square">
            <a:spAutoFit/>
            <a:scene3d>
              <a:camera prst="orthographicFront"/>
              <a:lightRig rig="threePt" dir="t"/>
            </a:scene3d>
            <a:sp3d contourW="12700"/>
          </a:bodyPr>
          <a:lstStyle>
            <a:defPPr>
              <a:defRPr lang="zh-CN"/>
            </a:defPPr>
            <a:lvl1pPr algn="just">
              <a:defRPr sz="2800">
                <a:solidFill>
                  <a:schemeClr val="accent1"/>
                </a:solidFill>
                <a:latin typeface="+mj-ea"/>
                <a:ea typeface="+mj-ea"/>
              </a:defRPr>
            </a:lvl1pPr>
          </a:lstStyle>
          <a:p>
            <a:pPr algn="ctr"/>
            <a:r>
              <a:rPr lang="zh-CN" altLang="en-US" sz="3600" dirty="0">
                <a:solidFill>
                  <a:schemeClr val="accent5"/>
                </a:solidFill>
              </a:rPr>
              <a:t>左右结构</a:t>
            </a:r>
            <a:endParaRPr lang="zh-CN" altLang="en-US" sz="3600" dirty="0">
              <a:solidFill>
                <a:schemeClr val="accent5"/>
              </a:solidFill>
            </a:endParaRPr>
          </a:p>
        </p:txBody>
      </p:sp>
      <p:grpSp>
        <p:nvGrpSpPr>
          <p:cNvPr id="17" name="组合 16"/>
          <p:cNvGrpSpPr/>
          <p:nvPr/>
        </p:nvGrpSpPr>
        <p:grpSpPr>
          <a:xfrm>
            <a:off x="1545747" y="2509336"/>
            <a:ext cx="2546509" cy="2546509"/>
            <a:chOff x="3844088" y="-403033"/>
            <a:chExt cx="1737247" cy="1737247"/>
          </a:xfrm>
        </p:grpSpPr>
        <p:sp>
          <p:nvSpPr>
            <p:cNvPr id="18" name="矩形 17"/>
            <p:cNvSpPr/>
            <p:nvPr/>
          </p:nvSpPr>
          <p:spPr>
            <a:xfrm>
              <a:off x="3844088" y="-403033"/>
              <a:ext cx="1737247" cy="173724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a:p>
          </p:txBody>
        </p:sp>
        <p:cxnSp>
          <p:nvCxnSpPr>
            <p:cNvPr id="19" name="直接连接符 18"/>
            <p:cNvCxnSpPr>
              <a:stCxn id="18" idx="3"/>
            </p:cNvCxnSpPr>
            <p:nvPr/>
          </p:nvCxnSpPr>
          <p:spPr>
            <a:xfrm flipH="1" flipV="1">
              <a:off x="3845607" y="461473"/>
              <a:ext cx="1735728" cy="41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8" idx="0"/>
            </p:cNvCxnSpPr>
            <p:nvPr/>
          </p:nvCxnSpPr>
          <p:spPr>
            <a:xfrm flipH="1">
              <a:off x="4708124" y="-403033"/>
              <a:ext cx="4588"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sp>
        <p:nvSpPr>
          <p:cNvPr id="23" name="文本框 22"/>
          <p:cNvSpPr txBox="1"/>
          <p:nvPr/>
        </p:nvSpPr>
        <p:spPr>
          <a:xfrm>
            <a:off x="1659602" y="2393578"/>
            <a:ext cx="2334293" cy="2662267"/>
          </a:xfrm>
          <a:prstGeom prst="rect">
            <a:avLst/>
          </a:prstGeom>
          <a:noFill/>
        </p:spPr>
        <p:txBody>
          <a:bodyPr wrap="none" rtlCol="0" anchor="ctr">
            <a:spAutoFit/>
          </a:bodyPr>
          <a:lstStyle/>
          <a:p>
            <a:pPr algn="ctr"/>
            <a:r>
              <a:rPr lang="zh-CN" altLang="en-US" sz="16700" b="1" dirty="0">
                <a:solidFill>
                  <a:schemeClr val="accent5"/>
                </a:solidFill>
                <a:latin typeface="楷体" panose="02010609060101010101" pitchFamily="49" charset="-122"/>
                <a:ea typeface="楷体" panose="02010609060101010101" pitchFamily="49" charset="-122"/>
              </a:rPr>
              <a:t>江</a:t>
            </a:r>
            <a:endParaRPr lang="zh-CN" altLang="en-US" sz="16700" b="1" dirty="0">
              <a:solidFill>
                <a:schemeClr val="accent5"/>
              </a:solidFill>
              <a:latin typeface="楷体" panose="02010609060101010101" pitchFamily="49" charset="-122"/>
              <a:ea typeface="楷体" panose="02010609060101010101" pitchFamily="49" charset="-122"/>
            </a:endParaRPr>
          </a:p>
        </p:txBody>
      </p:sp>
      <p:sp>
        <p:nvSpPr>
          <p:cNvPr id="25" name="文本框 24"/>
          <p:cNvSpPr txBox="1"/>
          <p:nvPr/>
        </p:nvSpPr>
        <p:spPr>
          <a:xfrm>
            <a:off x="1998593" y="1576302"/>
            <a:ext cx="1627369" cy="830997"/>
          </a:xfrm>
          <a:prstGeom prst="rect">
            <a:avLst/>
          </a:prstGeom>
          <a:noFill/>
        </p:spPr>
        <p:txBody>
          <a:bodyPr wrap="none" rtlCol="0" anchor="ctr">
            <a:spAutoFit/>
          </a:bodyPr>
          <a:lstStyle/>
          <a:p>
            <a:pPr algn="ctr"/>
            <a:r>
              <a:rPr lang="en-US" altLang="zh-CN" sz="4800" dirty="0" err="1">
                <a:solidFill>
                  <a:schemeClr val="accent5"/>
                </a:solidFill>
                <a:latin typeface="微软雅黑" panose="020B0503020204020204" pitchFamily="34" charset="-122"/>
                <a:ea typeface="微软雅黑" panose="020B0503020204020204" pitchFamily="34" charset="-122"/>
              </a:rPr>
              <a:t>jiāng</a:t>
            </a:r>
            <a:endParaRPr lang="en-US" altLang="zh-CN" sz="4800" dirty="0">
              <a:solidFill>
                <a:schemeClr val="accent5"/>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476075" y="4349898"/>
            <a:ext cx="4068197" cy="646331"/>
          </a:xfrm>
          <a:prstGeom prst="rect">
            <a:avLst/>
          </a:prstGeom>
        </p:spPr>
        <p:txBody>
          <a:bodyPr wrap="square">
            <a:spAutoFit/>
            <a:scene3d>
              <a:camera prst="orthographicFront"/>
              <a:lightRig rig="threePt" dir="t"/>
            </a:scene3d>
            <a:sp3d contourW="12700"/>
          </a:bodyPr>
          <a:lstStyle>
            <a:defPPr>
              <a:defRPr lang="zh-CN"/>
            </a:defPPr>
            <a:lvl1pPr algn="just">
              <a:defRPr sz="2800">
                <a:solidFill>
                  <a:schemeClr val="accent1"/>
                </a:solidFill>
                <a:latin typeface="+mj-ea"/>
                <a:ea typeface="+mj-ea"/>
              </a:defRPr>
            </a:lvl1pPr>
          </a:lstStyle>
          <a:p>
            <a:pPr algn="l"/>
            <a:r>
              <a:rPr lang="zh-CN" altLang="en-US" sz="3600" dirty="0"/>
              <a:t>组词：长江   江河</a:t>
            </a:r>
            <a:endParaRPr lang="zh-CN" altLang="en-US" sz="3600" dirty="0"/>
          </a:p>
        </p:txBody>
      </p:sp>
    </p:spTree>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p:nvPr/>
        </p:nvSpPr>
        <p:spPr>
          <a:xfrm>
            <a:off x="1127448" y="465243"/>
            <a:ext cx="2304256" cy="587494"/>
          </a:xfrm>
          <a:prstGeom prst="roundRect">
            <a:avLst>
              <a:gd name="adj" fmla="val 50000"/>
            </a:avLst>
          </a:prstGeom>
          <a:noFill/>
          <a:ln w="28575">
            <a:solidFill>
              <a:srgbClr val="423B5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180000" bIns="45720" anchor="ctr"/>
          <a:lstStyle/>
          <a:p>
            <a:pPr algn="r"/>
            <a:r>
              <a:rPr lang="zh-CN" altLang="en-US" sz="3000" b="1" noProof="1">
                <a:solidFill>
                  <a:srgbClr val="423B58"/>
                </a:solidFill>
                <a:latin typeface="微软雅黑" panose="020B0503020204020204" pitchFamily="34" charset="-122"/>
              </a:rPr>
              <a:t>我会写</a:t>
            </a:r>
            <a:endParaRPr lang="zh-CN" altLang="en-US" sz="3000" b="1" noProof="1">
              <a:solidFill>
                <a:srgbClr val="423B58"/>
              </a:solidFill>
              <a:latin typeface="微软雅黑" panose="020B0503020204020204" pitchFamily="34" charset="-122"/>
            </a:endParaRPr>
          </a:p>
        </p:txBody>
      </p:sp>
      <p:pic>
        <p:nvPicPr>
          <p:cNvPr id="14" name="图片 13"/>
          <p:cNvPicPr>
            <a:picLocks noChangeAspect="1"/>
          </p:cNvPicPr>
          <p:nvPr/>
        </p:nvPicPr>
        <p:blipFill>
          <a:blip r:embed="rId1" cstate="email"/>
          <a:stretch>
            <a:fillRect/>
          </a:stretch>
        </p:blipFill>
        <p:spPr>
          <a:xfrm>
            <a:off x="778333" y="331743"/>
            <a:ext cx="938865" cy="823031"/>
          </a:xfrm>
          <a:prstGeom prst="rect">
            <a:avLst/>
          </a:prstGeom>
        </p:spPr>
      </p:pic>
      <p:pic>
        <p:nvPicPr>
          <p:cNvPr id="15" name="图片 14"/>
          <p:cNvPicPr>
            <a:picLocks noChangeAspect="1"/>
          </p:cNvPicPr>
          <p:nvPr/>
        </p:nvPicPr>
        <p:blipFill>
          <a:blip r:embed="rId2"/>
          <a:stretch>
            <a:fillRect/>
          </a:stretch>
        </p:blipFill>
        <p:spPr>
          <a:xfrm>
            <a:off x="4494407" y="2490049"/>
            <a:ext cx="4763178" cy="1010959"/>
          </a:xfrm>
          <a:prstGeom prst="rect">
            <a:avLst/>
          </a:prstGeom>
        </p:spPr>
      </p:pic>
      <p:sp>
        <p:nvSpPr>
          <p:cNvPr id="16" name="文本框 15"/>
          <p:cNvSpPr txBox="1"/>
          <p:nvPr/>
        </p:nvSpPr>
        <p:spPr>
          <a:xfrm>
            <a:off x="1614086" y="5226790"/>
            <a:ext cx="2393682" cy="646331"/>
          </a:xfrm>
          <a:prstGeom prst="rect">
            <a:avLst/>
          </a:prstGeom>
        </p:spPr>
        <p:txBody>
          <a:bodyPr wrap="square">
            <a:spAutoFit/>
            <a:scene3d>
              <a:camera prst="orthographicFront"/>
              <a:lightRig rig="threePt" dir="t"/>
            </a:scene3d>
            <a:sp3d contourW="12700"/>
          </a:bodyPr>
          <a:lstStyle>
            <a:defPPr>
              <a:defRPr lang="zh-CN"/>
            </a:defPPr>
            <a:lvl1pPr algn="just">
              <a:defRPr sz="2800">
                <a:solidFill>
                  <a:schemeClr val="accent1"/>
                </a:solidFill>
                <a:latin typeface="+mj-ea"/>
                <a:ea typeface="+mj-ea"/>
              </a:defRPr>
            </a:lvl1pPr>
          </a:lstStyle>
          <a:p>
            <a:pPr algn="ctr"/>
            <a:r>
              <a:rPr lang="zh-CN" altLang="en-US" sz="3600" dirty="0">
                <a:solidFill>
                  <a:schemeClr val="accent5"/>
                </a:solidFill>
              </a:rPr>
              <a:t>左右结构</a:t>
            </a:r>
            <a:endParaRPr lang="zh-CN" altLang="en-US" sz="3600" dirty="0">
              <a:solidFill>
                <a:schemeClr val="accent5"/>
              </a:solidFill>
            </a:endParaRPr>
          </a:p>
        </p:txBody>
      </p:sp>
      <p:grpSp>
        <p:nvGrpSpPr>
          <p:cNvPr id="17" name="组合 16"/>
          <p:cNvGrpSpPr/>
          <p:nvPr/>
        </p:nvGrpSpPr>
        <p:grpSpPr>
          <a:xfrm>
            <a:off x="1545747" y="2509336"/>
            <a:ext cx="2546509" cy="2546509"/>
            <a:chOff x="3844088" y="-403033"/>
            <a:chExt cx="1737247" cy="1737247"/>
          </a:xfrm>
        </p:grpSpPr>
        <p:sp>
          <p:nvSpPr>
            <p:cNvPr id="18" name="矩形 17"/>
            <p:cNvSpPr/>
            <p:nvPr/>
          </p:nvSpPr>
          <p:spPr>
            <a:xfrm>
              <a:off x="3844088" y="-403033"/>
              <a:ext cx="1737247" cy="173724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a:p>
          </p:txBody>
        </p:sp>
        <p:cxnSp>
          <p:nvCxnSpPr>
            <p:cNvPr id="19" name="直接连接符 18"/>
            <p:cNvCxnSpPr>
              <a:stCxn id="18" idx="3"/>
            </p:cNvCxnSpPr>
            <p:nvPr/>
          </p:nvCxnSpPr>
          <p:spPr>
            <a:xfrm flipH="1" flipV="1">
              <a:off x="3845607" y="461473"/>
              <a:ext cx="1735728" cy="41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8" idx="0"/>
            </p:cNvCxnSpPr>
            <p:nvPr/>
          </p:nvCxnSpPr>
          <p:spPr>
            <a:xfrm flipH="1">
              <a:off x="4708124" y="-403033"/>
              <a:ext cx="4588"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sp>
        <p:nvSpPr>
          <p:cNvPr id="23" name="文本框 22"/>
          <p:cNvSpPr txBox="1"/>
          <p:nvPr/>
        </p:nvSpPr>
        <p:spPr>
          <a:xfrm>
            <a:off x="1659601" y="2393578"/>
            <a:ext cx="2334293" cy="2662267"/>
          </a:xfrm>
          <a:prstGeom prst="rect">
            <a:avLst/>
          </a:prstGeom>
          <a:noFill/>
        </p:spPr>
        <p:txBody>
          <a:bodyPr wrap="none" rtlCol="0" anchor="ctr">
            <a:spAutoFit/>
          </a:bodyPr>
          <a:lstStyle/>
          <a:p>
            <a:pPr algn="ctr"/>
            <a:r>
              <a:rPr lang="zh-CN" altLang="en-US" sz="16700" b="1" dirty="0">
                <a:solidFill>
                  <a:schemeClr val="accent5"/>
                </a:solidFill>
                <a:latin typeface="楷体" panose="02010609060101010101" pitchFamily="49" charset="-122"/>
                <a:ea typeface="楷体" panose="02010609060101010101" pitchFamily="49" charset="-122"/>
              </a:rPr>
              <a:t>住</a:t>
            </a:r>
            <a:endParaRPr lang="zh-CN" altLang="en-US" sz="16700" b="1" dirty="0">
              <a:solidFill>
                <a:schemeClr val="accent5"/>
              </a:solidFill>
              <a:latin typeface="楷体" panose="02010609060101010101" pitchFamily="49" charset="-122"/>
              <a:ea typeface="楷体" panose="02010609060101010101" pitchFamily="49" charset="-122"/>
            </a:endParaRPr>
          </a:p>
        </p:txBody>
      </p:sp>
      <p:sp>
        <p:nvSpPr>
          <p:cNvPr id="25" name="文本框 24"/>
          <p:cNvSpPr txBox="1"/>
          <p:nvPr/>
        </p:nvSpPr>
        <p:spPr>
          <a:xfrm>
            <a:off x="2189350" y="1576302"/>
            <a:ext cx="1245854" cy="830997"/>
          </a:xfrm>
          <a:prstGeom prst="rect">
            <a:avLst/>
          </a:prstGeom>
          <a:noFill/>
        </p:spPr>
        <p:txBody>
          <a:bodyPr wrap="none" rtlCol="0" anchor="ctr">
            <a:spAutoFit/>
          </a:bodyPr>
          <a:lstStyle/>
          <a:p>
            <a:pPr algn="ctr"/>
            <a:r>
              <a:rPr lang="en-US" altLang="zh-CN" sz="4800" dirty="0" err="1">
                <a:solidFill>
                  <a:schemeClr val="accent5"/>
                </a:solidFill>
                <a:latin typeface="微软雅黑" panose="020B0503020204020204" pitchFamily="34" charset="-122"/>
                <a:ea typeface="微软雅黑" panose="020B0503020204020204" pitchFamily="34" charset="-122"/>
              </a:rPr>
              <a:t>zhù</a:t>
            </a:r>
            <a:endParaRPr lang="en-US" altLang="zh-CN" sz="4800" dirty="0">
              <a:solidFill>
                <a:schemeClr val="accent5"/>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476075" y="4349898"/>
            <a:ext cx="4068197" cy="646331"/>
          </a:xfrm>
          <a:prstGeom prst="rect">
            <a:avLst/>
          </a:prstGeom>
        </p:spPr>
        <p:txBody>
          <a:bodyPr wrap="square">
            <a:spAutoFit/>
            <a:scene3d>
              <a:camera prst="orthographicFront"/>
              <a:lightRig rig="threePt" dir="t"/>
            </a:scene3d>
            <a:sp3d contourW="12700"/>
          </a:bodyPr>
          <a:lstStyle>
            <a:defPPr>
              <a:defRPr lang="zh-CN"/>
            </a:defPPr>
            <a:lvl1pPr algn="just">
              <a:defRPr sz="2800">
                <a:solidFill>
                  <a:schemeClr val="accent1"/>
                </a:solidFill>
                <a:latin typeface="+mj-ea"/>
                <a:ea typeface="+mj-ea"/>
              </a:defRPr>
            </a:lvl1pPr>
          </a:lstStyle>
          <a:p>
            <a:pPr algn="l"/>
            <a:r>
              <a:rPr lang="zh-CN" altLang="en-US" sz="3600" dirty="0"/>
              <a:t>组词：居住   住处</a:t>
            </a:r>
            <a:endParaRPr lang="zh-CN" altLang="en-US" sz="3600" dirty="0"/>
          </a:p>
        </p:txBody>
      </p:sp>
      <p:pic>
        <p:nvPicPr>
          <p:cNvPr id="24" name="图片 23"/>
          <p:cNvPicPr>
            <a:picLocks noChangeAspect="1"/>
          </p:cNvPicPr>
          <p:nvPr/>
        </p:nvPicPr>
        <p:blipFill>
          <a:blip r:embed="rId3" cstate="email"/>
          <a:stretch>
            <a:fillRect/>
          </a:stretch>
        </p:blipFill>
        <p:spPr>
          <a:xfrm>
            <a:off x="7694858" y="3861048"/>
            <a:ext cx="4497142" cy="299709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p:nvPr/>
        </p:nvSpPr>
        <p:spPr>
          <a:xfrm>
            <a:off x="1127448" y="465243"/>
            <a:ext cx="2304256" cy="587494"/>
          </a:xfrm>
          <a:prstGeom prst="roundRect">
            <a:avLst>
              <a:gd name="adj" fmla="val 50000"/>
            </a:avLst>
          </a:prstGeom>
          <a:noFill/>
          <a:ln w="28575">
            <a:solidFill>
              <a:srgbClr val="423B5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180000" bIns="45720" anchor="ctr"/>
          <a:lstStyle/>
          <a:p>
            <a:pPr algn="r"/>
            <a:r>
              <a:rPr lang="zh-CN" altLang="en-US" sz="3000" b="1" noProof="1">
                <a:solidFill>
                  <a:srgbClr val="423B58"/>
                </a:solidFill>
                <a:latin typeface="微软雅黑" panose="020B0503020204020204" pitchFamily="34" charset="-122"/>
              </a:rPr>
              <a:t>我会写</a:t>
            </a:r>
            <a:endParaRPr lang="zh-CN" altLang="en-US" sz="3000" b="1" noProof="1">
              <a:solidFill>
                <a:srgbClr val="423B58"/>
              </a:solidFill>
              <a:latin typeface="微软雅黑" panose="020B0503020204020204" pitchFamily="34" charset="-122"/>
            </a:endParaRPr>
          </a:p>
        </p:txBody>
      </p:sp>
      <p:pic>
        <p:nvPicPr>
          <p:cNvPr id="14" name="图片 13"/>
          <p:cNvPicPr>
            <a:picLocks noChangeAspect="1"/>
          </p:cNvPicPr>
          <p:nvPr/>
        </p:nvPicPr>
        <p:blipFill>
          <a:blip r:embed="rId1" cstate="email"/>
          <a:stretch>
            <a:fillRect/>
          </a:stretch>
        </p:blipFill>
        <p:spPr>
          <a:xfrm>
            <a:off x="778333" y="331743"/>
            <a:ext cx="938865" cy="823031"/>
          </a:xfrm>
          <a:prstGeom prst="rect">
            <a:avLst/>
          </a:prstGeom>
        </p:spPr>
      </p:pic>
      <p:pic>
        <p:nvPicPr>
          <p:cNvPr id="15" name="图片 14"/>
          <p:cNvPicPr>
            <a:picLocks noChangeAspect="1"/>
          </p:cNvPicPr>
          <p:nvPr/>
        </p:nvPicPr>
        <p:blipFill>
          <a:blip r:embed="rId2"/>
          <a:stretch>
            <a:fillRect/>
          </a:stretch>
        </p:blipFill>
        <p:spPr>
          <a:xfrm>
            <a:off x="4488662" y="2398684"/>
            <a:ext cx="4733620" cy="1030316"/>
          </a:xfrm>
          <a:prstGeom prst="rect">
            <a:avLst/>
          </a:prstGeom>
        </p:spPr>
      </p:pic>
      <p:sp>
        <p:nvSpPr>
          <p:cNvPr id="16" name="文本框 15"/>
          <p:cNvSpPr txBox="1"/>
          <p:nvPr/>
        </p:nvSpPr>
        <p:spPr>
          <a:xfrm>
            <a:off x="1614086" y="5226790"/>
            <a:ext cx="2393682" cy="646331"/>
          </a:xfrm>
          <a:prstGeom prst="rect">
            <a:avLst/>
          </a:prstGeom>
        </p:spPr>
        <p:txBody>
          <a:bodyPr wrap="square">
            <a:spAutoFit/>
            <a:scene3d>
              <a:camera prst="orthographicFront"/>
              <a:lightRig rig="threePt" dir="t"/>
            </a:scene3d>
            <a:sp3d contourW="12700"/>
          </a:bodyPr>
          <a:lstStyle>
            <a:defPPr>
              <a:defRPr lang="zh-CN"/>
            </a:defPPr>
            <a:lvl1pPr algn="just">
              <a:defRPr sz="2800">
                <a:solidFill>
                  <a:schemeClr val="accent1"/>
                </a:solidFill>
                <a:latin typeface="+mj-ea"/>
                <a:ea typeface="+mj-ea"/>
              </a:defRPr>
            </a:lvl1pPr>
          </a:lstStyle>
          <a:p>
            <a:pPr algn="ctr"/>
            <a:r>
              <a:rPr lang="zh-CN" altLang="en-US" sz="3600" dirty="0">
                <a:solidFill>
                  <a:schemeClr val="accent5"/>
                </a:solidFill>
              </a:rPr>
              <a:t>左右结构</a:t>
            </a:r>
            <a:endParaRPr lang="zh-CN" altLang="en-US" sz="3600" dirty="0">
              <a:solidFill>
                <a:schemeClr val="accent5"/>
              </a:solidFill>
            </a:endParaRPr>
          </a:p>
        </p:txBody>
      </p:sp>
      <p:grpSp>
        <p:nvGrpSpPr>
          <p:cNvPr id="17" name="组合 16"/>
          <p:cNvGrpSpPr/>
          <p:nvPr/>
        </p:nvGrpSpPr>
        <p:grpSpPr>
          <a:xfrm>
            <a:off x="1545747" y="2509336"/>
            <a:ext cx="2546509" cy="2546509"/>
            <a:chOff x="3844088" y="-403033"/>
            <a:chExt cx="1737247" cy="1737247"/>
          </a:xfrm>
        </p:grpSpPr>
        <p:sp>
          <p:nvSpPr>
            <p:cNvPr id="18" name="矩形 17"/>
            <p:cNvSpPr/>
            <p:nvPr/>
          </p:nvSpPr>
          <p:spPr>
            <a:xfrm>
              <a:off x="3844088" y="-403033"/>
              <a:ext cx="1737247" cy="173724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a:p>
          </p:txBody>
        </p:sp>
        <p:cxnSp>
          <p:nvCxnSpPr>
            <p:cNvPr id="19" name="直接连接符 18"/>
            <p:cNvCxnSpPr>
              <a:stCxn id="18" idx="3"/>
            </p:cNvCxnSpPr>
            <p:nvPr/>
          </p:nvCxnSpPr>
          <p:spPr>
            <a:xfrm flipH="1" flipV="1">
              <a:off x="3845607" y="461473"/>
              <a:ext cx="1735728" cy="41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8" idx="0"/>
            </p:cNvCxnSpPr>
            <p:nvPr/>
          </p:nvCxnSpPr>
          <p:spPr>
            <a:xfrm flipH="1">
              <a:off x="4708124" y="-403033"/>
              <a:ext cx="4588"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sp>
        <p:nvSpPr>
          <p:cNvPr id="23" name="文本框 22"/>
          <p:cNvSpPr txBox="1"/>
          <p:nvPr/>
        </p:nvSpPr>
        <p:spPr>
          <a:xfrm>
            <a:off x="1659600" y="2393578"/>
            <a:ext cx="2334293" cy="2662267"/>
          </a:xfrm>
          <a:prstGeom prst="rect">
            <a:avLst/>
          </a:prstGeom>
          <a:noFill/>
        </p:spPr>
        <p:txBody>
          <a:bodyPr wrap="none" rtlCol="0" anchor="ctr">
            <a:spAutoFit/>
          </a:bodyPr>
          <a:lstStyle/>
          <a:p>
            <a:pPr algn="ctr"/>
            <a:r>
              <a:rPr lang="zh-CN" altLang="en-US" sz="16700" b="1" dirty="0">
                <a:solidFill>
                  <a:schemeClr val="accent5"/>
                </a:solidFill>
                <a:latin typeface="楷体" panose="02010609060101010101" pitchFamily="49" charset="-122"/>
                <a:ea typeface="楷体" panose="02010609060101010101" pitchFamily="49" charset="-122"/>
              </a:rPr>
              <a:t>没</a:t>
            </a:r>
            <a:endParaRPr lang="zh-CN" altLang="en-US" sz="16700" b="1" dirty="0">
              <a:solidFill>
                <a:schemeClr val="accent5"/>
              </a:solidFill>
              <a:latin typeface="楷体" panose="02010609060101010101" pitchFamily="49" charset="-122"/>
              <a:ea typeface="楷体" panose="02010609060101010101" pitchFamily="49" charset="-122"/>
            </a:endParaRPr>
          </a:p>
        </p:txBody>
      </p:sp>
      <p:sp>
        <p:nvSpPr>
          <p:cNvPr id="25" name="文本框 24"/>
          <p:cNvSpPr txBox="1"/>
          <p:nvPr/>
        </p:nvSpPr>
        <p:spPr>
          <a:xfrm>
            <a:off x="2174923" y="1576302"/>
            <a:ext cx="1274709" cy="830997"/>
          </a:xfrm>
          <a:prstGeom prst="rect">
            <a:avLst/>
          </a:prstGeom>
          <a:noFill/>
        </p:spPr>
        <p:txBody>
          <a:bodyPr wrap="none" rtlCol="0" anchor="ctr">
            <a:spAutoFit/>
          </a:bodyPr>
          <a:lstStyle/>
          <a:p>
            <a:pPr algn="ctr"/>
            <a:r>
              <a:rPr lang="en-US" altLang="zh-CN" sz="4800" dirty="0" err="1">
                <a:solidFill>
                  <a:schemeClr val="accent5"/>
                </a:solidFill>
                <a:latin typeface="微软雅黑" panose="020B0503020204020204" pitchFamily="34" charset="-122"/>
                <a:ea typeface="微软雅黑" panose="020B0503020204020204" pitchFamily="34" charset="-122"/>
              </a:rPr>
              <a:t>méi</a:t>
            </a:r>
            <a:endParaRPr lang="en-US" altLang="zh-CN" sz="4800" dirty="0">
              <a:solidFill>
                <a:schemeClr val="accent5"/>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476075" y="4349898"/>
            <a:ext cx="4068197" cy="646331"/>
          </a:xfrm>
          <a:prstGeom prst="rect">
            <a:avLst/>
          </a:prstGeom>
        </p:spPr>
        <p:txBody>
          <a:bodyPr wrap="square">
            <a:spAutoFit/>
            <a:scene3d>
              <a:camera prst="orthographicFront"/>
              <a:lightRig rig="threePt" dir="t"/>
            </a:scene3d>
            <a:sp3d contourW="12700"/>
          </a:bodyPr>
          <a:lstStyle>
            <a:defPPr>
              <a:defRPr lang="zh-CN"/>
            </a:defPPr>
            <a:lvl1pPr algn="just">
              <a:defRPr sz="2800">
                <a:solidFill>
                  <a:schemeClr val="accent1"/>
                </a:solidFill>
                <a:latin typeface="+mj-ea"/>
                <a:ea typeface="+mj-ea"/>
              </a:defRPr>
            </a:lvl1pPr>
          </a:lstStyle>
          <a:p>
            <a:pPr algn="l"/>
            <a:r>
              <a:rPr lang="zh-CN" altLang="en-US" sz="3600" dirty="0"/>
              <a:t>组词：没有   没事</a:t>
            </a:r>
            <a:endParaRPr lang="zh-CN" altLang="en-US" sz="3600" dirty="0"/>
          </a:p>
        </p:txBody>
      </p:sp>
    </p:spTree>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p:nvPr/>
        </p:nvSpPr>
        <p:spPr>
          <a:xfrm>
            <a:off x="1127448" y="465243"/>
            <a:ext cx="2304256" cy="587494"/>
          </a:xfrm>
          <a:prstGeom prst="roundRect">
            <a:avLst>
              <a:gd name="adj" fmla="val 50000"/>
            </a:avLst>
          </a:prstGeom>
          <a:noFill/>
          <a:ln w="28575">
            <a:solidFill>
              <a:srgbClr val="423B5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180000" bIns="45720" anchor="ctr"/>
          <a:lstStyle/>
          <a:p>
            <a:pPr algn="r"/>
            <a:r>
              <a:rPr lang="zh-CN" altLang="en-US" sz="3000" b="1" noProof="1">
                <a:solidFill>
                  <a:srgbClr val="423B58"/>
                </a:solidFill>
                <a:latin typeface="微软雅黑" panose="020B0503020204020204" pitchFamily="34" charset="-122"/>
              </a:rPr>
              <a:t>我会写</a:t>
            </a:r>
            <a:endParaRPr lang="zh-CN" altLang="en-US" sz="3000" b="1" noProof="1">
              <a:solidFill>
                <a:srgbClr val="423B58"/>
              </a:solidFill>
              <a:latin typeface="微软雅黑" panose="020B0503020204020204" pitchFamily="34" charset="-122"/>
            </a:endParaRPr>
          </a:p>
        </p:txBody>
      </p:sp>
      <p:pic>
        <p:nvPicPr>
          <p:cNvPr id="14" name="图片 13"/>
          <p:cNvPicPr>
            <a:picLocks noChangeAspect="1"/>
          </p:cNvPicPr>
          <p:nvPr/>
        </p:nvPicPr>
        <p:blipFill>
          <a:blip r:embed="rId1" cstate="email"/>
          <a:stretch>
            <a:fillRect/>
          </a:stretch>
        </p:blipFill>
        <p:spPr>
          <a:xfrm>
            <a:off x="778333" y="331743"/>
            <a:ext cx="938865" cy="823031"/>
          </a:xfrm>
          <a:prstGeom prst="rect">
            <a:avLst/>
          </a:prstGeom>
        </p:spPr>
      </p:pic>
      <p:pic>
        <p:nvPicPr>
          <p:cNvPr id="15" name="图片 14"/>
          <p:cNvPicPr>
            <a:picLocks noChangeAspect="1"/>
          </p:cNvPicPr>
          <p:nvPr/>
        </p:nvPicPr>
        <p:blipFill>
          <a:blip r:embed="rId2"/>
          <a:stretch>
            <a:fillRect/>
          </a:stretch>
        </p:blipFill>
        <p:spPr>
          <a:xfrm>
            <a:off x="4459989" y="2475927"/>
            <a:ext cx="2856321" cy="1030316"/>
          </a:xfrm>
          <a:prstGeom prst="rect">
            <a:avLst/>
          </a:prstGeom>
        </p:spPr>
      </p:pic>
      <p:sp>
        <p:nvSpPr>
          <p:cNvPr id="16" name="文本框 15"/>
          <p:cNvSpPr txBox="1"/>
          <p:nvPr/>
        </p:nvSpPr>
        <p:spPr>
          <a:xfrm>
            <a:off x="1614086" y="5226790"/>
            <a:ext cx="2393682" cy="646331"/>
          </a:xfrm>
          <a:prstGeom prst="rect">
            <a:avLst/>
          </a:prstGeom>
        </p:spPr>
        <p:txBody>
          <a:bodyPr wrap="square">
            <a:spAutoFit/>
            <a:scene3d>
              <a:camera prst="orthographicFront"/>
              <a:lightRig rig="threePt" dir="t"/>
            </a:scene3d>
            <a:sp3d contourW="12700"/>
          </a:bodyPr>
          <a:lstStyle>
            <a:defPPr>
              <a:defRPr lang="zh-CN"/>
            </a:defPPr>
            <a:lvl1pPr algn="just">
              <a:defRPr sz="2800">
                <a:solidFill>
                  <a:schemeClr val="accent1"/>
                </a:solidFill>
                <a:latin typeface="+mj-ea"/>
                <a:ea typeface="+mj-ea"/>
              </a:defRPr>
            </a:lvl1pPr>
          </a:lstStyle>
          <a:p>
            <a:pPr algn="ctr"/>
            <a:r>
              <a:rPr lang="zh-CN" altLang="en-US" sz="3600" dirty="0">
                <a:solidFill>
                  <a:schemeClr val="accent5"/>
                </a:solidFill>
              </a:rPr>
              <a:t>左右结构</a:t>
            </a:r>
            <a:endParaRPr lang="zh-CN" altLang="en-US" sz="3600" dirty="0">
              <a:solidFill>
                <a:schemeClr val="accent5"/>
              </a:solidFill>
            </a:endParaRPr>
          </a:p>
        </p:txBody>
      </p:sp>
      <p:grpSp>
        <p:nvGrpSpPr>
          <p:cNvPr id="17" name="组合 16"/>
          <p:cNvGrpSpPr/>
          <p:nvPr/>
        </p:nvGrpSpPr>
        <p:grpSpPr>
          <a:xfrm>
            <a:off x="1545747" y="2509336"/>
            <a:ext cx="2546509" cy="2546509"/>
            <a:chOff x="3844088" y="-403033"/>
            <a:chExt cx="1737247" cy="1737247"/>
          </a:xfrm>
        </p:grpSpPr>
        <p:sp>
          <p:nvSpPr>
            <p:cNvPr id="18" name="矩形 17"/>
            <p:cNvSpPr/>
            <p:nvPr/>
          </p:nvSpPr>
          <p:spPr>
            <a:xfrm>
              <a:off x="3844088" y="-403033"/>
              <a:ext cx="1737247" cy="173724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a:p>
          </p:txBody>
        </p:sp>
        <p:cxnSp>
          <p:nvCxnSpPr>
            <p:cNvPr id="19" name="直接连接符 18"/>
            <p:cNvCxnSpPr>
              <a:stCxn id="18" idx="3"/>
            </p:cNvCxnSpPr>
            <p:nvPr/>
          </p:nvCxnSpPr>
          <p:spPr>
            <a:xfrm flipH="1" flipV="1">
              <a:off x="3845607" y="461473"/>
              <a:ext cx="1735728" cy="41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8" idx="0"/>
            </p:cNvCxnSpPr>
            <p:nvPr/>
          </p:nvCxnSpPr>
          <p:spPr>
            <a:xfrm flipH="1">
              <a:off x="4708124" y="-403033"/>
              <a:ext cx="4588"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3844088" y="-403033"/>
              <a:ext cx="1737247" cy="173724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sp>
        <p:nvSpPr>
          <p:cNvPr id="23" name="文本框 22"/>
          <p:cNvSpPr txBox="1"/>
          <p:nvPr/>
        </p:nvSpPr>
        <p:spPr>
          <a:xfrm>
            <a:off x="1659599" y="2393578"/>
            <a:ext cx="2334293" cy="2662267"/>
          </a:xfrm>
          <a:prstGeom prst="rect">
            <a:avLst/>
          </a:prstGeom>
          <a:noFill/>
        </p:spPr>
        <p:txBody>
          <a:bodyPr wrap="none" rtlCol="0" anchor="ctr">
            <a:spAutoFit/>
          </a:bodyPr>
          <a:lstStyle/>
          <a:p>
            <a:pPr algn="ctr"/>
            <a:r>
              <a:rPr lang="zh-CN" altLang="en-US" sz="16700" b="1" dirty="0">
                <a:solidFill>
                  <a:schemeClr val="accent5"/>
                </a:solidFill>
                <a:latin typeface="楷体" panose="02010609060101010101" pitchFamily="49" charset="-122"/>
                <a:ea typeface="楷体" panose="02010609060101010101" pitchFamily="49" charset="-122"/>
              </a:rPr>
              <a:t>以</a:t>
            </a:r>
            <a:endParaRPr lang="zh-CN" altLang="en-US" sz="16700" b="1" dirty="0">
              <a:solidFill>
                <a:schemeClr val="accent5"/>
              </a:solidFill>
              <a:latin typeface="楷体" panose="02010609060101010101" pitchFamily="49" charset="-122"/>
              <a:ea typeface="楷体" panose="02010609060101010101" pitchFamily="49" charset="-122"/>
            </a:endParaRPr>
          </a:p>
        </p:txBody>
      </p:sp>
      <p:sp>
        <p:nvSpPr>
          <p:cNvPr id="25" name="文本框 24"/>
          <p:cNvSpPr txBox="1"/>
          <p:nvPr/>
        </p:nvSpPr>
        <p:spPr>
          <a:xfrm>
            <a:off x="2475487" y="1576302"/>
            <a:ext cx="673581" cy="830997"/>
          </a:xfrm>
          <a:prstGeom prst="rect">
            <a:avLst/>
          </a:prstGeom>
          <a:noFill/>
        </p:spPr>
        <p:txBody>
          <a:bodyPr wrap="none" rtlCol="0" anchor="ctr">
            <a:spAutoFit/>
          </a:bodyPr>
          <a:lstStyle/>
          <a:p>
            <a:pPr algn="ctr"/>
            <a:r>
              <a:rPr lang="en-US" altLang="zh-CN" sz="4800" dirty="0" err="1">
                <a:solidFill>
                  <a:schemeClr val="accent5"/>
                </a:solidFill>
                <a:latin typeface="微软雅黑" panose="020B0503020204020204" pitchFamily="34" charset="-122"/>
                <a:ea typeface="微软雅黑" panose="020B0503020204020204" pitchFamily="34" charset="-122"/>
              </a:rPr>
              <a:t>yǐ</a:t>
            </a:r>
            <a:endParaRPr lang="en-US" altLang="zh-CN" sz="4800" dirty="0">
              <a:solidFill>
                <a:schemeClr val="accent5"/>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476075" y="4349898"/>
            <a:ext cx="4068197" cy="646331"/>
          </a:xfrm>
          <a:prstGeom prst="rect">
            <a:avLst/>
          </a:prstGeom>
        </p:spPr>
        <p:txBody>
          <a:bodyPr wrap="square">
            <a:spAutoFit/>
            <a:scene3d>
              <a:camera prst="orthographicFront"/>
              <a:lightRig rig="threePt" dir="t"/>
            </a:scene3d>
            <a:sp3d contourW="12700"/>
          </a:bodyPr>
          <a:lstStyle>
            <a:defPPr>
              <a:defRPr lang="zh-CN"/>
            </a:defPPr>
            <a:lvl1pPr algn="just">
              <a:defRPr sz="2800">
                <a:solidFill>
                  <a:schemeClr val="accent1"/>
                </a:solidFill>
                <a:latin typeface="+mj-ea"/>
                <a:ea typeface="+mj-ea"/>
              </a:defRPr>
            </a:lvl1pPr>
          </a:lstStyle>
          <a:p>
            <a:pPr algn="l"/>
            <a:r>
              <a:rPr lang="zh-CN" altLang="en-US" sz="3600" dirty="0"/>
              <a:t>组词：可以   以为</a:t>
            </a:r>
            <a:endParaRPr lang="zh-CN" altLang="en-US" sz="3600" dirty="0"/>
          </a:p>
        </p:txBody>
      </p:sp>
      <p:grpSp>
        <p:nvGrpSpPr>
          <p:cNvPr id="2" name="组合 1"/>
          <p:cNvGrpSpPr/>
          <p:nvPr/>
        </p:nvGrpSpPr>
        <p:grpSpPr>
          <a:xfrm>
            <a:off x="9376096" y="2020512"/>
            <a:ext cx="1951451" cy="3909516"/>
            <a:chOff x="9401554" y="4296731"/>
            <a:chExt cx="2087744" cy="4182565"/>
          </a:xfrm>
        </p:grpSpPr>
        <p:pic>
          <p:nvPicPr>
            <p:cNvPr id="24" name="图片 23"/>
            <p:cNvPicPr>
              <a:picLocks noChangeAspect="1"/>
            </p:cNvPicPr>
            <p:nvPr/>
          </p:nvPicPr>
          <p:blipFill rotWithShape="1">
            <a:blip r:embed="rId3" cstate="email">
              <a:clrChange>
                <a:clrFrom>
                  <a:srgbClr val="F6F6F6">
                    <a:alpha val="100000"/>
                  </a:srgbClr>
                </a:clrFrom>
                <a:clrTo>
                  <a:srgbClr val="F6F6F6">
                    <a:alpha val="100000"/>
                    <a:alpha val="0"/>
                  </a:srgbClr>
                </a:clrTo>
              </a:clrChange>
            </a:blip>
            <a:srcRect/>
            <a:stretch>
              <a:fillRect/>
            </a:stretch>
          </p:blipFill>
          <p:spPr>
            <a:xfrm>
              <a:off x="9401554" y="6380152"/>
              <a:ext cx="2060520" cy="2099144"/>
            </a:xfrm>
            <a:prstGeom prst="rect">
              <a:avLst/>
            </a:prstGeom>
          </p:spPr>
        </p:pic>
        <p:pic>
          <p:nvPicPr>
            <p:cNvPr id="27" name="图片 26"/>
            <p:cNvPicPr>
              <a:picLocks noChangeAspect="1"/>
            </p:cNvPicPr>
            <p:nvPr/>
          </p:nvPicPr>
          <p:blipFill rotWithShape="1">
            <a:blip r:embed="rId4" cstate="email">
              <a:clrChange>
                <a:clrFrom>
                  <a:srgbClr val="F6F6F6">
                    <a:alpha val="100000"/>
                  </a:srgbClr>
                </a:clrFrom>
                <a:clrTo>
                  <a:srgbClr val="F6F6F6">
                    <a:alpha val="100000"/>
                    <a:alpha val="0"/>
                  </a:srgbClr>
                </a:clrTo>
              </a:clrChange>
            </a:blip>
            <a:srcRect/>
            <a:stretch>
              <a:fillRect/>
            </a:stretch>
          </p:blipFill>
          <p:spPr>
            <a:xfrm>
              <a:off x="9571503" y="4296731"/>
              <a:ext cx="1917795" cy="2099143"/>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advTm="10000">
        <p:random/>
      </p:transition>
    </mc:Choice>
    <mc:Fallback>
      <p:transition spd="slow" advTm="10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6" grpId="0"/>
    </p:bldLst>
  </p:timing>
</p:sld>
</file>

<file path=ppt/tags/tag1.xml><?xml version="1.0" encoding="utf-8"?>
<p:tagLst xmlns:p="http://schemas.openxmlformats.org/presentationml/2006/main">
  <p:tag name="KSO_WM_TEMPLATE_CATEGORY" val="custom"/>
  <p:tag name="KSO_WM_TEMPLATE_INDEX" val="160394"/>
  <p:tag name="KSO_WM_TAG_VERSION" val="1.0"/>
  <p:tag name="KSO_WM_SLIDE_ID" val="custom160394_2"/>
  <p:tag name="KSO_WM_SLIDE_INDEX" val="2"/>
  <p:tag name="KSO_WM_SLIDE_ITEM_CNT" val="1"/>
  <p:tag name="KSO_WM_SLIDE_LAYOUT" val="a_f"/>
  <p:tag name="KSO_WM_SLIDE_LAYOUT_CNT" val="1_1"/>
  <p:tag name="KSO_WM_SLIDE_TYPE" val="text"/>
  <p:tag name="KSO_WM_BEAUTIFY_FLAG" val="#wm#"/>
  <p:tag name="KSO_WM_SLIDE_POSITION" val="66*116"/>
  <p:tag name="KSO_WM_SLIDE_SIZE" val="828*370"/>
</p:tagLst>
</file>

<file path=ppt/tags/tag10.xml><?xml version="1.0" encoding="utf-8"?>
<p:tagLst xmlns:p="http://schemas.openxmlformats.org/presentationml/2006/main">
  <p:tag name="KSO_WM_BEAUTIFY_FLAG" val="#wm#"/>
  <p:tag name="KSO_WM_TEMPLATE_CATEGORY" val="custom"/>
  <p:tag name="KSO_WM_TEMPLATE_INDEX" val="160394"/>
</p:tagLst>
</file>

<file path=ppt/tags/tag11.xml><?xml version="1.0" encoding="utf-8"?>
<p:tagLst xmlns:p="http://schemas.openxmlformats.org/presentationml/2006/main">
  <p:tag name="KSO_WPP_MARK_KEY" val="36fd4b2b-94c4-40a9-8025-7ed06218e74e"/>
  <p:tag name="COMMONDATA" val="eyJoZGlkIjoiYWZlNGNiNjAyNjBkNWIwYTMyZDk3N2Y1MDZlYjJlYzIifQ=="/>
</p:tagLst>
</file>

<file path=ppt/tags/tag2.xml><?xml version="1.0" encoding="utf-8"?>
<p:tagLst xmlns:p="http://schemas.openxmlformats.org/presentationml/2006/main">
  <p:tag name="KSO_WM_TEMPLATE_CATEGORY" val="custom"/>
  <p:tag name="KSO_WM_TEMPLATE_INDEX" val="160394"/>
  <p:tag name="KSO_WM_TAG_VERSION" val="1.0"/>
  <p:tag name="KSO_WM_SLIDE_ID" val="custom160394_2"/>
  <p:tag name="KSO_WM_SLIDE_INDEX" val="2"/>
  <p:tag name="KSO_WM_SLIDE_ITEM_CNT" val="1"/>
  <p:tag name="KSO_WM_SLIDE_LAYOUT" val="a_f"/>
  <p:tag name="KSO_WM_SLIDE_LAYOUT_CNT" val="1_1"/>
  <p:tag name="KSO_WM_SLIDE_TYPE" val="text"/>
  <p:tag name="KSO_WM_BEAUTIFY_FLAG" val="#wm#"/>
  <p:tag name="KSO_WM_SLIDE_POSITION" val="66*116"/>
  <p:tag name="KSO_WM_SLIDE_SIZE" val="828*370"/>
</p:tagLst>
</file>

<file path=ppt/tags/tag3.xml><?xml version="1.0" encoding="utf-8"?>
<p:tagLst xmlns:p="http://schemas.openxmlformats.org/presentationml/2006/main">
  <p:tag name="KSO_WM_BEAUTIFY_FLAG" val="#wm#"/>
  <p:tag name="KSO_WM_TEMPLATE_CATEGORY" val="custom"/>
  <p:tag name="KSO_WM_TEMPLATE_INDEX" val="160394"/>
</p:tagLst>
</file>

<file path=ppt/tags/tag4.xml><?xml version="1.0" encoding="utf-8"?>
<p:tagLst xmlns:p="http://schemas.openxmlformats.org/presentationml/2006/main">
  <p:tag name="KSO_WM_BEAUTIFY_FLAG" val="#wm#"/>
  <p:tag name="KSO_WM_TEMPLATE_CATEGORY" val="custom"/>
  <p:tag name="KSO_WM_TEMPLATE_INDEX" val="160394"/>
</p:tagLst>
</file>

<file path=ppt/tags/tag5.xml><?xml version="1.0" encoding="utf-8"?>
<p:tagLst xmlns:p="http://schemas.openxmlformats.org/presentationml/2006/main">
  <p:tag name="KSO_WM_BEAUTIFY_FLAG" val="#wm#"/>
  <p:tag name="KSO_WM_TEMPLATE_CATEGORY" val="custom"/>
  <p:tag name="KSO_WM_TEMPLATE_INDEX" val="160394"/>
</p:tagLst>
</file>

<file path=ppt/tags/tag6.xml><?xml version="1.0" encoding="utf-8"?>
<p:tagLst xmlns:p="http://schemas.openxmlformats.org/presentationml/2006/main">
  <p:tag name="KSO_WM_BEAUTIFY_FLAG" val="#wm#"/>
  <p:tag name="KSO_WM_TEMPLATE_CATEGORY" val="custom"/>
  <p:tag name="KSO_WM_TEMPLATE_INDEX" val="160394"/>
</p:tagLst>
</file>

<file path=ppt/tags/tag7.xml><?xml version="1.0" encoding="utf-8"?>
<p:tagLst xmlns:p="http://schemas.openxmlformats.org/presentationml/2006/main">
  <p:tag name="KSO_WM_BEAUTIFY_FLAG" val="#wm#"/>
  <p:tag name="KSO_WM_TEMPLATE_CATEGORY" val="custom"/>
  <p:tag name="KSO_WM_TEMPLATE_INDEX" val="160394"/>
</p:tagLst>
</file>

<file path=ppt/tags/tag8.xml><?xml version="1.0" encoding="utf-8"?>
<p:tagLst xmlns:p="http://schemas.openxmlformats.org/presentationml/2006/main">
  <p:tag name="KSO_WM_BEAUTIFY_FLAG" val="#wm#"/>
  <p:tag name="KSO_WM_TEMPLATE_CATEGORY" val="custom"/>
  <p:tag name="KSO_WM_TEMPLATE_INDEX" val="160394"/>
</p:tagLst>
</file>

<file path=ppt/tags/tag9.xml><?xml version="1.0" encoding="utf-8"?>
<p:tagLst xmlns:p="http://schemas.openxmlformats.org/presentationml/2006/main">
  <p:tag name="KSO_WM_BEAUTIFY_FLAG" val="#wm#"/>
  <p:tag name="KSO_WM_TEMPLATE_CATEGORY" val="custom"/>
  <p:tag name="KSO_WM_TEMPLATE_INDEX" val="160394"/>
</p:tagLst>
</file>

<file path=ppt/theme/theme1.xml><?xml version="1.0" encoding="utf-8"?>
<a:theme xmlns:a="http://schemas.openxmlformats.org/drawingml/2006/main" name="第一PPT模板网-WWW.1PPT.COM">
  <a:themeElements>
    <a:clrScheme name="自定义 1316">
      <a:dk1>
        <a:sysClr val="windowText" lastClr="000000"/>
      </a:dk1>
      <a:lt1>
        <a:sysClr val="window" lastClr="FFFFFF"/>
      </a:lt1>
      <a:dk2>
        <a:srgbClr val="44546A"/>
      </a:dk2>
      <a:lt2>
        <a:srgbClr val="E7E6E6"/>
      </a:lt2>
      <a:accent1>
        <a:srgbClr val="323F4F"/>
      </a:accent1>
      <a:accent2>
        <a:srgbClr val="056CB5"/>
      </a:accent2>
      <a:accent3>
        <a:srgbClr val="00A39A"/>
      </a:accent3>
      <a:accent4>
        <a:srgbClr val="EA9210"/>
      </a:accent4>
      <a:accent5>
        <a:srgbClr val="D60000"/>
      </a:accent5>
      <a:accent6>
        <a:srgbClr val="70AD47"/>
      </a:accent6>
      <a:hlink>
        <a:srgbClr val="0563C1"/>
      </a:hlink>
      <a:folHlink>
        <a:srgbClr val="954F72"/>
      </a:folHlink>
    </a:clrScheme>
    <a:fontScheme name="自定义 2">
      <a:majorFont>
        <a:latin typeface="Arial"/>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1068</Words>
  <Application>WPS 演示</Application>
  <PresentationFormat>自定义</PresentationFormat>
  <Paragraphs>210</Paragraphs>
  <Slides>20</Slides>
  <Notes>12</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20</vt:i4>
      </vt:variant>
    </vt:vector>
  </HeadingPairs>
  <TitlesOfParts>
    <vt:vector size="30" baseType="lpstr">
      <vt:lpstr>Arial</vt:lpstr>
      <vt:lpstr>宋体</vt:lpstr>
      <vt:lpstr>Wingdings</vt:lpstr>
      <vt:lpstr>Calibri</vt:lpstr>
      <vt:lpstr>方正中倩简体</vt:lpstr>
      <vt:lpstr>微软雅黑</vt:lpstr>
      <vt:lpstr>楷体</vt:lpstr>
      <vt:lpstr>Arial Unicode MS</vt:lpstr>
      <vt:lpstr>Arial</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Lenovo (Beijing)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dc:description>素材来源网站当图网-www.99ppt.com</dc:description>
  <dc:subject>第一PPT模板网-WWW.1PPT.COM</dc:subject>
  <cp:lastModifiedBy>吴为</cp:lastModifiedBy>
  <cp:revision>278</cp:revision>
  <dcterms:created xsi:type="dcterms:W3CDTF">2011-09-05T00:59:00Z</dcterms:created>
  <dcterms:modified xsi:type="dcterms:W3CDTF">2023-02-16T07:11:57Z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082476CB217A487486275C9DDE57D33C</vt:lpwstr>
  </property>
</Properties>
</file>