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17"/>
  </p:handoutMasterIdLst>
  <p:sldIdLst>
    <p:sldId id="601" r:id="rId3"/>
    <p:sldId id="545" r:id="rId5"/>
    <p:sldId id="598" r:id="rId6"/>
    <p:sldId id="606" r:id="rId7"/>
    <p:sldId id="581" r:id="rId8"/>
    <p:sldId id="587" r:id="rId9"/>
    <p:sldId id="589" r:id="rId10"/>
    <p:sldId id="573" r:id="rId11"/>
    <p:sldId id="590" r:id="rId12"/>
    <p:sldId id="602" r:id="rId13"/>
    <p:sldId id="593" r:id="rId14"/>
    <p:sldId id="592" r:id="rId15"/>
    <p:sldId id="480" r:id="rId1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微软雅黑" panose="020B0503020204020204" charset="-122"/>
      <p:regular r:id="rId25"/>
    </p:embeddedFont>
    <p:embeddedFont>
      <p:font typeface="黑体" panose="02010609060101010101" pitchFamily="49" charset="-122"/>
      <p:regular r:id="rId26"/>
    </p:embeddedFont>
  </p:embeddedFontLst>
  <p:custDataLst>
    <p:tags r:id="rId2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FF"/>
    <a:srgbClr val="E5FFE5"/>
    <a:srgbClr val="00A64A"/>
    <a:srgbClr val="FF00FF"/>
    <a:srgbClr val="9933FF"/>
    <a:srgbClr val="D8F8FE"/>
    <a:srgbClr val="D9F2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27" autoAdjust="0"/>
    <p:restoredTop sz="94607" autoAdjust="0"/>
  </p:normalViewPr>
  <p:slideViewPr>
    <p:cSldViewPr>
      <p:cViewPr>
        <p:scale>
          <a:sx n="140" d="100"/>
          <a:sy n="140" d="100"/>
        </p:scale>
        <p:origin x="-804" y="-33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gs" Target="tags/tag5.xml"/><Relationship Id="rId26" Type="http://schemas.openxmlformats.org/officeDocument/2006/relationships/font" Target="fonts/font6.fntdata"/><Relationship Id="rId25" Type="http://schemas.openxmlformats.org/officeDocument/2006/relationships/font" Target="fonts/font5.fntdata"/><Relationship Id="rId24" Type="http://schemas.openxmlformats.org/officeDocument/2006/relationships/font" Target="fonts/font4.fntdata"/><Relationship Id="rId23" Type="http://schemas.openxmlformats.org/officeDocument/2006/relationships/font" Target="fonts/font3.fntdata"/><Relationship Id="rId22" Type="http://schemas.openxmlformats.org/officeDocument/2006/relationships/font" Target="fonts/font2.fntdata"/><Relationship Id="rId21" Type="http://schemas.openxmlformats.org/officeDocument/2006/relationships/font" Target="fonts/font1.fntdata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64D5D6C6-B549-42D8-8A09-E7B1A2F20671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1036AFF0-5700-40BC-BC6E-C6E03C0E27C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8A88531-E7AB-4E5A-BB60-21DC2C67F1E3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91953A61-6C1D-4B97-816C-62BF27280526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4915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49155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49156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/>
          <a:p>
            <a:r>
              <a:rPr lang="zh-CN" altLang="en-US"/>
              <a:t>状元成才路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4915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49155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49156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/>
          <a:p>
            <a:r>
              <a:rPr lang="zh-CN" altLang="en-US"/>
              <a:t>状元成才路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5FF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5"/>
          <p:cNvGrpSpPr/>
          <p:nvPr userDrawn="1"/>
        </p:nvGrpSpPr>
        <p:grpSpPr bwMode="auto">
          <a:xfrm>
            <a:off x="0" y="4344988"/>
            <a:ext cx="9144000" cy="819150"/>
            <a:chOff x="-565" y="4332219"/>
            <a:chExt cx="9144396" cy="818892"/>
          </a:xfrm>
        </p:grpSpPr>
        <p:grpSp>
          <p:nvGrpSpPr>
            <p:cNvPr id="4" name="组合 5"/>
            <p:cNvGrpSpPr/>
            <p:nvPr userDrawn="1"/>
          </p:nvGrpSpPr>
          <p:grpSpPr bwMode="auto">
            <a:xfrm>
              <a:off x="-565" y="4332219"/>
              <a:ext cx="7092587" cy="818891"/>
              <a:chOff x="6246" y="3991372"/>
              <a:chExt cx="9979583" cy="1152129"/>
            </a:xfrm>
          </p:grpSpPr>
          <p:pic>
            <p:nvPicPr>
              <p:cNvPr id="6" name="图片 3"/>
              <p:cNvPicPr>
                <a:picLocks noChangeAspect="1" noChangeArrowheads="1"/>
              </p:cNvPicPr>
              <p:nvPr userDrawn="1"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6246" y="3991372"/>
                <a:ext cx="7953126" cy="1152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图片 3"/>
              <p:cNvPicPr>
                <a:picLocks noChangeAspect="1" noChangeArrowheads="1"/>
              </p:cNvPicPr>
              <p:nvPr userDrawn="1"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7554081" y="3991373"/>
                <a:ext cx="2431748" cy="1152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" name="图片 3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092022" y="4332220"/>
              <a:ext cx="2051809" cy="818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5FF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5"/>
          <p:cNvGrpSpPr/>
          <p:nvPr userDrawn="1"/>
        </p:nvGrpSpPr>
        <p:grpSpPr bwMode="auto">
          <a:xfrm>
            <a:off x="22225" y="4443413"/>
            <a:ext cx="9121775" cy="700087"/>
            <a:chOff x="22225" y="4443413"/>
            <a:chExt cx="9121775" cy="700087"/>
          </a:xfrm>
        </p:grpSpPr>
        <p:pic>
          <p:nvPicPr>
            <p:cNvPr id="4" name="图片 5"/>
            <p:cNvPicPr>
              <a:picLocks noChangeAspect="1" noChangeArrowheads="1"/>
            </p:cNvPicPr>
            <p:nvPr userDrawn="1"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2225" y="4587875"/>
              <a:ext cx="4549775" cy="555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图片 6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572000" y="4732338"/>
              <a:ext cx="144463" cy="411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图片 7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716463" y="4443413"/>
              <a:ext cx="4427537" cy="700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图片 9"/>
          <p:cNvPicPr>
            <a:picLocks noChangeAspect="1" noChangeArrowheads="1"/>
          </p:cNvPicPr>
          <p:nvPr userDrawn="1"/>
        </p:nvPicPr>
        <p:blipFill>
          <a:blip r:embed="rId5" cstate="email">
            <a:clrChange>
              <a:clrFrom>
                <a:srgbClr val="EBEDEC"/>
              </a:clrFrom>
              <a:clrTo>
                <a:srgbClr val="EBEDE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78680">
            <a:off x="-87313" y="82550"/>
            <a:ext cx="965201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588" y="0"/>
            <a:ext cx="9144001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.xml"/><Relationship Id="rId3" Type="http://schemas.openxmlformats.org/officeDocument/2006/relationships/image" Target="../media/image9.png"/><Relationship Id="rId2" Type="http://schemas.openxmlformats.org/officeDocument/2006/relationships/tags" Target="../tags/tag1.xml"/><Relationship Id="rId1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3" Type="http://schemas.openxmlformats.org/officeDocument/2006/relationships/image" Target="../media/image9.png"/><Relationship Id="rId2" Type="http://schemas.openxmlformats.org/officeDocument/2006/relationships/tags" Target="../tags/tag3.xml"/><Relationship Id="rId1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15.png"/><Relationship Id="rId6" Type="http://schemas.openxmlformats.org/officeDocument/2006/relationships/slide" Target="slide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2.pn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PA_库_文本框 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20317" y="1563638"/>
            <a:ext cx="574708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zh-CN" altLang="en-US" sz="7200" b="1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识字</a:t>
            </a:r>
            <a:r>
              <a:rPr lang="en-US" altLang="zh-CN" sz="7200" b="1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4.</a:t>
            </a:r>
            <a:r>
              <a:rPr lang="zh-CN" altLang="en-US" sz="7200" b="1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猜字谜</a:t>
            </a:r>
            <a:endParaRPr lang="en-US" altLang="zh-CN" sz="7200" b="1" dirty="0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48132" name="图片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144792" flipH="1">
            <a:off x="2402039" y="695285"/>
            <a:ext cx="979488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5" name="图片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689504" flipH="1">
            <a:off x="5729786" y="695284"/>
            <a:ext cx="9794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组合 4"/>
          <p:cNvGrpSpPr/>
          <p:nvPr/>
        </p:nvGrpSpPr>
        <p:grpSpPr bwMode="auto">
          <a:xfrm>
            <a:off x="2062163" y="712788"/>
            <a:ext cx="5173662" cy="584775"/>
            <a:chOff x="3170394" y="196062"/>
            <a:chExt cx="5174005" cy="585346"/>
          </a:xfrm>
        </p:grpSpPr>
        <p:sp>
          <p:nvSpPr>
            <p:cNvPr id="40962" name="文本框 13"/>
            <p:cNvSpPr txBox="1">
              <a:spLocks noChangeArrowheads="1"/>
            </p:cNvSpPr>
            <p:nvPr/>
          </p:nvSpPr>
          <p:spPr bwMode="auto">
            <a:xfrm>
              <a:off x="3632325" y="196062"/>
              <a:ext cx="4712074" cy="585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200" b="1" dirty="0">
                  <a:solidFill>
                    <a:srgbClr val="FF4747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顺口溜，巧记生字。</a:t>
              </a:r>
              <a:endParaRPr lang="zh-CN" altLang="en-US" sz="3200" b="1" dirty="0">
                <a:solidFill>
                  <a:srgbClr val="FF4747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pic>
          <p:nvPicPr>
            <p:cNvPr id="40963" name="图片 6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170394" y="245816"/>
              <a:ext cx="526042" cy="451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967" name="文本框 7"/>
          <p:cNvSpPr txBox="1">
            <a:spLocks noChangeArrowheads="1"/>
          </p:cNvSpPr>
          <p:nvPr/>
        </p:nvSpPr>
        <p:spPr bwMode="auto">
          <a:xfrm>
            <a:off x="1386694" y="1779662"/>
            <a:ext cx="721775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zh-CN" sz="3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有水方说（</a:t>
            </a:r>
            <a:r>
              <a:rPr lang="zh-CN" altLang="zh-CN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清</a:t>
            </a:r>
            <a:r>
              <a:rPr lang="zh-CN" altLang="zh-CN" sz="3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），有日天气（</a:t>
            </a:r>
            <a:r>
              <a:rPr lang="zh-CN" altLang="zh-CN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晴</a:t>
            </a:r>
            <a:r>
              <a:rPr lang="zh-CN" altLang="zh-CN" sz="3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）。</a:t>
            </a:r>
            <a:endParaRPr lang="en-US" altLang="zh-CN" sz="32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/>
            <a:r>
              <a:rPr lang="zh-CN" altLang="zh-CN" sz="3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有言去邀（</a:t>
            </a:r>
            <a:r>
              <a:rPr lang="zh-CN" altLang="zh-CN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请</a:t>
            </a:r>
            <a:r>
              <a:rPr lang="zh-CN" altLang="zh-CN" sz="3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），有心（</a:t>
            </a:r>
            <a:r>
              <a:rPr lang="zh-CN" altLang="zh-CN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情</a:t>
            </a:r>
            <a:r>
              <a:rPr lang="zh-CN" altLang="zh-CN" sz="3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）意浓。</a:t>
            </a:r>
            <a:endParaRPr lang="zh-CN" altLang="zh-CN" sz="32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/>
            <a:r>
              <a:rPr lang="en-US" altLang="zh-CN" sz="3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zh-CN" altLang="zh-CN" sz="3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有目是眼（</a:t>
            </a:r>
            <a:r>
              <a:rPr lang="zh-CN" altLang="zh-CN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睛</a:t>
            </a:r>
            <a:r>
              <a:rPr lang="zh-CN" altLang="zh-CN" sz="3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），上下结构小（</a:t>
            </a:r>
            <a:r>
              <a:rPr lang="zh-CN" altLang="zh-CN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青</a:t>
            </a:r>
            <a:r>
              <a:rPr lang="zh-CN" altLang="zh-CN" sz="3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）蛙。</a:t>
            </a:r>
            <a:endParaRPr lang="zh-CN" altLang="zh-CN" sz="32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组合 4"/>
          <p:cNvGrpSpPr/>
          <p:nvPr/>
        </p:nvGrpSpPr>
        <p:grpSpPr bwMode="auto">
          <a:xfrm>
            <a:off x="2062163" y="712788"/>
            <a:ext cx="5173662" cy="584775"/>
            <a:chOff x="3170394" y="196062"/>
            <a:chExt cx="5174005" cy="585346"/>
          </a:xfrm>
        </p:grpSpPr>
        <p:sp>
          <p:nvSpPr>
            <p:cNvPr id="40962" name="文本框 13"/>
            <p:cNvSpPr txBox="1">
              <a:spLocks noChangeArrowheads="1"/>
            </p:cNvSpPr>
            <p:nvPr/>
          </p:nvSpPr>
          <p:spPr bwMode="auto">
            <a:xfrm>
              <a:off x="3632325" y="196062"/>
              <a:ext cx="4712074" cy="585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200" b="1" dirty="0">
                  <a:solidFill>
                    <a:srgbClr val="FF4747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巩固练习：我会填一填。</a:t>
              </a:r>
              <a:endParaRPr lang="zh-CN" altLang="en-US" sz="3200" b="1" dirty="0">
                <a:solidFill>
                  <a:srgbClr val="FF4747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pic>
          <p:nvPicPr>
            <p:cNvPr id="40963" name="图片 6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170394" y="245816"/>
              <a:ext cx="526042" cy="451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967" name="文本框 7"/>
          <p:cNvSpPr txBox="1">
            <a:spLocks noChangeArrowheads="1"/>
          </p:cNvSpPr>
          <p:nvPr/>
        </p:nvSpPr>
        <p:spPr bwMode="auto">
          <a:xfrm>
            <a:off x="385764" y="1268413"/>
            <a:ext cx="8172450" cy="3538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zh-CN" sz="3200" b="1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请</a:t>
            </a:r>
            <a:r>
              <a:rPr lang="en-US" altLang="zh-CN" sz="3200" b="1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</a:t>
            </a:r>
            <a:r>
              <a:rPr lang="zh-CN" altLang="zh-CN" sz="3200" b="1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清</a:t>
            </a:r>
            <a:r>
              <a:rPr lang="en-US" altLang="zh-CN" sz="3200" b="1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</a:t>
            </a:r>
            <a:r>
              <a:rPr lang="zh-CN" altLang="zh-CN" sz="3200" b="1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情</a:t>
            </a:r>
            <a:r>
              <a:rPr lang="en-US" altLang="zh-CN" sz="3200" b="1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</a:t>
            </a:r>
            <a:r>
              <a:rPr lang="zh-CN" altLang="zh-CN" sz="3200" b="1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晴</a:t>
            </a:r>
            <a:endParaRPr lang="en-US" altLang="zh-CN" sz="3200" b="1" dirty="0">
              <a:solidFill>
                <a:srgbClr val="FF66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en-US" altLang="zh-CN" sz="3200" b="1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</a:t>
            </a:r>
            <a:r>
              <a:rPr lang="zh-CN" altLang="zh-CN" sz="3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今天天气（  ）朗，我们来到小河边。河里的水真（   ）澈啊！我们在小河边玩耍，突然草丛里跳出一只小青蛙，它有一双大大的眼睛我们正想捉住它。老师过来对我们说：（      ）不要捉青蛙，青蛙是益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虫</a:t>
            </a:r>
            <a:r>
              <a:rPr lang="zh-CN" altLang="zh-CN" sz="32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它能为我们做好多事（    ）。</a:t>
            </a:r>
            <a:endParaRPr lang="en-US" altLang="zh-CN" sz="32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78430" y="1804670"/>
            <a:ext cx="67754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晴</a:t>
            </a:r>
            <a:endParaRPr lang="zh-CN" altLang="en-US" sz="2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45075" y="2254885"/>
            <a:ext cx="4178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zh-CN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清</a:t>
            </a:r>
            <a:endParaRPr lang="zh-CN" altLang="zh-CN" sz="2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46455" y="3756660"/>
            <a:ext cx="6718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zh-CN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请</a:t>
            </a:r>
            <a:endParaRPr lang="zh-CN" altLang="zh-CN" sz="2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62905" y="4201998"/>
            <a:ext cx="5892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sz="32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情</a:t>
            </a:r>
            <a:endParaRPr lang="zh-CN" altLang="zh-CN" sz="32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7" grpId="0"/>
      <p:bldP spid="40967" grpId="1"/>
      <p:bldP spid="2" grpId="0"/>
      <p:bldP spid="2" grpId="1"/>
      <p:bldP spid="3" grpId="0"/>
      <p:bldP spid="3" grpId="1"/>
      <p:bldP spid="4" grpId="0"/>
      <p:bldP spid="4" grpId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2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2700" y="50800"/>
            <a:ext cx="2179638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6" name="内容占位符 2"/>
          <p:cNvSpPr>
            <a:spLocks noGrp="1" noChangeArrowheads="1"/>
          </p:cNvSpPr>
          <p:nvPr/>
        </p:nvSpPr>
        <p:spPr bwMode="auto">
          <a:xfrm>
            <a:off x="755650" y="1003300"/>
            <a:ext cx="8064822" cy="3440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>
              <a:lnSpc>
                <a:spcPct val="135000"/>
              </a:lnSpc>
            </a:pP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青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”字族的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形旁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和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字义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之间的关系，揭示了形声字的构字规律，表现了汉字的博大精深。</a:t>
            </a:r>
            <a:endParaRPr lang="en-US" altLang="zh-CN" sz="28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eaLnBrk="0" hangingPunct="0">
              <a:lnSpc>
                <a:spcPct val="135000"/>
              </a:lnSpc>
            </a:pP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青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”</a:t>
            </a:r>
            <a:r>
              <a:rPr lang="zh-CN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像妈妈，生了一群字宝宝：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“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请、清 、情、晴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”</a:t>
            </a:r>
            <a:r>
              <a:rPr lang="zh-CN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。这四个字的发音就从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青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”</a:t>
            </a:r>
            <a:r>
              <a:rPr lang="zh-CN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而来，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它</a:t>
            </a:r>
            <a:r>
              <a:rPr lang="zh-CN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们属于形声字的声旁，表示音。小朋友们要牢记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!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9230" y="139700"/>
            <a:ext cx="1718310" cy="52197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28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小结</a:t>
            </a:r>
            <a:endParaRPr lang="zh-CN" altLang="en-US" sz="28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  <p:bldP spid="3891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PA_库_文本框 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284633" y="1587500"/>
            <a:ext cx="32303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zh-CN" altLang="en-US" sz="7200" b="1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再 见！</a:t>
            </a:r>
            <a:endParaRPr lang="en-US" altLang="zh-CN" sz="7200" b="1" dirty="0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48132" name="图片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144792" flipH="1">
            <a:off x="1895475" y="1204913"/>
            <a:ext cx="979488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图片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43088" y="2473325"/>
            <a:ext cx="2297112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4" name="图片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725" y="2716213"/>
            <a:ext cx="911225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5" name="图片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689504" flipH="1">
            <a:off x="6415088" y="1246188"/>
            <a:ext cx="9794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6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" cstate="email"/>
          <a:srcRect r="-1"/>
          <a:stretch>
            <a:fillRect/>
          </a:stretch>
        </p:blipFill>
        <p:spPr>
          <a:xfrm>
            <a:off x="3491879" y="1059352"/>
            <a:ext cx="4857752" cy="2732485"/>
          </a:xfrm>
          <a:prstGeom prst="roundRect">
            <a:avLst>
              <a:gd name="adj" fmla="val 7255"/>
            </a:avLst>
          </a:prstGeom>
          <a:ln w="15875"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perspectiveLeft" fov="900000"/>
            <a:lightRig rig="threePt" dir="t"/>
          </a:scene3d>
        </p:spPr>
      </p:pic>
      <p:grpSp>
        <p:nvGrpSpPr>
          <p:cNvPr id="9218" name="组合 8"/>
          <p:cNvGrpSpPr/>
          <p:nvPr/>
        </p:nvGrpSpPr>
        <p:grpSpPr bwMode="auto">
          <a:xfrm>
            <a:off x="3251200" y="196850"/>
            <a:ext cx="2641600" cy="644525"/>
            <a:chOff x="2973969" y="196062"/>
            <a:chExt cx="2642604" cy="646105"/>
          </a:xfrm>
        </p:grpSpPr>
        <p:sp>
          <p:nvSpPr>
            <p:cNvPr id="9219" name="文本框 13"/>
            <p:cNvSpPr txBox="1">
              <a:spLocks noChangeArrowheads="1"/>
            </p:cNvSpPr>
            <p:nvPr/>
          </p:nvSpPr>
          <p:spPr bwMode="auto">
            <a:xfrm>
              <a:off x="3527495" y="196062"/>
              <a:ext cx="2089078" cy="646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 dirty="0">
                  <a:solidFill>
                    <a:srgbClr val="FF4747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元宵灯会</a:t>
              </a:r>
              <a:endParaRPr lang="zh-CN" altLang="en-US" sz="3600" b="1" dirty="0">
                <a:solidFill>
                  <a:srgbClr val="FF4747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9220" name="图片 7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3969" y="199981"/>
              <a:ext cx="679705" cy="582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71600" y="1059352"/>
            <a:ext cx="2052387" cy="2736850"/>
          </a:xfrm>
          <a:prstGeom prst="roundRect">
            <a:avLst>
              <a:gd name="adj" fmla="val 9706"/>
            </a:avLst>
          </a:prstGeom>
          <a:ln w="15875"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perspectiveRight" fov="3000000">
              <a:rot lat="0" lon="21000000" rev="0"/>
            </a:camera>
            <a:lightRig rig="threePt" dir="t"/>
          </a:scene3d>
          <a:sp3d>
            <a:bevelB w="0" h="0" prst="coolSlant"/>
          </a:sp3d>
        </p:spPr>
      </p:pic>
      <p:pic>
        <p:nvPicPr>
          <p:cNvPr id="9221" name="图片 1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33725" y="1563688"/>
            <a:ext cx="4572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5"/>
          <p:cNvGrpSpPr/>
          <p:nvPr/>
        </p:nvGrpSpPr>
        <p:grpSpPr bwMode="auto">
          <a:xfrm>
            <a:off x="1363663" y="4008438"/>
            <a:ext cx="4729162" cy="647700"/>
            <a:chOff x="1707560" y="4083918"/>
            <a:chExt cx="5297276" cy="646331"/>
          </a:xfrm>
        </p:grpSpPr>
        <p:sp>
          <p:nvSpPr>
            <p:cNvPr id="9224" name="文本框 20"/>
            <p:cNvSpPr txBox="1">
              <a:spLocks noChangeArrowheads="1"/>
            </p:cNvSpPr>
            <p:nvPr/>
          </p:nvSpPr>
          <p:spPr bwMode="auto">
            <a:xfrm>
              <a:off x="2028984" y="4083918"/>
              <a:ext cx="497585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小朋友们在干什么？</a:t>
              </a:r>
              <a:endPara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9225" name="图形 24" descr="花灯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1707560" y="4212233"/>
              <a:ext cx="449887" cy="449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223" name="文本框 26"/>
          <p:cNvSpPr txBox="1">
            <a:spLocks noChangeArrowheads="1"/>
          </p:cNvSpPr>
          <p:nvPr/>
        </p:nvSpPr>
        <p:spPr bwMode="auto">
          <a:xfrm>
            <a:off x="6227763" y="4008438"/>
            <a:ext cx="15843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FF4747"/>
                </a:solidFill>
                <a:latin typeface="宋体" panose="02010600030101010101" pitchFamily="2" charset="-122"/>
              </a:rPr>
              <a:t>猜灯谜</a:t>
            </a:r>
            <a:endParaRPr lang="zh-CN" altLang="en-US" sz="3600" b="1">
              <a:solidFill>
                <a:srgbClr val="FF4747"/>
              </a:solidFill>
              <a:latin typeface="宋体" panose="02010600030101010101" pitchFamily="2" charset="-122"/>
            </a:endParaRPr>
          </a:p>
        </p:txBody>
      </p:sp>
      <p:pic>
        <p:nvPicPr>
          <p:cNvPr id="9227" name="图片 2">
            <a:hlinkClick r:id="rId6" tooltip="点击返回课题页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27088" y="173038"/>
            <a:ext cx="638175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75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1" name="组合 2"/>
          <p:cNvGrpSpPr/>
          <p:nvPr/>
        </p:nvGrpSpPr>
        <p:grpSpPr bwMode="auto">
          <a:xfrm>
            <a:off x="1123950" y="1084263"/>
            <a:ext cx="2505075" cy="646112"/>
            <a:chOff x="865188" y="1148128"/>
            <a:chExt cx="2504533" cy="646968"/>
          </a:xfrm>
        </p:grpSpPr>
        <p:sp>
          <p:nvSpPr>
            <p:cNvPr id="46082" name="TextBox 2"/>
            <p:cNvSpPr txBox="1">
              <a:spLocks noChangeArrowheads="1"/>
            </p:cNvSpPr>
            <p:nvPr/>
          </p:nvSpPr>
          <p:spPr bwMode="auto">
            <a:xfrm>
              <a:off x="1331913" y="1148128"/>
              <a:ext cx="2037808" cy="646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600" b="1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猜一猜。</a:t>
              </a:r>
              <a:endPara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pic>
          <p:nvPicPr>
            <p:cNvPr id="46083" name="Picture 2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65188" y="1267621"/>
              <a:ext cx="465137" cy="46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3325813" y="3219450"/>
            <a:ext cx="2492375" cy="700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谜底：王。</a:t>
            </a:r>
            <a:endParaRPr lang="zh-CN" altLang="en-US" sz="3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6088" name="文本框 8"/>
          <p:cNvSpPr txBox="1">
            <a:spLocks noChangeArrowheads="1"/>
          </p:cNvSpPr>
          <p:nvPr/>
        </p:nvSpPr>
        <p:spPr bwMode="auto">
          <a:xfrm>
            <a:off x="1258888" y="2128838"/>
            <a:ext cx="53292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“一加一”，猜一个字。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56176" y="1085892"/>
            <a:ext cx="2277946" cy="2277946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491630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字谜</a:t>
            </a:r>
            <a:r>
              <a:rPr lang="en-US" altLang="zh-CN" sz="3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——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利用汉字的造字规律，或汉字音、形、义某一方面的特点编成的谜底为一个或几个汉字的谜语。</a:t>
            </a:r>
            <a:endParaRPr lang="zh-CN" altLang="en-US" sz="36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3" name="组合 1"/>
          <p:cNvGrpSpPr/>
          <p:nvPr/>
        </p:nvGrpSpPr>
        <p:grpSpPr bwMode="auto">
          <a:xfrm>
            <a:off x="12700" y="50800"/>
            <a:ext cx="2179638" cy="712788"/>
            <a:chOff x="13409" y="51470"/>
            <a:chExt cx="2177452" cy="712306"/>
          </a:xfrm>
        </p:grpSpPr>
        <p:pic>
          <p:nvPicPr>
            <p:cNvPr id="28674" name="图片 2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3409" y="51470"/>
              <a:ext cx="2177452" cy="712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任意多边形: 形状 3"/>
            <p:cNvSpPr/>
            <p:nvPr/>
          </p:nvSpPr>
          <p:spPr bwMode="auto">
            <a:xfrm>
              <a:off x="373411" y="267224"/>
              <a:ext cx="1457449" cy="310940"/>
            </a:xfrm>
            <a:custGeom>
              <a:avLst/>
              <a:gdLst/>
              <a:ahLst/>
              <a:cxnLst/>
              <a:rect l="l" t="t" r="r" b="b"/>
              <a:pathLst>
                <a:path w="1459230" h="310007">
                  <a:moveTo>
                    <a:pt x="618363" y="246761"/>
                  </a:moveTo>
                  <a:cubicBezTo>
                    <a:pt x="631825" y="246761"/>
                    <a:pt x="643446" y="249365"/>
                    <a:pt x="653225" y="254572"/>
                  </a:cubicBezTo>
                  <a:cubicBezTo>
                    <a:pt x="663004" y="259779"/>
                    <a:pt x="669798" y="265049"/>
                    <a:pt x="673608" y="270383"/>
                  </a:cubicBezTo>
                  <a:cubicBezTo>
                    <a:pt x="677418" y="275717"/>
                    <a:pt x="679323" y="282194"/>
                    <a:pt x="679323" y="289814"/>
                  </a:cubicBezTo>
                  <a:cubicBezTo>
                    <a:pt x="679323" y="303276"/>
                    <a:pt x="677545" y="310007"/>
                    <a:pt x="673989" y="310007"/>
                  </a:cubicBezTo>
                  <a:cubicBezTo>
                    <a:pt x="671449" y="310007"/>
                    <a:pt x="665480" y="305753"/>
                    <a:pt x="656082" y="297244"/>
                  </a:cubicBezTo>
                  <a:cubicBezTo>
                    <a:pt x="646684" y="288735"/>
                    <a:pt x="636905" y="279019"/>
                    <a:pt x="626745" y="268097"/>
                  </a:cubicBezTo>
                  <a:cubicBezTo>
                    <a:pt x="616585" y="257175"/>
                    <a:pt x="611505" y="250889"/>
                    <a:pt x="611505" y="249238"/>
                  </a:cubicBezTo>
                  <a:cubicBezTo>
                    <a:pt x="611505" y="247587"/>
                    <a:pt x="613791" y="246761"/>
                    <a:pt x="618363" y="246761"/>
                  </a:cubicBezTo>
                  <a:close/>
                  <a:moveTo>
                    <a:pt x="984123" y="211709"/>
                  </a:moveTo>
                  <a:cubicBezTo>
                    <a:pt x="972693" y="220599"/>
                    <a:pt x="964565" y="228219"/>
                    <a:pt x="959739" y="234569"/>
                  </a:cubicBezTo>
                  <a:cubicBezTo>
                    <a:pt x="970915" y="239141"/>
                    <a:pt x="977519" y="241427"/>
                    <a:pt x="979551" y="241427"/>
                  </a:cubicBezTo>
                  <a:cubicBezTo>
                    <a:pt x="981583" y="241427"/>
                    <a:pt x="982853" y="241046"/>
                    <a:pt x="983361" y="240284"/>
                  </a:cubicBezTo>
                  <a:cubicBezTo>
                    <a:pt x="983869" y="239522"/>
                    <a:pt x="984187" y="235776"/>
                    <a:pt x="984314" y="229045"/>
                  </a:cubicBezTo>
                  <a:cubicBezTo>
                    <a:pt x="984441" y="222314"/>
                    <a:pt x="984377" y="216535"/>
                    <a:pt x="984123" y="211709"/>
                  </a:cubicBezTo>
                  <a:close/>
                  <a:moveTo>
                    <a:pt x="591265" y="208566"/>
                  </a:moveTo>
                  <a:cubicBezTo>
                    <a:pt x="589963" y="208883"/>
                    <a:pt x="588645" y="209550"/>
                    <a:pt x="587312" y="210566"/>
                  </a:cubicBezTo>
                  <a:cubicBezTo>
                    <a:pt x="584645" y="212598"/>
                    <a:pt x="582930" y="215392"/>
                    <a:pt x="582168" y="218948"/>
                  </a:cubicBezTo>
                  <a:cubicBezTo>
                    <a:pt x="584962" y="218186"/>
                    <a:pt x="588645" y="217297"/>
                    <a:pt x="593217" y="216281"/>
                  </a:cubicBezTo>
                  <a:cubicBezTo>
                    <a:pt x="594233" y="213487"/>
                    <a:pt x="594868" y="210947"/>
                    <a:pt x="595122" y="208661"/>
                  </a:cubicBezTo>
                  <a:cubicBezTo>
                    <a:pt x="593852" y="208280"/>
                    <a:pt x="592566" y="208248"/>
                    <a:pt x="591265" y="208566"/>
                  </a:cubicBezTo>
                  <a:close/>
                  <a:moveTo>
                    <a:pt x="462915" y="127508"/>
                  </a:moveTo>
                  <a:cubicBezTo>
                    <a:pt x="469773" y="127508"/>
                    <a:pt x="475615" y="129794"/>
                    <a:pt x="480441" y="134366"/>
                  </a:cubicBezTo>
                  <a:cubicBezTo>
                    <a:pt x="485267" y="138938"/>
                    <a:pt x="487680" y="144018"/>
                    <a:pt x="487680" y="149606"/>
                  </a:cubicBezTo>
                  <a:cubicBezTo>
                    <a:pt x="487680" y="151638"/>
                    <a:pt x="487299" y="153416"/>
                    <a:pt x="486537" y="154940"/>
                  </a:cubicBezTo>
                  <a:cubicBezTo>
                    <a:pt x="483235" y="161544"/>
                    <a:pt x="480949" y="168783"/>
                    <a:pt x="479679" y="176657"/>
                  </a:cubicBezTo>
                  <a:lnTo>
                    <a:pt x="469011" y="237998"/>
                  </a:lnTo>
                  <a:cubicBezTo>
                    <a:pt x="468249" y="241808"/>
                    <a:pt x="467868" y="244348"/>
                    <a:pt x="467868" y="245618"/>
                  </a:cubicBezTo>
                  <a:cubicBezTo>
                    <a:pt x="467868" y="248412"/>
                    <a:pt x="468376" y="249809"/>
                    <a:pt x="469392" y="249809"/>
                  </a:cubicBezTo>
                  <a:cubicBezTo>
                    <a:pt x="470408" y="249809"/>
                    <a:pt x="471361" y="249301"/>
                    <a:pt x="472250" y="248285"/>
                  </a:cubicBezTo>
                  <a:cubicBezTo>
                    <a:pt x="473139" y="247269"/>
                    <a:pt x="476695" y="241046"/>
                    <a:pt x="482918" y="229616"/>
                  </a:cubicBezTo>
                  <a:cubicBezTo>
                    <a:pt x="489141" y="218186"/>
                    <a:pt x="493395" y="209169"/>
                    <a:pt x="495681" y="202565"/>
                  </a:cubicBezTo>
                  <a:cubicBezTo>
                    <a:pt x="496443" y="200533"/>
                    <a:pt x="497459" y="199517"/>
                    <a:pt x="498729" y="199517"/>
                  </a:cubicBezTo>
                  <a:cubicBezTo>
                    <a:pt x="499999" y="199517"/>
                    <a:pt x="500634" y="201295"/>
                    <a:pt x="500634" y="204851"/>
                  </a:cubicBezTo>
                  <a:cubicBezTo>
                    <a:pt x="500634" y="212217"/>
                    <a:pt x="494538" y="234696"/>
                    <a:pt x="482346" y="272288"/>
                  </a:cubicBezTo>
                  <a:cubicBezTo>
                    <a:pt x="479552" y="280670"/>
                    <a:pt x="478155" y="287401"/>
                    <a:pt x="478155" y="292481"/>
                  </a:cubicBezTo>
                  <a:lnTo>
                    <a:pt x="478536" y="301244"/>
                  </a:lnTo>
                  <a:cubicBezTo>
                    <a:pt x="478536" y="305816"/>
                    <a:pt x="476949" y="308102"/>
                    <a:pt x="473774" y="308102"/>
                  </a:cubicBezTo>
                  <a:cubicBezTo>
                    <a:pt x="470599" y="308102"/>
                    <a:pt x="466154" y="304800"/>
                    <a:pt x="460439" y="298196"/>
                  </a:cubicBezTo>
                  <a:cubicBezTo>
                    <a:pt x="454724" y="291592"/>
                    <a:pt x="450850" y="284671"/>
                    <a:pt x="448818" y="277432"/>
                  </a:cubicBezTo>
                  <a:cubicBezTo>
                    <a:pt x="446786" y="270193"/>
                    <a:pt x="445770" y="257683"/>
                    <a:pt x="445770" y="239903"/>
                  </a:cubicBezTo>
                  <a:cubicBezTo>
                    <a:pt x="445770" y="222123"/>
                    <a:pt x="446278" y="202692"/>
                    <a:pt x="447294" y="181610"/>
                  </a:cubicBezTo>
                  <a:cubicBezTo>
                    <a:pt x="438658" y="191008"/>
                    <a:pt x="429768" y="195707"/>
                    <a:pt x="420624" y="195707"/>
                  </a:cubicBezTo>
                  <a:cubicBezTo>
                    <a:pt x="414274" y="195707"/>
                    <a:pt x="408242" y="193739"/>
                    <a:pt x="402527" y="189802"/>
                  </a:cubicBezTo>
                  <a:cubicBezTo>
                    <a:pt x="396812" y="185865"/>
                    <a:pt x="392176" y="180277"/>
                    <a:pt x="388620" y="173038"/>
                  </a:cubicBezTo>
                  <a:cubicBezTo>
                    <a:pt x="385064" y="165799"/>
                    <a:pt x="383286" y="160719"/>
                    <a:pt x="383286" y="157798"/>
                  </a:cubicBezTo>
                  <a:cubicBezTo>
                    <a:pt x="383286" y="154877"/>
                    <a:pt x="384239" y="153416"/>
                    <a:pt x="386144" y="153416"/>
                  </a:cubicBezTo>
                  <a:cubicBezTo>
                    <a:pt x="388049" y="153416"/>
                    <a:pt x="389763" y="154305"/>
                    <a:pt x="391287" y="156083"/>
                  </a:cubicBezTo>
                  <a:cubicBezTo>
                    <a:pt x="392811" y="157861"/>
                    <a:pt x="395161" y="158750"/>
                    <a:pt x="398336" y="158750"/>
                  </a:cubicBezTo>
                  <a:cubicBezTo>
                    <a:pt x="401511" y="158750"/>
                    <a:pt x="406210" y="157544"/>
                    <a:pt x="412433" y="155131"/>
                  </a:cubicBezTo>
                  <a:cubicBezTo>
                    <a:pt x="418656" y="152718"/>
                    <a:pt x="425514" y="149416"/>
                    <a:pt x="433007" y="145225"/>
                  </a:cubicBezTo>
                  <a:cubicBezTo>
                    <a:pt x="440500" y="141034"/>
                    <a:pt x="444627" y="138367"/>
                    <a:pt x="445389" y="137224"/>
                  </a:cubicBezTo>
                  <a:cubicBezTo>
                    <a:pt x="446151" y="136081"/>
                    <a:pt x="446532" y="134620"/>
                    <a:pt x="446532" y="132842"/>
                  </a:cubicBezTo>
                  <a:cubicBezTo>
                    <a:pt x="446532" y="129286"/>
                    <a:pt x="451993" y="127508"/>
                    <a:pt x="462915" y="127508"/>
                  </a:cubicBezTo>
                  <a:close/>
                  <a:moveTo>
                    <a:pt x="255461" y="111125"/>
                  </a:moveTo>
                  <a:cubicBezTo>
                    <a:pt x="253048" y="111125"/>
                    <a:pt x="245999" y="115189"/>
                    <a:pt x="234315" y="123317"/>
                  </a:cubicBezTo>
                  <a:cubicBezTo>
                    <a:pt x="235077" y="130683"/>
                    <a:pt x="235458" y="136970"/>
                    <a:pt x="235458" y="142177"/>
                  </a:cubicBezTo>
                  <a:cubicBezTo>
                    <a:pt x="235458" y="147384"/>
                    <a:pt x="233998" y="151702"/>
                    <a:pt x="231077" y="155131"/>
                  </a:cubicBezTo>
                  <a:cubicBezTo>
                    <a:pt x="228156" y="158560"/>
                    <a:pt x="224917" y="163703"/>
                    <a:pt x="221361" y="170561"/>
                  </a:cubicBezTo>
                  <a:cubicBezTo>
                    <a:pt x="216027" y="181991"/>
                    <a:pt x="205359" y="197866"/>
                    <a:pt x="189357" y="218186"/>
                  </a:cubicBezTo>
                  <a:cubicBezTo>
                    <a:pt x="205867" y="230378"/>
                    <a:pt x="219583" y="236474"/>
                    <a:pt x="230505" y="236474"/>
                  </a:cubicBezTo>
                  <a:cubicBezTo>
                    <a:pt x="235585" y="236474"/>
                    <a:pt x="238887" y="235204"/>
                    <a:pt x="240411" y="232664"/>
                  </a:cubicBezTo>
                  <a:cubicBezTo>
                    <a:pt x="241935" y="230124"/>
                    <a:pt x="244920" y="222187"/>
                    <a:pt x="249365" y="208852"/>
                  </a:cubicBezTo>
                  <a:cubicBezTo>
                    <a:pt x="253810" y="195517"/>
                    <a:pt x="257302" y="180086"/>
                    <a:pt x="259842" y="162560"/>
                  </a:cubicBezTo>
                  <a:cubicBezTo>
                    <a:pt x="262382" y="145034"/>
                    <a:pt x="263652" y="131699"/>
                    <a:pt x="263652" y="122555"/>
                  </a:cubicBezTo>
                  <a:cubicBezTo>
                    <a:pt x="263652" y="118999"/>
                    <a:pt x="262890" y="116205"/>
                    <a:pt x="261366" y="114173"/>
                  </a:cubicBezTo>
                  <a:cubicBezTo>
                    <a:pt x="259842" y="112141"/>
                    <a:pt x="257874" y="111125"/>
                    <a:pt x="255461" y="111125"/>
                  </a:cubicBezTo>
                  <a:close/>
                  <a:moveTo>
                    <a:pt x="981075" y="106553"/>
                  </a:moveTo>
                  <a:cubicBezTo>
                    <a:pt x="972439" y="110363"/>
                    <a:pt x="961898" y="112268"/>
                    <a:pt x="949452" y="112268"/>
                  </a:cubicBezTo>
                  <a:cubicBezTo>
                    <a:pt x="949452" y="120396"/>
                    <a:pt x="949706" y="125603"/>
                    <a:pt x="950214" y="127889"/>
                  </a:cubicBezTo>
                  <a:cubicBezTo>
                    <a:pt x="950722" y="130175"/>
                    <a:pt x="951738" y="131064"/>
                    <a:pt x="953262" y="130556"/>
                  </a:cubicBezTo>
                  <a:cubicBezTo>
                    <a:pt x="962914" y="128270"/>
                    <a:pt x="972312" y="126238"/>
                    <a:pt x="981456" y="124460"/>
                  </a:cubicBezTo>
                  <a:cubicBezTo>
                    <a:pt x="981202" y="119888"/>
                    <a:pt x="981075" y="113919"/>
                    <a:pt x="981075" y="106553"/>
                  </a:cubicBezTo>
                  <a:close/>
                  <a:moveTo>
                    <a:pt x="112205" y="73406"/>
                  </a:moveTo>
                  <a:cubicBezTo>
                    <a:pt x="117412" y="73406"/>
                    <a:pt x="123190" y="76010"/>
                    <a:pt x="129540" y="81217"/>
                  </a:cubicBezTo>
                  <a:cubicBezTo>
                    <a:pt x="135890" y="86424"/>
                    <a:pt x="139065" y="91377"/>
                    <a:pt x="139065" y="96076"/>
                  </a:cubicBezTo>
                  <a:cubicBezTo>
                    <a:pt x="139065" y="100775"/>
                    <a:pt x="137795" y="103886"/>
                    <a:pt x="135255" y="105410"/>
                  </a:cubicBezTo>
                  <a:cubicBezTo>
                    <a:pt x="131445" y="107696"/>
                    <a:pt x="129540" y="113792"/>
                    <a:pt x="129540" y="123698"/>
                  </a:cubicBezTo>
                  <a:lnTo>
                    <a:pt x="129921" y="131699"/>
                  </a:lnTo>
                  <a:cubicBezTo>
                    <a:pt x="129921" y="138049"/>
                    <a:pt x="128461" y="143320"/>
                    <a:pt x="125540" y="147511"/>
                  </a:cubicBezTo>
                  <a:cubicBezTo>
                    <a:pt x="122619" y="151702"/>
                    <a:pt x="120777" y="156083"/>
                    <a:pt x="120015" y="160655"/>
                  </a:cubicBezTo>
                  <a:cubicBezTo>
                    <a:pt x="144907" y="135763"/>
                    <a:pt x="161227" y="119952"/>
                    <a:pt x="168974" y="113221"/>
                  </a:cubicBezTo>
                  <a:cubicBezTo>
                    <a:pt x="176721" y="106490"/>
                    <a:pt x="190564" y="99441"/>
                    <a:pt x="210503" y="92075"/>
                  </a:cubicBezTo>
                  <a:cubicBezTo>
                    <a:pt x="230442" y="84709"/>
                    <a:pt x="243332" y="81026"/>
                    <a:pt x="249174" y="81026"/>
                  </a:cubicBezTo>
                  <a:cubicBezTo>
                    <a:pt x="255016" y="81026"/>
                    <a:pt x="261684" y="82487"/>
                    <a:pt x="269177" y="85408"/>
                  </a:cubicBezTo>
                  <a:cubicBezTo>
                    <a:pt x="276670" y="88329"/>
                    <a:pt x="283401" y="92139"/>
                    <a:pt x="289370" y="96838"/>
                  </a:cubicBezTo>
                  <a:cubicBezTo>
                    <a:pt x="295339" y="101537"/>
                    <a:pt x="299657" y="106045"/>
                    <a:pt x="302324" y="110363"/>
                  </a:cubicBezTo>
                  <a:cubicBezTo>
                    <a:pt x="304991" y="114681"/>
                    <a:pt x="306324" y="118999"/>
                    <a:pt x="306324" y="123317"/>
                  </a:cubicBezTo>
                  <a:cubicBezTo>
                    <a:pt x="306324" y="127635"/>
                    <a:pt x="305181" y="131191"/>
                    <a:pt x="302895" y="133985"/>
                  </a:cubicBezTo>
                  <a:cubicBezTo>
                    <a:pt x="300609" y="136779"/>
                    <a:pt x="298958" y="142113"/>
                    <a:pt x="297942" y="149987"/>
                  </a:cubicBezTo>
                  <a:cubicBezTo>
                    <a:pt x="294894" y="173863"/>
                    <a:pt x="289941" y="195644"/>
                    <a:pt x="283083" y="215329"/>
                  </a:cubicBezTo>
                  <a:cubicBezTo>
                    <a:pt x="276225" y="235014"/>
                    <a:pt x="268605" y="251651"/>
                    <a:pt x="260223" y="265240"/>
                  </a:cubicBezTo>
                  <a:cubicBezTo>
                    <a:pt x="251841" y="278829"/>
                    <a:pt x="246317" y="286639"/>
                    <a:pt x="243650" y="288671"/>
                  </a:cubicBezTo>
                  <a:cubicBezTo>
                    <a:pt x="240983" y="290703"/>
                    <a:pt x="238062" y="291719"/>
                    <a:pt x="234887" y="291719"/>
                  </a:cubicBezTo>
                  <a:cubicBezTo>
                    <a:pt x="231712" y="291719"/>
                    <a:pt x="229489" y="290449"/>
                    <a:pt x="228219" y="287909"/>
                  </a:cubicBezTo>
                  <a:cubicBezTo>
                    <a:pt x="224663" y="281305"/>
                    <a:pt x="220472" y="276225"/>
                    <a:pt x="215646" y="272669"/>
                  </a:cubicBezTo>
                  <a:cubicBezTo>
                    <a:pt x="204978" y="265049"/>
                    <a:pt x="193040" y="250698"/>
                    <a:pt x="179832" y="229616"/>
                  </a:cubicBezTo>
                  <a:cubicBezTo>
                    <a:pt x="163322" y="246380"/>
                    <a:pt x="151638" y="254762"/>
                    <a:pt x="144780" y="254762"/>
                  </a:cubicBezTo>
                  <a:cubicBezTo>
                    <a:pt x="140970" y="254762"/>
                    <a:pt x="139065" y="253365"/>
                    <a:pt x="139065" y="250571"/>
                  </a:cubicBezTo>
                  <a:cubicBezTo>
                    <a:pt x="139065" y="247777"/>
                    <a:pt x="140843" y="244602"/>
                    <a:pt x="144399" y="241046"/>
                  </a:cubicBezTo>
                  <a:cubicBezTo>
                    <a:pt x="159893" y="225044"/>
                    <a:pt x="172657" y="206693"/>
                    <a:pt x="182690" y="185992"/>
                  </a:cubicBezTo>
                  <a:cubicBezTo>
                    <a:pt x="192723" y="165291"/>
                    <a:pt x="197739" y="151511"/>
                    <a:pt x="197739" y="144653"/>
                  </a:cubicBezTo>
                  <a:cubicBezTo>
                    <a:pt x="197739" y="141097"/>
                    <a:pt x="196215" y="138684"/>
                    <a:pt x="193167" y="137414"/>
                  </a:cubicBezTo>
                  <a:cubicBezTo>
                    <a:pt x="189357" y="138176"/>
                    <a:pt x="186500" y="138557"/>
                    <a:pt x="184595" y="138557"/>
                  </a:cubicBezTo>
                  <a:cubicBezTo>
                    <a:pt x="182690" y="138557"/>
                    <a:pt x="180594" y="138049"/>
                    <a:pt x="178308" y="137033"/>
                  </a:cubicBezTo>
                  <a:cubicBezTo>
                    <a:pt x="173228" y="137033"/>
                    <a:pt x="166942" y="139891"/>
                    <a:pt x="159449" y="145606"/>
                  </a:cubicBezTo>
                  <a:cubicBezTo>
                    <a:pt x="151956" y="151321"/>
                    <a:pt x="144590" y="159131"/>
                    <a:pt x="137351" y="169037"/>
                  </a:cubicBezTo>
                  <a:cubicBezTo>
                    <a:pt x="130112" y="178943"/>
                    <a:pt x="123063" y="186309"/>
                    <a:pt x="116205" y="191135"/>
                  </a:cubicBezTo>
                  <a:cubicBezTo>
                    <a:pt x="113919" y="201295"/>
                    <a:pt x="112776" y="209487"/>
                    <a:pt x="112776" y="215710"/>
                  </a:cubicBezTo>
                  <a:cubicBezTo>
                    <a:pt x="112776" y="221933"/>
                    <a:pt x="113221" y="228219"/>
                    <a:pt x="114110" y="234569"/>
                  </a:cubicBezTo>
                  <a:cubicBezTo>
                    <a:pt x="114999" y="240919"/>
                    <a:pt x="115316" y="247396"/>
                    <a:pt x="115062" y="254000"/>
                  </a:cubicBezTo>
                  <a:lnTo>
                    <a:pt x="114681" y="263144"/>
                  </a:lnTo>
                  <a:cubicBezTo>
                    <a:pt x="114681" y="271018"/>
                    <a:pt x="115189" y="276606"/>
                    <a:pt x="116205" y="279908"/>
                  </a:cubicBezTo>
                  <a:cubicBezTo>
                    <a:pt x="117221" y="283210"/>
                    <a:pt x="117729" y="285369"/>
                    <a:pt x="117729" y="286385"/>
                  </a:cubicBezTo>
                  <a:cubicBezTo>
                    <a:pt x="117729" y="289687"/>
                    <a:pt x="116523" y="291338"/>
                    <a:pt x="114110" y="291338"/>
                  </a:cubicBezTo>
                  <a:cubicBezTo>
                    <a:pt x="111697" y="291338"/>
                    <a:pt x="107887" y="287846"/>
                    <a:pt x="102680" y="280861"/>
                  </a:cubicBezTo>
                  <a:cubicBezTo>
                    <a:pt x="97473" y="273876"/>
                    <a:pt x="94234" y="268732"/>
                    <a:pt x="92964" y="265430"/>
                  </a:cubicBezTo>
                  <a:cubicBezTo>
                    <a:pt x="91694" y="262128"/>
                    <a:pt x="91059" y="255397"/>
                    <a:pt x="91059" y="245237"/>
                  </a:cubicBezTo>
                  <a:cubicBezTo>
                    <a:pt x="91059" y="235077"/>
                    <a:pt x="91186" y="222758"/>
                    <a:pt x="91440" y="208280"/>
                  </a:cubicBezTo>
                  <a:cubicBezTo>
                    <a:pt x="85090" y="212598"/>
                    <a:pt x="78867" y="218504"/>
                    <a:pt x="72771" y="225997"/>
                  </a:cubicBezTo>
                  <a:cubicBezTo>
                    <a:pt x="66675" y="233490"/>
                    <a:pt x="63373" y="238379"/>
                    <a:pt x="62865" y="240665"/>
                  </a:cubicBezTo>
                  <a:cubicBezTo>
                    <a:pt x="61849" y="244729"/>
                    <a:pt x="59373" y="246761"/>
                    <a:pt x="55436" y="246761"/>
                  </a:cubicBezTo>
                  <a:cubicBezTo>
                    <a:pt x="51499" y="246761"/>
                    <a:pt x="46736" y="243840"/>
                    <a:pt x="41148" y="237998"/>
                  </a:cubicBezTo>
                  <a:cubicBezTo>
                    <a:pt x="35560" y="232156"/>
                    <a:pt x="32766" y="227076"/>
                    <a:pt x="32766" y="222758"/>
                  </a:cubicBezTo>
                  <a:cubicBezTo>
                    <a:pt x="32766" y="217170"/>
                    <a:pt x="37719" y="212027"/>
                    <a:pt x="47625" y="207328"/>
                  </a:cubicBezTo>
                  <a:cubicBezTo>
                    <a:pt x="57531" y="202629"/>
                    <a:pt x="68072" y="192088"/>
                    <a:pt x="79248" y="175705"/>
                  </a:cubicBezTo>
                  <a:cubicBezTo>
                    <a:pt x="90424" y="159322"/>
                    <a:pt x="96012" y="145669"/>
                    <a:pt x="96012" y="134747"/>
                  </a:cubicBezTo>
                  <a:cubicBezTo>
                    <a:pt x="96012" y="132461"/>
                    <a:pt x="95758" y="130429"/>
                    <a:pt x="95250" y="128651"/>
                  </a:cubicBezTo>
                  <a:cubicBezTo>
                    <a:pt x="87376" y="137795"/>
                    <a:pt x="80328" y="144780"/>
                    <a:pt x="74105" y="149606"/>
                  </a:cubicBezTo>
                  <a:cubicBezTo>
                    <a:pt x="67882" y="154432"/>
                    <a:pt x="61849" y="156845"/>
                    <a:pt x="56007" y="156845"/>
                  </a:cubicBezTo>
                  <a:cubicBezTo>
                    <a:pt x="50165" y="156845"/>
                    <a:pt x="42228" y="154686"/>
                    <a:pt x="32195" y="150368"/>
                  </a:cubicBezTo>
                  <a:cubicBezTo>
                    <a:pt x="22162" y="146050"/>
                    <a:pt x="14288" y="141097"/>
                    <a:pt x="8573" y="135509"/>
                  </a:cubicBezTo>
                  <a:cubicBezTo>
                    <a:pt x="2858" y="129921"/>
                    <a:pt x="0" y="126238"/>
                    <a:pt x="0" y="124460"/>
                  </a:cubicBezTo>
                  <a:cubicBezTo>
                    <a:pt x="0" y="122682"/>
                    <a:pt x="381" y="121793"/>
                    <a:pt x="1143" y="121793"/>
                  </a:cubicBezTo>
                  <a:cubicBezTo>
                    <a:pt x="1905" y="121793"/>
                    <a:pt x="2667" y="122047"/>
                    <a:pt x="3429" y="122555"/>
                  </a:cubicBezTo>
                  <a:cubicBezTo>
                    <a:pt x="9017" y="125603"/>
                    <a:pt x="15431" y="127127"/>
                    <a:pt x="22670" y="127127"/>
                  </a:cubicBezTo>
                  <a:cubicBezTo>
                    <a:pt x="29909" y="127127"/>
                    <a:pt x="43561" y="121095"/>
                    <a:pt x="63627" y="109030"/>
                  </a:cubicBezTo>
                  <a:cubicBezTo>
                    <a:pt x="83693" y="96965"/>
                    <a:pt x="94107" y="88138"/>
                    <a:pt x="94869" y="82550"/>
                  </a:cubicBezTo>
                  <a:cubicBezTo>
                    <a:pt x="95123" y="79756"/>
                    <a:pt x="96774" y="77534"/>
                    <a:pt x="99822" y="75883"/>
                  </a:cubicBezTo>
                  <a:cubicBezTo>
                    <a:pt x="102870" y="74232"/>
                    <a:pt x="106998" y="73406"/>
                    <a:pt x="112205" y="73406"/>
                  </a:cubicBezTo>
                  <a:close/>
                  <a:moveTo>
                    <a:pt x="976503" y="63881"/>
                  </a:moveTo>
                  <a:cubicBezTo>
                    <a:pt x="966851" y="66929"/>
                    <a:pt x="956818" y="68707"/>
                    <a:pt x="946404" y="69215"/>
                  </a:cubicBezTo>
                  <a:cubicBezTo>
                    <a:pt x="948436" y="74803"/>
                    <a:pt x="950087" y="81280"/>
                    <a:pt x="951357" y="88646"/>
                  </a:cubicBezTo>
                  <a:cubicBezTo>
                    <a:pt x="957961" y="85598"/>
                    <a:pt x="968375" y="82677"/>
                    <a:pt x="982599" y="79883"/>
                  </a:cubicBezTo>
                  <a:cubicBezTo>
                    <a:pt x="982091" y="72771"/>
                    <a:pt x="980059" y="67437"/>
                    <a:pt x="976503" y="63881"/>
                  </a:cubicBezTo>
                  <a:close/>
                  <a:moveTo>
                    <a:pt x="1030415" y="43307"/>
                  </a:moveTo>
                  <a:cubicBezTo>
                    <a:pt x="1025716" y="43307"/>
                    <a:pt x="1017270" y="47244"/>
                    <a:pt x="1005078" y="55118"/>
                  </a:cubicBezTo>
                  <a:cubicBezTo>
                    <a:pt x="1008380" y="59944"/>
                    <a:pt x="1010158" y="65659"/>
                    <a:pt x="1010412" y="72263"/>
                  </a:cubicBezTo>
                  <a:cubicBezTo>
                    <a:pt x="1017270" y="72771"/>
                    <a:pt x="1022604" y="74359"/>
                    <a:pt x="1026414" y="77026"/>
                  </a:cubicBezTo>
                  <a:cubicBezTo>
                    <a:pt x="1030224" y="79693"/>
                    <a:pt x="1032129" y="82360"/>
                    <a:pt x="1032129" y="85027"/>
                  </a:cubicBezTo>
                  <a:cubicBezTo>
                    <a:pt x="1032129" y="87694"/>
                    <a:pt x="1030288" y="90297"/>
                    <a:pt x="1026605" y="92837"/>
                  </a:cubicBezTo>
                  <a:cubicBezTo>
                    <a:pt x="1022922" y="95377"/>
                    <a:pt x="1017524" y="97409"/>
                    <a:pt x="1010412" y="98933"/>
                  </a:cubicBezTo>
                  <a:cubicBezTo>
                    <a:pt x="1009650" y="105283"/>
                    <a:pt x="1009269" y="111506"/>
                    <a:pt x="1009269" y="117602"/>
                  </a:cubicBezTo>
                  <a:cubicBezTo>
                    <a:pt x="1017397" y="116840"/>
                    <a:pt x="1023112" y="114110"/>
                    <a:pt x="1026414" y="109411"/>
                  </a:cubicBezTo>
                  <a:cubicBezTo>
                    <a:pt x="1029716" y="104712"/>
                    <a:pt x="1033209" y="96520"/>
                    <a:pt x="1036892" y="84836"/>
                  </a:cubicBezTo>
                  <a:cubicBezTo>
                    <a:pt x="1040575" y="73152"/>
                    <a:pt x="1042416" y="65469"/>
                    <a:pt x="1042416" y="61786"/>
                  </a:cubicBezTo>
                  <a:cubicBezTo>
                    <a:pt x="1042416" y="58103"/>
                    <a:pt x="1041591" y="54102"/>
                    <a:pt x="1039940" y="49784"/>
                  </a:cubicBezTo>
                  <a:cubicBezTo>
                    <a:pt x="1038289" y="45466"/>
                    <a:pt x="1035114" y="43307"/>
                    <a:pt x="1030415" y="43307"/>
                  </a:cubicBezTo>
                  <a:close/>
                  <a:moveTo>
                    <a:pt x="452104" y="39878"/>
                  </a:moveTo>
                  <a:cubicBezTo>
                    <a:pt x="453025" y="39624"/>
                    <a:pt x="454406" y="39751"/>
                    <a:pt x="456248" y="40259"/>
                  </a:cubicBezTo>
                  <a:cubicBezTo>
                    <a:pt x="459931" y="41275"/>
                    <a:pt x="463169" y="41783"/>
                    <a:pt x="465963" y="41783"/>
                  </a:cubicBezTo>
                  <a:lnTo>
                    <a:pt x="478155" y="40640"/>
                  </a:lnTo>
                  <a:cubicBezTo>
                    <a:pt x="488061" y="40640"/>
                    <a:pt x="497396" y="43752"/>
                    <a:pt x="506159" y="49975"/>
                  </a:cubicBezTo>
                  <a:cubicBezTo>
                    <a:pt x="514922" y="56198"/>
                    <a:pt x="519303" y="63500"/>
                    <a:pt x="519303" y="71882"/>
                  </a:cubicBezTo>
                  <a:cubicBezTo>
                    <a:pt x="519303" y="75692"/>
                    <a:pt x="517970" y="78994"/>
                    <a:pt x="515303" y="81788"/>
                  </a:cubicBezTo>
                  <a:cubicBezTo>
                    <a:pt x="512636" y="84582"/>
                    <a:pt x="509143" y="85979"/>
                    <a:pt x="504825" y="85979"/>
                  </a:cubicBezTo>
                  <a:lnTo>
                    <a:pt x="496062" y="84836"/>
                  </a:lnTo>
                  <a:cubicBezTo>
                    <a:pt x="490728" y="84836"/>
                    <a:pt x="485585" y="87249"/>
                    <a:pt x="480632" y="92075"/>
                  </a:cubicBezTo>
                  <a:cubicBezTo>
                    <a:pt x="475679" y="96901"/>
                    <a:pt x="467233" y="101092"/>
                    <a:pt x="455295" y="104648"/>
                  </a:cubicBezTo>
                  <a:cubicBezTo>
                    <a:pt x="443357" y="108204"/>
                    <a:pt x="436118" y="109982"/>
                    <a:pt x="433578" y="109982"/>
                  </a:cubicBezTo>
                  <a:cubicBezTo>
                    <a:pt x="431038" y="109982"/>
                    <a:pt x="429768" y="109601"/>
                    <a:pt x="429768" y="108839"/>
                  </a:cubicBezTo>
                  <a:cubicBezTo>
                    <a:pt x="429768" y="108077"/>
                    <a:pt x="430403" y="107188"/>
                    <a:pt x="431673" y="106172"/>
                  </a:cubicBezTo>
                  <a:cubicBezTo>
                    <a:pt x="436499" y="102616"/>
                    <a:pt x="443294" y="96774"/>
                    <a:pt x="452057" y="88646"/>
                  </a:cubicBezTo>
                  <a:cubicBezTo>
                    <a:pt x="460820" y="80518"/>
                    <a:pt x="465709" y="75756"/>
                    <a:pt x="466725" y="74359"/>
                  </a:cubicBezTo>
                  <a:cubicBezTo>
                    <a:pt x="467741" y="72962"/>
                    <a:pt x="468249" y="71501"/>
                    <a:pt x="468249" y="69977"/>
                  </a:cubicBezTo>
                  <a:cubicBezTo>
                    <a:pt x="468249" y="66929"/>
                    <a:pt x="463550" y="59817"/>
                    <a:pt x="454152" y="48641"/>
                  </a:cubicBezTo>
                  <a:cubicBezTo>
                    <a:pt x="451866" y="46101"/>
                    <a:pt x="450723" y="43815"/>
                    <a:pt x="450723" y="41783"/>
                  </a:cubicBezTo>
                  <a:cubicBezTo>
                    <a:pt x="450723" y="40767"/>
                    <a:pt x="451184" y="40132"/>
                    <a:pt x="452104" y="39878"/>
                  </a:cubicBezTo>
                  <a:close/>
                  <a:moveTo>
                    <a:pt x="868680" y="15494"/>
                  </a:moveTo>
                  <a:cubicBezTo>
                    <a:pt x="883158" y="15494"/>
                    <a:pt x="894525" y="19558"/>
                    <a:pt x="902780" y="27686"/>
                  </a:cubicBezTo>
                  <a:cubicBezTo>
                    <a:pt x="911035" y="35814"/>
                    <a:pt x="915162" y="42355"/>
                    <a:pt x="915162" y="47308"/>
                  </a:cubicBezTo>
                  <a:cubicBezTo>
                    <a:pt x="915162" y="52261"/>
                    <a:pt x="913575" y="56388"/>
                    <a:pt x="910400" y="59690"/>
                  </a:cubicBezTo>
                  <a:cubicBezTo>
                    <a:pt x="907225" y="62992"/>
                    <a:pt x="903732" y="64643"/>
                    <a:pt x="899922" y="64643"/>
                  </a:cubicBezTo>
                  <a:cubicBezTo>
                    <a:pt x="898652" y="64643"/>
                    <a:pt x="896938" y="64326"/>
                    <a:pt x="894779" y="63691"/>
                  </a:cubicBezTo>
                  <a:cubicBezTo>
                    <a:pt x="892620" y="63056"/>
                    <a:pt x="890461" y="62738"/>
                    <a:pt x="888302" y="62738"/>
                  </a:cubicBezTo>
                  <a:cubicBezTo>
                    <a:pt x="886143" y="62738"/>
                    <a:pt x="883412" y="63500"/>
                    <a:pt x="880110" y="65024"/>
                  </a:cubicBezTo>
                  <a:cubicBezTo>
                    <a:pt x="876808" y="66548"/>
                    <a:pt x="870903" y="69977"/>
                    <a:pt x="862394" y="75311"/>
                  </a:cubicBezTo>
                  <a:cubicBezTo>
                    <a:pt x="853885" y="80645"/>
                    <a:pt x="848424" y="83757"/>
                    <a:pt x="846011" y="84646"/>
                  </a:cubicBezTo>
                  <a:cubicBezTo>
                    <a:pt x="843598" y="85535"/>
                    <a:pt x="840740" y="85979"/>
                    <a:pt x="837438" y="85979"/>
                  </a:cubicBezTo>
                  <a:cubicBezTo>
                    <a:pt x="829056" y="85979"/>
                    <a:pt x="819087" y="91567"/>
                    <a:pt x="807530" y="102743"/>
                  </a:cubicBezTo>
                  <a:cubicBezTo>
                    <a:pt x="795973" y="113919"/>
                    <a:pt x="790194" y="124587"/>
                    <a:pt x="790194" y="134747"/>
                  </a:cubicBezTo>
                  <a:cubicBezTo>
                    <a:pt x="790194" y="139319"/>
                    <a:pt x="791464" y="141605"/>
                    <a:pt x="794004" y="141605"/>
                  </a:cubicBezTo>
                  <a:cubicBezTo>
                    <a:pt x="799084" y="141605"/>
                    <a:pt x="807657" y="137668"/>
                    <a:pt x="819722" y="129794"/>
                  </a:cubicBezTo>
                  <a:cubicBezTo>
                    <a:pt x="831787" y="121920"/>
                    <a:pt x="840105" y="114808"/>
                    <a:pt x="844677" y="108458"/>
                  </a:cubicBezTo>
                  <a:cubicBezTo>
                    <a:pt x="847471" y="104394"/>
                    <a:pt x="853440" y="102362"/>
                    <a:pt x="862584" y="102362"/>
                  </a:cubicBezTo>
                  <a:cubicBezTo>
                    <a:pt x="880364" y="102362"/>
                    <a:pt x="889254" y="110363"/>
                    <a:pt x="889254" y="126365"/>
                  </a:cubicBezTo>
                  <a:cubicBezTo>
                    <a:pt x="889254" y="129667"/>
                    <a:pt x="888746" y="132969"/>
                    <a:pt x="887730" y="136271"/>
                  </a:cubicBezTo>
                  <a:cubicBezTo>
                    <a:pt x="879348" y="162687"/>
                    <a:pt x="874459" y="180467"/>
                    <a:pt x="873062" y="189611"/>
                  </a:cubicBezTo>
                  <a:cubicBezTo>
                    <a:pt x="871665" y="198755"/>
                    <a:pt x="870966" y="207836"/>
                    <a:pt x="870966" y="216853"/>
                  </a:cubicBezTo>
                  <a:cubicBezTo>
                    <a:pt x="870966" y="225870"/>
                    <a:pt x="871093" y="230823"/>
                    <a:pt x="871347" y="231712"/>
                  </a:cubicBezTo>
                  <a:cubicBezTo>
                    <a:pt x="871601" y="232601"/>
                    <a:pt x="872046" y="233045"/>
                    <a:pt x="872681" y="233045"/>
                  </a:cubicBezTo>
                  <a:cubicBezTo>
                    <a:pt x="873316" y="233045"/>
                    <a:pt x="873887" y="232664"/>
                    <a:pt x="874395" y="231902"/>
                  </a:cubicBezTo>
                  <a:cubicBezTo>
                    <a:pt x="874903" y="231140"/>
                    <a:pt x="877634" y="225870"/>
                    <a:pt x="882587" y="216091"/>
                  </a:cubicBezTo>
                  <a:cubicBezTo>
                    <a:pt x="887540" y="206312"/>
                    <a:pt x="892620" y="195136"/>
                    <a:pt x="897827" y="182563"/>
                  </a:cubicBezTo>
                  <a:cubicBezTo>
                    <a:pt x="903034" y="169990"/>
                    <a:pt x="909066" y="158496"/>
                    <a:pt x="915924" y="148082"/>
                  </a:cubicBezTo>
                  <a:cubicBezTo>
                    <a:pt x="913384" y="157480"/>
                    <a:pt x="911225" y="168656"/>
                    <a:pt x="909447" y="181610"/>
                  </a:cubicBezTo>
                  <a:cubicBezTo>
                    <a:pt x="933577" y="173228"/>
                    <a:pt x="958342" y="166497"/>
                    <a:pt x="983742" y="161417"/>
                  </a:cubicBezTo>
                  <a:lnTo>
                    <a:pt x="982980" y="147320"/>
                  </a:lnTo>
                  <a:cubicBezTo>
                    <a:pt x="971804" y="148844"/>
                    <a:pt x="963295" y="150559"/>
                    <a:pt x="957453" y="152464"/>
                  </a:cubicBezTo>
                  <a:cubicBezTo>
                    <a:pt x="951611" y="154369"/>
                    <a:pt x="947928" y="155321"/>
                    <a:pt x="946404" y="155321"/>
                  </a:cubicBezTo>
                  <a:cubicBezTo>
                    <a:pt x="939546" y="155321"/>
                    <a:pt x="933768" y="149733"/>
                    <a:pt x="929069" y="138557"/>
                  </a:cubicBezTo>
                  <a:cubicBezTo>
                    <a:pt x="924370" y="127381"/>
                    <a:pt x="921766" y="113665"/>
                    <a:pt x="921258" y="97409"/>
                  </a:cubicBezTo>
                  <a:cubicBezTo>
                    <a:pt x="921004" y="89281"/>
                    <a:pt x="919417" y="83185"/>
                    <a:pt x="916496" y="79121"/>
                  </a:cubicBezTo>
                  <a:cubicBezTo>
                    <a:pt x="913575" y="75057"/>
                    <a:pt x="912114" y="72073"/>
                    <a:pt x="912114" y="70168"/>
                  </a:cubicBezTo>
                  <a:cubicBezTo>
                    <a:pt x="912114" y="68263"/>
                    <a:pt x="912686" y="65469"/>
                    <a:pt x="913829" y="61786"/>
                  </a:cubicBezTo>
                  <a:cubicBezTo>
                    <a:pt x="914972" y="58103"/>
                    <a:pt x="915924" y="55880"/>
                    <a:pt x="916686" y="55118"/>
                  </a:cubicBezTo>
                  <a:cubicBezTo>
                    <a:pt x="917448" y="54356"/>
                    <a:pt x="918972" y="53975"/>
                    <a:pt x="921258" y="53975"/>
                  </a:cubicBezTo>
                  <a:cubicBezTo>
                    <a:pt x="923544" y="53975"/>
                    <a:pt x="929005" y="54864"/>
                    <a:pt x="937641" y="56642"/>
                  </a:cubicBezTo>
                  <a:cubicBezTo>
                    <a:pt x="951611" y="46228"/>
                    <a:pt x="968375" y="38545"/>
                    <a:pt x="987933" y="33592"/>
                  </a:cubicBezTo>
                  <a:cubicBezTo>
                    <a:pt x="1007491" y="28639"/>
                    <a:pt x="1020826" y="26162"/>
                    <a:pt x="1027938" y="26162"/>
                  </a:cubicBezTo>
                  <a:cubicBezTo>
                    <a:pt x="1039622" y="26162"/>
                    <a:pt x="1051941" y="30925"/>
                    <a:pt x="1064895" y="40450"/>
                  </a:cubicBezTo>
                  <a:cubicBezTo>
                    <a:pt x="1077849" y="49975"/>
                    <a:pt x="1084326" y="59309"/>
                    <a:pt x="1084326" y="68453"/>
                  </a:cubicBezTo>
                  <a:cubicBezTo>
                    <a:pt x="1084326" y="70739"/>
                    <a:pt x="1083882" y="73025"/>
                    <a:pt x="1082993" y="75311"/>
                  </a:cubicBezTo>
                  <a:cubicBezTo>
                    <a:pt x="1082104" y="77597"/>
                    <a:pt x="1078675" y="83439"/>
                    <a:pt x="1072706" y="92837"/>
                  </a:cubicBezTo>
                  <a:cubicBezTo>
                    <a:pt x="1066737" y="102235"/>
                    <a:pt x="1061593" y="108966"/>
                    <a:pt x="1057275" y="113030"/>
                  </a:cubicBezTo>
                  <a:cubicBezTo>
                    <a:pt x="1052957" y="117094"/>
                    <a:pt x="1047750" y="121539"/>
                    <a:pt x="1041654" y="126365"/>
                  </a:cubicBezTo>
                  <a:cubicBezTo>
                    <a:pt x="1042162" y="136525"/>
                    <a:pt x="1034669" y="141605"/>
                    <a:pt x="1019175" y="141605"/>
                  </a:cubicBezTo>
                  <a:cubicBezTo>
                    <a:pt x="1014349" y="141605"/>
                    <a:pt x="1010666" y="141986"/>
                    <a:pt x="1008126" y="142748"/>
                  </a:cubicBezTo>
                  <a:lnTo>
                    <a:pt x="1008126" y="157607"/>
                  </a:lnTo>
                  <a:cubicBezTo>
                    <a:pt x="1027176" y="155321"/>
                    <a:pt x="1040003" y="154178"/>
                    <a:pt x="1046607" y="154178"/>
                  </a:cubicBezTo>
                  <a:cubicBezTo>
                    <a:pt x="1053211" y="154178"/>
                    <a:pt x="1060704" y="156655"/>
                    <a:pt x="1069086" y="161608"/>
                  </a:cubicBezTo>
                  <a:cubicBezTo>
                    <a:pt x="1077468" y="166561"/>
                    <a:pt x="1081659" y="170752"/>
                    <a:pt x="1081659" y="174181"/>
                  </a:cubicBezTo>
                  <a:cubicBezTo>
                    <a:pt x="1081659" y="177610"/>
                    <a:pt x="1080262" y="180467"/>
                    <a:pt x="1077468" y="182753"/>
                  </a:cubicBezTo>
                  <a:cubicBezTo>
                    <a:pt x="1074674" y="185039"/>
                    <a:pt x="1071436" y="186182"/>
                    <a:pt x="1067753" y="186182"/>
                  </a:cubicBezTo>
                  <a:cubicBezTo>
                    <a:pt x="1064070" y="186182"/>
                    <a:pt x="1060450" y="185674"/>
                    <a:pt x="1056894" y="184658"/>
                  </a:cubicBezTo>
                  <a:cubicBezTo>
                    <a:pt x="1041908" y="180086"/>
                    <a:pt x="1028700" y="177800"/>
                    <a:pt x="1017270" y="177800"/>
                  </a:cubicBezTo>
                  <a:cubicBezTo>
                    <a:pt x="1013968" y="177800"/>
                    <a:pt x="1011174" y="178054"/>
                    <a:pt x="1008888" y="178562"/>
                  </a:cubicBezTo>
                  <a:cubicBezTo>
                    <a:pt x="1009396" y="189484"/>
                    <a:pt x="1010031" y="198374"/>
                    <a:pt x="1010793" y="205232"/>
                  </a:cubicBezTo>
                  <a:cubicBezTo>
                    <a:pt x="1024255" y="208280"/>
                    <a:pt x="1036130" y="209868"/>
                    <a:pt x="1046417" y="209995"/>
                  </a:cubicBezTo>
                  <a:cubicBezTo>
                    <a:pt x="1056704" y="210122"/>
                    <a:pt x="1066038" y="213741"/>
                    <a:pt x="1074420" y="220853"/>
                  </a:cubicBezTo>
                  <a:cubicBezTo>
                    <a:pt x="1082802" y="227965"/>
                    <a:pt x="1086993" y="235204"/>
                    <a:pt x="1086993" y="242570"/>
                  </a:cubicBezTo>
                  <a:cubicBezTo>
                    <a:pt x="1086993" y="247396"/>
                    <a:pt x="1085723" y="251968"/>
                    <a:pt x="1083183" y="256286"/>
                  </a:cubicBezTo>
                  <a:cubicBezTo>
                    <a:pt x="1080643" y="260604"/>
                    <a:pt x="1076579" y="262763"/>
                    <a:pt x="1070991" y="262763"/>
                  </a:cubicBezTo>
                  <a:cubicBezTo>
                    <a:pt x="1061847" y="262763"/>
                    <a:pt x="1049655" y="250698"/>
                    <a:pt x="1034415" y="226568"/>
                  </a:cubicBezTo>
                  <a:cubicBezTo>
                    <a:pt x="1026795" y="214630"/>
                    <a:pt x="1018921" y="208534"/>
                    <a:pt x="1010793" y="208280"/>
                  </a:cubicBezTo>
                  <a:cubicBezTo>
                    <a:pt x="1011809" y="221234"/>
                    <a:pt x="1012317" y="232156"/>
                    <a:pt x="1012317" y="241046"/>
                  </a:cubicBezTo>
                  <a:cubicBezTo>
                    <a:pt x="1012317" y="259334"/>
                    <a:pt x="1009841" y="273431"/>
                    <a:pt x="1004888" y="283337"/>
                  </a:cubicBezTo>
                  <a:cubicBezTo>
                    <a:pt x="999935" y="293243"/>
                    <a:pt x="995172" y="298196"/>
                    <a:pt x="990600" y="298196"/>
                  </a:cubicBezTo>
                  <a:cubicBezTo>
                    <a:pt x="988822" y="298196"/>
                    <a:pt x="987425" y="297434"/>
                    <a:pt x="986409" y="295910"/>
                  </a:cubicBezTo>
                  <a:cubicBezTo>
                    <a:pt x="980567" y="287528"/>
                    <a:pt x="975043" y="280861"/>
                    <a:pt x="969836" y="275908"/>
                  </a:cubicBezTo>
                  <a:cubicBezTo>
                    <a:pt x="964629" y="270955"/>
                    <a:pt x="960438" y="266256"/>
                    <a:pt x="957263" y="261811"/>
                  </a:cubicBezTo>
                  <a:cubicBezTo>
                    <a:pt x="954088" y="257366"/>
                    <a:pt x="950722" y="250952"/>
                    <a:pt x="947166" y="242570"/>
                  </a:cubicBezTo>
                  <a:cubicBezTo>
                    <a:pt x="941324" y="245872"/>
                    <a:pt x="937197" y="248793"/>
                    <a:pt x="934784" y="251333"/>
                  </a:cubicBezTo>
                  <a:cubicBezTo>
                    <a:pt x="932371" y="253873"/>
                    <a:pt x="929577" y="258255"/>
                    <a:pt x="926402" y="264478"/>
                  </a:cubicBezTo>
                  <a:cubicBezTo>
                    <a:pt x="923227" y="270701"/>
                    <a:pt x="920179" y="273812"/>
                    <a:pt x="917258" y="273812"/>
                  </a:cubicBezTo>
                  <a:cubicBezTo>
                    <a:pt x="914337" y="273812"/>
                    <a:pt x="911924" y="270701"/>
                    <a:pt x="910019" y="264478"/>
                  </a:cubicBezTo>
                  <a:cubicBezTo>
                    <a:pt x="908114" y="258255"/>
                    <a:pt x="907161" y="251968"/>
                    <a:pt x="907161" y="245618"/>
                  </a:cubicBezTo>
                  <a:cubicBezTo>
                    <a:pt x="907161" y="239268"/>
                    <a:pt x="908050" y="234379"/>
                    <a:pt x="909828" y="230950"/>
                  </a:cubicBezTo>
                  <a:cubicBezTo>
                    <a:pt x="911606" y="227521"/>
                    <a:pt x="912940" y="223266"/>
                    <a:pt x="913829" y="218186"/>
                  </a:cubicBezTo>
                  <a:cubicBezTo>
                    <a:pt x="914718" y="213106"/>
                    <a:pt x="916369" y="209487"/>
                    <a:pt x="918782" y="207328"/>
                  </a:cubicBezTo>
                  <a:cubicBezTo>
                    <a:pt x="921195" y="205169"/>
                    <a:pt x="923481" y="204089"/>
                    <a:pt x="925640" y="204089"/>
                  </a:cubicBezTo>
                  <a:cubicBezTo>
                    <a:pt x="927799" y="204089"/>
                    <a:pt x="930148" y="207137"/>
                    <a:pt x="932688" y="213233"/>
                  </a:cubicBezTo>
                  <a:cubicBezTo>
                    <a:pt x="930656" y="213487"/>
                    <a:pt x="929640" y="214757"/>
                    <a:pt x="929640" y="217043"/>
                  </a:cubicBezTo>
                  <a:cubicBezTo>
                    <a:pt x="929640" y="223393"/>
                    <a:pt x="930593" y="226568"/>
                    <a:pt x="932498" y="226568"/>
                  </a:cubicBezTo>
                  <a:cubicBezTo>
                    <a:pt x="934403" y="226568"/>
                    <a:pt x="936625" y="225806"/>
                    <a:pt x="939165" y="224282"/>
                  </a:cubicBezTo>
                  <a:cubicBezTo>
                    <a:pt x="937133" y="220472"/>
                    <a:pt x="935863" y="216916"/>
                    <a:pt x="935355" y="213614"/>
                  </a:cubicBezTo>
                  <a:cubicBezTo>
                    <a:pt x="939419" y="218186"/>
                    <a:pt x="942340" y="221234"/>
                    <a:pt x="944118" y="222758"/>
                  </a:cubicBezTo>
                  <a:cubicBezTo>
                    <a:pt x="962914" y="213868"/>
                    <a:pt x="976249" y="208788"/>
                    <a:pt x="984123" y="207518"/>
                  </a:cubicBezTo>
                  <a:cubicBezTo>
                    <a:pt x="984377" y="197358"/>
                    <a:pt x="984377" y="189230"/>
                    <a:pt x="984123" y="183134"/>
                  </a:cubicBezTo>
                  <a:cubicBezTo>
                    <a:pt x="971169" y="185928"/>
                    <a:pt x="953770" y="191389"/>
                    <a:pt x="931926" y="199517"/>
                  </a:cubicBezTo>
                  <a:cubicBezTo>
                    <a:pt x="925830" y="201803"/>
                    <a:pt x="920560" y="202946"/>
                    <a:pt x="916115" y="202946"/>
                  </a:cubicBezTo>
                  <a:cubicBezTo>
                    <a:pt x="911670" y="202946"/>
                    <a:pt x="907288" y="201803"/>
                    <a:pt x="902970" y="199517"/>
                  </a:cubicBezTo>
                  <a:cubicBezTo>
                    <a:pt x="898906" y="208407"/>
                    <a:pt x="896239" y="217107"/>
                    <a:pt x="894969" y="225616"/>
                  </a:cubicBezTo>
                  <a:cubicBezTo>
                    <a:pt x="893699" y="234125"/>
                    <a:pt x="890778" y="242697"/>
                    <a:pt x="886206" y="251333"/>
                  </a:cubicBezTo>
                  <a:cubicBezTo>
                    <a:pt x="883158" y="257175"/>
                    <a:pt x="881634" y="266065"/>
                    <a:pt x="881634" y="278003"/>
                  </a:cubicBezTo>
                  <a:cubicBezTo>
                    <a:pt x="881634" y="283337"/>
                    <a:pt x="880110" y="286004"/>
                    <a:pt x="877062" y="286004"/>
                  </a:cubicBezTo>
                  <a:cubicBezTo>
                    <a:pt x="871982" y="286004"/>
                    <a:pt x="866013" y="280035"/>
                    <a:pt x="859155" y="268097"/>
                  </a:cubicBezTo>
                  <a:cubicBezTo>
                    <a:pt x="852297" y="256159"/>
                    <a:pt x="848868" y="245364"/>
                    <a:pt x="848868" y="235712"/>
                  </a:cubicBezTo>
                  <a:lnTo>
                    <a:pt x="850011" y="211328"/>
                  </a:lnTo>
                  <a:cubicBezTo>
                    <a:pt x="850265" y="201930"/>
                    <a:pt x="850392" y="189548"/>
                    <a:pt x="850392" y="174181"/>
                  </a:cubicBezTo>
                  <a:cubicBezTo>
                    <a:pt x="850392" y="158814"/>
                    <a:pt x="849757" y="151130"/>
                    <a:pt x="848487" y="151130"/>
                  </a:cubicBezTo>
                  <a:cubicBezTo>
                    <a:pt x="847725" y="151130"/>
                    <a:pt x="846709" y="152273"/>
                    <a:pt x="845439" y="154559"/>
                  </a:cubicBezTo>
                  <a:cubicBezTo>
                    <a:pt x="842391" y="160401"/>
                    <a:pt x="836740" y="166497"/>
                    <a:pt x="828485" y="172847"/>
                  </a:cubicBezTo>
                  <a:cubicBezTo>
                    <a:pt x="820230" y="179197"/>
                    <a:pt x="811721" y="182372"/>
                    <a:pt x="802958" y="182372"/>
                  </a:cubicBezTo>
                  <a:cubicBezTo>
                    <a:pt x="794195" y="182372"/>
                    <a:pt x="787781" y="178689"/>
                    <a:pt x="783717" y="171323"/>
                  </a:cubicBezTo>
                  <a:cubicBezTo>
                    <a:pt x="779653" y="163957"/>
                    <a:pt x="777621" y="155448"/>
                    <a:pt x="777621" y="145796"/>
                  </a:cubicBezTo>
                  <a:cubicBezTo>
                    <a:pt x="777621" y="136144"/>
                    <a:pt x="781939" y="125794"/>
                    <a:pt x="790575" y="114745"/>
                  </a:cubicBezTo>
                  <a:cubicBezTo>
                    <a:pt x="799211" y="103696"/>
                    <a:pt x="813816" y="89980"/>
                    <a:pt x="834390" y="73597"/>
                  </a:cubicBezTo>
                  <a:cubicBezTo>
                    <a:pt x="854964" y="57214"/>
                    <a:pt x="865251" y="46228"/>
                    <a:pt x="865251" y="40640"/>
                  </a:cubicBezTo>
                  <a:cubicBezTo>
                    <a:pt x="865251" y="39370"/>
                    <a:pt x="864934" y="38418"/>
                    <a:pt x="864299" y="37783"/>
                  </a:cubicBezTo>
                  <a:cubicBezTo>
                    <a:pt x="863664" y="37148"/>
                    <a:pt x="860425" y="34100"/>
                    <a:pt x="854583" y="28639"/>
                  </a:cubicBezTo>
                  <a:cubicBezTo>
                    <a:pt x="848741" y="23178"/>
                    <a:pt x="845820" y="20066"/>
                    <a:pt x="845820" y="19304"/>
                  </a:cubicBezTo>
                  <a:cubicBezTo>
                    <a:pt x="845820" y="18034"/>
                    <a:pt x="848868" y="17082"/>
                    <a:pt x="854964" y="16447"/>
                  </a:cubicBezTo>
                  <a:cubicBezTo>
                    <a:pt x="861060" y="15812"/>
                    <a:pt x="865632" y="15494"/>
                    <a:pt x="868680" y="15494"/>
                  </a:cubicBezTo>
                  <a:close/>
                  <a:moveTo>
                    <a:pt x="587121" y="4064"/>
                  </a:moveTo>
                  <a:cubicBezTo>
                    <a:pt x="605917" y="4064"/>
                    <a:pt x="615315" y="12065"/>
                    <a:pt x="615315" y="28067"/>
                  </a:cubicBezTo>
                  <a:cubicBezTo>
                    <a:pt x="615315" y="31369"/>
                    <a:pt x="614807" y="34925"/>
                    <a:pt x="613791" y="38735"/>
                  </a:cubicBezTo>
                  <a:cubicBezTo>
                    <a:pt x="617855" y="38735"/>
                    <a:pt x="621348" y="38227"/>
                    <a:pt x="624269" y="37211"/>
                  </a:cubicBezTo>
                  <a:cubicBezTo>
                    <a:pt x="627190" y="36195"/>
                    <a:pt x="629603" y="35687"/>
                    <a:pt x="631508" y="35687"/>
                  </a:cubicBezTo>
                  <a:cubicBezTo>
                    <a:pt x="633413" y="35687"/>
                    <a:pt x="637096" y="37402"/>
                    <a:pt x="642557" y="40831"/>
                  </a:cubicBezTo>
                  <a:cubicBezTo>
                    <a:pt x="648018" y="44260"/>
                    <a:pt x="651574" y="46990"/>
                    <a:pt x="653225" y="49022"/>
                  </a:cubicBezTo>
                  <a:cubicBezTo>
                    <a:pt x="654876" y="51054"/>
                    <a:pt x="655701" y="53340"/>
                    <a:pt x="655701" y="55880"/>
                  </a:cubicBezTo>
                  <a:cubicBezTo>
                    <a:pt x="655701" y="60960"/>
                    <a:pt x="653161" y="64135"/>
                    <a:pt x="648081" y="65405"/>
                  </a:cubicBezTo>
                  <a:cubicBezTo>
                    <a:pt x="630301" y="69469"/>
                    <a:pt x="616966" y="74041"/>
                    <a:pt x="608076" y="79121"/>
                  </a:cubicBezTo>
                  <a:lnTo>
                    <a:pt x="606171" y="92075"/>
                  </a:lnTo>
                  <a:cubicBezTo>
                    <a:pt x="619125" y="88773"/>
                    <a:pt x="631190" y="87122"/>
                    <a:pt x="642366" y="87122"/>
                  </a:cubicBezTo>
                  <a:cubicBezTo>
                    <a:pt x="660400" y="87122"/>
                    <a:pt x="672021" y="90996"/>
                    <a:pt x="677228" y="98743"/>
                  </a:cubicBezTo>
                  <a:cubicBezTo>
                    <a:pt x="682435" y="106490"/>
                    <a:pt x="685038" y="112459"/>
                    <a:pt x="685038" y="116650"/>
                  </a:cubicBezTo>
                  <a:cubicBezTo>
                    <a:pt x="685038" y="120841"/>
                    <a:pt x="684340" y="123889"/>
                    <a:pt x="682943" y="125794"/>
                  </a:cubicBezTo>
                  <a:cubicBezTo>
                    <a:pt x="681546" y="127699"/>
                    <a:pt x="679450" y="128905"/>
                    <a:pt x="676656" y="129413"/>
                  </a:cubicBezTo>
                  <a:lnTo>
                    <a:pt x="661797" y="132461"/>
                  </a:lnTo>
                  <a:cubicBezTo>
                    <a:pt x="651129" y="134493"/>
                    <a:pt x="643890" y="136017"/>
                    <a:pt x="640080" y="137033"/>
                  </a:cubicBezTo>
                  <a:cubicBezTo>
                    <a:pt x="624586" y="141605"/>
                    <a:pt x="613791" y="143256"/>
                    <a:pt x="607695" y="141986"/>
                  </a:cubicBezTo>
                  <a:cubicBezTo>
                    <a:pt x="603377" y="141224"/>
                    <a:pt x="600075" y="140843"/>
                    <a:pt x="597789" y="140843"/>
                  </a:cubicBezTo>
                  <a:cubicBezTo>
                    <a:pt x="591185" y="140843"/>
                    <a:pt x="587883" y="142113"/>
                    <a:pt x="587883" y="144653"/>
                  </a:cubicBezTo>
                  <a:cubicBezTo>
                    <a:pt x="587883" y="145669"/>
                    <a:pt x="588645" y="146558"/>
                    <a:pt x="590169" y="147320"/>
                  </a:cubicBezTo>
                  <a:cubicBezTo>
                    <a:pt x="595757" y="150622"/>
                    <a:pt x="598551" y="153924"/>
                    <a:pt x="598551" y="157226"/>
                  </a:cubicBezTo>
                  <a:cubicBezTo>
                    <a:pt x="598551" y="158496"/>
                    <a:pt x="598043" y="159639"/>
                    <a:pt x="597027" y="160655"/>
                  </a:cubicBezTo>
                  <a:cubicBezTo>
                    <a:pt x="592455" y="165227"/>
                    <a:pt x="586486" y="172466"/>
                    <a:pt x="579120" y="182372"/>
                  </a:cubicBezTo>
                  <a:cubicBezTo>
                    <a:pt x="585470" y="185928"/>
                    <a:pt x="592074" y="190119"/>
                    <a:pt x="598932" y="194945"/>
                  </a:cubicBezTo>
                  <a:cubicBezTo>
                    <a:pt x="603504" y="179451"/>
                    <a:pt x="605790" y="169418"/>
                    <a:pt x="605790" y="164846"/>
                  </a:cubicBezTo>
                  <a:cubicBezTo>
                    <a:pt x="605790" y="160274"/>
                    <a:pt x="605155" y="157671"/>
                    <a:pt x="603885" y="157036"/>
                  </a:cubicBezTo>
                  <a:cubicBezTo>
                    <a:pt x="602615" y="156401"/>
                    <a:pt x="601980" y="155448"/>
                    <a:pt x="601980" y="154178"/>
                  </a:cubicBezTo>
                  <a:cubicBezTo>
                    <a:pt x="601980" y="152908"/>
                    <a:pt x="603060" y="151638"/>
                    <a:pt x="605219" y="150368"/>
                  </a:cubicBezTo>
                  <a:cubicBezTo>
                    <a:pt x="607378" y="149098"/>
                    <a:pt x="609981" y="148463"/>
                    <a:pt x="613029" y="148463"/>
                  </a:cubicBezTo>
                  <a:cubicBezTo>
                    <a:pt x="623951" y="148463"/>
                    <a:pt x="629412" y="151384"/>
                    <a:pt x="629412" y="157226"/>
                  </a:cubicBezTo>
                  <a:cubicBezTo>
                    <a:pt x="629412" y="164338"/>
                    <a:pt x="628460" y="169545"/>
                    <a:pt x="626555" y="172847"/>
                  </a:cubicBezTo>
                  <a:cubicBezTo>
                    <a:pt x="624650" y="176149"/>
                    <a:pt x="620776" y="188976"/>
                    <a:pt x="614934" y="211328"/>
                  </a:cubicBezTo>
                  <a:cubicBezTo>
                    <a:pt x="637286" y="206502"/>
                    <a:pt x="651891" y="204089"/>
                    <a:pt x="658749" y="204089"/>
                  </a:cubicBezTo>
                  <a:cubicBezTo>
                    <a:pt x="665607" y="204089"/>
                    <a:pt x="671259" y="206566"/>
                    <a:pt x="675704" y="211519"/>
                  </a:cubicBezTo>
                  <a:cubicBezTo>
                    <a:pt x="680149" y="216472"/>
                    <a:pt x="682371" y="220345"/>
                    <a:pt x="682371" y="223139"/>
                  </a:cubicBezTo>
                  <a:cubicBezTo>
                    <a:pt x="682371" y="227457"/>
                    <a:pt x="679450" y="229616"/>
                    <a:pt x="673608" y="229616"/>
                  </a:cubicBezTo>
                  <a:cubicBezTo>
                    <a:pt x="672084" y="229616"/>
                    <a:pt x="670306" y="229362"/>
                    <a:pt x="668274" y="228854"/>
                  </a:cubicBezTo>
                  <a:cubicBezTo>
                    <a:pt x="659130" y="226568"/>
                    <a:pt x="650113" y="225425"/>
                    <a:pt x="641223" y="225425"/>
                  </a:cubicBezTo>
                  <a:cubicBezTo>
                    <a:pt x="632333" y="225425"/>
                    <a:pt x="621919" y="226568"/>
                    <a:pt x="609981" y="228854"/>
                  </a:cubicBezTo>
                  <a:cubicBezTo>
                    <a:pt x="601599" y="255270"/>
                    <a:pt x="591122" y="274320"/>
                    <a:pt x="578549" y="286004"/>
                  </a:cubicBezTo>
                  <a:cubicBezTo>
                    <a:pt x="565976" y="297688"/>
                    <a:pt x="549529" y="303530"/>
                    <a:pt x="529209" y="303530"/>
                  </a:cubicBezTo>
                  <a:cubicBezTo>
                    <a:pt x="525399" y="303530"/>
                    <a:pt x="522986" y="303276"/>
                    <a:pt x="521970" y="302768"/>
                  </a:cubicBezTo>
                  <a:cubicBezTo>
                    <a:pt x="520954" y="302260"/>
                    <a:pt x="520446" y="301371"/>
                    <a:pt x="520446" y="300101"/>
                  </a:cubicBezTo>
                  <a:cubicBezTo>
                    <a:pt x="520446" y="297561"/>
                    <a:pt x="521970" y="295656"/>
                    <a:pt x="525018" y="294386"/>
                  </a:cubicBezTo>
                  <a:cubicBezTo>
                    <a:pt x="541528" y="288544"/>
                    <a:pt x="554419" y="280797"/>
                    <a:pt x="563690" y="271145"/>
                  </a:cubicBezTo>
                  <a:cubicBezTo>
                    <a:pt x="572961" y="261493"/>
                    <a:pt x="580263" y="249555"/>
                    <a:pt x="585597" y="235331"/>
                  </a:cubicBezTo>
                  <a:cubicBezTo>
                    <a:pt x="577977" y="238125"/>
                    <a:pt x="562229" y="245237"/>
                    <a:pt x="538353" y="256667"/>
                  </a:cubicBezTo>
                  <a:cubicBezTo>
                    <a:pt x="527685" y="261747"/>
                    <a:pt x="520383" y="264287"/>
                    <a:pt x="516446" y="264287"/>
                  </a:cubicBezTo>
                  <a:cubicBezTo>
                    <a:pt x="512509" y="264287"/>
                    <a:pt x="508127" y="262446"/>
                    <a:pt x="503301" y="258763"/>
                  </a:cubicBezTo>
                  <a:cubicBezTo>
                    <a:pt x="498475" y="255080"/>
                    <a:pt x="496062" y="252540"/>
                    <a:pt x="496062" y="251143"/>
                  </a:cubicBezTo>
                  <a:cubicBezTo>
                    <a:pt x="496062" y="249746"/>
                    <a:pt x="497205" y="248920"/>
                    <a:pt x="499491" y="248666"/>
                  </a:cubicBezTo>
                  <a:cubicBezTo>
                    <a:pt x="504571" y="248158"/>
                    <a:pt x="509397" y="246507"/>
                    <a:pt x="513969" y="243713"/>
                  </a:cubicBezTo>
                  <a:cubicBezTo>
                    <a:pt x="524891" y="237363"/>
                    <a:pt x="542544" y="230505"/>
                    <a:pt x="566928" y="223139"/>
                  </a:cubicBezTo>
                  <a:cubicBezTo>
                    <a:pt x="566166" y="221361"/>
                    <a:pt x="564833" y="220472"/>
                    <a:pt x="562928" y="220472"/>
                  </a:cubicBezTo>
                  <a:cubicBezTo>
                    <a:pt x="561023" y="220472"/>
                    <a:pt x="557911" y="221171"/>
                    <a:pt x="553593" y="222568"/>
                  </a:cubicBezTo>
                  <a:cubicBezTo>
                    <a:pt x="549275" y="223965"/>
                    <a:pt x="545846" y="225362"/>
                    <a:pt x="543306" y="226759"/>
                  </a:cubicBezTo>
                  <a:cubicBezTo>
                    <a:pt x="540766" y="228156"/>
                    <a:pt x="539179" y="228854"/>
                    <a:pt x="538544" y="228854"/>
                  </a:cubicBezTo>
                  <a:cubicBezTo>
                    <a:pt x="537909" y="228854"/>
                    <a:pt x="537591" y="228727"/>
                    <a:pt x="537591" y="228473"/>
                  </a:cubicBezTo>
                  <a:cubicBezTo>
                    <a:pt x="537591" y="226949"/>
                    <a:pt x="543179" y="222885"/>
                    <a:pt x="554355" y="216281"/>
                  </a:cubicBezTo>
                  <a:cubicBezTo>
                    <a:pt x="545973" y="213741"/>
                    <a:pt x="540766" y="211392"/>
                    <a:pt x="538734" y="209233"/>
                  </a:cubicBezTo>
                  <a:cubicBezTo>
                    <a:pt x="536702" y="207074"/>
                    <a:pt x="535686" y="202946"/>
                    <a:pt x="535686" y="196850"/>
                  </a:cubicBezTo>
                  <a:cubicBezTo>
                    <a:pt x="535686" y="190754"/>
                    <a:pt x="536702" y="186690"/>
                    <a:pt x="538734" y="184658"/>
                  </a:cubicBezTo>
                  <a:cubicBezTo>
                    <a:pt x="540766" y="182626"/>
                    <a:pt x="544703" y="181737"/>
                    <a:pt x="550545" y="181991"/>
                  </a:cubicBezTo>
                  <a:cubicBezTo>
                    <a:pt x="552069" y="178689"/>
                    <a:pt x="554165" y="176213"/>
                    <a:pt x="556832" y="174562"/>
                  </a:cubicBezTo>
                  <a:cubicBezTo>
                    <a:pt x="559499" y="172911"/>
                    <a:pt x="560832" y="171514"/>
                    <a:pt x="560832" y="170371"/>
                  </a:cubicBezTo>
                  <a:cubicBezTo>
                    <a:pt x="560832" y="169228"/>
                    <a:pt x="559181" y="167767"/>
                    <a:pt x="555879" y="165989"/>
                  </a:cubicBezTo>
                  <a:cubicBezTo>
                    <a:pt x="549783" y="162179"/>
                    <a:pt x="546735" y="157544"/>
                    <a:pt x="546735" y="152083"/>
                  </a:cubicBezTo>
                  <a:cubicBezTo>
                    <a:pt x="546735" y="146622"/>
                    <a:pt x="549148" y="143637"/>
                    <a:pt x="553974" y="143129"/>
                  </a:cubicBezTo>
                  <a:cubicBezTo>
                    <a:pt x="581152" y="140843"/>
                    <a:pt x="603377" y="134620"/>
                    <a:pt x="620649" y="124460"/>
                  </a:cubicBezTo>
                  <a:cubicBezTo>
                    <a:pt x="637921" y="114300"/>
                    <a:pt x="646557" y="107696"/>
                    <a:pt x="646557" y="104648"/>
                  </a:cubicBezTo>
                  <a:cubicBezTo>
                    <a:pt x="646557" y="103124"/>
                    <a:pt x="644652" y="102362"/>
                    <a:pt x="640842" y="102362"/>
                  </a:cubicBezTo>
                  <a:cubicBezTo>
                    <a:pt x="631190" y="102362"/>
                    <a:pt x="623189" y="103251"/>
                    <a:pt x="616839" y="105029"/>
                  </a:cubicBezTo>
                  <a:cubicBezTo>
                    <a:pt x="610489" y="106807"/>
                    <a:pt x="601726" y="110744"/>
                    <a:pt x="590550" y="116840"/>
                  </a:cubicBezTo>
                  <a:cubicBezTo>
                    <a:pt x="558800" y="134620"/>
                    <a:pt x="538798" y="145669"/>
                    <a:pt x="530543" y="149987"/>
                  </a:cubicBezTo>
                  <a:cubicBezTo>
                    <a:pt x="522288" y="154305"/>
                    <a:pt x="517398" y="156464"/>
                    <a:pt x="515874" y="156464"/>
                  </a:cubicBezTo>
                  <a:cubicBezTo>
                    <a:pt x="512318" y="156464"/>
                    <a:pt x="509461" y="152591"/>
                    <a:pt x="507302" y="144844"/>
                  </a:cubicBezTo>
                  <a:cubicBezTo>
                    <a:pt x="505143" y="137097"/>
                    <a:pt x="504063" y="132080"/>
                    <a:pt x="504063" y="129794"/>
                  </a:cubicBezTo>
                  <a:cubicBezTo>
                    <a:pt x="504063" y="124460"/>
                    <a:pt x="505968" y="121793"/>
                    <a:pt x="509778" y="121793"/>
                  </a:cubicBezTo>
                  <a:cubicBezTo>
                    <a:pt x="511302" y="121793"/>
                    <a:pt x="512445" y="122301"/>
                    <a:pt x="513207" y="123317"/>
                  </a:cubicBezTo>
                  <a:cubicBezTo>
                    <a:pt x="513969" y="124333"/>
                    <a:pt x="514985" y="124841"/>
                    <a:pt x="516255" y="124841"/>
                  </a:cubicBezTo>
                  <a:cubicBezTo>
                    <a:pt x="521081" y="124841"/>
                    <a:pt x="537718" y="118237"/>
                    <a:pt x="566166" y="105029"/>
                  </a:cubicBezTo>
                  <a:cubicBezTo>
                    <a:pt x="569214" y="100203"/>
                    <a:pt x="571373" y="94869"/>
                    <a:pt x="572643" y="89027"/>
                  </a:cubicBezTo>
                  <a:cubicBezTo>
                    <a:pt x="565785" y="89027"/>
                    <a:pt x="558229" y="85535"/>
                    <a:pt x="549974" y="78550"/>
                  </a:cubicBezTo>
                  <a:cubicBezTo>
                    <a:pt x="541719" y="71565"/>
                    <a:pt x="537591" y="67374"/>
                    <a:pt x="537591" y="65977"/>
                  </a:cubicBezTo>
                  <a:cubicBezTo>
                    <a:pt x="537591" y="64580"/>
                    <a:pt x="538861" y="63881"/>
                    <a:pt x="541401" y="63881"/>
                  </a:cubicBezTo>
                  <a:lnTo>
                    <a:pt x="545592" y="63881"/>
                  </a:lnTo>
                  <a:cubicBezTo>
                    <a:pt x="554482" y="63881"/>
                    <a:pt x="565658" y="60960"/>
                    <a:pt x="579120" y="55118"/>
                  </a:cubicBezTo>
                  <a:cubicBezTo>
                    <a:pt x="579374" y="48768"/>
                    <a:pt x="579501" y="42863"/>
                    <a:pt x="579501" y="37402"/>
                  </a:cubicBezTo>
                  <a:cubicBezTo>
                    <a:pt x="579501" y="31941"/>
                    <a:pt x="578612" y="28194"/>
                    <a:pt x="576834" y="26162"/>
                  </a:cubicBezTo>
                  <a:cubicBezTo>
                    <a:pt x="575056" y="24130"/>
                    <a:pt x="571246" y="22860"/>
                    <a:pt x="565404" y="22352"/>
                  </a:cubicBezTo>
                  <a:cubicBezTo>
                    <a:pt x="562356" y="22098"/>
                    <a:pt x="560832" y="20384"/>
                    <a:pt x="560832" y="17209"/>
                  </a:cubicBezTo>
                  <a:cubicBezTo>
                    <a:pt x="560832" y="14034"/>
                    <a:pt x="562737" y="11049"/>
                    <a:pt x="566547" y="8255"/>
                  </a:cubicBezTo>
                  <a:cubicBezTo>
                    <a:pt x="570357" y="5461"/>
                    <a:pt x="577215" y="4064"/>
                    <a:pt x="587121" y="4064"/>
                  </a:cubicBezTo>
                  <a:close/>
                  <a:moveTo>
                    <a:pt x="1259586" y="1397"/>
                  </a:moveTo>
                  <a:cubicBezTo>
                    <a:pt x="1262888" y="1397"/>
                    <a:pt x="1270953" y="4699"/>
                    <a:pt x="1283780" y="11303"/>
                  </a:cubicBezTo>
                  <a:cubicBezTo>
                    <a:pt x="1296607" y="17907"/>
                    <a:pt x="1306132" y="24257"/>
                    <a:pt x="1312355" y="30353"/>
                  </a:cubicBezTo>
                  <a:cubicBezTo>
                    <a:pt x="1318578" y="36449"/>
                    <a:pt x="1321689" y="42736"/>
                    <a:pt x="1321689" y="49213"/>
                  </a:cubicBezTo>
                  <a:cubicBezTo>
                    <a:pt x="1321689" y="55690"/>
                    <a:pt x="1318387" y="63627"/>
                    <a:pt x="1311783" y="73025"/>
                  </a:cubicBezTo>
                  <a:cubicBezTo>
                    <a:pt x="1327023" y="64135"/>
                    <a:pt x="1337247" y="58738"/>
                    <a:pt x="1342454" y="56833"/>
                  </a:cubicBezTo>
                  <a:cubicBezTo>
                    <a:pt x="1347661" y="54928"/>
                    <a:pt x="1350645" y="52959"/>
                    <a:pt x="1351407" y="50927"/>
                  </a:cubicBezTo>
                  <a:cubicBezTo>
                    <a:pt x="1352423" y="48387"/>
                    <a:pt x="1356360" y="47117"/>
                    <a:pt x="1363218" y="47117"/>
                  </a:cubicBezTo>
                  <a:cubicBezTo>
                    <a:pt x="1370076" y="47117"/>
                    <a:pt x="1375855" y="49784"/>
                    <a:pt x="1380554" y="55118"/>
                  </a:cubicBezTo>
                  <a:cubicBezTo>
                    <a:pt x="1385253" y="60452"/>
                    <a:pt x="1387602" y="65278"/>
                    <a:pt x="1387602" y="69596"/>
                  </a:cubicBezTo>
                  <a:cubicBezTo>
                    <a:pt x="1387602" y="78994"/>
                    <a:pt x="1384427" y="83693"/>
                    <a:pt x="1378077" y="83693"/>
                  </a:cubicBezTo>
                  <a:cubicBezTo>
                    <a:pt x="1367663" y="83693"/>
                    <a:pt x="1352804" y="89535"/>
                    <a:pt x="1333500" y="101219"/>
                  </a:cubicBezTo>
                  <a:cubicBezTo>
                    <a:pt x="1335024" y="110363"/>
                    <a:pt x="1338707" y="119126"/>
                    <a:pt x="1344549" y="127508"/>
                  </a:cubicBezTo>
                  <a:cubicBezTo>
                    <a:pt x="1346581" y="130302"/>
                    <a:pt x="1347597" y="136652"/>
                    <a:pt x="1347597" y="146558"/>
                  </a:cubicBezTo>
                  <a:cubicBezTo>
                    <a:pt x="1347597" y="162814"/>
                    <a:pt x="1344930" y="177292"/>
                    <a:pt x="1339596" y="189992"/>
                  </a:cubicBezTo>
                  <a:cubicBezTo>
                    <a:pt x="1383030" y="211328"/>
                    <a:pt x="1409700" y="223647"/>
                    <a:pt x="1419606" y="226949"/>
                  </a:cubicBezTo>
                  <a:cubicBezTo>
                    <a:pt x="1429512" y="230251"/>
                    <a:pt x="1438593" y="238824"/>
                    <a:pt x="1446848" y="252667"/>
                  </a:cubicBezTo>
                  <a:cubicBezTo>
                    <a:pt x="1455103" y="266510"/>
                    <a:pt x="1459230" y="278892"/>
                    <a:pt x="1459230" y="289814"/>
                  </a:cubicBezTo>
                  <a:cubicBezTo>
                    <a:pt x="1459230" y="295402"/>
                    <a:pt x="1457008" y="298196"/>
                    <a:pt x="1452563" y="298196"/>
                  </a:cubicBezTo>
                  <a:cubicBezTo>
                    <a:pt x="1448118" y="298196"/>
                    <a:pt x="1436434" y="292735"/>
                    <a:pt x="1417511" y="281813"/>
                  </a:cubicBezTo>
                  <a:cubicBezTo>
                    <a:pt x="1398588" y="270891"/>
                    <a:pt x="1386205" y="262763"/>
                    <a:pt x="1380363" y="257429"/>
                  </a:cubicBezTo>
                  <a:cubicBezTo>
                    <a:pt x="1364615" y="243713"/>
                    <a:pt x="1345819" y="230505"/>
                    <a:pt x="1323975" y="217805"/>
                  </a:cubicBezTo>
                  <a:cubicBezTo>
                    <a:pt x="1313307" y="229997"/>
                    <a:pt x="1300163" y="239268"/>
                    <a:pt x="1284542" y="245618"/>
                  </a:cubicBezTo>
                  <a:cubicBezTo>
                    <a:pt x="1268921" y="251968"/>
                    <a:pt x="1252919" y="255143"/>
                    <a:pt x="1236536" y="255143"/>
                  </a:cubicBezTo>
                  <a:cubicBezTo>
                    <a:pt x="1220153" y="255143"/>
                    <a:pt x="1205421" y="253111"/>
                    <a:pt x="1192340" y="249047"/>
                  </a:cubicBezTo>
                  <a:cubicBezTo>
                    <a:pt x="1179259" y="244983"/>
                    <a:pt x="1169162" y="239840"/>
                    <a:pt x="1162050" y="233617"/>
                  </a:cubicBezTo>
                  <a:cubicBezTo>
                    <a:pt x="1154938" y="227394"/>
                    <a:pt x="1151382" y="222631"/>
                    <a:pt x="1151382" y="219329"/>
                  </a:cubicBezTo>
                  <a:cubicBezTo>
                    <a:pt x="1151382" y="217551"/>
                    <a:pt x="1152144" y="216662"/>
                    <a:pt x="1153668" y="216662"/>
                  </a:cubicBezTo>
                  <a:cubicBezTo>
                    <a:pt x="1155192" y="216662"/>
                    <a:pt x="1157224" y="218059"/>
                    <a:pt x="1159764" y="220853"/>
                  </a:cubicBezTo>
                  <a:cubicBezTo>
                    <a:pt x="1169162" y="231013"/>
                    <a:pt x="1185037" y="236093"/>
                    <a:pt x="1207389" y="236093"/>
                  </a:cubicBezTo>
                  <a:cubicBezTo>
                    <a:pt x="1224153" y="236093"/>
                    <a:pt x="1240282" y="233045"/>
                    <a:pt x="1255776" y="226949"/>
                  </a:cubicBezTo>
                  <a:cubicBezTo>
                    <a:pt x="1271270" y="220853"/>
                    <a:pt x="1282827" y="212471"/>
                    <a:pt x="1290447" y="201803"/>
                  </a:cubicBezTo>
                  <a:cubicBezTo>
                    <a:pt x="1271905" y="194945"/>
                    <a:pt x="1256094" y="187008"/>
                    <a:pt x="1243013" y="177991"/>
                  </a:cubicBezTo>
                  <a:cubicBezTo>
                    <a:pt x="1229932" y="168974"/>
                    <a:pt x="1216851" y="164465"/>
                    <a:pt x="1203770" y="164465"/>
                  </a:cubicBezTo>
                  <a:cubicBezTo>
                    <a:pt x="1190689" y="164465"/>
                    <a:pt x="1178941" y="168275"/>
                    <a:pt x="1168527" y="175895"/>
                  </a:cubicBezTo>
                  <a:cubicBezTo>
                    <a:pt x="1165987" y="177673"/>
                    <a:pt x="1164082" y="178562"/>
                    <a:pt x="1162812" y="178562"/>
                  </a:cubicBezTo>
                  <a:cubicBezTo>
                    <a:pt x="1161542" y="178562"/>
                    <a:pt x="1160907" y="178054"/>
                    <a:pt x="1160907" y="177038"/>
                  </a:cubicBezTo>
                  <a:cubicBezTo>
                    <a:pt x="1160907" y="173736"/>
                    <a:pt x="1165098" y="168466"/>
                    <a:pt x="1173480" y="161227"/>
                  </a:cubicBezTo>
                  <a:cubicBezTo>
                    <a:pt x="1181862" y="153988"/>
                    <a:pt x="1193165" y="150368"/>
                    <a:pt x="1207389" y="150368"/>
                  </a:cubicBezTo>
                  <a:cubicBezTo>
                    <a:pt x="1212469" y="150368"/>
                    <a:pt x="1217676" y="150876"/>
                    <a:pt x="1223010" y="151892"/>
                  </a:cubicBezTo>
                  <a:cubicBezTo>
                    <a:pt x="1228344" y="152908"/>
                    <a:pt x="1239584" y="155893"/>
                    <a:pt x="1256729" y="160846"/>
                  </a:cubicBezTo>
                  <a:cubicBezTo>
                    <a:pt x="1273874" y="165799"/>
                    <a:pt x="1289558" y="170688"/>
                    <a:pt x="1303782" y="175514"/>
                  </a:cubicBezTo>
                  <a:cubicBezTo>
                    <a:pt x="1311656" y="154178"/>
                    <a:pt x="1316101" y="132715"/>
                    <a:pt x="1317117" y="111125"/>
                  </a:cubicBezTo>
                  <a:cubicBezTo>
                    <a:pt x="1301369" y="122809"/>
                    <a:pt x="1288606" y="131064"/>
                    <a:pt x="1278827" y="135890"/>
                  </a:cubicBezTo>
                  <a:cubicBezTo>
                    <a:pt x="1269048" y="140716"/>
                    <a:pt x="1262444" y="143129"/>
                    <a:pt x="1259015" y="143129"/>
                  </a:cubicBezTo>
                  <a:cubicBezTo>
                    <a:pt x="1255586" y="143129"/>
                    <a:pt x="1252411" y="141986"/>
                    <a:pt x="1249490" y="139700"/>
                  </a:cubicBezTo>
                  <a:cubicBezTo>
                    <a:pt x="1246569" y="137414"/>
                    <a:pt x="1242759" y="132652"/>
                    <a:pt x="1238060" y="125413"/>
                  </a:cubicBezTo>
                  <a:cubicBezTo>
                    <a:pt x="1233361" y="118174"/>
                    <a:pt x="1231011" y="112649"/>
                    <a:pt x="1231011" y="108839"/>
                  </a:cubicBezTo>
                  <a:cubicBezTo>
                    <a:pt x="1231011" y="105029"/>
                    <a:pt x="1233043" y="100203"/>
                    <a:pt x="1237107" y="94361"/>
                  </a:cubicBezTo>
                  <a:cubicBezTo>
                    <a:pt x="1250061" y="75311"/>
                    <a:pt x="1258443" y="62357"/>
                    <a:pt x="1262253" y="55499"/>
                  </a:cubicBezTo>
                  <a:cubicBezTo>
                    <a:pt x="1266063" y="48641"/>
                    <a:pt x="1267968" y="43815"/>
                    <a:pt x="1267968" y="41021"/>
                  </a:cubicBezTo>
                  <a:cubicBezTo>
                    <a:pt x="1267968" y="38227"/>
                    <a:pt x="1267143" y="33084"/>
                    <a:pt x="1265492" y="25591"/>
                  </a:cubicBezTo>
                  <a:cubicBezTo>
                    <a:pt x="1263841" y="18098"/>
                    <a:pt x="1262126" y="12764"/>
                    <a:pt x="1260348" y="9589"/>
                  </a:cubicBezTo>
                  <a:cubicBezTo>
                    <a:pt x="1258570" y="6414"/>
                    <a:pt x="1257681" y="4255"/>
                    <a:pt x="1257681" y="3112"/>
                  </a:cubicBezTo>
                  <a:cubicBezTo>
                    <a:pt x="1257681" y="1969"/>
                    <a:pt x="1258316" y="1397"/>
                    <a:pt x="1259586" y="1397"/>
                  </a:cubicBezTo>
                  <a:close/>
                  <a:moveTo>
                    <a:pt x="95250" y="254"/>
                  </a:moveTo>
                  <a:cubicBezTo>
                    <a:pt x="101854" y="-254"/>
                    <a:pt x="109538" y="0"/>
                    <a:pt x="118301" y="1016"/>
                  </a:cubicBezTo>
                  <a:cubicBezTo>
                    <a:pt x="127064" y="2032"/>
                    <a:pt x="133668" y="3366"/>
                    <a:pt x="138113" y="5017"/>
                  </a:cubicBezTo>
                  <a:cubicBezTo>
                    <a:pt x="142558" y="6668"/>
                    <a:pt x="146495" y="9271"/>
                    <a:pt x="149924" y="12827"/>
                  </a:cubicBezTo>
                  <a:cubicBezTo>
                    <a:pt x="153353" y="16383"/>
                    <a:pt x="156782" y="20828"/>
                    <a:pt x="160211" y="26162"/>
                  </a:cubicBezTo>
                  <a:cubicBezTo>
                    <a:pt x="163640" y="31496"/>
                    <a:pt x="165354" y="35052"/>
                    <a:pt x="165354" y="36830"/>
                  </a:cubicBezTo>
                  <a:cubicBezTo>
                    <a:pt x="165354" y="39878"/>
                    <a:pt x="163894" y="42291"/>
                    <a:pt x="160973" y="44069"/>
                  </a:cubicBezTo>
                  <a:cubicBezTo>
                    <a:pt x="158052" y="45847"/>
                    <a:pt x="152972" y="46736"/>
                    <a:pt x="145733" y="46736"/>
                  </a:cubicBezTo>
                  <a:cubicBezTo>
                    <a:pt x="138494" y="46736"/>
                    <a:pt x="133985" y="46165"/>
                    <a:pt x="132207" y="45022"/>
                  </a:cubicBezTo>
                  <a:cubicBezTo>
                    <a:pt x="130429" y="43879"/>
                    <a:pt x="128461" y="43307"/>
                    <a:pt x="126302" y="43307"/>
                  </a:cubicBezTo>
                  <a:cubicBezTo>
                    <a:pt x="124143" y="43307"/>
                    <a:pt x="121158" y="44196"/>
                    <a:pt x="117348" y="45974"/>
                  </a:cubicBezTo>
                  <a:cubicBezTo>
                    <a:pt x="106934" y="50292"/>
                    <a:pt x="99886" y="52451"/>
                    <a:pt x="96203" y="52451"/>
                  </a:cubicBezTo>
                  <a:cubicBezTo>
                    <a:pt x="92520" y="52451"/>
                    <a:pt x="89599" y="51943"/>
                    <a:pt x="87440" y="50927"/>
                  </a:cubicBezTo>
                  <a:cubicBezTo>
                    <a:pt x="85281" y="49911"/>
                    <a:pt x="82931" y="49403"/>
                    <a:pt x="80391" y="49403"/>
                  </a:cubicBezTo>
                  <a:cubicBezTo>
                    <a:pt x="77851" y="49403"/>
                    <a:pt x="72263" y="51308"/>
                    <a:pt x="63627" y="55118"/>
                  </a:cubicBezTo>
                  <a:cubicBezTo>
                    <a:pt x="80645" y="42926"/>
                    <a:pt x="91948" y="34354"/>
                    <a:pt x="97536" y="29401"/>
                  </a:cubicBezTo>
                  <a:cubicBezTo>
                    <a:pt x="103124" y="24448"/>
                    <a:pt x="105918" y="21082"/>
                    <a:pt x="105918" y="19304"/>
                  </a:cubicBezTo>
                  <a:cubicBezTo>
                    <a:pt x="105918" y="17526"/>
                    <a:pt x="105347" y="14796"/>
                    <a:pt x="104204" y="11113"/>
                  </a:cubicBezTo>
                  <a:cubicBezTo>
                    <a:pt x="103061" y="7430"/>
                    <a:pt x="100076" y="3810"/>
                    <a:pt x="95250" y="2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28676" name="TextBox 1"/>
          <p:cNvSpPr txBox="1">
            <a:spLocks noChangeArrowheads="1"/>
          </p:cNvSpPr>
          <p:nvPr/>
        </p:nvSpPr>
        <p:spPr bwMode="auto">
          <a:xfrm>
            <a:off x="1220788" y="1017588"/>
            <a:ext cx="6702425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  <a:spcBef>
                <a:spcPts val="6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“言”来 互  相  尊  重，</a:t>
            </a:r>
            <a:endParaRPr lang="en-US" altLang="zh-CN" sz="40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eaLnBrk="0" hangingPunct="0">
              <a:lnSpc>
                <a:spcPct val="140000"/>
              </a:lnSpc>
              <a:spcBef>
                <a:spcPts val="6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“心”至  令 人 感 动，</a:t>
            </a:r>
            <a:endParaRPr lang="en-US" altLang="zh-CN" sz="40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eaLnBrk="0" hangingPunct="0">
              <a:lnSpc>
                <a:spcPct val="140000"/>
              </a:lnSpc>
              <a:spcBef>
                <a:spcPts val="6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“日”出  万 里 无 云，</a:t>
            </a:r>
            <a:endParaRPr lang="en-US" altLang="zh-CN" sz="40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eaLnBrk="0" hangingPunct="0">
              <a:lnSpc>
                <a:spcPct val="140000"/>
              </a:lnSpc>
              <a:spcBef>
                <a:spcPts val="6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“水”到  纯  净  透 明。</a:t>
            </a:r>
            <a:endParaRPr lang="zh-CN" altLang="en-US" sz="40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TextBox 12"/>
          <p:cNvSpPr txBox="1">
            <a:spLocks noChangeArrowheads="1"/>
          </p:cNvSpPr>
          <p:nvPr/>
        </p:nvSpPr>
        <p:spPr bwMode="auto">
          <a:xfrm>
            <a:off x="1544638" y="766763"/>
            <a:ext cx="6337300" cy="5222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eaLnBrk="0" hangingPunct="0">
              <a:defRPr/>
            </a:pPr>
            <a:r>
              <a:rPr lang="en-US" altLang="zh-CN" sz="2800" b="1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yán  </a:t>
            </a:r>
            <a:r>
              <a:rPr lang="en-US" altLang="zh-CN" sz="2800" b="1" spc="-300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en-US" altLang="zh-CN" sz="2800" b="1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lái </a:t>
            </a:r>
            <a:r>
              <a:rPr lang="en-US" altLang="zh-CN" sz="2800" b="1" spc="-400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en-US" altLang="zh-CN" sz="2800" b="1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hù </a:t>
            </a:r>
            <a:r>
              <a:rPr lang="en-US" altLang="zh-CN" sz="2800" b="1" spc="400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en-US" altLang="zh-CN" sz="2800" b="1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xiānɡ </a:t>
            </a:r>
            <a:r>
              <a:rPr lang="en-US" altLang="zh-CN" sz="2800" b="1" spc="-600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en-US" altLang="zh-CN" sz="2800" b="1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zūn </a:t>
            </a:r>
            <a:r>
              <a:rPr lang="en-US" altLang="zh-CN" sz="2800" b="1" spc="-600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en-US" altLang="zh-CN" sz="2800" b="1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zhònɡ </a:t>
            </a:r>
            <a:endParaRPr lang="zh-CN" altLang="en-US" sz="2800" b="1">
              <a:solidFill>
                <a:srgbClr val="FF00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TextBox 12"/>
          <p:cNvSpPr txBox="1">
            <a:spLocks noChangeArrowheads="1"/>
          </p:cNvSpPr>
          <p:nvPr/>
        </p:nvSpPr>
        <p:spPr bwMode="auto">
          <a:xfrm>
            <a:off x="1711325" y="1717675"/>
            <a:ext cx="63738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 dirty="0" err="1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xīn</a:t>
            </a:r>
            <a:r>
              <a:rPr lang="en-US" altLang="zh-CN" sz="2800" b="1" dirty="0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</a:t>
            </a:r>
            <a:r>
              <a:rPr lang="en-US" altLang="zh-CN" sz="2800" b="1" dirty="0" err="1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zhì</a:t>
            </a:r>
            <a:r>
              <a:rPr lang="en-US" altLang="zh-CN" sz="2800" b="1" dirty="0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</a:t>
            </a:r>
            <a:r>
              <a:rPr lang="en-US" altLang="zh-CN" sz="2800" b="1" dirty="0" err="1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lìnɡ</a:t>
            </a:r>
            <a:r>
              <a:rPr lang="en-US" altLang="zh-CN" sz="2800" b="1" dirty="0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en-US" altLang="zh-CN" sz="2800" b="1" dirty="0" err="1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rén</a:t>
            </a:r>
            <a:r>
              <a:rPr lang="en-US" altLang="zh-CN" sz="2800" b="1" dirty="0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en-US" altLang="zh-CN" sz="2800" b="1" dirty="0" err="1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ɡǎn</a:t>
            </a:r>
            <a:r>
              <a:rPr lang="en-US" altLang="zh-CN" sz="2800" b="1" dirty="0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en-US" altLang="zh-CN" sz="2800" b="1" dirty="0" err="1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dònɡ</a:t>
            </a:r>
            <a:endParaRPr lang="en-US" altLang="zh-CN" sz="2800" b="1" dirty="0">
              <a:solidFill>
                <a:srgbClr val="FF00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1828800" y="2644775"/>
            <a:ext cx="6553200" cy="5222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eaLnBrk="0" hangingPunct="0">
              <a:defRPr/>
            </a:pPr>
            <a:r>
              <a:rPr lang="en-US" altLang="zh-CN" sz="2800" b="1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rì   chū  </a:t>
            </a:r>
            <a:r>
              <a:rPr lang="en-US" altLang="zh-CN" sz="2800" b="1" spc="-300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en-US" altLang="zh-CN" sz="2800" b="1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wàn </a:t>
            </a:r>
            <a:r>
              <a:rPr lang="en-US" altLang="zh-CN" sz="2800" b="1" spc="-400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en-US" altLang="zh-CN" sz="2800" b="1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lǐ </a:t>
            </a:r>
            <a:r>
              <a:rPr lang="en-US" altLang="zh-CN" sz="2800" b="1" spc="400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en-US" altLang="zh-CN" sz="2800" b="1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wú  yún</a:t>
            </a:r>
            <a:endParaRPr lang="en-US" altLang="zh-CN" sz="2800" b="1">
              <a:solidFill>
                <a:srgbClr val="FF00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1611313" y="3573463"/>
            <a:ext cx="6770687" cy="5222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eaLnBrk="0" hangingPunct="0">
              <a:defRPr/>
            </a:pPr>
            <a:r>
              <a:rPr lang="en-US" altLang="zh-CN" sz="2800" b="1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shuǐ </a:t>
            </a:r>
            <a:r>
              <a:rPr lang="en-US" altLang="zh-CN" sz="2800" b="1" spc="400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en-US" altLang="zh-CN" sz="2800" b="1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dào  chún  jìnɡ  tòu mínɡ</a:t>
            </a:r>
            <a:endParaRPr lang="en-US" altLang="zh-CN" sz="2800" b="1">
              <a:solidFill>
                <a:srgbClr val="FF00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3419475" y="1276350"/>
            <a:ext cx="144463" cy="4413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3419475" y="2219325"/>
            <a:ext cx="144463" cy="4413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3419475" y="3159125"/>
            <a:ext cx="144463" cy="4429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3419475" y="4092575"/>
            <a:ext cx="144463" cy="4413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文本框 1"/>
          <p:cNvSpPr txBox="1">
            <a:spLocks noChangeArrowheads="1"/>
          </p:cNvSpPr>
          <p:nvPr/>
        </p:nvSpPr>
        <p:spPr bwMode="auto">
          <a:xfrm>
            <a:off x="2400300" y="663575"/>
            <a:ext cx="4343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latinLnBrk="1"/>
            <a:r>
              <a:rPr lang="zh-CN" altLang="en-US" sz="40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“言”来互相尊重 </a:t>
            </a:r>
            <a:endParaRPr lang="zh-CN" altLang="en-US" sz="4000" b="1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5843" name="文本框 2"/>
          <p:cNvSpPr txBox="1">
            <a:spLocks noChangeArrowheads="1"/>
          </p:cNvSpPr>
          <p:nvPr/>
        </p:nvSpPr>
        <p:spPr bwMode="auto">
          <a:xfrm>
            <a:off x="3067050" y="1384300"/>
            <a:ext cx="3478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与礼貌用语有关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700298" y="2290593"/>
            <a:ext cx="2685280" cy="18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508415" y="2290593"/>
            <a:ext cx="2808000" cy="18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5846" name="文本框 7"/>
          <p:cNvSpPr txBox="1">
            <a:spLocks noChangeArrowheads="1"/>
          </p:cNvSpPr>
          <p:nvPr/>
        </p:nvSpPr>
        <p:spPr bwMode="auto">
          <a:xfrm>
            <a:off x="4049713" y="2787650"/>
            <a:ext cx="7937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请</a:t>
            </a:r>
            <a:endParaRPr lang="zh-CN" altLang="en-US" sz="4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35847" name="图片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05213" y="3122613"/>
            <a:ext cx="47783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图片 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10125" y="3122613"/>
            <a:ext cx="477838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/>
      <p:bldP spid="358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文本框 1"/>
          <p:cNvSpPr txBox="1">
            <a:spLocks noChangeArrowheads="1"/>
          </p:cNvSpPr>
          <p:nvPr/>
        </p:nvSpPr>
        <p:spPr bwMode="auto">
          <a:xfrm>
            <a:off x="2436813" y="663575"/>
            <a:ext cx="42703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latinLnBrk="1"/>
            <a:r>
              <a:rPr lang="zh-CN" altLang="en-US" sz="40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“心”至令人感动 </a:t>
            </a:r>
            <a:endParaRPr lang="zh-CN" altLang="en-US" sz="4000" b="1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6867" name="文本框 2"/>
          <p:cNvSpPr txBox="1">
            <a:spLocks noChangeArrowheads="1"/>
          </p:cNvSpPr>
          <p:nvPr/>
        </p:nvSpPr>
        <p:spPr bwMode="auto">
          <a:xfrm>
            <a:off x="2771775" y="1384300"/>
            <a:ext cx="38814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9933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与心情和情感有关</a:t>
            </a:r>
            <a:endParaRPr lang="zh-CN" altLang="en-US" sz="3200" b="1">
              <a:solidFill>
                <a:srgbClr val="9933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827584" y="2296831"/>
            <a:ext cx="2810811" cy="18242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658952" y="2272934"/>
            <a:ext cx="2556055" cy="18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65100" stA="38000" endPos="28000" dist="5000" dir="5400000" sy="-100000" algn="bl" rotWithShape="0"/>
          </a:effectLst>
        </p:spPr>
      </p:pic>
      <p:sp>
        <p:nvSpPr>
          <p:cNvPr id="36870" name="文本框 8"/>
          <p:cNvSpPr txBox="1">
            <a:spLocks noChangeArrowheads="1"/>
          </p:cNvSpPr>
          <p:nvPr/>
        </p:nvSpPr>
        <p:spPr bwMode="auto">
          <a:xfrm>
            <a:off x="4248150" y="2787650"/>
            <a:ext cx="7937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>
                <a:solidFill>
                  <a:srgbClr val="9933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情</a:t>
            </a:r>
            <a:endParaRPr lang="zh-CN" altLang="en-US" sz="4400" b="1">
              <a:solidFill>
                <a:srgbClr val="9933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36871" name="图片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03650" y="3122613"/>
            <a:ext cx="477838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2" name="图片 1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8563" y="3122613"/>
            <a:ext cx="47783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/>
      <p:bldP spid="368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组合 1"/>
          <p:cNvGrpSpPr/>
          <p:nvPr/>
        </p:nvGrpSpPr>
        <p:grpSpPr bwMode="auto">
          <a:xfrm>
            <a:off x="12700" y="50800"/>
            <a:ext cx="2179638" cy="712788"/>
            <a:chOff x="13409" y="51470"/>
            <a:chExt cx="2177452" cy="712306"/>
          </a:xfrm>
        </p:grpSpPr>
        <p:pic>
          <p:nvPicPr>
            <p:cNvPr id="34818" name="图片 2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3409" y="51470"/>
              <a:ext cx="2177452" cy="712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任意多边形: 形状 3"/>
            <p:cNvSpPr/>
            <p:nvPr/>
          </p:nvSpPr>
          <p:spPr bwMode="auto">
            <a:xfrm>
              <a:off x="386098" y="267224"/>
              <a:ext cx="1432074" cy="307767"/>
            </a:xfrm>
            <a:custGeom>
              <a:avLst/>
              <a:gdLst/>
              <a:ahLst/>
              <a:cxnLst/>
              <a:rect l="l" t="t" r="r" b="b"/>
              <a:pathLst>
                <a:path w="1431417" h="308610">
                  <a:moveTo>
                    <a:pt x="1364742" y="245364"/>
                  </a:moveTo>
                  <a:cubicBezTo>
                    <a:pt x="1378204" y="245364"/>
                    <a:pt x="1389825" y="247968"/>
                    <a:pt x="1399604" y="253175"/>
                  </a:cubicBezTo>
                  <a:cubicBezTo>
                    <a:pt x="1409383" y="258382"/>
                    <a:pt x="1416177" y="263652"/>
                    <a:pt x="1419987" y="268986"/>
                  </a:cubicBezTo>
                  <a:cubicBezTo>
                    <a:pt x="1423797" y="274320"/>
                    <a:pt x="1425702" y="280797"/>
                    <a:pt x="1425702" y="288417"/>
                  </a:cubicBezTo>
                  <a:cubicBezTo>
                    <a:pt x="1425702" y="301879"/>
                    <a:pt x="1423924" y="308610"/>
                    <a:pt x="1420368" y="308610"/>
                  </a:cubicBezTo>
                  <a:cubicBezTo>
                    <a:pt x="1417828" y="308610"/>
                    <a:pt x="1411859" y="304356"/>
                    <a:pt x="1402461" y="295847"/>
                  </a:cubicBezTo>
                  <a:cubicBezTo>
                    <a:pt x="1393063" y="287338"/>
                    <a:pt x="1383284" y="277622"/>
                    <a:pt x="1373124" y="266700"/>
                  </a:cubicBezTo>
                  <a:cubicBezTo>
                    <a:pt x="1362964" y="255778"/>
                    <a:pt x="1357884" y="249492"/>
                    <a:pt x="1357884" y="247841"/>
                  </a:cubicBezTo>
                  <a:cubicBezTo>
                    <a:pt x="1357884" y="246190"/>
                    <a:pt x="1360170" y="245364"/>
                    <a:pt x="1364742" y="245364"/>
                  </a:cubicBezTo>
                  <a:close/>
                  <a:moveTo>
                    <a:pt x="206502" y="210312"/>
                  </a:moveTo>
                  <a:cubicBezTo>
                    <a:pt x="195072" y="219202"/>
                    <a:pt x="186944" y="226822"/>
                    <a:pt x="182118" y="233172"/>
                  </a:cubicBezTo>
                  <a:cubicBezTo>
                    <a:pt x="193294" y="237744"/>
                    <a:pt x="199898" y="240030"/>
                    <a:pt x="201930" y="240030"/>
                  </a:cubicBezTo>
                  <a:cubicBezTo>
                    <a:pt x="203962" y="240030"/>
                    <a:pt x="205232" y="239649"/>
                    <a:pt x="205740" y="238887"/>
                  </a:cubicBezTo>
                  <a:cubicBezTo>
                    <a:pt x="206248" y="238125"/>
                    <a:pt x="206566" y="234379"/>
                    <a:pt x="206693" y="227648"/>
                  </a:cubicBezTo>
                  <a:cubicBezTo>
                    <a:pt x="206820" y="220917"/>
                    <a:pt x="206756" y="215138"/>
                    <a:pt x="206502" y="210312"/>
                  </a:cubicBezTo>
                  <a:close/>
                  <a:moveTo>
                    <a:pt x="1337644" y="207169"/>
                  </a:moveTo>
                  <a:cubicBezTo>
                    <a:pt x="1336342" y="207486"/>
                    <a:pt x="1335024" y="208153"/>
                    <a:pt x="1333691" y="209169"/>
                  </a:cubicBezTo>
                  <a:cubicBezTo>
                    <a:pt x="1331024" y="211201"/>
                    <a:pt x="1329309" y="213995"/>
                    <a:pt x="1328547" y="217551"/>
                  </a:cubicBezTo>
                  <a:cubicBezTo>
                    <a:pt x="1331341" y="216789"/>
                    <a:pt x="1335024" y="215900"/>
                    <a:pt x="1339596" y="214884"/>
                  </a:cubicBezTo>
                  <a:cubicBezTo>
                    <a:pt x="1340612" y="212090"/>
                    <a:pt x="1341247" y="209550"/>
                    <a:pt x="1341501" y="207264"/>
                  </a:cubicBezTo>
                  <a:cubicBezTo>
                    <a:pt x="1340231" y="206883"/>
                    <a:pt x="1338945" y="206851"/>
                    <a:pt x="1337644" y="207169"/>
                  </a:cubicBezTo>
                  <a:close/>
                  <a:moveTo>
                    <a:pt x="868299" y="205740"/>
                  </a:moveTo>
                  <a:cubicBezTo>
                    <a:pt x="867537" y="205740"/>
                    <a:pt x="866521" y="206121"/>
                    <a:pt x="865251" y="206883"/>
                  </a:cubicBezTo>
                  <a:cubicBezTo>
                    <a:pt x="857885" y="211455"/>
                    <a:pt x="849249" y="213741"/>
                    <a:pt x="839343" y="213741"/>
                  </a:cubicBezTo>
                  <a:cubicBezTo>
                    <a:pt x="832485" y="213741"/>
                    <a:pt x="828421" y="215519"/>
                    <a:pt x="827151" y="219075"/>
                  </a:cubicBezTo>
                  <a:cubicBezTo>
                    <a:pt x="829183" y="224155"/>
                    <a:pt x="830707" y="230505"/>
                    <a:pt x="831723" y="238125"/>
                  </a:cubicBezTo>
                  <a:cubicBezTo>
                    <a:pt x="832739" y="238633"/>
                    <a:pt x="838835" y="238887"/>
                    <a:pt x="850011" y="238887"/>
                  </a:cubicBezTo>
                  <a:cubicBezTo>
                    <a:pt x="856869" y="233299"/>
                    <a:pt x="861822" y="227330"/>
                    <a:pt x="864870" y="220980"/>
                  </a:cubicBezTo>
                  <a:cubicBezTo>
                    <a:pt x="867918" y="214630"/>
                    <a:pt x="869442" y="210503"/>
                    <a:pt x="869442" y="208598"/>
                  </a:cubicBezTo>
                  <a:cubicBezTo>
                    <a:pt x="869442" y="206693"/>
                    <a:pt x="869061" y="205740"/>
                    <a:pt x="868299" y="205740"/>
                  </a:cubicBezTo>
                  <a:close/>
                  <a:moveTo>
                    <a:pt x="995553" y="186690"/>
                  </a:moveTo>
                  <a:cubicBezTo>
                    <a:pt x="991489" y="186690"/>
                    <a:pt x="976630" y="192786"/>
                    <a:pt x="950976" y="204978"/>
                  </a:cubicBezTo>
                  <a:cubicBezTo>
                    <a:pt x="951230" y="215646"/>
                    <a:pt x="951103" y="226822"/>
                    <a:pt x="950595" y="238506"/>
                  </a:cubicBezTo>
                  <a:cubicBezTo>
                    <a:pt x="959485" y="236982"/>
                    <a:pt x="965073" y="236093"/>
                    <a:pt x="967359" y="235839"/>
                  </a:cubicBezTo>
                  <a:cubicBezTo>
                    <a:pt x="975995" y="229743"/>
                    <a:pt x="983298" y="221044"/>
                    <a:pt x="989267" y="209741"/>
                  </a:cubicBezTo>
                  <a:cubicBezTo>
                    <a:pt x="995236" y="198438"/>
                    <a:pt x="998220" y="191770"/>
                    <a:pt x="998220" y="189738"/>
                  </a:cubicBezTo>
                  <a:cubicBezTo>
                    <a:pt x="998220" y="187706"/>
                    <a:pt x="997331" y="186690"/>
                    <a:pt x="995553" y="186690"/>
                  </a:cubicBezTo>
                  <a:close/>
                  <a:moveTo>
                    <a:pt x="1004507" y="150495"/>
                  </a:moveTo>
                  <a:cubicBezTo>
                    <a:pt x="1008698" y="150495"/>
                    <a:pt x="1013714" y="151956"/>
                    <a:pt x="1019556" y="154877"/>
                  </a:cubicBezTo>
                  <a:cubicBezTo>
                    <a:pt x="1025398" y="157798"/>
                    <a:pt x="1030859" y="163068"/>
                    <a:pt x="1035939" y="170688"/>
                  </a:cubicBezTo>
                  <a:cubicBezTo>
                    <a:pt x="1041019" y="178308"/>
                    <a:pt x="1043559" y="183896"/>
                    <a:pt x="1043559" y="187452"/>
                  </a:cubicBezTo>
                  <a:cubicBezTo>
                    <a:pt x="1043559" y="191008"/>
                    <a:pt x="1041083" y="195009"/>
                    <a:pt x="1036130" y="199454"/>
                  </a:cubicBezTo>
                  <a:cubicBezTo>
                    <a:pt x="1031177" y="203899"/>
                    <a:pt x="1026795" y="208471"/>
                    <a:pt x="1022985" y="213170"/>
                  </a:cubicBezTo>
                  <a:cubicBezTo>
                    <a:pt x="1019175" y="217869"/>
                    <a:pt x="1013333" y="226060"/>
                    <a:pt x="1005459" y="237744"/>
                  </a:cubicBezTo>
                  <a:cubicBezTo>
                    <a:pt x="1011555" y="241046"/>
                    <a:pt x="1015746" y="245364"/>
                    <a:pt x="1018032" y="250698"/>
                  </a:cubicBezTo>
                  <a:cubicBezTo>
                    <a:pt x="1020318" y="256032"/>
                    <a:pt x="1021461" y="260731"/>
                    <a:pt x="1021461" y="264795"/>
                  </a:cubicBezTo>
                  <a:cubicBezTo>
                    <a:pt x="1021461" y="268859"/>
                    <a:pt x="1019429" y="270891"/>
                    <a:pt x="1015365" y="270891"/>
                  </a:cubicBezTo>
                  <a:cubicBezTo>
                    <a:pt x="1012825" y="270891"/>
                    <a:pt x="1009904" y="270129"/>
                    <a:pt x="1006602" y="268605"/>
                  </a:cubicBezTo>
                  <a:cubicBezTo>
                    <a:pt x="995934" y="263271"/>
                    <a:pt x="984123" y="260604"/>
                    <a:pt x="971169" y="260604"/>
                  </a:cubicBezTo>
                  <a:cubicBezTo>
                    <a:pt x="961771" y="260604"/>
                    <a:pt x="954405" y="262255"/>
                    <a:pt x="949071" y="265557"/>
                  </a:cubicBezTo>
                  <a:cubicBezTo>
                    <a:pt x="947293" y="269113"/>
                    <a:pt x="945198" y="270891"/>
                    <a:pt x="942785" y="270891"/>
                  </a:cubicBezTo>
                  <a:cubicBezTo>
                    <a:pt x="940372" y="270891"/>
                    <a:pt x="936625" y="267272"/>
                    <a:pt x="931545" y="260033"/>
                  </a:cubicBezTo>
                  <a:cubicBezTo>
                    <a:pt x="926465" y="252794"/>
                    <a:pt x="923925" y="246253"/>
                    <a:pt x="923925" y="240411"/>
                  </a:cubicBezTo>
                  <a:lnTo>
                    <a:pt x="924687" y="208788"/>
                  </a:lnTo>
                  <a:cubicBezTo>
                    <a:pt x="924687" y="187198"/>
                    <a:pt x="923163" y="173990"/>
                    <a:pt x="920115" y="169164"/>
                  </a:cubicBezTo>
                  <a:cubicBezTo>
                    <a:pt x="918845" y="166878"/>
                    <a:pt x="918210" y="164846"/>
                    <a:pt x="918210" y="163068"/>
                  </a:cubicBezTo>
                  <a:cubicBezTo>
                    <a:pt x="918210" y="161290"/>
                    <a:pt x="919163" y="160401"/>
                    <a:pt x="921068" y="160401"/>
                  </a:cubicBezTo>
                  <a:cubicBezTo>
                    <a:pt x="922973" y="160401"/>
                    <a:pt x="927100" y="161925"/>
                    <a:pt x="933450" y="164973"/>
                  </a:cubicBezTo>
                  <a:cubicBezTo>
                    <a:pt x="939800" y="168021"/>
                    <a:pt x="944118" y="171831"/>
                    <a:pt x="946404" y="176403"/>
                  </a:cubicBezTo>
                  <a:cubicBezTo>
                    <a:pt x="964692" y="166243"/>
                    <a:pt x="977900" y="159385"/>
                    <a:pt x="986028" y="155829"/>
                  </a:cubicBezTo>
                  <a:cubicBezTo>
                    <a:pt x="994156" y="152273"/>
                    <a:pt x="1000316" y="150495"/>
                    <a:pt x="1004507" y="150495"/>
                  </a:cubicBezTo>
                  <a:close/>
                  <a:moveTo>
                    <a:pt x="1209294" y="126111"/>
                  </a:moveTo>
                  <a:cubicBezTo>
                    <a:pt x="1216152" y="126111"/>
                    <a:pt x="1221994" y="128397"/>
                    <a:pt x="1226820" y="132969"/>
                  </a:cubicBezTo>
                  <a:cubicBezTo>
                    <a:pt x="1231646" y="137541"/>
                    <a:pt x="1234059" y="142621"/>
                    <a:pt x="1234059" y="148209"/>
                  </a:cubicBezTo>
                  <a:cubicBezTo>
                    <a:pt x="1234059" y="150241"/>
                    <a:pt x="1233678" y="152019"/>
                    <a:pt x="1232916" y="153543"/>
                  </a:cubicBezTo>
                  <a:cubicBezTo>
                    <a:pt x="1229614" y="160147"/>
                    <a:pt x="1227328" y="167386"/>
                    <a:pt x="1226058" y="175260"/>
                  </a:cubicBezTo>
                  <a:lnTo>
                    <a:pt x="1215390" y="236601"/>
                  </a:lnTo>
                  <a:cubicBezTo>
                    <a:pt x="1214628" y="240411"/>
                    <a:pt x="1214247" y="242951"/>
                    <a:pt x="1214247" y="244221"/>
                  </a:cubicBezTo>
                  <a:cubicBezTo>
                    <a:pt x="1214247" y="247015"/>
                    <a:pt x="1214755" y="248412"/>
                    <a:pt x="1215771" y="248412"/>
                  </a:cubicBezTo>
                  <a:cubicBezTo>
                    <a:pt x="1216787" y="248412"/>
                    <a:pt x="1217740" y="247904"/>
                    <a:pt x="1218629" y="246888"/>
                  </a:cubicBezTo>
                  <a:cubicBezTo>
                    <a:pt x="1219518" y="245872"/>
                    <a:pt x="1223074" y="239649"/>
                    <a:pt x="1229297" y="228219"/>
                  </a:cubicBezTo>
                  <a:cubicBezTo>
                    <a:pt x="1235520" y="216789"/>
                    <a:pt x="1239774" y="207772"/>
                    <a:pt x="1242060" y="201168"/>
                  </a:cubicBezTo>
                  <a:cubicBezTo>
                    <a:pt x="1242822" y="199136"/>
                    <a:pt x="1243838" y="198120"/>
                    <a:pt x="1245108" y="198120"/>
                  </a:cubicBezTo>
                  <a:cubicBezTo>
                    <a:pt x="1246378" y="198120"/>
                    <a:pt x="1247013" y="199898"/>
                    <a:pt x="1247013" y="203454"/>
                  </a:cubicBezTo>
                  <a:cubicBezTo>
                    <a:pt x="1247013" y="210820"/>
                    <a:pt x="1240917" y="233299"/>
                    <a:pt x="1228725" y="270891"/>
                  </a:cubicBezTo>
                  <a:cubicBezTo>
                    <a:pt x="1225931" y="279273"/>
                    <a:pt x="1224534" y="286004"/>
                    <a:pt x="1224534" y="291084"/>
                  </a:cubicBezTo>
                  <a:lnTo>
                    <a:pt x="1224915" y="299847"/>
                  </a:lnTo>
                  <a:cubicBezTo>
                    <a:pt x="1224915" y="304419"/>
                    <a:pt x="1223328" y="306705"/>
                    <a:pt x="1220153" y="306705"/>
                  </a:cubicBezTo>
                  <a:cubicBezTo>
                    <a:pt x="1216978" y="306705"/>
                    <a:pt x="1212533" y="303403"/>
                    <a:pt x="1206818" y="296799"/>
                  </a:cubicBezTo>
                  <a:cubicBezTo>
                    <a:pt x="1201103" y="290195"/>
                    <a:pt x="1197229" y="283274"/>
                    <a:pt x="1195197" y="276035"/>
                  </a:cubicBezTo>
                  <a:cubicBezTo>
                    <a:pt x="1193165" y="268796"/>
                    <a:pt x="1192149" y="256286"/>
                    <a:pt x="1192149" y="238506"/>
                  </a:cubicBezTo>
                  <a:cubicBezTo>
                    <a:pt x="1192149" y="220726"/>
                    <a:pt x="1192657" y="201295"/>
                    <a:pt x="1193673" y="180213"/>
                  </a:cubicBezTo>
                  <a:cubicBezTo>
                    <a:pt x="1185037" y="189611"/>
                    <a:pt x="1176147" y="194310"/>
                    <a:pt x="1167003" y="194310"/>
                  </a:cubicBezTo>
                  <a:cubicBezTo>
                    <a:pt x="1160653" y="194310"/>
                    <a:pt x="1154621" y="192342"/>
                    <a:pt x="1148906" y="188405"/>
                  </a:cubicBezTo>
                  <a:cubicBezTo>
                    <a:pt x="1143191" y="184468"/>
                    <a:pt x="1138555" y="178880"/>
                    <a:pt x="1134999" y="171641"/>
                  </a:cubicBezTo>
                  <a:cubicBezTo>
                    <a:pt x="1131443" y="164402"/>
                    <a:pt x="1129665" y="159322"/>
                    <a:pt x="1129665" y="156401"/>
                  </a:cubicBezTo>
                  <a:cubicBezTo>
                    <a:pt x="1129665" y="153480"/>
                    <a:pt x="1130618" y="152019"/>
                    <a:pt x="1132523" y="152019"/>
                  </a:cubicBezTo>
                  <a:cubicBezTo>
                    <a:pt x="1134428" y="152019"/>
                    <a:pt x="1136142" y="152908"/>
                    <a:pt x="1137666" y="154686"/>
                  </a:cubicBezTo>
                  <a:cubicBezTo>
                    <a:pt x="1139190" y="156464"/>
                    <a:pt x="1141540" y="157353"/>
                    <a:pt x="1144715" y="157353"/>
                  </a:cubicBezTo>
                  <a:cubicBezTo>
                    <a:pt x="1147890" y="157353"/>
                    <a:pt x="1152589" y="156147"/>
                    <a:pt x="1158812" y="153734"/>
                  </a:cubicBezTo>
                  <a:cubicBezTo>
                    <a:pt x="1165035" y="151321"/>
                    <a:pt x="1171893" y="148019"/>
                    <a:pt x="1179386" y="143828"/>
                  </a:cubicBezTo>
                  <a:cubicBezTo>
                    <a:pt x="1186879" y="139637"/>
                    <a:pt x="1191006" y="136970"/>
                    <a:pt x="1191768" y="135827"/>
                  </a:cubicBezTo>
                  <a:cubicBezTo>
                    <a:pt x="1192530" y="134684"/>
                    <a:pt x="1192911" y="133223"/>
                    <a:pt x="1192911" y="131445"/>
                  </a:cubicBezTo>
                  <a:cubicBezTo>
                    <a:pt x="1192911" y="127889"/>
                    <a:pt x="1198372" y="126111"/>
                    <a:pt x="1209294" y="126111"/>
                  </a:cubicBezTo>
                  <a:close/>
                  <a:moveTo>
                    <a:pt x="203454" y="105156"/>
                  </a:moveTo>
                  <a:cubicBezTo>
                    <a:pt x="194818" y="108966"/>
                    <a:pt x="184277" y="110871"/>
                    <a:pt x="171831" y="110871"/>
                  </a:cubicBezTo>
                  <a:cubicBezTo>
                    <a:pt x="171831" y="118999"/>
                    <a:pt x="172085" y="124206"/>
                    <a:pt x="172593" y="126492"/>
                  </a:cubicBezTo>
                  <a:cubicBezTo>
                    <a:pt x="173101" y="128778"/>
                    <a:pt x="174117" y="129667"/>
                    <a:pt x="175641" y="129159"/>
                  </a:cubicBezTo>
                  <a:cubicBezTo>
                    <a:pt x="185293" y="126873"/>
                    <a:pt x="194691" y="124841"/>
                    <a:pt x="203835" y="123063"/>
                  </a:cubicBezTo>
                  <a:cubicBezTo>
                    <a:pt x="203581" y="118491"/>
                    <a:pt x="203454" y="112522"/>
                    <a:pt x="203454" y="105156"/>
                  </a:cubicBezTo>
                  <a:close/>
                  <a:moveTo>
                    <a:pt x="198882" y="62484"/>
                  </a:moveTo>
                  <a:cubicBezTo>
                    <a:pt x="189230" y="65532"/>
                    <a:pt x="179197" y="67310"/>
                    <a:pt x="168783" y="67818"/>
                  </a:cubicBezTo>
                  <a:cubicBezTo>
                    <a:pt x="170815" y="73406"/>
                    <a:pt x="172466" y="79883"/>
                    <a:pt x="173736" y="87249"/>
                  </a:cubicBezTo>
                  <a:cubicBezTo>
                    <a:pt x="180340" y="84201"/>
                    <a:pt x="190754" y="81280"/>
                    <a:pt x="204978" y="78486"/>
                  </a:cubicBezTo>
                  <a:cubicBezTo>
                    <a:pt x="204470" y="71374"/>
                    <a:pt x="202438" y="66040"/>
                    <a:pt x="198882" y="62484"/>
                  </a:cubicBezTo>
                  <a:close/>
                  <a:moveTo>
                    <a:pt x="946404" y="53721"/>
                  </a:moveTo>
                  <a:cubicBezTo>
                    <a:pt x="945642" y="53721"/>
                    <a:pt x="943420" y="54737"/>
                    <a:pt x="939737" y="56769"/>
                  </a:cubicBezTo>
                  <a:cubicBezTo>
                    <a:pt x="936054" y="58801"/>
                    <a:pt x="931799" y="59817"/>
                    <a:pt x="926973" y="59817"/>
                  </a:cubicBezTo>
                  <a:cubicBezTo>
                    <a:pt x="922147" y="59817"/>
                    <a:pt x="915988" y="58992"/>
                    <a:pt x="908495" y="57341"/>
                  </a:cubicBezTo>
                  <a:cubicBezTo>
                    <a:pt x="901002" y="55690"/>
                    <a:pt x="894969" y="54864"/>
                    <a:pt x="890397" y="54864"/>
                  </a:cubicBezTo>
                  <a:cubicBezTo>
                    <a:pt x="885825" y="54864"/>
                    <a:pt x="883666" y="56769"/>
                    <a:pt x="883920" y="60579"/>
                  </a:cubicBezTo>
                  <a:cubicBezTo>
                    <a:pt x="889508" y="67691"/>
                    <a:pt x="892302" y="73025"/>
                    <a:pt x="892302" y="76581"/>
                  </a:cubicBezTo>
                  <a:cubicBezTo>
                    <a:pt x="892302" y="80137"/>
                    <a:pt x="891794" y="83947"/>
                    <a:pt x="890778" y="88011"/>
                  </a:cubicBezTo>
                  <a:cubicBezTo>
                    <a:pt x="889762" y="92075"/>
                    <a:pt x="889254" y="95441"/>
                    <a:pt x="889254" y="98108"/>
                  </a:cubicBezTo>
                  <a:cubicBezTo>
                    <a:pt x="889254" y="100775"/>
                    <a:pt x="890651" y="102108"/>
                    <a:pt x="893445" y="102108"/>
                  </a:cubicBezTo>
                  <a:cubicBezTo>
                    <a:pt x="896239" y="102108"/>
                    <a:pt x="902589" y="100457"/>
                    <a:pt x="912495" y="97155"/>
                  </a:cubicBezTo>
                  <a:cubicBezTo>
                    <a:pt x="922401" y="93853"/>
                    <a:pt x="930720" y="86741"/>
                    <a:pt x="937451" y="75819"/>
                  </a:cubicBezTo>
                  <a:cubicBezTo>
                    <a:pt x="944182" y="64897"/>
                    <a:pt x="947547" y="58484"/>
                    <a:pt x="947547" y="56579"/>
                  </a:cubicBezTo>
                  <a:cubicBezTo>
                    <a:pt x="947547" y="54674"/>
                    <a:pt x="947166" y="53721"/>
                    <a:pt x="946404" y="53721"/>
                  </a:cubicBezTo>
                  <a:close/>
                  <a:moveTo>
                    <a:pt x="252794" y="41910"/>
                  </a:moveTo>
                  <a:cubicBezTo>
                    <a:pt x="248095" y="41910"/>
                    <a:pt x="239649" y="45847"/>
                    <a:pt x="227457" y="53721"/>
                  </a:cubicBezTo>
                  <a:cubicBezTo>
                    <a:pt x="230759" y="58547"/>
                    <a:pt x="232537" y="64262"/>
                    <a:pt x="232791" y="70866"/>
                  </a:cubicBezTo>
                  <a:cubicBezTo>
                    <a:pt x="239649" y="71374"/>
                    <a:pt x="244983" y="72962"/>
                    <a:pt x="248793" y="75629"/>
                  </a:cubicBezTo>
                  <a:cubicBezTo>
                    <a:pt x="252603" y="78296"/>
                    <a:pt x="254508" y="80963"/>
                    <a:pt x="254508" y="83630"/>
                  </a:cubicBezTo>
                  <a:cubicBezTo>
                    <a:pt x="254508" y="86297"/>
                    <a:pt x="252667" y="88900"/>
                    <a:pt x="248984" y="91440"/>
                  </a:cubicBezTo>
                  <a:cubicBezTo>
                    <a:pt x="245301" y="93980"/>
                    <a:pt x="239903" y="96012"/>
                    <a:pt x="232791" y="97536"/>
                  </a:cubicBezTo>
                  <a:cubicBezTo>
                    <a:pt x="232029" y="103886"/>
                    <a:pt x="231648" y="110109"/>
                    <a:pt x="231648" y="116205"/>
                  </a:cubicBezTo>
                  <a:cubicBezTo>
                    <a:pt x="239776" y="115443"/>
                    <a:pt x="245491" y="112713"/>
                    <a:pt x="248793" y="108014"/>
                  </a:cubicBezTo>
                  <a:cubicBezTo>
                    <a:pt x="252095" y="103315"/>
                    <a:pt x="255588" y="95123"/>
                    <a:pt x="259271" y="83439"/>
                  </a:cubicBezTo>
                  <a:cubicBezTo>
                    <a:pt x="262954" y="71755"/>
                    <a:pt x="264795" y="64072"/>
                    <a:pt x="264795" y="60389"/>
                  </a:cubicBezTo>
                  <a:cubicBezTo>
                    <a:pt x="264795" y="56706"/>
                    <a:pt x="263970" y="52705"/>
                    <a:pt x="262319" y="48387"/>
                  </a:cubicBezTo>
                  <a:cubicBezTo>
                    <a:pt x="260668" y="44069"/>
                    <a:pt x="257493" y="41910"/>
                    <a:pt x="252794" y="41910"/>
                  </a:cubicBezTo>
                  <a:close/>
                  <a:moveTo>
                    <a:pt x="1198483" y="38481"/>
                  </a:moveTo>
                  <a:cubicBezTo>
                    <a:pt x="1199404" y="38227"/>
                    <a:pt x="1200785" y="38354"/>
                    <a:pt x="1202627" y="38862"/>
                  </a:cubicBezTo>
                  <a:cubicBezTo>
                    <a:pt x="1206310" y="39878"/>
                    <a:pt x="1209548" y="40386"/>
                    <a:pt x="1212342" y="40386"/>
                  </a:cubicBezTo>
                  <a:lnTo>
                    <a:pt x="1224534" y="39243"/>
                  </a:lnTo>
                  <a:cubicBezTo>
                    <a:pt x="1234440" y="39243"/>
                    <a:pt x="1243775" y="42355"/>
                    <a:pt x="1252538" y="48578"/>
                  </a:cubicBezTo>
                  <a:cubicBezTo>
                    <a:pt x="1261301" y="54801"/>
                    <a:pt x="1265682" y="62103"/>
                    <a:pt x="1265682" y="70485"/>
                  </a:cubicBezTo>
                  <a:cubicBezTo>
                    <a:pt x="1265682" y="74295"/>
                    <a:pt x="1264349" y="77597"/>
                    <a:pt x="1261682" y="80391"/>
                  </a:cubicBezTo>
                  <a:cubicBezTo>
                    <a:pt x="1259015" y="83185"/>
                    <a:pt x="1255522" y="84582"/>
                    <a:pt x="1251204" y="84582"/>
                  </a:cubicBezTo>
                  <a:lnTo>
                    <a:pt x="1242441" y="83439"/>
                  </a:lnTo>
                  <a:cubicBezTo>
                    <a:pt x="1237107" y="83439"/>
                    <a:pt x="1231964" y="85852"/>
                    <a:pt x="1227011" y="90678"/>
                  </a:cubicBezTo>
                  <a:cubicBezTo>
                    <a:pt x="1222058" y="95504"/>
                    <a:pt x="1213612" y="99695"/>
                    <a:pt x="1201674" y="103251"/>
                  </a:cubicBezTo>
                  <a:cubicBezTo>
                    <a:pt x="1189736" y="106807"/>
                    <a:pt x="1182497" y="108585"/>
                    <a:pt x="1179957" y="108585"/>
                  </a:cubicBezTo>
                  <a:cubicBezTo>
                    <a:pt x="1177417" y="108585"/>
                    <a:pt x="1176147" y="108204"/>
                    <a:pt x="1176147" y="107442"/>
                  </a:cubicBezTo>
                  <a:cubicBezTo>
                    <a:pt x="1176147" y="106680"/>
                    <a:pt x="1176782" y="105791"/>
                    <a:pt x="1178052" y="104775"/>
                  </a:cubicBezTo>
                  <a:cubicBezTo>
                    <a:pt x="1182878" y="101219"/>
                    <a:pt x="1189673" y="95377"/>
                    <a:pt x="1198436" y="87249"/>
                  </a:cubicBezTo>
                  <a:cubicBezTo>
                    <a:pt x="1207199" y="79121"/>
                    <a:pt x="1212088" y="74359"/>
                    <a:pt x="1213104" y="72962"/>
                  </a:cubicBezTo>
                  <a:cubicBezTo>
                    <a:pt x="1214120" y="71565"/>
                    <a:pt x="1214628" y="70104"/>
                    <a:pt x="1214628" y="68580"/>
                  </a:cubicBezTo>
                  <a:cubicBezTo>
                    <a:pt x="1214628" y="65532"/>
                    <a:pt x="1209929" y="58420"/>
                    <a:pt x="1200531" y="47244"/>
                  </a:cubicBezTo>
                  <a:cubicBezTo>
                    <a:pt x="1198245" y="44704"/>
                    <a:pt x="1197102" y="42418"/>
                    <a:pt x="1197102" y="40386"/>
                  </a:cubicBezTo>
                  <a:cubicBezTo>
                    <a:pt x="1197102" y="39370"/>
                    <a:pt x="1197563" y="38735"/>
                    <a:pt x="1198483" y="38481"/>
                  </a:cubicBezTo>
                  <a:close/>
                  <a:moveTo>
                    <a:pt x="91059" y="14097"/>
                  </a:moveTo>
                  <a:cubicBezTo>
                    <a:pt x="105537" y="14097"/>
                    <a:pt x="116904" y="18161"/>
                    <a:pt x="125159" y="26289"/>
                  </a:cubicBezTo>
                  <a:cubicBezTo>
                    <a:pt x="133414" y="34417"/>
                    <a:pt x="137541" y="40958"/>
                    <a:pt x="137541" y="45911"/>
                  </a:cubicBezTo>
                  <a:cubicBezTo>
                    <a:pt x="137541" y="50864"/>
                    <a:pt x="135954" y="54991"/>
                    <a:pt x="132779" y="58293"/>
                  </a:cubicBezTo>
                  <a:cubicBezTo>
                    <a:pt x="129604" y="61595"/>
                    <a:pt x="126111" y="63246"/>
                    <a:pt x="122301" y="63246"/>
                  </a:cubicBezTo>
                  <a:cubicBezTo>
                    <a:pt x="121031" y="63246"/>
                    <a:pt x="119317" y="62929"/>
                    <a:pt x="117158" y="62294"/>
                  </a:cubicBezTo>
                  <a:cubicBezTo>
                    <a:pt x="114999" y="61659"/>
                    <a:pt x="112840" y="61341"/>
                    <a:pt x="110681" y="61341"/>
                  </a:cubicBezTo>
                  <a:cubicBezTo>
                    <a:pt x="108522" y="61341"/>
                    <a:pt x="105791" y="62103"/>
                    <a:pt x="102489" y="63627"/>
                  </a:cubicBezTo>
                  <a:cubicBezTo>
                    <a:pt x="99187" y="65151"/>
                    <a:pt x="93282" y="68580"/>
                    <a:pt x="84773" y="73914"/>
                  </a:cubicBezTo>
                  <a:cubicBezTo>
                    <a:pt x="76264" y="79248"/>
                    <a:pt x="70803" y="82360"/>
                    <a:pt x="68390" y="83249"/>
                  </a:cubicBezTo>
                  <a:cubicBezTo>
                    <a:pt x="65977" y="84138"/>
                    <a:pt x="63119" y="84582"/>
                    <a:pt x="59817" y="84582"/>
                  </a:cubicBezTo>
                  <a:cubicBezTo>
                    <a:pt x="51435" y="84582"/>
                    <a:pt x="41466" y="90170"/>
                    <a:pt x="29909" y="101346"/>
                  </a:cubicBezTo>
                  <a:cubicBezTo>
                    <a:pt x="18352" y="112522"/>
                    <a:pt x="12573" y="123190"/>
                    <a:pt x="12573" y="133350"/>
                  </a:cubicBezTo>
                  <a:cubicBezTo>
                    <a:pt x="12573" y="137922"/>
                    <a:pt x="13843" y="140208"/>
                    <a:pt x="16383" y="140208"/>
                  </a:cubicBezTo>
                  <a:cubicBezTo>
                    <a:pt x="21463" y="140208"/>
                    <a:pt x="30036" y="136271"/>
                    <a:pt x="42101" y="128397"/>
                  </a:cubicBezTo>
                  <a:cubicBezTo>
                    <a:pt x="54166" y="120523"/>
                    <a:pt x="62484" y="113411"/>
                    <a:pt x="67056" y="107061"/>
                  </a:cubicBezTo>
                  <a:cubicBezTo>
                    <a:pt x="69850" y="102997"/>
                    <a:pt x="75819" y="100965"/>
                    <a:pt x="84963" y="100965"/>
                  </a:cubicBezTo>
                  <a:cubicBezTo>
                    <a:pt x="102743" y="100965"/>
                    <a:pt x="111633" y="108966"/>
                    <a:pt x="111633" y="124968"/>
                  </a:cubicBezTo>
                  <a:cubicBezTo>
                    <a:pt x="111633" y="128270"/>
                    <a:pt x="111125" y="131572"/>
                    <a:pt x="110109" y="134874"/>
                  </a:cubicBezTo>
                  <a:cubicBezTo>
                    <a:pt x="101727" y="161290"/>
                    <a:pt x="96838" y="179070"/>
                    <a:pt x="95441" y="188214"/>
                  </a:cubicBezTo>
                  <a:cubicBezTo>
                    <a:pt x="94044" y="197358"/>
                    <a:pt x="93345" y="206439"/>
                    <a:pt x="93345" y="215456"/>
                  </a:cubicBezTo>
                  <a:cubicBezTo>
                    <a:pt x="93345" y="224473"/>
                    <a:pt x="93472" y="229426"/>
                    <a:pt x="93726" y="230315"/>
                  </a:cubicBezTo>
                  <a:cubicBezTo>
                    <a:pt x="93980" y="231204"/>
                    <a:pt x="94425" y="231648"/>
                    <a:pt x="95060" y="231648"/>
                  </a:cubicBezTo>
                  <a:cubicBezTo>
                    <a:pt x="95695" y="231648"/>
                    <a:pt x="96266" y="231267"/>
                    <a:pt x="96774" y="230505"/>
                  </a:cubicBezTo>
                  <a:cubicBezTo>
                    <a:pt x="97282" y="229743"/>
                    <a:pt x="100013" y="224473"/>
                    <a:pt x="104966" y="214694"/>
                  </a:cubicBezTo>
                  <a:cubicBezTo>
                    <a:pt x="109919" y="204915"/>
                    <a:pt x="114999" y="193739"/>
                    <a:pt x="120206" y="181166"/>
                  </a:cubicBezTo>
                  <a:cubicBezTo>
                    <a:pt x="125413" y="168593"/>
                    <a:pt x="131445" y="157099"/>
                    <a:pt x="138303" y="146685"/>
                  </a:cubicBezTo>
                  <a:cubicBezTo>
                    <a:pt x="135763" y="156083"/>
                    <a:pt x="133604" y="167259"/>
                    <a:pt x="131826" y="180213"/>
                  </a:cubicBezTo>
                  <a:cubicBezTo>
                    <a:pt x="155956" y="171831"/>
                    <a:pt x="180721" y="165100"/>
                    <a:pt x="206121" y="160020"/>
                  </a:cubicBezTo>
                  <a:lnTo>
                    <a:pt x="205359" y="145923"/>
                  </a:lnTo>
                  <a:cubicBezTo>
                    <a:pt x="194183" y="147447"/>
                    <a:pt x="185674" y="149162"/>
                    <a:pt x="179832" y="151067"/>
                  </a:cubicBezTo>
                  <a:cubicBezTo>
                    <a:pt x="173990" y="152972"/>
                    <a:pt x="170307" y="153924"/>
                    <a:pt x="168783" y="153924"/>
                  </a:cubicBezTo>
                  <a:cubicBezTo>
                    <a:pt x="161925" y="153924"/>
                    <a:pt x="156147" y="148336"/>
                    <a:pt x="151448" y="137160"/>
                  </a:cubicBezTo>
                  <a:cubicBezTo>
                    <a:pt x="146749" y="125984"/>
                    <a:pt x="144145" y="112268"/>
                    <a:pt x="143637" y="96012"/>
                  </a:cubicBezTo>
                  <a:cubicBezTo>
                    <a:pt x="143383" y="87884"/>
                    <a:pt x="141796" y="81788"/>
                    <a:pt x="138875" y="77724"/>
                  </a:cubicBezTo>
                  <a:cubicBezTo>
                    <a:pt x="135954" y="73660"/>
                    <a:pt x="134493" y="70676"/>
                    <a:pt x="134493" y="68771"/>
                  </a:cubicBezTo>
                  <a:cubicBezTo>
                    <a:pt x="134493" y="66866"/>
                    <a:pt x="135065" y="64072"/>
                    <a:pt x="136208" y="60389"/>
                  </a:cubicBezTo>
                  <a:cubicBezTo>
                    <a:pt x="137351" y="56706"/>
                    <a:pt x="138303" y="54483"/>
                    <a:pt x="139065" y="53721"/>
                  </a:cubicBezTo>
                  <a:cubicBezTo>
                    <a:pt x="139827" y="52959"/>
                    <a:pt x="141351" y="52578"/>
                    <a:pt x="143637" y="52578"/>
                  </a:cubicBezTo>
                  <a:cubicBezTo>
                    <a:pt x="145923" y="52578"/>
                    <a:pt x="151384" y="53467"/>
                    <a:pt x="160020" y="55245"/>
                  </a:cubicBezTo>
                  <a:cubicBezTo>
                    <a:pt x="173990" y="44831"/>
                    <a:pt x="190754" y="37148"/>
                    <a:pt x="210312" y="32195"/>
                  </a:cubicBezTo>
                  <a:cubicBezTo>
                    <a:pt x="229870" y="27242"/>
                    <a:pt x="243205" y="24765"/>
                    <a:pt x="250317" y="24765"/>
                  </a:cubicBezTo>
                  <a:cubicBezTo>
                    <a:pt x="262001" y="24765"/>
                    <a:pt x="274320" y="29528"/>
                    <a:pt x="287274" y="39053"/>
                  </a:cubicBezTo>
                  <a:cubicBezTo>
                    <a:pt x="300228" y="48578"/>
                    <a:pt x="306705" y="57912"/>
                    <a:pt x="306705" y="67056"/>
                  </a:cubicBezTo>
                  <a:cubicBezTo>
                    <a:pt x="306705" y="69342"/>
                    <a:pt x="306261" y="71628"/>
                    <a:pt x="305372" y="73914"/>
                  </a:cubicBezTo>
                  <a:cubicBezTo>
                    <a:pt x="304483" y="76200"/>
                    <a:pt x="301054" y="82042"/>
                    <a:pt x="295085" y="91440"/>
                  </a:cubicBezTo>
                  <a:cubicBezTo>
                    <a:pt x="289116" y="100838"/>
                    <a:pt x="283972" y="107569"/>
                    <a:pt x="279654" y="111633"/>
                  </a:cubicBezTo>
                  <a:cubicBezTo>
                    <a:pt x="275336" y="115697"/>
                    <a:pt x="270129" y="120142"/>
                    <a:pt x="264033" y="124968"/>
                  </a:cubicBezTo>
                  <a:cubicBezTo>
                    <a:pt x="264541" y="135128"/>
                    <a:pt x="257048" y="140208"/>
                    <a:pt x="241554" y="140208"/>
                  </a:cubicBezTo>
                  <a:cubicBezTo>
                    <a:pt x="236728" y="140208"/>
                    <a:pt x="233045" y="140589"/>
                    <a:pt x="230505" y="141351"/>
                  </a:cubicBezTo>
                  <a:lnTo>
                    <a:pt x="230505" y="156210"/>
                  </a:lnTo>
                  <a:cubicBezTo>
                    <a:pt x="249555" y="153924"/>
                    <a:pt x="262382" y="152781"/>
                    <a:pt x="268986" y="152781"/>
                  </a:cubicBezTo>
                  <a:cubicBezTo>
                    <a:pt x="275590" y="152781"/>
                    <a:pt x="283083" y="155258"/>
                    <a:pt x="291465" y="160211"/>
                  </a:cubicBezTo>
                  <a:cubicBezTo>
                    <a:pt x="299847" y="165164"/>
                    <a:pt x="304038" y="169355"/>
                    <a:pt x="304038" y="172784"/>
                  </a:cubicBezTo>
                  <a:cubicBezTo>
                    <a:pt x="304038" y="176213"/>
                    <a:pt x="302641" y="179070"/>
                    <a:pt x="299847" y="181356"/>
                  </a:cubicBezTo>
                  <a:cubicBezTo>
                    <a:pt x="297053" y="183642"/>
                    <a:pt x="293815" y="184785"/>
                    <a:pt x="290132" y="184785"/>
                  </a:cubicBezTo>
                  <a:cubicBezTo>
                    <a:pt x="286449" y="184785"/>
                    <a:pt x="282829" y="184277"/>
                    <a:pt x="279273" y="183261"/>
                  </a:cubicBezTo>
                  <a:cubicBezTo>
                    <a:pt x="264287" y="178689"/>
                    <a:pt x="251079" y="176403"/>
                    <a:pt x="239649" y="176403"/>
                  </a:cubicBezTo>
                  <a:cubicBezTo>
                    <a:pt x="236347" y="176403"/>
                    <a:pt x="233553" y="176657"/>
                    <a:pt x="231267" y="177165"/>
                  </a:cubicBezTo>
                  <a:cubicBezTo>
                    <a:pt x="231775" y="188087"/>
                    <a:pt x="232410" y="196977"/>
                    <a:pt x="233172" y="203835"/>
                  </a:cubicBezTo>
                  <a:cubicBezTo>
                    <a:pt x="246634" y="206883"/>
                    <a:pt x="258509" y="208471"/>
                    <a:pt x="268796" y="208598"/>
                  </a:cubicBezTo>
                  <a:cubicBezTo>
                    <a:pt x="279083" y="208725"/>
                    <a:pt x="288417" y="212344"/>
                    <a:pt x="296799" y="219456"/>
                  </a:cubicBezTo>
                  <a:cubicBezTo>
                    <a:pt x="305181" y="226568"/>
                    <a:pt x="309372" y="233807"/>
                    <a:pt x="309372" y="241173"/>
                  </a:cubicBezTo>
                  <a:cubicBezTo>
                    <a:pt x="309372" y="245999"/>
                    <a:pt x="308102" y="250571"/>
                    <a:pt x="305562" y="254889"/>
                  </a:cubicBezTo>
                  <a:cubicBezTo>
                    <a:pt x="303022" y="259207"/>
                    <a:pt x="298958" y="261366"/>
                    <a:pt x="293370" y="261366"/>
                  </a:cubicBezTo>
                  <a:cubicBezTo>
                    <a:pt x="284226" y="261366"/>
                    <a:pt x="272034" y="249301"/>
                    <a:pt x="256794" y="225171"/>
                  </a:cubicBezTo>
                  <a:cubicBezTo>
                    <a:pt x="249174" y="213233"/>
                    <a:pt x="241300" y="207137"/>
                    <a:pt x="233172" y="206883"/>
                  </a:cubicBezTo>
                  <a:cubicBezTo>
                    <a:pt x="234188" y="219837"/>
                    <a:pt x="234696" y="230759"/>
                    <a:pt x="234696" y="239649"/>
                  </a:cubicBezTo>
                  <a:cubicBezTo>
                    <a:pt x="234696" y="257937"/>
                    <a:pt x="232220" y="272034"/>
                    <a:pt x="227267" y="281940"/>
                  </a:cubicBezTo>
                  <a:cubicBezTo>
                    <a:pt x="222314" y="291846"/>
                    <a:pt x="217551" y="296799"/>
                    <a:pt x="212979" y="296799"/>
                  </a:cubicBezTo>
                  <a:cubicBezTo>
                    <a:pt x="211201" y="296799"/>
                    <a:pt x="209804" y="296037"/>
                    <a:pt x="208788" y="294513"/>
                  </a:cubicBezTo>
                  <a:cubicBezTo>
                    <a:pt x="202946" y="286131"/>
                    <a:pt x="197422" y="279464"/>
                    <a:pt x="192215" y="274511"/>
                  </a:cubicBezTo>
                  <a:cubicBezTo>
                    <a:pt x="187008" y="269558"/>
                    <a:pt x="182817" y="264859"/>
                    <a:pt x="179642" y="260414"/>
                  </a:cubicBezTo>
                  <a:cubicBezTo>
                    <a:pt x="176467" y="255969"/>
                    <a:pt x="173101" y="249555"/>
                    <a:pt x="169545" y="241173"/>
                  </a:cubicBezTo>
                  <a:cubicBezTo>
                    <a:pt x="163703" y="244475"/>
                    <a:pt x="159576" y="247396"/>
                    <a:pt x="157163" y="249936"/>
                  </a:cubicBezTo>
                  <a:cubicBezTo>
                    <a:pt x="154750" y="252476"/>
                    <a:pt x="151956" y="256858"/>
                    <a:pt x="148781" y="263081"/>
                  </a:cubicBezTo>
                  <a:cubicBezTo>
                    <a:pt x="145606" y="269304"/>
                    <a:pt x="142558" y="272415"/>
                    <a:pt x="139637" y="272415"/>
                  </a:cubicBezTo>
                  <a:cubicBezTo>
                    <a:pt x="136716" y="272415"/>
                    <a:pt x="134303" y="269304"/>
                    <a:pt x="132398" y="263081"/>
                  </a:cubicBezTo>
                  <a:cubicBezTo>
                    <a:pt x="130493" y="256858"/>
                    <a:pt x="129540" y="250571"/>
                    <a:pt x="129540" y="244221"/>
                  </a:cubicBezTo>
                  <a:cubicBezTo>
                    <a:pt x="129540" y="237871"/>
                    <a:pt x="130429" y="232982"/>
                    <a:pt x="132207" y="229553"/>
                  </a:cubicBezTo>
                  <a:cubicBezTo>
                    <a:pt x="133985" y="226124"/>
                    <a:pt x="135319" y="221869"/>
                    <a:pt x="136208" y="216789"/>
                  </a:cubicBezTo>
                  <a:cubicBezTo>
                    <a:pt x="137097" y="211709"/>
                    <a:pt x="138748" y="208090"/>
                    <a:pt x="141161" y="205931"/>
                  </a:cubicBezTo>
                  <a:cubicBezTo>
                    <a:pt x="143574" y="203772"/>
                    <a:pt x="145860" y="202692"/>
                    <a:pt x="148019" y="202692"/>
                  </a:cubicBezTo>
                  <a:cubicBezTo>
                    <a:pt x="150178" y="202692"/>
                    <a:pt x="152527" y="205740"/>
                    <a:pt x="155067" y="211836"/>
                  </a:cubicBezTo>
                  <a:cubicBezTo>
                    <a:pt x="153035" y="212090"/>
                    <a:pt x="152019" y="213360"/>
                    <a:pt x="152019" y="215646"/>
                  </a:cubicBezTo>
                  <a:cubicBezTo>
                    <a:pt x="152019" y="221996"/>
                    <a:pt x="152972" y="225171"/>
                    <a:pt x="154877" y="225171"/>
                  </a:cubicBezTo>
                  <a:cubicBezTo>
                    <a:pt x="156782" y="225171"/>
                    <a:pt x="159004" y="224409"/>
                    <a:pt x="161544" y="222885"/>
                  </a:cubicBezTo>
                  <a:cubicBezTo>
                    <a:pt x="159512" y="219075"/>
                    <a:pt x="158242" y="215519"/>
                    <a:pt x="157734" y="212217"/>
                  </a:cubicBezTo>
                  <a:cubicBezTo>
                    <a:pt x="161798" y="216789"/>
                    <a:pt x="164719" y="219837"/>
                    <a:pt x="166497" y="221361"/>
                  </a:cubicBezTo>
                  <a:cubicBezTo>
                    <a:pt x="185293" y="212471"/>
                    <a:pt x="198628" y="207391"/>
                    <a:pt x="206502" y="206121"/>
                  </a:cubicBezTo>
                  <a:cubicBezTo>
                    <a:pt x="206756" y="195961"/>
                    <a:pt x="206756" y="187833"/>
                    <a:pt x="206502" y="181737"/>
                  </a:cubicBezTo>
                  <a:cubicBezTo>
                    <a:pt x="193548" y="184531"/>
                    <a:pt x="176149" y="189992"/>
                    <a:pt x="154305" y="198120"/>
                  </a:cubicBezTo>
                  <a:cubicBezTo>
                    <a:pt x="148209" y="200406"/>
                    <a:pt x="142939" y="201549"/>
                    <a:pt x="138494" y="201549"/>
                  </a:cubicBezTo>
                  <a:cubicBezTo>
                    <a:pt x="134049" y="201549"/>
                    <a:pt x="129667" y="200406"/>
                    <a:pt x="125349" y="198120"/>
                  </a:cubicBezTo>
                  <a:cubicBezTo>
                    <a:pt x="121285" y="207010"/>
                    <a:pt x="118618" y="215710"/>
                    <a:pt x="117348" y="224219"/>
                  </a:cubicBezTo>
                  <a:cubicBezTo>
                    <a:pt x="116078" y="232728"/>
                    <a:pt x="113157" y="241300"/>
                    <a:pt x="108585" y="249936"/>
                  </a:cubicBezTo>
                  <a:cubicBezTo>
                    <a:pt x="105537" y="255778"/>
                    <a:pt x="104013" y="264668"/>
                    <a:pt x="104013" y="276606"/>
                  </a:cubicBezTo>
                  <a:cubicBezTo>
                    <a:pt x="104013" y="281940"/>
                    <a:pt x="102489" y="284607"/>
                    <a:pt x="99441" y="284607"/>
                  </a:cubicBezTo>
                  <a:cubicBezTo>
                    <a:pt x="94361" y="284607"/>
                    <a:pt x="88392" y="278638"/>
                    <a:pt x="81534" y="266700"/>
                  </a:cubicBezTo>
                  <a:cubicBezTo>
                    <a:pt x="74676" y="254762"/>
                    <a:pt x="71247" y="243967"/>
                    <a:pt x="71247" y="234315"/>
                  </a:cubicBezTo>
                  <a:lnTo>
                    <a:pt x="72390" y="209931"/>
                  </a:lnTo>
                  <a:cubicBezTo>
                    <a:pt x="72644" y="200533"/>
                    <a:pt x="72771" y="188151"/>
                    <a:pt x="72771" y="172784"/>
                  </a:cubicBezTo>
                  <a:cubicBezTo>
                    <a:pt x="72771" y="157417"/>
                    <a:pt x="72136" y="149733"/>
                    <a:pt x="70866" y="149733"/>
                  </a:cubicBezTo>
                  <a:cubicBezTo>
                    <a:pt x="70104" y="149733"/>
                    <a:pt x="69088" y="150876"/>
                    <a:pt x="67818" y="153162"/>
                  </a:cubicBezTo>
                  <a:cubicBezTo>
                    <a:pt x="64770" y="159004"/>
                    <a:pt x="59119" y="165100"/>
                    <a:pt x="50864" y="171450"/>
                  </a:cubicBezTo>
                  <a:cubicBezTo>
                    <a:pt x="42609" y="177800"/>
                    <a:pt x="34100" y="180975"/>
                    <a:pt x="25337" y="180975"/>
                  </a:cubicBezTo>
                  <a:cubicBezTo>
                    <a:pt x="16574" y="180975"/>
                    <a:pt x="10160" y="177292"/>
                    <a:pt x="6096" y="169926"/>
                  </a:cubicBezTo>
                  <a:cubicBezTo>
                    <a:pt x="2032" y="162560"/>
                    <a:pt x="0" y="154051"/>
                    <a:pt x="0" y="144399"/>
                  </a:cubicBezTo>
                  <a:cubicBezTo>
                    <a:pt x="0" y="134747"/>
                    <a:pt x="4318" y="124397"/>
                    <a:pt x="12954" y="113348"/>
                  </a:cubicBezTo>
                  <a:cubicBezTo>
                    <a:pt x="21590" y="102299"/>
                    <a:pt x="36195" y="88583"/>
                    <a:pt x="56769" y="72200"/>
                  </a:cubicBezTo>
                  <a:cubicBezTo>
                    <a:pt x="77343" y="55817"/>
                    <a:pt x="87630" y="44831"/>
                    <a:pt x="87630" y="39243"/>
                  </a:cubicBezTo>
                  <a:cubicBezTo>
                    <a:pt x="87630" y="37973"/>
                    <a:pt x="87313" y="37021"/>
                    <a:pt x="86678" y="36386"/>
                  </a:cubicBezTo>
                  <a:cubicBezTo>
                    <a:pt x="86043" y="35751"/>
                    <a:pt x="82804" y="32703"/>
                    <a:pt x="76962" y="27242"/>
                  </a:cubicBezTo>
                  <a:cubicBezTo>
                    <a:pt x="71120" y="21781"/>
                    <a:pt x="68199" y="18669"/>
                    <a:pt x="68199" y="17907"/>
                  </a:cubicBezTo>
                  <a:cubicBezTo>
                    <a:pt x="68199" y="16637"/>
                    <a:pt x="71247" y="15685"/>
                    <a:pt x="77343" y="15050"/>
                  </a:cubicBezTo>
                  <a:cubicBezTo>
                    <a:pt x="83439" y="14415"/>
                    <a:pt x="88011" y="14097"/>
                    <a:pt x="91059" y="14097"/>
                  </a:cubicBezTo>
                  <a:close/>
                  <a:moveTo>
                    <a:pt x="962025" y="9906"/>
                  </a:moveTo>
                  <a:cubicBezTo>
                    <a:pt x="966597" y="9906"/>
                    <a:pt x="975106" y="14542"/>
                    <a:pt x="987552" y="23813"/>
                  </a:cubicBezTo>
                  <a:cubicBezTo>
                    <a:pt x="999998" y="33084"/>
                    <a:pt x="1006221" y="41529"/>
                    <a:pt x="1006221" y="49149"/>
                  </a:cubicBezTo>
                  <a:cubicBezTo>
                    <a:pt x="1006221" y="51943"/>
                    <a:pt x="1005332" y="54991"/>
                    <a:pt x="1003554" y="58293"/>
                  </a:cubicBezTo>
                  <a:cubicBezTo>
                    <a:pt x="1001776" y="61595"/>
                    <a:pt x="996696" y="67374"/>
                    <a:pt x="988314" y="75629"/>
                  </a:cubicBezTo>
                  <a:cubicBezTo>
                    <a:pt x="979932" y="83884"/>
                    <a:pt x="972439" y="90551"/>
                    <a:pt x="965835" y="95631"/>
                  </a:cubicBezTo>
                  <a:cubicBezTo>
                    <a:pt x="968629" y="105283"/>
                    <a:pt x="970026" y="112205"/>
                    <a:pt x="970026" y="116396"/>
                  </a:cubicBezTo>
                  <a:cubicBezTo>
                    <a:pt x="970026" y="120587"/>
                    <a:pt x="969010" y="123254"/>
                    <a:pt x="966978" y="124397"/>
                  </a:cubicBezTo>
                  <a:cubicBezTo>
                    <a:pt x="964946" y="125540"/>
                    <a:pt x="961136" y="126111"/>
                    <a:pt x="955548" y="126111"/>
                  </a:cubicBezTo>
                  <a:cubicBezTo>
                    <a:pt x="949960" y="126111"/>
                    <a:pt x="939292" y="128588"/>
                    <a:pt x="923544" y="133541"/>
                  </a:cubicBezTo>
                  <a:cubicBezTo>
                    <a:pt x="907796" y="138494"/>
                    <a:pt x="897763" y="142621"/>
                    <a:pt x="893445" y="145923"/>
                  </a:cubicBezTo>
                  <a:cubicBezTo>
                    <a:pt x="889127" y="149225"/>
                    <a:pt x="885444" y="150876"/>
                    <a:pt x="882396" y="150876"/>
                  </a:cubicBezTo>
                  <a:cubicBezTo>
                    <a:pt x="879348" y="150876"/>
                    <a:pt x="874649" y="149225"/>
                    <a:pt x="868299" y="145923"/>
                  </a:cubicBezTo>
                  <a:cubicBezTo>
                    <a:pt x="849249" y="147955"/>
                    <a:pt x="833755" y="153797"/>
                    <a:pt x="821817" y="163449"/>
                  </a:cubicBezTo>
                  <a:cubicBezTo>
                    <a:pt x="809879" y="173101"/>
                    <a:pt x="803910" y="179007"/>
                    <a:pt x="803910" y="181166"/>
                  </a:cubicBezTo>
                  <a:cubicBezTo>
                    <a:pt x="803910" y="183325"/>
                    <a:pt x="808355" y="189230"/>
                    <a:pt x="817245" y="198882"/>
                  </a:cubicBezTo>
                  <a:cubicBezTo>
                    <a:pt x="831723" y="192278"/>
                    <a:pt x="846709" y="183642"/>
                    <a:pt x="862203" y="172974"/>
                  </a:cubicBezTo>
                  <a:cubicBezTo>
                    <a:pt x="867791" y="169164"/>
                    <a:pt x="871855" y="167259"/>
                    <a:pt x="874395" y="167259"/>
                  </a:cubicBezTo>
                  <a:cubicBezTo>
                    <a:pt x="876935" y="167259"/>
                    <a:pt x="881126" y="168212"/>
                    <a:pt x="886968" y="170117"/>
                  </a:cubicBezTo>
                  <a:cubicBezTo>
                    <a:pt x="892810" y="172022"/>
                    <a:pt x="897827" y="177356"/>
                    <a:pt x="902018" y="186119"/>
                  </a:cubicBezTo>
                  <a:cubicBezTo>
                    <a:pt x="906209" y="194882"/>
                    <a:pt x="908304" y="200343"/>
                    <a:pt x="908304" y="202502"/>
                  </a:cubicBezTo>
                  <a:cubicBezTo>
                    <a:pt x="908304" y="204661"/>
                    <a:pt x="907669" y="206502"/>
                    <a:pt x="906399" y="208026"/>
                  </a:cubicBezTo>
                  <a:cubicBezTo>
                    <a:pt x="899033" y="217170"/>
                    <a:pt x="894461" y="223266"/>
                    <a:pt x="892683" y="226314"/>
                  </a:cubicBezTo>
                  <a:cubicBezTo>
                    <a:pt x="890905" y="229362"/>
                    <a:pt x="890143" y="232664"/>
                    <a:pt x="890397" y="236220"/>
                  </a:cubicBezTo>
                  <a:cubicBezTo>
                    <a:pt x="893191" y="243840"/>
                    <a:pt x="894588" y="249555"/>
                    <a:pt x="894588" y="253365"/>
                  </a:cubicBezTo>
                  <a:cubicBezTo>
                    <a:pt x="894588" y="257175"/>
                    <a:pt x="891921" y="259207"/>
                    <a:pt x="886587" y="259461"/>
                  </a:cubicBezTo>
                  <a:cubicBezTo>
                    <a:pt x="877443" y="259969"/>
                    <a:pt x="868934" y="261938"/>
                    <a:pt x="861060" y="265367"/>
                  </a:cubicBezTo>
                  <a:cubicBezTo>
                    <a:pt x="853186" y="268796"/>
                    <a:pt x="847662" y="270510"/>
                    <a:pt x="844487" y="270510"/>
                  </a:cubicBezTo>
                  <a:cubicBezTo>
                    <a:pt x="841312" y="270510"/>
                    <a:pt x="837565" y="270256"/>
                    <a:pt x="833247" y="269748"/>
                  </a:cubicBezTo>
                  <a:cubicBezTo>
                    <a:pt x="832993" y="283210"/>
                    <a:pt x="831660" y="289941"/>
                    <a:pt x="829247" y="289941"/>
                  </a:cubicBezTo>
                  <a:cubicBezTo>
                    <a:pt x="826834" y="289941"/>
                    <a:pt x="822833" y="286512"/>
                    <a:pt x="817245" y="279654"/>
                  </a:cubicBezTo>
                  <a:cubicBezTo>
                    <a:pt x="811657" y="272796"/>
                    <a:pt x="807085" y="261303"/>
                    <a:pt x="803529" y="245174"/>
                  </a:cubicBezTo>
                  <a:cubicBezTo>
                    <a:pt x="799973" y="229045"/>
                    <a:pt x="796925" y="219075"/>
                    <a:pt x="794385" y="215265"/>
                  </a:cubicBezTo>
                  <a:cubicBezTo>
                    <a:pt x="790829" y="209931"/>
                    <a:pt x="789051" y="203200"/>
                    <a:pt x="789051" y="195072"/>
                  </a:cubicBezTo>
                  <a:cubicBezTo>
                    <a:pt x="789051" y="180848"/>
                    <a:pt x="792988" y="173609"/>
                    <a:pt x="800862" y="173355"/>
                  </a:cubicBezTo>
                  <a:cubicBezTo>
                    <a:pt x="817118" y="156083"/>
                    <a:pt x="836168" y="143129"/>
                    <a:pt x="858012" y="134493"/>
                  </a:cubicBezTo>
                  <a:cubicBezTo>
                    <a:pt x="856234" y="128651"/>
                    <a:pt x="854774" y="121666"/>
                    <a:pt x="853631" y="113538"/>
                  </a:cubicBezTo>
                  <a:cubicBezTo>
                    <a:pt x="852488" y="105410"/>
                    <a:pt x="851853" y="97727"/>
                    <a:pt x="851726" y="90488"/>
                  </a:cubicBezTo>
                  <a:cubicBezTo>
                    <a:pt x="851599" y="83249"/>
                    <a:pt x="851535" y="76645"/>
                    <a:pt x="851535" y="70676"/>
                  </a:cubicBezTo>
                  <a:cubicBezTo>
                    <a:pt x="851535" y="64707"/>
                    <a:pt x="850075" y="59055"/>
                    <a:pt x="847154" y="53721"/>
                  </a:cubicBezTo>
                  <a:cubicBezTo>
                    <a:pt x="844233" y="48387"/>
                    <a:pt x="842772" y="45085"/>
                    <a:pt x="842772" y="43815"/>
                  </a:cubicBezTo>
                  <a:cubicBezTo>
                    <a:pt x="842772" y="42545"/>
                    <a:pt x="843788" y="41910"/>
                    <a:pt x="845820" y="41910"/>
                  </a:cubicBezTo>
                  <a:cubicBezTo>
                    <a:pt x="856996" y="41910"/>
                    <a:pt x="866648" y="44577"/>
                    <a:pt x="874776" y="49911"/>
                  </a:cubicBezTo>
                  <a:cubicBezTo>
                    <a:pt x="891032" y="35687"/>
                    <a:pt x="912749" y="26670"/>
                    <a:pt x="939927" y="22860"/>
                  </a:cubicBezTo>
                  <a:cubicBezTo>
                    <a:pt x="946277" y="21844"/>
                    <a:pt x="951230" y="19177"/>
                    <a:pt x="954786" y="14859"/>
                  </a:cubicBezTo>
                  <a:cubicBezTo>
                    <a:pt x="957580" y="11557"/>
                    <a:pt x="959993" y="9906"/>
                    <a:pt x="962025" y="9906"/>
                  </a:cubicBezTo>
                  <a:close/>
                  <a:moveTo>
                    <a:pt x="1333500" y="2667"/>
                  </a:moveTo>
                  <a:cubicBezTo>
                    <a:pt x="1352296" y="2667"/>
                    <a:pt x="1361694" y="10668"/>
                    <a:pt x="1361694" y="26670"/>
                  </a:cubicBezTo>
                  <a:cubicBezTo>
                    <a:pt x="1361694" y="29972"/>
                    <a:pt x="1361186" y="33528"/>
                    <a:pt x="1360170" y="37338"/>
                  </a:cubicBezTo>
                  <a:cubicBezTo>
                    <a:pt x="1364234" y="37338"/>
                    <a:pt x="1367727" y="36830"/>
                    <a:pt x="1370648" y="35814"/>
                  </a:cubicBezTo>
                  <a:cubicBezTo>
                    <a:pt x="1373569" y="34798"/>
                    <a:pt x="1375982" y="34290"/>
                    <a:pt x="1377887" y="34290"/>
                  </a:cubicBezTo>
                  <a:cubicBezTo>
                    <a:pt x="1379792" y="34290"/>
                    <a:pt x="1383475" y="36005"/>
                    <a:pt x="1388936" y="39434"/>
                  </a:cubicBezTo>
                  <a:cubicBezTo>
                    <a:pt x="1394397" y="42863"/>
                    <a:pt x="1397953" y="45593"/>
                    <a:pt x="1399604" y="47625"/>
                  </a:cubicBezTo>
                  <a:cubicBezTo>
                    <a:pt x="1401255" y="49657"/>
                    <a:pt x="1402080" y="51943"/>
                    <a:pt x="1402080" y="54483"/>
                  </a:cubicBezTo>
                  <a:cubicBezTo>
                    <a:pt x="1402080" y="59563"/>
                    <a:pt x="1399540" y="62738"/>
                    <a:pt x="1394460" y="64008"/>
                  </a:cubicBezTo>
                  <a:cubicBezTo>
                    <a:pt x="1376680" y="68072"/>
                    <a:pt x="1363345" y="72644"/>
                    <a:pt x="1354455" y="77724"/>
                  </a:cubicBezTo>
                  <a:lnTo>
                    <a:pt x="1352550" y="90678"/>
                  </a:lnTo>
                  <a:cubicBezTo>
                    <a:pt x="1365504" y="87376"/>
                    <a:pt x="1377569" y="85725"/>
                    <a:pt x="1388745" y="85725"/>
                  </a:cubicBezTo>
                  <a:cubicBezTo>
                    <a:pt x="1406779" y="85725"/>
                    <a:pt x="1418400" y="89599"/>
                    <a:pt x="1423607" y="97346"/>
                  </a:cubicBezTo>
                  <a:cubicBezTo>
                    <a:pt x="1428814" y="105093"/>
                    <a:pt x="1431417" y="111062"/>
                    <a:pt x="1431417" y="115253"/>
                  </a:cubicBezTo>
                  <a:cubicBezTo>
                    <a:pt x="1431417" y="119444"/>
                    <a:pt x="1430719" y="122492"/>
                    <a:pt x="1429322" y="124397"/>
                  </a:cubicBezTo>
                  <a:cubicBezTo>
                    <a:pt x="1427925" y="126302"/>
                    <a:pt x="1425829" y="127508"/>
                    <a:pt x="1423035" y="128016"/>
                  </a:cubicBezTo>
                  <a:lnTo>
                    <a:pt x="1408176" y="131064"/>
                  </a:lnTo>
                  <a:cubicBezTo>
                    <a:pt x="1397508" y="133096"/>
                    <a:pt x="1390269" y="134620"/>
                    <a:pt x="1386459" y="135636"/>
                  </a:cubicBezTo>
                  <a:cubicBezTo>
                    <a:pt x="1370965" y="140208"/>
                    <a:pt x="1360170" y="141859"/>
                    <a:pt x="1354074" y="140589"/>
                  </a:cubicBezTo>
                  <a:cubicBezTo>
                    <a:pt x="1349756" y="139827"/>
                    <a:pt x="1346454" y="139446"/>
                    <a:pt x="1344168" y="139446"/>
                  </a:cubicBezTo>
                  <a:cubicBezTo>
                    <a:pt x="1337564" y="139446"/>
                    <a:pt x="1334262" y="140716"/>
                    <a:pt x="1334262" y="143256"/>
                  </a:cubicBezTo>
                  <a:cubicBezTo>
                    <a:pt x="1334262" y="144272"/>
                    <a:pt x="1335024" y="145161"/>
                    <a:pt x="1336548" y="145923"/>
                  </a:cubicBezTo>
                  <a:cubicBezTo>
                    <a:pt x="1342136" y="149225"/>
                    <a:pt x="1344930" y="152527"/>
                    <a:pt x="1344930" y="155829"/>
                  </a:cubicBezTo>
                  <a:cubicBezTo>
                    <a:pt x="1344930" y="157099"/>
                    <a:pt x="1344422" y="158242"/>
                    <a:pt x="1343406" y="159258"/>
                  </a:cubicBezTo>
                  <a:cubicBezTo>
                    <a:pt x="1338834" y="163830"/>
                    <a:pt x="1332865" y="171069"/>
                    <a:pt x="1325499" y="180975"/>
                  </a:cubicBezTo>
                  <a:cubicBezTo>
                    <a:pt x="1331849" y="184531"/>
                    <a:pt x="1338453" y="188722"/>
                    <a:pt x="1345311" y="193548"/>
                  </a:cubicBezTo>
                  <a:cubicBezTo>
                    <a:pt x="1349883" y="178054"/>
                    <a:pt x="1352169" y="168021"/>
                    <a:pt x="1352169" y="163449"/>
                  </a:cubicBezTo>
                  <a:cubicBezTo>
                    <a:pt x="1352169" y="158877"/>
                    <a:pt x="1351534" y="156274"/>
                    <a:pt x="1350264" y="155639"/>
                  </a:cubicBezTo>
                  <a:cubicBezTo>
                    <a:pt x="1348994" y="155004"/>
                    <a:pt x="1348359" y="154051"/>
                    <a:pt x="1348359" y="152781"/>
                  </a:cubicBezTo>
                  <a:cubicBezTo>
                    <a:pt x="1348359" y="151511"/>
                    <a:pt x="1349439" y="150241"/>
                    <a:pt x="1351598" y="148971"/>
                  </a:cubicBezTo>
                  <a:cubicBezTo>
                    <a:pt x="1353757" y="147701"/>
                    <a:pt x="1356360" y="147066"/>
                    <a:pt x="1359408" y="147066"/>
                  </a:cubicBezTo>
                  <a:cubicBezTo>
                    <a:pt x="1370330" y="147066"/>
                    <a:pt x="1375791" y="149987"/>
                    <a:pt x="1375791" y="155829"/>
                  </a:cubicBezTo>
                  <a:cubicBezTo>
                    <a:pt x="1375791" y="162941"/>
                    <a:pt x="1374839" y="168148"/>
                    <a:pt x="1372934" y="171450"/>
                  </a:cubicBezTo>
                  <a:cubicBezTo>
                    <a:pt x="1371029" y="174752"/>
                    <a:pt x="1367155" y="187579"/>
                    <a:pt x="1361313" y="209931"/>
                  </a:cubicBezTo>
                  <a:cubicBezTo>
                    <a:pt x="1383665" y="205105"/>
                    <a:pt x="1398270" y="202692"/>
                    <a:pt x="1405128" y="202692"/>
                  </a:cubicBezTo>
                  <a:cubicBezTo>
                    <a:pt x="1411986" y="202692"/>
                    <a:pt x="1417638" y="205169"/>
                    <a:pt x="1422083" y="210122"/>
                  </a:cubicBezTo>
                  <a:cubicBezTo>
                    <a:pt x="1426528" y="215075"/>
                    <a:pt x="1428750" y="218948"/>
                    <a:pt x="1428750" y="221742"/>
                  </a:cubicBezTo>
                  <a:cubicBezTo>
                    <a:pt x="1428750" y="226060"/>
                    <a:pt x="1425829" y="228219"/>
                    <a:pt x="1419987" y="228219"/>
                  </a:cubicBezTo>
                  <a:cubicBezTo>
                    <a:pt x="1418463" y="228219"/>
                    <a:pt x="1416685" y="227965"/>
                    <a:pt x="1414653" y="227457"/>
                  </a:cubicBezTo>
                  <a:cubicBezTo>
                    <a:pt x="1405509" y="225171"/>
                    <a:pt x="1396492" y="224028"/>
                    <a:pt x="1387602" y="224028"/>
                  </a:cubicBezTo>
                  <a:cubicBezTo>
                    <a:pt x="1378712" y="224028"/>
                    <a:pt x="1368298" y="225171"/>
                    <a:pt x="1356360" y="227457"/>
                  </a:cubicBezTo>
                  <a:cubicBezTo>
                    <a:pt x="1347978" y="253873"/>
                    <a:pt x="1337501" y="272923"/>
                    <a:pt x="1324928" y="284607"/>
                  </a:cubicBezTo>
                  <a:cubicBezTo>
                    <a:pt x="1312355" y="296291"/>
                    <a:pt x="1295908" y="302133"/>
                    <a:pt x="1275588" y="302133"/>
                  </a:cubicBezTo>
                  <a:cubicBezTo>
                    <a:pt x="1271778" y="302133"/>
                    <a:pt x="1269365" y="301879"/>
                    <a:pt x="1268349" y="301371"/>
                  </a:cubicBezTo>
                  <a:cubicBezTo>
                    <a:pt x="1267333" y="300863"/>
                    <a:pt x="1266825" y="299974"/>
                    <a:pt x="1266825" y="298704"/>
                  </a:cubicBezTo>
                  <a:cubicBezTo>
                    <a:pt x="1266825" y="296164"/>
                    <a:pt x="1268349" y="294259"/>
                    <a:pt x="1271397" y="292989"/>
                  </a:cubicBezTo>
                  <a:cubicBezTo>
                    <a:pt x="1287907" y="287147"/>
                    <a:pt x="1300798" y="279400"/>
                    <a:pt x="1310069" y="269748"/>
                  </a:cubicBezTo>
                  <a:cubicBezTo>
                    <a:pt x="1319340" y="260096"/>
                    <a:pt x="1326642" y="248158"/>
                    <a:pt x="1331976" y="233934"/>
                  </a:cubicBezTo>
                  <a:cubicBezTo>
                    <a:pt x="1324356" y="236728"/>
                    <a:pt x="1308608" y="243840"/>
                    <a:pt x="1284732" y="255270"/>
                  </a:cubicBezTo>
                  <a:cubicBezTo>
                    <a:pt x="1274064" y="260350"/>
                    <a:pt x="1266762" y="262890"/>
                    <a:pt x="1262825" y="262890"/>
                  </a:cubicBezTo>
                  <a:cubicBezTo>
                    <a:pt x="1258888" y="262890"/>
                    <a:pt x="1254506" y="261049"/>
                    <a:pt x="1249680" y="257366"/>
                  </a:cubicBezTo>
                  <a:cubicBezTo>
                    <a:pt x="1244854" y="253683"/>
                    <a:pt x="1242441" y="251143"/>
                    <a:pt x="1242441" y="249746"/>
                  </a:cubicBezTo>
                  <a:cubicBezTo>
                    <a:pt x="1242441" y="248349"/>
                    <a:pt x="1243584" y="247523"/>
                    <a:pt x="1245870" y="247269"/>
                  </a:cubicBezTo>
                  <a:cubicBezTo>
                    <a:pt x="1250950" y="246761"/>
                    <a:pt x="1255776" y="245110"/>
                    <a:pt x="1260348" y="242316"/>
                  </a:cubicBezTo>
                  <a:cubicBezTo>
                    <a:pt x="1271270" y="235966"/>
                    <a:pt x="1288923" y="229108"/>
                    <a:pt x="1313307" y="221742"/>
                  </a:cubicBezTo>
                  <a:cubicBezTo>
                    <a:pt x="1312545" y="219964"/>
                    <a:pt x="1311212" y="219075"/>
                    <a:pt x="1309307" y="219075"/>
                  </a:cubicBezTo>
                  <a:cubicBezTo>
                    <a:pt x="1307402" y="219075"/>
                    <a:pt x="1304290" y="219774"/>
                    <a:pt x="1299972" y="221171"/>
                  </a:cubicBezTo>
                  <a:cubicBezTo>
                    <a:pt x="1295654" y="222568"/>
                    <a:pt x="1292225" y="223965"/>
                    <a:pt x="1289685" y="225362"/>
                  </a:cubicBezTo>
                  <a:cubicBezTo>
                    <a:pt x="1287145" y="226759"/>
                    <a:pt x="1285558" y="227457"/>
                    <a:pt x="1284923" y="227457"/>
                  </a:cubicBezTo>
                  <a:cubicBezTo>
                    <a:pt x="1284288" y="227457"/>
                    <a:pt x="1283970" y="227330"/>
                    <a:pt x="1283970" y="227076"/>
                  </a:cubicBezTo>
                  <a:cubicBezTo>
                    <a:pt x="1283970" y="225552"/>
                    <a:pt x="1289558" y="221488"/>
                    <a:pt x="1300734" y="214884"/>
                  </a:cubicBezTo>
                  <a:cubicBezTo>
                    <a:pt x="1292352" y="212344"/>
                    <a:pt x="1287145" y="209995"/>
                    <a:pt x="1285113" y="207836"/>
                  </a:cubicBezTo>
                  <a:cubicBezTo>
                    <a:pt x="1283081" y="205677"/>
                    <a:pt x="1282065" y="201549"/>
                    <a:pt x="1282065" y="195453"/>
                  </a:cubicBezTo>
                  <a:cubicBezTo>
                    <a:pt x="1282065" y="189357"/>
                    <a:pt x="1283081" y="185293"/>
                    <a:pt x="1285113" y="183261"/>
                  </a:cubicBezTo>
                  <a:cubicBezTo>
                    <a:pt x="1287145" y="181229"/>
                    <a:pt x="1291082" y="180340"/>
                    <a:pt x="1296924" y="180594"/>
                  </a:cubicBezTo>
                  <a:cubicBezTo>
                    <a:pt x="1298448" y="177292"/>
                    <a:pt x="1300544" y="174816"/>
                    <a:pt x="1303211" y="173165"/>
                  </a:cubicBezTo>
                  <a:cubicBezTo>
                    <a:pt x="1305878" y="171514"/>
                    <a:pt x="1307211" y="170117"/>
                    <a:pt x="1307211" y="168974"/>
                  </a:cubicBezTo>
                  <a:cubicBezTo>
                    <a:pt x="1307211" y="167831"/>
                    <a:pt x="1305560" y="166370"/>
                    <a:pt x="1302258" y="164592"/>
                  </a:cubicBezTo>
                  <a:cubicBezTo>
                    <a:pt x="1296162" y="160782"/>
                    <a:pt x="1293114" y="156147"/>
                    <a:pt x="1293114" y="150686"/>
                  </a:cubicBezTo>
                  <a:cubicBezTo>
                    <a:pt x="1293114" y="145225"/>
                    <a:pt x="1295527" y="142240"/>
                    <a:pt x="1300353" y="141732"/>
                  </a:cubicBezTo>
                  <a:cubicBezTo>
                    <a:pt x="1327531" y="139446"/>
                    <a:pt x="1349756" y="133223"/>
                    <a:pt x="1367028" y="123063"/>
                  </a:cubicBezTo>
                  <a:cubicBezTo>
                    <a:pt x="1384300" y="112903"/>
                    <a:pt x="1392936" y="106299"/>
                    <a:pt x="1392936" y="103251"/>
                  </a:cubicBezTo>
                  <a:cubicBezTo>
                    <a:pt x="1392936" y="101727"/>
                    <a:pt x="1391031" y="100965"/>
                    <a:pt x="1387221" y="100965"/>
                  </a:cubicBezTo>
                  <a:cubicBezTo>
                    <a:pt x="1377569" y="100965"/>
                    <a:pt x="1369568" y="101854"/>
                    <a:pt x="1363218" y="103632"/>
                  </a:cubicBezTo>
                  <a:cubicBezTo>
                    <a:pt x="1356868" y="105410"/>
                    <a:pt x="1348105" y="109347"/>
                    <a:pt x="1336929" y="115443"/>
                  </a:cubicBezTo>
                  <a:cubicBezTo>
                    <a:pt x="1305179" y="133223"/>
                    <a:pt x="1285177" y="144272"/>
                    <a:pt x="1276922" y="148590"/>
                  </a:cubicBezTo>
                  <a:cubicBezTo>
                    <a:pt x="1268667" y="152908"/>
                    <a:pt x="1263777" y="155067"/>
                    <a:pt x="1262253" y="155067"/>
                  </a:cubicBezTo>
                  <a:cubicBezTo>
                    <a:pt x="1258697" y="155067"/>
                    <a:pt x="1255840" y="151194"/>
                    <a:pt x="1253681" y="143447"/>
                  </a:cubicBezTo>
                  <a:cubicBezTo>
                    <a:pt x="1251522" y="135700"/>
                    <a:pt x="1250442" y="130683"/>
                    <a:pt x="1250442" y="128397"/>
                  </a:cubicBezTo>
                  <a:cubicBezTo>
                    <a:pt x="1250442" y="123063"/>
                    <a:pt x="1252347" y="120396"/>
                    <a:pt x="1256157" y="120396"/>
                  </a:cubicBezTo>
                  <a:cubicBezTo>
                    <a:pt x="1257681" y="120396"/>
                    <a:pt x="1258824" y="120904"/>
                    <a:pt x="1259586" y="121920"/>
                  </a:cubicBezTo>
                  <a:cubicBezTo>
                    <a:pt x="1260348" y="122936"/>
                    <a:pt x="1261364" y="123444"/>
                    <a:pt x="1262634" y="123444"/>
                  </a:cubicBezTo>
                  <a:cubicBezTo>
                    <a:pt x="1267460" y="123444"/>
                    <a:pt x="1284097" y="116840"/>
                    <a:pt x="1312545" y="103632"/>
                  </a:cubicBezTo>
                  <a:cubicBezTo>
                    <a:pt x="1315593" y="98806"/>
                    <a:pt x="1317752" y="93472"/>
                    <a:pt x="1319022" y="87630"/>
                  </a:cubicBezTo>
                  <a:cubicBezTo>
                    <a:pt x="1312164" y="87630"/>
                    <a:pt x="1304608" y="84138"/>
                    <a:pt x="1296353" y="77153"/>
                  </a:cubicBezTo>
                  <a:cubicBezTo>
                    <a:pt x="1288098" y="70168"/>
                    <a:pt x="1283970" y="65977"/>
                    <a:pt x="1283970" y="64580"/>
                  </a:cubicBezTo>
                  <a:cubicBezTo>
                    <a:pt x="1283970" y="63183"/>
                    <a:pt x="1285240" y="62484"/>
                    <a:pt x="1287780" y="62484"/>
                  </a:cubicBezTo>
                  <a:lnTo>
                    <a:pt x="1291971" y="62484"/>
                  </a:lnTo>
                  <a:cubicBezTo>
                    <a:pt x="1300861" y="62484"/>
                    <a:pt x="1312037" y="59563"/>
                    <a:pt x="1325499" y="53721"/>
                  </a:cubicBezTo>
                  <a:cubicBezTo>
                    <a:pt x="1325753" y="47371"/>
                    <a:pt x="1325880" y="41466"/>
                    <a:pt x="1325880" y="36005"/>
                  </a:cubicBezTo>
                  <a:cubicBezTo>
                    <a:pt x="1325880" y="30544"/>
                    <a:pt x="1324991" y="26797"/>
                    <a:pt x="1323213" y="24765"/>
                  </a:cubicBezTo>
                  <a:cubicBezTo>
                    <a:pt x="1321435" y="22733"/>
                    <a:pt x="1317625" y="21463"/>
                    <a:pt x="1311783" y="20955"/>
                  </a:cubicBezTo>
                  <a:cubicBezTo>
                    <a:pt x="1308735" y="20701"/>
                    <a:pt x="1307211" y="18987"/>
                    <a:pt x="1307211" y="15812"/>
                  </a:cubicBezTo>
                  <a:cubicBezTo>
                    <a:pt x="1307211" y="12637"/>
                    <a:pt x="1309116" y="9652"/>
                    <a:pt x="1312926" y="6858"/>
                  </a:cubicBezTo>
                  <a:cubicBezTo>
                    <a:pt x="1316736" y="4064"/>
                    <a:pt x="1323594" y="2667"/>
                    <a:pt x="1333500" y="2667"/>
                  </a:cubicBezTo>
                  <a:close/>
                  <a:moveTo>
                    <a:pt x="481965" y="0"/>
                  </a:moveTo>
                  <a:cubicBezTo>
                    <a:pt x="485267" y="0"/>
                    <a:pt x="493332" y="3302"/>
                    <a:pt x="506159" y="9906"/>
                  </a:cubicBezTo>
                  <a:cubicBezTo>
                    <a:pt x="518986" y="16510"/>
                    <a:pt x="528511" y="22860"/>
                    <a:pt x="534734" y="28956"/>
                  </a:cubicBezTo>
                  <a:cubicBezTo>
                    <a:pt x="540957" y="35052"/>
                    <a:pt x="544068" y="41339"/>
                    <a:pt x="544068" y="47816"/>
                  </a:cubicBezTo>
                  <a:cubicBezTo>
                    <a:pt x="544068" y="54293"/>
                    <a:pt x="540766" y="62230"/>
                    <a:pt x="534162" y="71628"/>
                  </a:cubicBezTo>
                  <a:cubicBezTo>
                    <a:pt x="549402" y="62738"/>
                    <a:pt x="559626" y="57341"/>
                    <a:pt x="564833" y="55436"/>
                  </a:cubicBezTo>
                  <a:cubicBezTo>
                    <a:pt x="570040" y="53531"/>
                    <a:pt x="573024" y="51562"/>
                    <a:pt x="573786" y="49530"/>
                  </a:cubicBezTo>
                  <a:cubicBezTo>
                    <a:pt x="574802" y="46990"/>
                    <a:pt x="578739" y="45720"/>
                    <a:pt x="585597" y="45720"/>
                  </a:cubicBezTo>
                  <a:cubicBezTo>
                    <a:pt x="592455" y="45720"/>
                    <a:pt x="598234" y="48387"/>
                    <a:pt x="602933" y="53721"/>
                  </a:cubicBezTo>
                  <a:cubicBezTo>
                    <a:pt x="607632" y="59055"/>
                    <a:pt x="609981" y="63881"/>
                    <a:pt x="609981" y="68199"/>
                  </a:cubicBezTo>
                  <a:cubicBezTo>
                    <a:pt x="609981" y="77597"/>
                    <a:pt x="606806" y="82296"/>
                    <a:pt x="600456" y="82296"/>
                  </a:cubicBezTo>
                  <a:cubicBezTo>
                    <a:pt x="590042" y="82296"/>
                    <a:pt x="575183" y="88138"/>
                    <a:pt x="555879" y="99822"/>
                  </a:cubicBezTo>
                  <a:cubicBezTo>
                    <a:pt x="557403" y="108966"/>
                    <a:pt x="561086" y="117729"/>
                    <a:pt x="566928" y="126111"/>
                  </a:cubicBezTo>
                  <a:cubicBezTo>
                    <a:pt x="568960" y="128905"/>
                    <a:pt x="569976" y="135255"/>
                    <a:pt x="569976" y="145161"/>
                  </a:cubicBezTo>
                  <a:cubicBezTo>
                    <a:pt x="569976" y="161417"/>
                    <a:pt x="567309" y="175895"/>
                    <a:pt x="561975" y="188595"/>
                  </a:cubicBezTo>
                  <a:cubicBezTo>
                    <a:pt x="605409" y="209931"/>
                    <a:pt x="632079" y="222250"/>
                    <a:pt x="641985" y="225552"/>
                  </a:cubicBezTo>
                  <a:cubicBezTo>
                    <a:pt x="651891" y="228854"/>
                    <a:pt x="660972" y="237427"/>
                    <a:pt x="669227" y="251270"/>
                  </a:cubicBezTo>
                  <a:cubicBezTo>
                    <a:pt x="677482" y="265113"/>
                    <a:pt x="681609" y="277495"/>
                    <a:pt x="681609" y="288417"/>
                  </a:cubicBezTo>
                  <a:cubicBezTo>
                    <a:pt x="681609" y="294005"/>
                    <a:pt x="679387" y="296799"/>
                    <a:pt x="674942" y="296799"/>
                  </a:cubicBezTo>
                  <a:cubicBezTo>
                    <a:pt x="670497" y="296799"/>
                    <a:pt x="658813" y="291338"/>
                    <a:pt x="639890" y="280416"/>
                  </a:cubicBezTo>
                  <a:cubicBezTo>
                    <a:pt x="620967" y="269494"/>
                    <a:pt x="608584" y="261366"/>
                    <a:pt x="602742" y="256032"/>
                  </a:cubicBezTo>
                  <a:cubicBezTo>
                    <a:pt x="586994" y="242316"/>
                    <a:pt x="568198" y="229108"/>
                    <a:pt x="546354" y="216408"/>
                  </a:cubicBezTo>
                  <a:cubicBezTo>
                    <a:pt x="535686" y="228600"/>
                    <a:pt x="522542" y="237871"/>
                    <a:pt x="506921" y="244221"/>
                  </a:cubicBezTo>
                  <a:cubicBezTo>
                    <a:pt x="491300" y="250571"/>
                    <a:pt x="475298" y="253746"/>
                    <a:pt x="458915" y="253746"/>
                  </a:cubicBezTo>
                  <a:cubicBezTo>
                    <a:pt x="442532" y="253746"/>
                    <a:pt x="427800" y="251714"/>
                    <a:pt x="414719" y="247650"/>
                  </a:cubicBezTo>
                  <a:cubicBezTo>
                    <a:pt x="401638" y="243586"/>
                    <a:pt x="391541" y="238443"/>
                    <a:pt x="384429" y="232220"/>
                  </a:cubicBezTo>
                  <a:cubicBezTo>
                    <a:pt x="377317" y="225997"/>
                    <a:pt x="373761" y="221234"/>
                    <a:pt x="373761" y="217932"/>
                  </a:cubicBezTo>
                  <a:cubicBezTo>
                    <a:pt x="373761" y="216154"/>
                    <a:pt x="374523" y="215265"/>
                    <a:pt x="376047" y="215265"/>
                  </a:cubicBezTo>
                  <a:cubicBezTo>
                    <a:pt x="377571" y="215265"/>
                    <a:pt x="379603" y="216662"/>
                    <a:pt x="382143" y="219456"/>
                  </a:cubicBezTo>
                  <a:cubicBezTo>
                    <a:pt x="391541" y="229616"/>
                    <a:pt x="407416" y="234696"/>
                    <a:pt x="429768" y="234696"/>
                  </a:cubicBezTo>
                  <a:cubicBezTo>
                    <a:pt x="446532" y="234696"/>
                    <a:pt x="462661" y="231648"/>
                    <a:pt x="478155" y="225552"/>
                  </a:cubicBezTo>
                  <a:cubicBezTo>
                    <a:pt x="493649" y="219456"/>
                    <a:pt x="505206" y="211074"/>
                    <a:pt x="512826" y="200406"/>
                  </a:cubicBezTo>
                  <a:cubicBezTo>
                    <a:pt x="494284" y="193548"/>
                    <a:pt x="478473" y="185611"/>
                    <a:pt x="465392" y="176594"/>
                  </a:cubicBezTo>
                  <a:cubicBezTo>
                    <a:pt x="452311" y="167577"/>
                    <a:pt x="439230" y="163068"/>
                    <a:pt x="426149" y="163068"/>
                  </a:cubicBezTo>
                  <a:cubicBezTo>
                    <a:pt x="413068" y="163068"/>
                    <a:pt x="401320" y="166878"/>
                    <a:pt x="390906" y="174498"/>
                  </a:cubicBezTo>
                  <a:cubicBezTo>
                    <a:pt x="388366" y="176276"/>
                    <a:pt x="386461" y="177165"/>
                    <a:pt x="385191" y="177165"/>
                  </a:cubicBezTo>
                  <a:cubicBezTo>
                    <a:pt x="383921" y="177165"/>
                    <a:pt x="383286" y="176657"/>
                    <a:pt x="383286" y="175641"/>
                  </a:cubicBezTo>
                  <a:cubicBezTo>
                    <a:pt x="383286" y="172339"/>
                    <a:pt x="387477" y="167069"/>
                    <a:pt x="395859" y="159830"/>
                  </a:cubicBezTo>
                  <a:cubicBezTo>
                    <a:pt x="404241" y="152591"/>
                    <a:pt x="415544" y="148971"/>
                    <a:pt x="429768" y="148971"/>
                  </a:cubicBezTo>
                  <a:cubicBezTo>
                    <a:pt x="434848" y="148971"/>
                    <a:pt x="440055" y="149479"/>
                    <a:pt x="445389" y="150495"/>
                  </a:cubicBezTo>
                  <a:cubicBezTo>
                    <a:pt x="450723" y="151511"/>
                    <a:pt x="461963" y="154496"/>
                    <a:pt x="479108" y="159449"/>
                  </a:cubicBezTo>
                  <a:cubicBezTo>
                    <a:pt x="496253" y="164402"/>
                    <a:pt x="511937" y="169291"/>
                    <a:pt x="526161" y="174117"/>
                  </a:cubicBezTo>
                  <a:cubicBezTo>
                    <a:pt x="534035" y="152781"/>
                    <a:pt x="538480" y="131318"/>
                    <a:pt x="539496" y="109728"/>
                  </a:cubicBezTo>
                  <a:cubicBezTo>
                    <a:pt x="523748" y="121412"/>
                    <a:pt x="510985" y="129667"/>
                    <a:pt x="501206" y="134493"/>
                  </a:cubicBezTo>
                  <a:cubicBezTo>
                    <a:pt x="491427" y="139319"/>
                    <a:pt x="484823" y="141732"/>
                    <a:pt x="481394" y="141732"/>
                  </a:cubicBezTo>
                  <a:cubicBezTo>
                    <a:pt x="477965" y="141732"/>
                    <a:pt x="474790" y="140589"/>
                    <a:pt x="471869" y="138303"/>
                  </a:cubicBezTo>
                  <a:cubicBezTo>
                    <a:pt x="468948" y="136017"/>
                    <a:pt x="465138" y="131255"/>
                    <a:pt x="460439" y="124016"/>
                  </a:cubicBezTo>
                  <a:cubicBezTo>
                    <a:pt x="455740" y="116777"/>
                    <a:pt x="453390" y="111252"/>
                    <a:pt x="453390" y="107442"/>
                  </a:cubicBezTo>
                  <a:cubicBezTo>
                    <a:pt x="453390" y="103632"/>
                    <a:pt x="455422" y="98806"/>
                    <a:pt x="459486" y="92964"/>
                  </a:cubicBezTo>
                  <a:cubicBezTo>
                    <a:pt x="472440" y="73914"/>
                    <a:pt x="480822" y="60960"/>
                    <a:pt x="484632" y="54102"/>
                  </a:cubicBezTo>
                  <a:cubicBezTo>
                    <a:pt x="488442" y="47244"/>
                    <a:pt x="490347" y="42418"/>
                    <a:pt x="490347" y="39624"/>
                  </a:cubicBezTo>
                  <a:cubicBezTo>
                    <a:pt x="490347" y="36830"/>
                    <a:pt x="489522" y="31687"/>
                    <a:pt x="487871" y="24194"/>
                  </a:cubicBezTo>
                  <a:cubicBezTo>
                    <a:pt x="486220" y="16701"/>
                    <a:pt x="484505" y="11367"/>
                    <a:pt x="482727" y="8192"/>
                  </a:cubicBezTo>
                  <a:cubicBezTo>
                    <a:pt x="480949" y="5017"/>
                    <a:pt x="480060" y="2858"/>
                    <a:pt x="480060" y="1715"/>
                  </a:cubicBezTo>
                  <a:cubicBezTo>
                    <a:pt x="480060" y="572"/>
                    <a:pt x="480695" y="0"/>
                    <a:pt x="48196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4819" name="文本框 4"/>
          <p:cNvSpPr txBox="1">
            <a:spLocks noChangeArrowheads="1"/>
          </p:cNvSpPr>
          <p:nvPr/>
        </p:nvSpPr>
        <p:spPr bwMode="auto">
          <a:xfrm>
            <a:off x="495300" y="1266825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latinLnBrk="1"/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“日”出万里无云，“水”到纯净透明。</a:t>
            </a:r>
            <a:endParaRPr lang="zh-CN" altLang="en-US" sz="36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左中括号 1"/>
          <p:cNvSpPr/>
          <p:nvPr/>
        </p:nvSpPr>
        <p:spPr>
          <a:xfrm rot="16200000">
            <a:off x="2457450" y="185738"/>
            <a:ext cx="123825" cy="3460750"/>
          </a:xfrm>
          <a:prstGeom prst="leftBracket">
            <a:avLst>
              <a:gd name="adj" fmla="val 110628"/>
            </a:avLst>
          </a:prstGeom>
          <a:ln w="222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821" name="文本框 2"/>
          <p:cNvSpPr txBox="1">
            <a:spLocks noChangeArrowheads="1"/>
          </p:cNvSpPr>
          <p:nvPr/>
        </p:nvSpPr>
        <p:spPr bwMode="auto">
          <a:xfrm>
            <a:off x="1397000" y="1987550"/>
            <a:ext cx="22447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与天气有关</a:t>
            </a:r>
            <a:endParaRPr lang="zh-CN" altLang="en-US" sz="3200" b="1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左中括号 7"/>
          <p:cNvSpPr/>
          <p:nvPr/>
        </p:nvSpPr>
        <p:spPr>
          <a:xfrm rot="16200000">
            <a:off x="6672262" y="185738"/>
            <a:ext cx="123825" cy="3460750"/>
          </a:xfrm>
          <a:prstGeom prst="leftBracket">
            <a:avLst>
              <a:gd name="adj" fmla="val 110628"/>
            </a:avLst>
          </a:prstGeom>
          <a:ln w="222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823" name="文本框 8"/>
          <p:cNvSpPr txBox="1">
            <a:spLocks noChangeArrowheads="1"/>
          </p:cNvSpPr>
          <p:nvPr/>
        </p:nvSpPr>
        <p:spPr bwMode="auto">
          <a:xfrm>
            <a:off x="5813425" y="1987550"/>
            <a:ext cx="18415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与水有关</a:t>
            </a:r>
            <a:endParaRPr lang="zh-CN" altLang="en-US" sz="3200" b="1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38913" y="1339850"/>
            <a:ext cx="936625" cy="51435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825" name="文本框 6"/>
          <p:cNvSpPr txBox="1">
            <a:spLocks noChangeArrowheads="1"/>
          </p:cNvSpPr>
          <p:nvPr/>
        </p:nvSpPr>
        <p:spPr bwMode="auto">
          <a:xfrm>
            <a:off x="4264025" y="658813"/>
            <a:ext cx="3887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A64A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没有杂质的、干净的</a:t>
            </a:r>
            <a:endParaRPr lang="zh-CN" altLang="en-US" sz="3200" b="1">
              <a:solidFill>
                <a:srgbClr val="00A64A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07010" y="2775238"/>
            <a:ext cx="2303847" cy="1537293"/>
          </a:xfrm>
          <a:prstGeom prst="roundRect">
            <a:avLst/>
          </a:prstGeom>
          <a:effectLst>
            <a:outerShdw blurRad="25400" dist="38100" dir="10800000" algn="r" rotWithShape="0">
              <a:prstClr val="black">
                <a:alpha val="40000"/>
              </a:prstClr>
            </a:outerShdw>
          </a:effectLst>
          <a:scene3d>
            <a:camera prst="perspectiveRight" fov="1800000"/>
            <a:lightRig rig="threePt" dir="t"/>
          </a:scene3d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20659" y="2775331"/>
            <a:ext cx="2316329" cy="1537200"/>
          </a:xfrm>
          <a:prstGeom prst="roundRect">
            <a:avLst/>
          </a:prstGeom>
          <a:effectLst>
            <a:outerShdw blurRad="25400" dist="38100" algn="l" rotWithShape="0">
              <a:prstClr val="black">
                <a:alpha val="40000"/>
              </a:prstClr>
            </a:outerShdw>
          </a:effectLst>
          <a:scene3d>
            <a:camera prst="perspectiveLeft" fov="1800000"/>
            <a:lightRig rig="threePt" dir="t"/>
          </a:scene3d>
        </p:spPr>
      </p:pic>
      <p:grpSp>
        <p:nvGrpSpPr>
          <p:cNvPr id="5" name="组合 2"/>
          <p:cNvGrpSpPr/>
          <p:nvPr/>
        </p:nvGrpSpPr>
        <p:grpSpPr bwMode="auto">
          <a:xfrm>
            <a:off x="3201988" y="3219450"/>
            <a:ext cx="1162050" cy="708025"/>
            <a:chOff x="3201988" y="3219450"/>
            <a:chExt cx="1162050" cy="708025"/>
          </a:xfrm>
        </p:grpSpPr>
        <p:sp>
          <p:nvSpPr>
            <p:cNvPr id="34830" name="文本框 14"/>
            <p:cNvSpPr txBox="1">
              <a:spLocks noChangeArrowheads="1"/>
            </p:cNvSpPr>
            <p:nvPr/>
          </p:nvSpPr>
          <p:spPr bwMode="auto">
            <a:xfrm>
              <a:off x="3638550" y="3219450"/>
              <a:ext cx="725488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4000" b="1">
                  <a:solidFill>
                    <a:schemeClr val="accent2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晴</a:t>
              </a:r>
              <a:endParaRPr lang="zh-CN" altLang="en-US" sz="4000" b="1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pic>
          <p:nvPicPr>
            <p:cNvPr id="34831" name="图片 19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 flipH="1">
              <a:off x="3201988" y="3500438"/>
              <a:ext cx="477837" cy="207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组合 4"/>
          <p:cNvGrpSpPr/>
          <p:nvPr/>
        </p:nvGrpSpPr>
        <p:grpSpPr bwMode="auto">
          <a:xfrm>
            <a:off x="4779963" y="3219450"/>
            <a:ext cx="1127125" cy="708025"/>
            <a:chOff x="4779963" y="3219450"/>
            <a:chExt cx="1126333" cy="708025"/>
          </a:xfrm>
        </p:grpSpPr>
        <p:sp>
          <p:nvSpPr>
            <p:cNvPr id="34833" name="文本框 17"/>
            <p:cNvSpPr txBox="1">
              <a:spLocks noChangeArrowheads="1"/>
            </p:cNvSpPr>
            <p:nvPr/>
          </p:nvSpPr>
          <p:spPr bwMode="auto">
            <a:xfrm>
              <a:off x="4779963" y="3219450"/>
              <a:ext cx="725487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4000" b="1">
                  <a:solidFill>
                    <a:srgbClr val="00B0F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清</a:t>
              </a:r>
              <a:endParaRPr lang="zh-CN" altLang="en-US" sz="4000" b="1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flipH="1">
              <a:off x="5428543" y="3500333"/>
              <a:ext cx="477753" cy="20782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  <p:bldP spid="2" grpId="0" animBg="1"/>
      <p:bldP spid="34821" grpId="0"/>
      <p:bldP spid="8" grpId="0" animBg="1"/>
      <p:bldP spid="34823" grpId="0"/>
      <p:bldP spid="6" grpId="0" animBg="1"/>
      <p:bldP spid="348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>
            <a:off x="2905125" y="2017713"/>
            <a:ext cx="576263" cy="57626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905125" y="2857500"/>
            <a:ext cx="576263" cy="57467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905125" y="3668713"/>
            <a:ext cx="576263" cy="57467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905125" y="1200150"/>
            <a:ext cx="576263" cy="5762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TextBox 3"/>
          <p:cNvSpPr txBox="1"/>
          <p:nvPr/>
        </p:nvSpPr>
        <p:spPr>
          <a:xfrm>
            <a:off x="1879600" y="2811463"/>
            <a:ext cx="644525" cy="6461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日</a:t>
            </a:r>
            <a:endParaRPr lang="zh-CN" altLang="en-US" sz="36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506294" y="1436688"/>
            <a:ext cx="1225669" cy="2535237"/>
            <a:chOff x="506294" y="1282700"/>
            <a:chExt cx="1225669" cy="2535238"/>
          </a:xfrm>
        </p:grpSpPr>
        <p:sp>
          <p:nvSpPr>
            <p:cNvPr id="37895" name="TextBox 5"/>
            <p:cNvSpPr txBox="1">
              <a:spLocks noChangeArrowheads="1"/>
            </p:cNvSpPr>
            <p:nvPr/>
          </p:nvSpPr>
          <p:spPr bwMode="auto">
            <a:xfrm>
              <a:off x="506294" y="1282700"/>
              <a:ext cx="800219" cy="2511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/>
            <a:p>
              <a:pPr algn="ctr" eaLnBrk="0" hangingPunct="0"/>
              <a:r>
                <a:rPr lang="zh-CN" altLang="en-US" sz="4000" b="1">
                  <a:solidFill>
                    <a:srgbClr val="6600FF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偏旁部首</a:t>
              </a:r>
              <a:endParaRPr lang="zh-CN" altLang="en-US" sz="4000" b="1">
                <a:solidFill>
                  <a:srgbClr val="66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左大括号 10"/>
            <p:cNvSpPr/>
            <p:nvPr/>
          </p:nvSpPr>
          <p:spPr>
            <a:xfrm>
              <a:off x="1268413" y="1325562"/>
              <a:ext cx="463550" cy="2492376"/>
            </a:xfrm>
            <a:prstGeom prst="leftBrace">
              <a:avLst>
                <a:gd name="adj1" fmla="val 24771"/>
                <a:gd name="adj2" fmla="val 50000"/>
              </a:avLst>
            </a:prstGeom>
            <a:ln w="31750">
              <a:solidFill>
                <a:srgbClr val="EC1AD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3" name="组合 21"/>
          <p:cNvGrpSpPr/>
          <p:nvPr/>
        </p:nvGrpSpPr>
        <p:grpSpPr bwMode="auto">
          <a:xfrm>
            <a:off x="1879600" y="1055688"/>
            <a:ext cx="644525" cy="708025"/>
            <a:chOff x="2322195" y="1172438"/>
            <a:chExt cx="644525" cy="707886"/>
          </a:xfrm>
        </p:grpSpPr>
        <p:sp>
          <p:nvSpPr>
            <p:cNvPr id="6" name="TextBox 1"/>
            <p:cNvSpPr txBox="1"/>
            <p:nvPr/>
          </p:nvSpPr>
          <p:spPr>
            <a:xfrm>
              <a:off x="2322195" y="1234338"/>
              <a:ext cx="623888" cy="64439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eaLnBrk="0" hangingPunct="0">
                <a:defRPr/>
              </a:pPr>
              <a:endPara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37899" name="文本框 12"/>
            <p:cNvSpPr txBox="1">
              <a:spLocks noChangeArrowheads="1"/>
            </p:cNvSpPr>
            <p:nvPr/>
          </p:nvSpPr>
          <p:spPr bwMode="auto">
            <a:xfrm>
              <a:off x="2390656" y="1172438"/>
              <a:ext cx="57606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40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讠</a:t>
              </a:r>
              <a:endParaRPr lang="zh-CN" altLang="en-US" sz="4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4" name="组合 20"/>
          <p:cNvGrpSpPr/>
          <p:nvPr/>
        </p:nvGrpSpPr>
        <p:grpSpPr bwMode="auto">
          <a:xfrm>
            <a:off x="1879600" y="1908175"/>
            <a:ext cx="714375" cy="708025"/>
            <a:chOff x="2322195" y="2014706"/>
            <a:chExt cx="713482" cy="707886"/>
          </a:xfrm>
        </p:grpSpPr>
        <p:sp>
          <p:nvSpPr>
            <p:cNvPr id="7" name="TextBox 2"/>
            <p:cNvSpPr txBox="1"/>
            <p:nvPr/>
          </p:nvSpPr>
          <p:spPr>
            <a:xfrm>
              <a:off x="2322195" y="2075019"/>
              <a:ext cx="623108" cy="64757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eaLnBrk="0" hangingPunct="0">
                <a:defRPr/>
              </a:pPr>
              <a:endPara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37902" name="文本框 13"/>
            <p:cNvSpPr txBox="1">
              <a:spLocks noChangeArrowheads="1"/>
            </p:cNvSpPr>
            <p:nvPr/>
          </p:nvSpPr>
          <p:spPr bwMode="auto">
            <a:xfrm>
              <a:off x="2459613" y="2014706"/>
              <a:ext cx="57606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40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忄</a:t>
              </a:r>
              <a:endParaRPr lang="zh-CN" altLang="en-US" sz="4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5" name="组合 19"/>
          <p:cNvGrpSpPr/>
          <p:nvPr/>
        </p:nvGrpSpPr>
        <p:grpSpPr bwMode="auto">
          <a:xfrm>
            <a:off x="1879600" y="3592513"/>
            <a:ext cx="714375" cy="708025"/>
            <a:chOff x="2322195" y="3699243"/>
            <a:chExt cx="713482" cy="707886"/>
          </a:xfrm>
        </p:grpSpPr>
        <p:sp>
          <p:nvSpPr>
            <p:cNvPr id="9" name="TextBox 4"/>
            <p:cNvSpPr txBox="1"/>
            <p:nvPr/>
          </p:nvSpPr>
          <p:spPr>
            <a:xfrm>
              <a:off x="2322195" y="3761143"/>
              <a:ext cx="623108" cy="6459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eaLnBrk="0" hangingPunct="0">
                <a:defRPr/>
              </a:pPr>
              <a:endPara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2" name="文本框 14"/>
            <p:cNvSpPr txBox="1">
              <a:spLocks noChangeArrowheads="1"/>
            </p:cNvSpPr>
            <p:nvPr/>
          </p:nvSpPr>
          <p:spPr bwMode="auto">
            <a:xfrm>
              <a:off x="2459613" y="3699243"/>
              <a:ext cx="57606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40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氵</a:t>
              </a:r>
              <a:endParaRPr lang="zh-CN" altLang="en-US" sz="4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7900" name="TextBox 1"/>
          <p:cNvSpPr txBox="1">
            <a:spLocks noChangeArrowheads="1"/>
          </p:cNvSpPr>
          <p:nvPr/>
        </p:nvSpPr>
        <p:spPr bwMode="auto">
          <a:xfrm>
            <a:off x="2352675" y="1000125"/>
            <a:ext cx="397192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50000"/>
              </a:lnSpc>
            </a:pPr>
            <a:r>
              <a:rPr lang="en-US" altLang="zh-CN" sz="36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</a:t>
            </a:r>
            <a:r>
              <a:rPr lang="zh-CN" altLang="en-US" sz="36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言”来互相尊重</a:t>
            </a:r>
            <a:endParaRPr lang="zh-CN" altLang="en-US" sz="36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 eaLnBrk="0" hangingPunct="0">
              <a:lnSpc>
                <a:spcPct val="15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“心”至令人感动</a:t>
            </a:r>
            <a:endParaRPr lang="en-US" altLang="zh-CN" sz="36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 eaLnBrk="0" hangingPunct="0">
              <a:lnSpc>
                <a:spcPct val="15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“日”出万里无云</a:t>
            </a:r>
            <a:endParaRPr lang="en-US" altLang="zh-CN" sz="36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 eaLnBrk="0" hangingPunct="0">
              <a:lnSpc>
                <a:spcPct val="15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“水”到纯净透明</a:t>
            </a:r>
            <a:endParaRPr lang="zh-CN" altLang="en-US" sz="36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6227763" y="1489075"/>
            <a:ext cx="576262" cy="0"/>
          </a:xfrm>
          <a:prstGeom prst="line">
            <a:avLst/>
          </a:prstGeom>
          <a:ln w="31750">
            <a:solidFill>
              <a:srgbClr val="EC1A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6227763" y="2314575"/>
            <a:ext cx="576262" cy="0"/>
          </a:xfrm>
          <a:prstGeom prst="line">
            <a:avLst/>
          </a:prstGeom>
          <a:ln w="31750">
            <a:solidFill>
              <a:srgbClr val="EC1A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6227763" y="3138488"/>
            <a:ext cx="576262" cy="0"/>
          </a:xfrm>
          <a:prstGeom prst="line">
            <a:avLst/>
          </a:prstGeom>
          <a:ln w="31750">
            <a:solidFill>
              <a:srgbClr val="EC1A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6227763" y="3963988"/>
            <a:ext cx="576262" cy="0"/>
          </a:xfrm>
          <a:prstGeom prst="line">
            <a:avLst/>
          </a:prstGeom>
          <a:ln w="31750">
            <a:solidFill>
              <a:srgbClr val="EC1A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05" name="TextBox 1"/>
          <p:cNvSpPr txBox="1">
            <a:spLocks noChangeArrowheads="1"/>
          </p:cNvSpPr>
          <p:nvPr/>
        </p:nvSpPr>
        <p:spPr bwMode="auto">
          <a:xfrm>
            <a:off x="6721475" y="1000125"/>
            <a:ext cx="72072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50000"/>
              </a:lnSpc>
            </a:pPr>
            <a:r>
              <a:rPr lang="zh-CN" altLang="en-US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请</a:t>
            </a:r>
            <a:endParaRPr lang="en-US" altLang="zh-CN" sz="3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 eaLnBrk="0" hangingPunct="0">
              <a:lnSpc>
                <a:spcPct val="150000"/>
              </a:lnSpc>
            </a:pPr>
            <a:r>
              <a:rPr lang="zh-CN" altLang="en-US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情</a:t>
            </a:r>
            <a:endParaRPr lang="en-US" altLang="zh-CN" sz="3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 eaLnBrk="0" hangingPunct="0">
              <a:lnSpc>
                <a:spcPct val="150000"/>
              </a:lnSpc>
            </a:pPr>
            <a:r>
              <a:rPr lang="zh-CN" altLang="en-US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晴</a:t>
            </a:r>
            <a:endParaRPr lang="en-US" altLang="zh-CN" sz="3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 eaLnBrk="0" hangingPunct="0">
              <a:lnSpc>
                <a:spcPct val="150000"/>
              </a:lnSpc>
            </a:pPr>
            <a:r>
              <a:rPr lang="zh-CN" altLang="en-US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清</a:t>
            </a:r>
            <a:endParaRPr lang="zh-CN" altLang="en-US" sz="3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2" name="右中括号 51"/>
          <p:cNvSpPr/>
          <p:nvPr/>
        </p:nvSpPr>
        <p:spPr>
          <a:xfrm>
            <a:off x="7386638" y="1489075"/>
            <a:ext cx="153987" cy="2474913"/>
          </a:xfrm>
          <a:prstGeom prst="rightBracket">
            <a:avLst>
              <a:gd name="adj" fmla="val 156617"/>
            </a:avLst>
          </a:prstGeom>
          <a:ln w="28575">
            <a:solidFill>
              <a:srgbClr val="EC1A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10" name="组合 58"/>
          <p:cNvGrpSpPr/>
          <p:nvPr/>
        </p:nvGrpSpPr>
        <p:grpSpPr bwMode="auto">
          <a:xfrm>
            <a:off x="7675563" y="2233613"/>
            <a:ext cx="995362" cy="984250"/>
            <a:chOff x="7675369" y="2078844"/>
            <a:chExt cx="994890" cy="985812"/>
          </a:xfrm>
        </p:grpSpPr>
        <p:pic>
          <p:nvPicPr>
            <p:cNvPr id="37914" name="图片 90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7675369" y="2078844"/>
              <a:ext cx="994890" cy="985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15" name="文本框 57"/>
            <p:cNvSpPr>
              <a:spLocks noChangeArrowheads="1"/>
            </p:cNvSpPr>
            <p:nvPr/>
          </p:nvSpPr>
          <p:spPr bwMode="auto">
            <a:xfrm>
              <a:off x="7851209" y="2243650"/>
              <a:ext cx="643210" cy="656201"/>
            </a:xfrm>
            <a:custGeom>
              <a:avLst/>
              <a:gdLst>
                <a:gd name="T0" fmla="*/ 409049 w 643210"/>
                <a:gd name="T1" fmla="*/ 297868 h 656201"/>
                <a:gd name="T2" fmla="*/ 461185 w 643210"/>
                <a:gd name="T3" fmla="*/ 351354 h 656201"/>
                <a:gd name="T4" fmla="*/ 466952 w 643210"/>
                <a:gd name="T5" fmla="*/ 527622 h 656201"/>
                <a:gd name="T6" fmla="*/ 392771 w 643210"/>
                <a:gd name="T7" fmla="*/ 647963 h 656201"/>
                <a:gd name="T8" fmla="*/ 341495 w 643210"/>
                <a:gd name="T9" fmla="*/ 564457 h 656201"/>
                <a:gd name="T10" fmla="*/ 399747 w 643210"/>
                <a:gd name="T11" fmla="*/ 536924 h 656201"/>
                <a:gd name="T12" fmla="*/ 391096 w 643210"/>
                <a:gd name="T13" fmla="*/ 369771 h 656201"/>
                <a:gd name="T14" fmla="*/ 341076 w 643210"/>
                <a:gd name="T15" fmla="*/ 344168 h 656201"/>
                <a:gd name="T16" fmla="*/ 245198 w 643210"/>
                <a:gd name="T17" fmla="*/ 396583 h 656201"/>
                <a:gd name="T18" fmla="*/ 362005 w 643210"/>
                <a:gd name="T19" fmla="*/ 389840 h 656201"/>
                <a:gd name="T20" fmla="*/ 294172 w 643210"/>
                <a:gd name="T21" fmla="*/ 431884 h 656201"/>
                <a:gd name="T22" fmla="*/ 239385 w 643210"/>
                <a:gd name="T23" fmla="*/ 469602 h 656201"/>
                <a:gd name="T24" fmla="*/ 368284 w 643210"/>
                <a:gd name="T25" fmla="*/ 463882 h 656201"/>
                <a:gd name="T26" fmla="*/ 293544 w 643210"/>
                <a:gd name="T27" fmla="*/ 503461 h 656201"/>
                <a:gd name="T28" fmla="*/ 211503 w 643210"/>
                <a:gd name="T29" fmla="*/ 613942 h 656201"/>
                <a:gd name="T30" fmla="*/ 157297 w 643210"/>
                <a:gd name="T31" fmla="*/ 592292 h 656201"/>
                <a:gd name="T32" fmla="*/ 193783 w 643210"/>
                <a:gd name="T33" fmla="*/ 445325 h 656201"/>
                <a:gd name="T34" fmla="*/ 203271 w 643210"/>
                <a:gd name="T35" fmla="*/ 325169 h 656201"/>
                <a:gd name="T36" fmla="*/ 284149 w 643210"/>
                <a:gd name="T37" fmla="*/ 322425 h 656201"/>
                <a:gd name="T38" fmla="*/ 376190 w 643210"/>
                <a:gd name="T39" fmla="*/ 297566 h 656201"/>
                <a:gd name="T40" fmla="*/ 276076 w 643210"/>
                <a:gd name="T41" fmla="*/ 2 h 656201"/>
                <a:gd name="T42" fmla="*/ 351587 w 643210"/>
                <a:gd name="T43" fmla="*/ 34931 h 656201"/>
                <a:gd name="T44" fmla="*/ 409397 w 643210"/>
                <a:gd name="T45" fmla="*/ 61069 h 656201"/>
                <a:gd name="T46" fmla="*/ 447349 w 643210"/>
                <a:gd name="T47" fmla="*/ 109019 h 656201"/>
                <a:gd name="T48" fmla="*/ 338588 w 643210"/>
                <a:gd name="T49" fmla="*/ 151435 h 656201"/>
                <a:gd name="T50" fmla="*/ 436419 w 643210"/>
                <a:gd name="T51" fmla="*/ 158109 h 656201"/>
                <a:gd name="T52" fmla="*/ 338030 w 643210"/>
                <a:gd name="T53" fmla="*/ 200409 h 656201"/>
                <a:gd name="T54" fmla="*/ 447349 w 643210"/>
                <a:gd name="T55" fmla="*/ 226152 h 656201"/>
                <a:gd name="T56" fmla="*/ 615176 w 643210"/>
                <a:gd name="T57" fmla="*/ 223989 h 656201"/>
                <a:gd name="T58" fmla="*/ 581201 w 643210"/>
                <a:gd name="T59" fmla="*/ 268545 h 656201"/>
                <a:gd name="T60" fmla="*/ 327170 w 643210"/>
                <a:gd name="T61" fmla="*/ 283079 h 656201"/>
                <a:gd name="T62" fmla="*/ 80418 w 643210"/>
                <a:gd name="T63" fmla="*/ 324006 h 656201"/>
                <a:gd name="T64" fmla="*/ 23677 w 643210"/>
                <a:gd name="T65" fmla="*/ 279056 h 656201"/>
                <a:gd name="T66" fmla="*/ 285707 w 643210"/>
                <a:gd name="T67" fmla="*/ 246081 h 656201"/>
                <a:gd name="T68" fmla="*/ 234757 w 643210"/>
                <a:gd name="T69" fmla="*/ 216013 h 656201"/>
                <a:gd name="T70" fmla="*/ 195876 w 643210"/>
                <a:gd name="T71" fmla="*/ 181085 h 656201"/>
                <a:gd name="T72" fmla="*/ 285707 w 643210"/>
                <a:gd name="T73" fmla="*/ 131390 h 656201"/>
                <a:gd name="T74" fmla="*/ 168133 w 643210"/>
                <a:gd name="T75" fmla="*/ 124460 h 656201"/>
                <a:gd name="T76" fmla="*/ 285707 w 643210"/>
                <a:gd name="T77" fmla="*/ 86091 h 656201"/>
                <a:gd name="T78" fmla="*/ 266895 w 643210"/>
                <a:gd name="T79" fmla="*/ 14723 h 656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3210" h="656201">
                  <a:moveTo>
                    <a:pt x="391556" y="294619"/>
                  </a:moveTo>
                  <a:cubicBezTo>
                    <a:pt x="397032" y="294669"/>
                    <a:pt x="402863" y="295752"/>
                    <a:pt x="409049" y="297868"/>
                  </a:cubicBezTo>
                  <a:cubicBezTo>
                    <a:pt x="421420" y="302101"/>
                    <a:pt x="434660" y="308139"/>
                    <a:pt x="448767" y="315984"/>
                  </a:cubicBezTo>
                  <a:cubicBezTo>
                    <a:pt x="462875" y="323828"/>
                    <a:pt x="467014" y="335618"/>
                    <a:pt x="461185" y="351354"/>
                  </a:cubicBezTo>
                  <a:cubicBezTo>
                    <a:pt x="455356" y="367089"/>
                    <a:pt x="453875" y="390661"/>
                    <a:pt x="456743" y="422070"/>
                  </a:cubicBezTo>
                  <a:cubicBezTo>
                    <a:pt x="459611" y="453479"/>
                    <a:pt x="463014" y="488663"/>
                    <a:pt x="466952" y="527622"/>
                  </a:cubicBezTo>
                  <a:cubicBezTo>
                    <a:pt x="470890" y="566581"/>
                    <a:pt x="461945" y="600261"/>
                    <a:pt x="440117" y="628662"/>
                  </a:cubicBezTo>
                  <a:cubicBezTo>
                    <a:pt x="418288" y="657064"/>
                    <a:pt x="402506" y="663497"/>
                    <a:pt x="392771" y="647963"/>
                  </a:cubicBezTo>
                  <a:cubicBezTo>
                    <a:pt x="383035" y="632429"/>
                    <a:pt x="366168" y="613407"/>
                    <a:pt x="342169" y="590897"/>
                  </a:cubicBezTo>
                  <a:cubicBezTo>
                    <a:pt x="318170" y="568387"/>
                    <a:pt x="317946" y="559573"/>
                    <a:pt x="341495" y="564457"/>
                  </a:cubicBezTo>
                  <a:cubicBezTo>
                    <a:pt x="365044" y="569340"/>
                    <a:pt x="381531" y="571782"/>
                    <a:pt x="390957" y="571782"/>
                  </a:cubicBezTo>
                  <a:cubicBezTo>
                    <a:pt x="395018" y="571782"/>
                    <a:pt x="397949" y="560162"/>
                    <a:pt x="399747" y="536924"/>
                  </a:cubicBezTo>
                  <a:cubicBezTo>
                    <a:pt x="401545" y="513685"/>
                    <a:pt x="400987" y="483733"/>
                    <a:pt x="398073" y="447069"/>
                  </a:cubicBezTo>
                  <a:cubicBezTo>
                    <a:pt x="395158" y="410404"/>
                    <a:pt x="392833" y="384638"/>
                    <a:pt x="391096" y="369771"/>
                  </a:cubicBezTo>
                  <a:cubicBezTo>
                    <a:pt x="389360" y="354904"/>
                    <a:pt x="385306" y="345989"/>
                    <a:pt x="378934" y="343028"/>
                  </a:cubicBezTo>
                  <a:cubicBezTo>
                    <a:pt x="372562" y="340067"/>
                    <a:pt x="359943" y="340447"/>
                    <a:pt x="341076" y="344168"/>
                  </a:cubicBezTo>
                  <a:cubicBezTo>
                    <a:pt x="322209" y="347889"/>
                    <a:pt x="291722" y="354322"/>
                    <a:pt x="249617" y="363469"/>
                  </a:cubicBezTo>
                  <a:cubicBezTo>
                    <a:pt x="246671" y="378197"/>
                    <a:pt x="245198" y="389235"/>
                    <a:pt x="245198" y="396583"/>
                  </a:cubicBezTo>
                  <a:cubicBezTo>
                    <a:pt x="265104" y="396769"/>
                    <a:pt x="285669" y="393901"/>
                    <a:pt x="306892" y="387979"/>
                  </a:cubicBezTo>
                  <a:cubicBezTo>
                    <a:pt x="328116" y="382057"/>
                    <a:pt x="346487" y="382677"/>
                    <a:pt x="362005" y="389840"/>
                  </a:cubicBezTo>
                  <a:cubicBezTo>
                    <a:pt x="377523" y="397002"/>
                    <a:pt x="374958" y="405296"/>
                    <a:pt x="354308" y="414722"/>
                  </a:cubicBezTo>
                  <a:cubicBezTo>
                    <a:pt x="333658" y="424148"/>
                    <a:pt x="313613" y="429868"/>
                    <a:pt x="294172" y="431884"/>
                  </a:cubicBezTo>
                  <a:cubicBezTo>
                    <a:pt x="274731" y="433899"/>
                    <a:pt x="257864" y="432953"/>
                    <a:pt x="243570" y="429046"/>
                  </a:cubicBezTo>
                  <a:cubicBezTo>
                    <a:pt x="240780" y="446813"/>
                    <a:pt x="239385" y="460331"/>
                    <a:pt x="239385" y="469602"/>
                  </a:cubicBezTo>
                  <a:cubicBezTo>
                    <a:pt x="259786" y="469602"/>
                    <a:pt x="282560" y="466191"/>
                    <a:pt x="307706" y="459370"/>
                  </a:cubicBezTo>
                  <a:cubicBezTo>
                    <a:pt x="332852" y="452549"/>
                    <a:pt x="353044" y="454053"/>
                    <a:pt x="368284" y="463882"/>
                  </a:cubicBezTo>
                  <a:cubicBezTo>
                    <a:pt x="383523" y="473710"/>
                    <a:pt x="379709" y="482516"/>
                    <a:pt x="356843" y="490299"/>
                  </a:cubicBezTo>
                  <a:cubicBezTo>
                    <a:pt x="333976" y="498081"/>
                    <a:pt x="312876" y="502468"/>
                    <a:pt x="293544" y="503461"/>
                  </a:cubicBezTo>
                  <a:cubicBezTo>
                    <a:pt x="274212" y="504453"/>
                    <a:pt x="254810" y="502995"/>
                    <a:pt x="235338" y="499089"/>
                  </a:cubicBezTo>
                  <a:cubicBezTo>
                    <a:pt x="230098" y="551055"/>
                    <a:pt x="222153" y="589339"/>
                    <a:pt x="211503" y="613942"/>
                  </a:cubicBezTo>
                  <a:cubicBezTo>
                    <a:pt x="200852" y="638545"/>
                    <a:pt x="189155" y="645088"/>
                    <a:pt x="176412" y="633569"/>
                  </a:cubicBezTo>
                  <a:cubicBezTo>
                    <a:pt x="163668" y="622050"/>
                    <a:pt x="157297" y="608291"/>
                    <a:pt x="157297" y="592292"/>
                  </a:cubicBezTo>
                  <a:cubicBezTo>
                    <a:pt x="157297" y="578092"/>
                    <a:pt x="161676" y="561271"/>
                    <a:pt x="170435" y="541830"/>
                  </a:cubicBezTo>
                  <a:cubicBezTo>
                    <a:pt x="179195" y="522390"/>
                    <a:pt x="186977" y="490221"/>
                    <a:pt x="193783" y="445325"/>
                  </a:cubicBezTo>
                  <a:cubicBezTo>
                    <a:pt x="200589" y="400428"/>
                    <a:pt x="200100" y="368438"/>
                    <a:pt x="192318" y="349354"/>
                  </a:cubicBezTo>
                  <a:cubicBezTo>
                    <a:pt x="184535" y="330270"/>
                    <a:pt x="188186" y="322208"/>
                    <a:pt x="203271" y="325169"/>
                  </a:cubicBezTo>
                  <a:cubicBezTo>
                    <a:pt x="218355" y="328130"/>
                    <a:pt x="229029" y="329587"/>
                    <a:pt x="235292" y="329541"/>
                  </a:cubicBezTo>
                  <a:cubicBezTo>
                    <a:pt x="241555" y="329494"/>
                    <a:pt x="257841" y="327122"/>
                    <a:pt x="284149" y="322425"/>
                  </a:cubicBezTo>
                  <a:cubicBezTo>
                    <a:pt x="310458" y="317728"/>
                    <a:pt x="329991" y="313418"/>
                    <a:pt x="342750" y="309496"/>
                  </a:cubicBezTo>
                  <a:cubicBezTo>
                    <a:pt x="355509" y="305573"/>
                    <a:pt x="366656" y="301597"/>
                    <a:pt x="376190" y="297566"/>
                  </a:cubicBezTo>
                  <a:cubicBezTo>
                    <a:pt x="380957" y="295551"/>
                    <a:pt x="386079" y="294568"/>
                    <a:pt x="391556" y="294619"/>
                  </a:cubicBezTo>
                  <a:close/>
                  <a:moveTo>
                    <a:pt x="276076" y="2"/>
                  </a:moveTo>
                  <a:cubicBezTo>
                    <a:pt x="283069" y="61"/>
                    <a:pt x="293155" y="1921"/>
                    <a:pt x="306334" y="5584"/>
                  </a:cubicBezTo>
                  <a:cubicBezTo>
                    <a:pt x="341479" y="15351"/>
                    <a:pt x="356563" y="25133"/>
                    <a:pt x="351587" y="34931"/>
                  </a:cubicBezTo>
                  <a:cubicBezTo>
                    <a:pt x="346611" y="44729"/>
                    <a:pt x="343254" y="57302"/>
                    <a:pt x="341518" y="72650"/>
                  </a:cubicBezTo>
                  <a:cubicBezTo>
                    <a:pt x="367563" y="68867"/>
                    <a:pt x="390189" y="65007"/>
                    <a:pt x="409397" y="61069"/>
                  </a:cubicBezTo>
                  <a:cubicBezTo>
                    <a:pt x="428606" y="57131"/>
                    <a:pt x="445442" y="63828"/>
                    <a:pt x="459906" y="81161"/>
                  </a:cubicBezTo>
                  <a:cubicBezTo>
                    <a:pt x="474370" y="98493"/>
                    <a:pt x="470184" y="107779"/>
                    <a:pt x="447349" y="109019"/>
                  </a:cubicBezTo>
                  <a:cubicBezTo>
                    <a:pt x="424513" y="110260"/>
                    <a:pt x="389034" y="114430"/>
                    <a:pt x="340913" y="121530"/>
                  </a:cubicBezTo>
                  <a:lnTo>
                    <a:pt x="338588" y="151435"/>
                  </a:lnTo>
                  <a:cubicBezTo>
                    <a:pt x="362741" y="147684"/>
                    <a:pt x="381934" y="144800"/>
                    <a:pt x="396166" y="142785"/>
                  </a:cubicBezTo>
                  <a:cubicBezTo>
                    <a:pt x="410397" y="140769"/>
                    <a:pt x="423815" y="145878"/>
                    <a:pt x="436419" y="158109"/>
                  </a:cubicBezTo>
                  <a:cubicBezTo>
                    <a:pt x="449023" y="170341"/>
                    <a:pt x="448728" y="178666"/>
                    <a:pt x="435535" y="183085"/>
                  </a:cubicBezTo>
                  <a:cubicBezTo>
                    <a:pt x="422342" y="187503"/>
                    <a:pt x="389841" y="193278"/>
                    <a:pt x="338030" y="200409"/>
                  </a:cubicBezTo>
                  <a:lnTo>
                    <a:pt x="335704" y="236081"/>
                  </a:lnTo>
                  <a:cubicBezTo>
                    <a:pt x="376849" y="232392"/>
                    <a:pt x="414064" y="229082"/>
                    <a:pt x="447349" y="226152"/>
                  </a:cubicBezTo>
                  <a:cubicBezTo>
                    <a:pt x="480633" y="223222"/>
                    <a:pt x="510973" y="218796"/>
                    <a:pt x="538366" y="212874"/>
                  </a:cubicBezTo>
                  <a:cubicBezTo>
                    <a:pt x="565760" y="206951"/>
                    <a:pt x="591363" y="210657"/>
                    <a:pt x="615176" y="223989"/>
                  </a:cubicBezTo>
                  <a:cubicBezTo>
                    <a:pt x="638988" y="237322"/>
                    <a:pt x="647631" y="248569"/>
                    <a:pt x="641104" y="257731"/>
                  </a:cubicBezTo>
                  <a:cubicBezTo>
                    <a:pt x="634578" y="266894"/>
                    <a:pt x="614610" y="270498"/>
                    <a:pt x="581201" y="268545"/>
                  </a:cubicBezTo>
                  <a:cubicBezTo>
                    <a:pt x="547792" y="266591"/>
                    <a:pt x="507546" y="267056"/>
                    <a:pt x="460464" y="269940"/>
                  </a:cubicBezTo>
                  <a:cubicBezTo>
                    <a:pt x="413382" y="272823"/>
                    <a:pt x="368950" y="277203"/>
                    <a:pt x="327170" y="283079"/>
                  </a:cubicBezTo>
                  <a:cubicBezTo>
                    <a:pt x="285390" y="288954"/>
                    <a:pt x="239788" y="296272"/>
                    <a:pt x="190364" y="305031"/>
                  </a:cubicBezTo>
                  <a:cubicBezTo>
                    <a:pt x="140941" y="313790"/>
                    <a:pt x="104292" y="320115"/>
                    <a:pt x="80418" y="324006"/>
                  </a:cubicBezTo>
                  <a:cubicBezTo>
                    <a:pt x="56543" y="327898"/>
                    <a:pt x="34203" y="321696"/>
                    <a:pt x="13398" y="305403"/>
                  </a:cubicBezTo>
                  <a:cubicBezTo>
                    <a:pt x="-7407" y="289109"/>
                    <a:pt x="-3980" y="280327"/>
                    <a:pt x="23677" y="279056"/>
                  </a:cubicBezTo>
                  <a:cubicBezTo>
                    <a:pt x="51334" y="277784"/>
                    <a:pt x="82270" y="274707"/>
                    <a:pt x="116485" y="269824"/>
                  </a:cubicBezTo>
                  <a:cubicBezTo>
                    <a:pt x="150700" y="264940"/>
                    <a:pt x="207107" y="257026"/>
                    <a:pt x="285707" y="246081"/>
                  </a:cubicBezTo>
                  <a:lnTo>
                    <a:pt x="285707" y="207246"/>
                  </a:lnTo>
                  <a:cubicBezTo>
                    <a:pt x="267135" y="211153"/>
                    <a:pt x="250151" y="214075"/>
                    <a:pt x="234757" y="216013"/>
                  </a:cubicBezTo>
                  <a:cubicBezTo>
                    <a:pt x="219363" y="217951"/>
                    <a:pt x="202604" y="213618"/>
                    <a:pt x="184481" y="203014"/>
                  </a:cubicBezTo>
                  <a:cubicBezTo>
                    <a:pt x="166358" y="192410"/>
                    <a:pt x="170156" y="185100"/>
                    <a:pt x="195876" y="181085"/>
                  </a:cubicBezTo>
                  <a:cubicBezTo>
                    <a:pt x="221595" y="177070"/>
                    <a:pt x="251539" y="171651"/>
                    <a:pt x="285707" y="164830"/>
                  </a:cubicBezTo>
                  <a:lnTo>
                    <a:pt x="285707" y="131390"/>
                  </a:lnTo>
                  <a:cubicBezTo>
                    <a:pt x="267228" y="135266"/>
                    <a:pt x="247733" y="138661"/>
                    <a:pt x="227223" y="141576"/>
                  </a:cubicBezTo>
                  <a:cubicBezTo>
                    <a:pt x="206712" y="144490"/>
                    <a:pt x="187016" y="138785"/>
                    <a:pt x="168133" y="124460"/>
                  </a:cubicBezTo>
                  <a:cubicBezTo>
                    <a:pt x="149251" y="110136"/>
                    <a:pt x="154150" y="102330"/>
                    <a:pt x="182830" y="101043"/>
                  </a:cubicBezTo>
                  <a:cubicBezTo>
                    <a:pt x="211510" y="99756"/>
                    <a:pt x="245803" y="94772"/>
                    <a:pt x="285707" y="86091"/>
                  </a:cubicBezTo>
                  <a:cubicBezTo>
                    <a:pt x="285707" y="80137"/>
                    <a:pt x="284785" y="70719"/>
                    <a:pt x="282940" y="57837"/>
                  </a:cubicBezTo>
                  <a:cubicBezTo>
                    <a:pt x="281095" y="44954"/>
                    <a:pt x="275747" y="30582"/>
                    <a:pt x="266895" y="14723"/>
                  </a:cubicBezTo>
                  <a:cubicBezTo>
                    <a:pt x="261362" y="4811"/>
                    <a:pt x="264423" y="-96"/>
                    <a:pt x="276076" y="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37916" name="组合 1"/>
          <p:cNvGrpSpPr/>
          <p:nvPr/>
        </p:nvGrpSpPr>
        <p:grpSpPr bwMode="auto">
          <a:xfrm>
            <a:off x="12700" y="50800"/>
            <a:ext cx="2179638" cy="712788"/>
            <a:chOff x="13409" y="51470"/>
            <a:chExt cx="2177452" cy="712306"/>
          </a:xfrm>
        </p:grpSpPr>
        <p:pic>
          <p:nvPicPr>
            <p:cNvPr id="37917" name="图片 21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3409" y="51470"/>
              <a:ext cx="2177452" cy="712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" name="任意多边形: 形状 61"/>
            <p:cNvSpPr/>
            <p:nvPr/>
          </p:nvSpPr>
          <p:spPr bwMode="auto">
            <a:xfrm>
              <a:off x="386098" y="267224"/>
              <a:ext cx="1432074" cy="307767"/>
            </a:xfrm>
            <a:custGeom>
              <a:avLst/>
              <a:gdLst/>
              <a:ahLst/>
              <a:cxnLst/>
              <a:rect l="l" t="t" r="r" b="b"/>
              <a:pathLst>
                <a:path w="1431417" h="308610">
                  <a:moveTo>
                    <a:pt x="1364742" y="245364"/>
                  </a:moveTo>
                  <a:cubicBezTo>
                    <a:pt x="1378204" y="245364"/>
                    <a:pt x="1389825" y="247968"/>
                    <a:pt x="1399604" y="253175"/>
                  </a:cubicBezTo>
                  <a:cubicBezTo>
                    <a:pt x="1409383" y="258382"/>
                    <a:pt x="1416177" y="263652"/>
                    <a:pt x="1419987" y="268986"/>
                  </a:cubicBezTo>
                  <a:cubicBezTo>
                    <a:pt x="1423797" y="274320"/>
                    <a:pt x="1425702" y="280797"/>
                    <a:pt x="1425702" y="288417"/>
                  </a:cubicBezTo>
                  <a:cubicBezTo>
                    <a:pt x="1425702" y="301879"/>
                    <a:pt x="1423924" y="308610"/>
                    <a:pt x="1420368" y="308610"/>
                  </a:cubicBezTo>
                  <a:cubicBezTo>
                    <a:pt x="1417828" y="308610"/>
                    <a:pt x="1411859" y="304356"/>
                    <a:pt x="1402461" y="295847"/>
                  </a:cubicBezTo>
                  <a:cubicBezTo>
                    <a:pt x="1393063" y="287338"/>
                    <a:pt x="1383284" y="277622"/>
                    <a:pt x="1373124" y="266700"/>
                  </a:cubicBezTo>
                  <a:cubicBezTo>
                    <a:pt x="1362964" y="255778"/>
                    <a:pt x="1357884" y="249492"/>
                    <a:pt x="1357884" y="247841"/>
                  </a:cubicBezTo>
                  <a:cubicBezTo>
                    <a:pt x="1357884" y="246190"/>
                    <a:pt x="1360170" y="245364"/>
                    <a:pt x="1364742" y="245364"/>
                  </a:cubicBezTo>
                  <a:close/>
                  <a:moveTo>
                    <a:pt x="206502" y="210312"/>
                  </a:moveTo>
                  <a:cubicBezTo>
                    <a:pt x="195072" y="219202"/>
                    <a:pt x="186944" y="226822"/>
                    <a:pt x="182118" y="233172"/>
                  </a:cubicBezTo>
                  <a:cubicBezTo>
                    <a:pt x="193294" y="237744"/>
                    <a:pt x="199898" y="240030"/>
                    <a:pt x="201930" y="240030"/>
                  </a:cubicBezTo>
                  <a:cubicBezTo>
                    <a:pt x="203962" y="240030"/>
                    <a:pt x="205232" y="239649"/>
                    <a:pt x="205740" y="238887"/>
                  </a:cubicBezTo>
                  <a:cubicBezTo>
                    <a:pt x="206248" y="238125"/>
                    <a:pt x="206566" y="234379"/>
                    <a:pt x="206693" y="227648"/>
                  </a:cubicBezTo>
                  <a:cubicBezTo>
                    <a:pt x="206820" y="220917"/>
                    <a:pt x="206756" y="215138"/>
                    <a:pt x="206502" y="210312"/>
                  </a:cubicBezTo>
                  <a:close/>
                  <a:moveTo>
                    <a:pt x="1337644" y="207169"/>
                  </a:moveTo>
                  <a:cubicBezTo>
                    <a:pt x="1336342" y="207486"/>
                    <a:pt x="1335024" y="208153"/>
                    <a:pt x="1333691" y="209169"/>
                  </a:cubicBezTo>
                  <a:cubicBezTo>
                    <a:pt x="1331024" y="211201"/>
                    <a:pt x="1329309" y="213995"/>
                    <a:pt x="1328547" y="217551"/>
                  </a:cubicBezTo>
                  <a:cubicBezTo>
                    <a:pt x="1331341" y="216789"/>
                    <a:pt x="1335024" y="215900"/>
                    <a:pt x="1339596" y="214884"/>
                  </a:cubicBezTo>
                  <a:cubicBezTo>
                    <a:pt x="1340612" y="212090"/>
                    <a:pt x="1341247" y="209550"/>
                    <a:pt x="1341501" y="207264"/>
                  </a:cubicBezTo>
                  <a:cubicBezTo>
                    <a:pt x="1340231" y="206883"/>
                    <a:pt x="1338945" y="206851"/>
                    <a:pt x="1337644" y="207169"/>
                  </a:cubicBezTo>
                  <a:close/>
                  <a:moveTo>
                    <a:pt x="868299" y="205740"/>
                  </a:moveTo>
                  <a:cubicBezTo>
                    <a:pt x="867537" y="205740"/>
                    <a:pt x="866521" y="206121"/>
                    <a:pt x="865251" y="206883"/>
                  </a:cubicBezTo>
                  <a:cubicBezTo>
                    <a:pt x="857885" y="211455"/>
                    <a:pt x="849249" y="213741"/>
                    <a:pt x="839343" y="213741"/>
                  </a:cubicBezTo>
                  <a:cubicBezTo>
                    <a:pt x="832485" y="213741"/>
                    <a:pt x="828421" y="215519"/>
                    <a:pt x="827151" y="219075"/>
                  </a:cubicBezTo>
                  <a:cubicBezTo>
                    <a:pt x="829183" y="224155"/>
                    <a:pt x="830707" y="230505"/>
                    <a:pt x="831723" y="238125"/>
                  </a:cubicBezTo>
                  <a:cubicBezTo>
                    <a:pt x="832739" y="238633"/>
                    <a:pt x="838835" y="238887"/>
                    <a:pt x="850011" y="238887"/>
                  </a:cubicBezTo>
                  <a:cubicBezTo>
                    <a:pt x="856869" y="233299"/>
                    <a:pt x="861822" y="227330"/>
                    <a:pt x="864870" y="220980"/>
                  </a:cubicBezTo>
                  <a:cubicBezTo>
                    <a:pt x="867918" y="214630"/>
                    <a:pt x="869442" y="210503"/>
                    <a:pt x="869442" y="208598"/>
                  </a:cubicBezTo>
                  <a:cubicBezTo>
                    <a:pt x="869442" y="206693"/>
                    <a:pt x="869061" y="205740"/>
                    <a:pt x="868299" y="205740"/>
                  </a:cubicBezTo>
                  <a:close/>
                  <a:moveTo>
                    <a:pt x="995553" y="186690"/>
                  </a:moveTo>
                  <a:cubicBezTo>
                    <a:pt x="991489" y="186690"/>
                    <a:pt x="976630" y="192786"/>
                    <a:pt x="950976" y="204978"/>
                  </a:cubicBezTo>
                  <a:cubicBezTo>
                    <a:pt x="951230" y="215646"/>
                    <a:pt x="951103" y="226822"/>
                    <a:pt x="950595" y="238506"/>
                  </a:cubicBezTo>
                  <a:cubicBezTo>
                    <a:pt x="959485" y="236982"/>
                    <a:pt x="965073" y="236093"/>
                    <a:pt x="967359" y="235839"/>
                  </a:cubicBezTo>
                  <a:cubicBezTo>
                    <a:pt x="975995" y="229743"/>
                    <a:pt x="983298" y="221044"/>
                    <a:pt x="989267" y="209741"/>
                  </a:cubicBezTo>
                  <a:cubicBezTo>
                    <a:pt x="995236" y="198438"/>
                    <a:pt x="998220" y="191770"/>
                    <a:pt x="998220" y="189738"/>
                  </a:cubicBezTo>
                  <a:cubicBezTo>
                    <a:pt x="998220" y="187706"/>
                    <a:pt x="997331" y="186690"/>
                    <a:pt x="995553" y="186690"/>
                  </a:cubicBezTo>
                  <a:close/>
                  <a:moveTo>
                    <a:pt x="1004507" y="150495"/>
                  </a:moveTo>
                  <a:cubicBezTo>
                    <a:pt x="1008698" y="150495"/>
                    <a:pt x="1013714" y="151956"/>
                    <a:pt x="1019556" y="154877"/>
                  </a:cubicBezTo>
                  <a:cubicBezTo>
                    <a:pt x="1025398" y="157798"/>
                    <a:pt x="1030859" y="163068"/>
                    <a:pt x="1035939" y="170688"/>
                  </a:cubicBezTo>
                  <a:cubicBezTo>
                    <a:pt x="1041019" y="178308"/>
                    <a:pt x="1043559" y="183896"/>
                    <a:pt x="1043559" y="187452"/>
                  </a:cubicBezTo>
                  <a:cubicBezTo>
                    <a:pt x="1043559" y="191008"/>
                    <a:pt x="1041083" y="195009"/>
                    <a:pt x="1036130" y="199454"/>
                  </a:cubicBezTo>
                  <a:cubicBezTo>
                    <a:pt x="1031177" y="203899"/>
                    <a:pt x="1026795" y="208471"/>
                    <a:pt x="1022985" y="213170"/>
                  </a:cubicBezTo>
                  <a:cubicBezTo>
                    <a:pt x="1019175" y="217869"/>
                    <a:pt x="1013333" y="226060"/>
                    <a:pt x="1005459" y="237744"/>
                  </a:cubicBezTo>
                  <a:cubicBezTo>
                    <a:pt x="1011555" y="241046"/>
                    <a:pt x="1015746" y="245364"/>
                    <a:pt x="1018032" y="250698"/>
                  </a:cubicBezTo>
                  <a:cubicBezTo>
                    <a:pt x="1020318" y="256032"/>
                    <a:pt x="1021461" y="260731"/>
                    <a:pt x="1021461" y="264795"/>
                  </a:cubicBezTo>
                  <a:cubicBezTo>
                    <a:pt x="1021461" y="268859"/>
                    <a:pt x="1019429" y="270891"/>
                    <a:pt x="1015365" y="270891"/>
                  </a:cubicBezTo>
                  <a:cubicBezTo>
                    <a:pt x="1012825" y="270891"/>
                    <a:pt x="1009904" y="270129"/>
                    <a:pt x="1006602" y="268605"/>
                  </a:cubicBezTo>
                  <a:cubicBezTo>
                    <a:pt x="995934" y="263271"/>
                    <a:pt x="984123" y="260604"/>
                    <a:pt x="971169" y="260604"/>
                  </a:cubicBezTo>
                  <a:cubicBezTo>
                    <a:pt x="961771" y="260604"/>
                    <a:pt x="954405" y="262255"/>
                    <a:pt x="949071" y="265557"/>
                  </a:cubicBezTo>
                  <a:cubicBezTo>
                    <a:pt x="947293" y="269113"/>
                    <a:pt x="945198" y="270891"/>
                    <a:pt x="942785" y="270891"/>
                  </a:cubicBezTo>
                  <a:cubicBezTo>
                    <a:pt x="940372" y="270891"/>
                    <a:pt x="936625" y="267272"/>
                    <a:pt x="931545" y="260033"/>
                  </a:cubicBezTo>
                  <a:cubicBezTo>
                    <a:pt x="926465" y="252794"/>
                    <a:pt x="923925" y="246253"/>
                    <a:pt x="923925" y="240411"/>
                  </a:cubicBezTo>
                  <a:lnTo>
                    <a:pt x="924687" y="208788"/>
                  </a:lnTo>
                  <a:cubicBezTo>
                    <a:pt x="924687" y="187198"/>
                    <a:pt x="923163" y="173990"/>
                    <a:pt x="920115" y="169164"/>
                  </a:cubicBezTo>
                  <a:cubicBezTo>
                    <a:pt x="918845" y="166878"/>
                    <a:pt x="918210" y="164846"/>
                    <a:pt x="918210" y="163068"/>
                  </a:cubicBezTo>
                  <a:cubicBezTo>
                    <a:pt x="918210" y="161290"/>
                    <a:pt x="919163" y="160401"/>
                    <a:pt x="921068" y="160401"/>
                  </a:cubicBezTo>
                  <a:cubicBezTo>
                    <a:pt x="922973" y="160401"/>
                    <a:pt x="927100" y="161925"/>
                    <a:pt x="933450" y="164973"/>
                  </a:cubicBezTo>
                  <a:cubicBezTo>
                    <a:pt x="939800" y="168021"/>
                    <a:pt x="944118" y="171831"/>
                    <a:pt x="946404" y="176403"/>
                  </a:cubicBezTo>
                  <a:cubicBezTo>
                    <a:pt x="964692" y="166243"/>
                    <a:pt x="977900" y="159385"/>
                    <a:pt x="986028" y="155829"/>
                  </a:cubicBezTo>
                  <a:cubicBezTo>
                    <a:pt x="994156" y="152273"/>
                    <a:pt x="1000316" y="150495"/>
                    <a:pt x="1004507" y="150495"/>
                  </a:cubicBezTo>
                  <a:close/>
                  <a:moveTo>
                    <a:pt x="1209294" y="126111"/>
                  </a:moveTo>
                  <a:cubicBezTo>
                    <a:pt x="1216152" y="126111"/>
                    <a:pt x="1221994" y="128397"/>
                    <a:pt x="1226820" y="132969"/>
                  </a:cubicBezTo>
                  <a:cubicBezTo>
                    <a:pt x="1231646" y="137541"/>
                    <a:pt x="1234059" y="142621"/>
                    <a:pt x="1234059" y="148209"/>
                  </a:cubicBezTo>
                  <a:cubicBezTo>
                    <a:pt x="1234059" y="150241"/>
                    <a:pt x="1233678" y="152019"/>
                    <a:pt x="1232916" y="153543"/>
                  </a:cubicBezTo>
                  <a:cubicBezTo>
                    <a:pt x="1229614" y="160147"/>
                    <a:pt x="1227328" y="167386"/>
                    <a:pt x="1226058" y="175260"/>
                  </a:cubicBezTo>
                  <a:lnTo>
                    <a:pt x="1215390" y="236601"/>
                  </a:lnTo>
                  <a:cubicBezTo>
                    <a:pt x="1214628" y="240411"/>
                    <a:pt x="1214247" y="242951"/>
                    <a:pt x="1214247" y="244221"/>
                  </a:cubicBezTo>
                  <a:cubicBezTo>
                    <a:pt x="1214247" y="247015"/>
                    <a:pt x="1214755" y="248412"/>
                    <a:pt x="1215771" y="248412"/>
                  </a:cubicBezTo>
                  <a:cubicBezTo>
                    <a:pt x="1216787" y="248412"/>
                    <a:pt x="1217740" y="247904"/>
                    <a:pt x="1218629" y="246888"/>
                  </a:cubicBezTo>
                  <a:cubicBezTo>
                    <a:pt x="1219518" y="245872"/>
                    <a:pt x="1223074" y="239649"/>
                    <a:pt x="1229297" y="228219"/>
                  </a:cubicBezTo>
                  <a:cubicBezTo>
                    <a:pt x="1235520" y="216789"/>
                    <a:pt x="1239774" y="207772"/>
                    <a:pt x="1242060" y="201168"/>
                  </a:cubicBezTo>
                  <a:cubicBezTo>
                    <a:pt x="1242822" y="199136"/>
                    <a:pt x="1243838" y="198120"/>
                    <a:pt x="1245108" y="198120"/>
                  </a:cubicBezTo>
                  <a:cubicBezTo>
                    <a:pt x="1246378" y="198120"/>
                    <a:pt x="1247013" y="199898"/>
                    <a:pt x="1247013" y="203454"/>
                  </a:cubicBezTo>
                  <a:cubicBezTo>
                    <a:pt x="1247013" y="210820"/>
                    <a:pt x="1240917" y="233299"/>
                    <a:pt x="1228725" y="270891"/>
                  </a:cubicBezTo>
                  <a:cubicBezTo>
                    <a:pt x="1225931" y="279273"/>
                    <a:pt x="1224534" y="286004"/>
                    <a:pt x="1224534" y="291084"/>
                  </a:cubicBezTo>
                  <a:lnTo>
                    <a:pt x="1224915" y="299847"/>
                  </a:lnTo>
                  <a:cubicBezTo>
                    <a:pt x="1224915" y="304419"/>
                    <a:pt x="1223328" y="306705"/>
                    <a:pt x="1220153" y="306705"/>
                  </a:cubicBezTo>
                  <a:cubicBezTo>
                    <a:pt x="1216978" y="306705"/>
                    <a:pt x="1212533" y="303403"/>
                    <a:pt x="1206818" y="296799"/>
                  </a:cubicBezTo>
                  <a:cubicBezTo>
                    <a:pt x="1201103" y="290195"/>
                    <a:pt x="1197229" y="283274"/>
                    <a:pt x="1195197" y="276035"/>
                  </a:cubicBezTo>
                  <a:cubicBezTo>
                    <a:pt x="1193165" y="268796"/>
                    <a:pt x="1192149" y="256286"/>
                    <a:pt x="1192149" y="238506"/>
                  </a:cubicBezTo>
                  <a:cubicBezTo>
                    <a:pt x="1192149" y="220726"/>
                    <a:pt x="1192657" y="201295"/>
                    <a:pt x="1193673" y="180213"/>
                  </a:cubicBezTo>
                  <a:cubicBezTo>
                    <a:pt x="1185037" y="189611"/>
                    <a:pt x="1176147" y="194310"/>
                    <a:pt x="1167003" y="194310"/>
                  </a:cubicBezTo>
                  <a:cubicBezTo>
                    <a:pt x="1160653" y="194310"/>
                    <a:pt x="1154621" y="192342"/>
                    <a:pt x="1148906" y="188405"/>
                  </a:cubicBezTo>
                  <a:cubicBezTo>
                    <a:pt x="1143191" y="184468"/>
                    <a:pt x="1138555" y="178880"/>
                    <a:pt x="1134999" y="171641"/>
                  </a:cubicBezTo>
                  <a:cubicBezTo>
                    <a:pt x="1131443" y="164402"/>
                    <a:pt x="1129665" y="159322"/>
                    <a:pt x="1129665" y="156401"/>
                  </a:cubicBezTo>
                  <a:cubicBezTo>
                    <a:pt x="1129665" y="153480"/>
                    <a:pt x="1130618" y="152019"/>
                    <a:pt x="1132523" y="152019"/>
                  </a:cubicBezTo>
                  <a:cubicBezTo>
                    <a:pt x="1134428" y="152019"/>
                    <a:pt x="1136142" y="152908"/>
                    <a:pt x="1137666" y="154686"/>
                  </a:cubicBezTo>
                  <a:cubicBezTo>
                    <a:pt x="1139190" y="156464"/>
                    <a:pt x="1141540" y="157353"/>
                    <a:pt x="1144715" y="157353"/>
                  </a:cubicBezTo>
                  <a:cubicBezTo>
                    <a:pt x="1147890" y="157353"/>
                    <a:pt x="1152589" y="156147"/>
                    <a:pt x="1158812" y="153734"/>
                  </a:cubicBezTo>
                  <a:cubicBezTo>
                    <a:pt x="1165035" y="151321"/>
                    <a:pt x="1171893" y="148019"/>
                    <a:pt x="1179386" y="143828"/>
                  </a:cubicBezTo>
                  <a:cubicBezTo>
                    <a:pt x="1186879" y="139637"/>
                    <a:pt x="1191006" y="136970"/>
                    <a:pt x="1191768" y="135827"/>
                  </a:cubicBezTo>
                  <a:cubicBezTo>
                    <a:pt x="1192530" y="134684"/>
                    <a:pt x="1192911" y="133223"/>
                    <a:pt x="1192911" y="131445"/>
                  </a:cubicBezTo>
                  <a:cubicBezTo>
                    <a:pt x="1192911" y="127889"/>
                    <a:pt x="1198372" y="126111"/>
                    <a:pt x="1209294" y="126111"/>
                  </a:cubicBezTo>
                  <a:close/>
                  <a:moveTo>
                    <a:pt x="203454" y="105156"/>
                  </a:moveTo>
                  <a:cubicBezTo>
                    <a:pt x="194818" y="108966"/>
                    <a:pt x="184277" y="110871"/>
                    <a:pt x="171831" y="110871"/>
                  </a:cubicBezTo>
                  <a:cubicBezTo>
                    <a:pt x="171831" y="118999"/>
                    <a:pt x="172085" y="124206"/>
                    <a:pt x="172593" y="126492"/>
                  </a:cubicBezTo>
                  <a:cubicBezTo>
                    <a:pt x="173101" y="128778"/>
                    <a:pt x="174117" y="129667"/>
                    <a:pt x="175641" y="129159"/>
                  </a:cubicBezTo>
                  <a:cubicBezTo>
                    <a:pt x="185293" y="126873"/>
                    <a:pt x="194691" y="124841"/>
                    <a:pt x="203835" y="123063"/>
                  </a:cubicBezTo>
                  <a:cubicBezTo>
                    <a:pt x="203581" y="118491"/>
                    <a:pt x="203454" y="112522"/>
                    <a:pt x="203454" y="105156"/>
                  </a:cubicBezTo>
                  <a:close/>
                  <a:moveTo>
                    <a:pt x="198882" y="62484"/>
                  </a:moveTo>
                  <a:cubicBezTo>
                    <a:pt x="189230" y="65532"/>
                    <a:pt x="179197" y="67310"/>
                    <a:pt x="168783" y="67818"/>
                  </a:cubicBezTo>
                  <a:cubicBezTo>
                    <a:pt x="170815" y="73406"/>
                    <a:pt x="172466" y="79883"/>
                    <a:pt x="173736" y="87249"/>
                  </a:cubicBezTo>
                  <a:cubicBezTo>
                    <a:pt x="180340" y="84201"/>
                    <a:pt x="190754" y="81280"/>
                    <a:pt x="204978" y="78486"/>
                  </a:cubicBezTo>
                  <a:cubicBezTo>
                    <a:pt x="204470" y="71374"/>
                    <a:pt x="202438" y="66040"/>
                    <a:pt x="198882" y="62484"/>
                  </a:cubicBezTo>
                  <a:close/>
                  <a:moveTo>
                    <a:pt x="946404" y="53721"/>
                  </a:moveTo>
                  <a:cubicBezTo>
                    <a:pt x="945642" y="53721"/>
                    <a:pt x="943420" y="54737"/>
                    <a:pt x="939737" y="56769"/>
                  </a:cubicBezTo>
                  <a:cubicBezTo>
                    <a:pt x="936054" y="58801"/>
                    <a:pt x="931799" y="59817"/>
                    <a:pt x="926973" y="59817"/>
                  </a:cubicBezTo>
                  <a:cubicBezTo>
                    <a:pt x="922147" y="59817"/>
                    <a:pt x="915988" y="58992"/>
                    <a:pt x="908495" y="57341"/>
                  </a:cubicBezTo>
                  <a:cubicBezTo>
                    <a:pt x="901002" y="55690"/>
                    <a:pt x="894969" y="54864"/>
                    <a:pt x="890397" y="54864"/>
                  </a:cubicBezTo>
                  <a:cubicBezTo>
                    <a:pt x="885825" y="54864"/>
                    <a:pt x="883666" y="56769"/>
                    <a:pt x="883920" y="60579"/>
                  </a:cubicBezTo>
                  <a:cubicBezTo>
                    <a:pt x="889508" y="67691"/>
                    <a:pt x="892302" y="73025"/>
                    <a:pt x="892302" y="76581"/>
                  </a:cubicBezTo>
                  <a:cubicBezTo>
                    <a:pt x="892302" y="80137"/>
                    <a:pt x="891794" y="83947"/>
                    <a:pt x="890778" y="88011"/>
                  </a:cubicBezTo>
                  <a:cubicBezTo>
                    <a:pt x="889762" y="92075"/>
                    <a:pt x="889254" y="95441"/>
                    <a:pt x="889254" y="98108"/>
                  </a:cubicBezTo>
                  <a:cubicBezTo>
                    <a:pt x="889254" y="100775"/>
                    <a:pt x="890651" y="102108"/>
                    <a:pt x="893445" y="102108"/>
                  </a:cubicBezTo>
                  <a:cubicBezTo>
                    <a:pt x="896239" y="102108"/>
                    <a:pt x="902589" y="100457"/>
                    <a:pt x="912495" y="97155"/>
                  </a:cubicBezTo>
                  <a:cubicBezTo>
                    <a:pt x="922401" y="93853"/>
                    <a:pt x="930720" y="86741"/>
                    <a:pt x="937451" y="75819"/>
                  </a:cubicBezTo>
                  <a:cubicBezTo>
                    <a:pt x="944182" y="64897"/>
                    <a:pt x="947547" y="58484"/>
                    <a:pt x="947547" y="56579"/>
                  </a:cubicBezTo>
                  <a:cubicBezTo>
                    <a:pt x="947547" y="54674"/>
                    <a:pt x="947166" y="53721"/>
                    <a:pt x="946404" y="53721"/>
                  </a:cubicBezTo>
                  <a:close/>
                  <a:moveTo>
                    <a:pt x="252794" y="41910"/>
                  </a:moveTo>
                  <a:cubicBezTo>
                    <a:pt x="248095" y="41910"/>
                    <a:pt x="239649" y="45847"/>
                    <a:pt x="227457" y="53721"/>
                  </a:cubicBezTo>
                  <a:cubicBezTo>
                    <a:pt x="230759" y="58547"/>
                    <a:pt x="232537" y="64262"/>
                    <a:pt x="232791" y="70866"/>
                  </a:cubicBezTo>
                  <a:cubicBezTo>
                    <a:pt x="239649" y="71374"/>
                    <a:pt x="244983" y="72962"/>
                    <a:pt x="248793" y="75629"/>
                  </a:cubicBezTo>
                  <a:cubicBezTo>
                    <a:pt x="252603" y="78296"/>
                    <a:pt x="254508" y="80963"/>
                    <a:pt x="254508" y="83630"/>
                  </a:cubicBezTo>
                  <a:cubicBezTo>
                    <a:pt x="254508" y="86297"/>
                    <a:pt x="252667" y="88900"/>
                    <a:pt x="248984" y="91440"/>
                  </a:cubicBezTo>
                  <a:cubicBezTo>
                    <a:pt x="245301" y="93980"/>
                    <a:pt x="239903" y="96012"/>
                    <a:pt x="232791" y="97536"/>
                  </a:cubicBezTo>
                  <a:cubicBezTo>
                    <a:pt x="232029" y="103886"/>
                    <a:pt x="231648" y="110109"/>
                    <a:pt x="231648" y="116205"/>
                  </a:cubicBezTo>
                  <a:cubicBezTo>
                    <a:pt x="239776" y="115443"/>
                    <a:pt x="245491" y="112713"/>
                    <a:pt x="248793" y="108014"/>
                  </a:cubicBezTo>
                  <a:cubicBezTo>
                    <a:pt x="252095" y="103315"/>
                    <a:pt x="255588" y="95123"/>
                    <a:pt x="259271" y="83439"/>
                  </a:cubicBezTo>
                  <a:cubicBezTo>
                    <a:pt x="262954" y="71755"/>
                    <a:pt x="264795" y="64072"/>
                    <a:pt x="264795" y="60389"/>
                  </a:cubicBezTo>
                  <a:cubicBezTo>
                    <a:pt x="264795" y="56706"/>
                    <a:pt x="263970" y="52705"/>
                    <a:pt x="262319" y="48387"/>
                  </a:cubicBezTo>
                  <a:cubicBezTo>
                    <a:pt x="260668" y="44069"/>
                    <a:pt x="257493" y="41910"/>
                    <a:pt x="252794" y="41910"/>
                  </a:cubicBezTo>
                  <a:close/>
                  <a:moveTo>
                    <a:pt x="1198483" y="38481"/>
                  </a:moveTo>
                  <a:cubicBezTo>
                    <a:pt x="1199404" y="38227"/>
                    <a:pt x="1200785" y="38354"/>
                    <a:pt x="1202627" y="38862"/>
                  </a:cubicBezTo>
                  <a:cubicBezTo>
                    <a:pt x="1206310" y="39878"/>
                    <a:pt x="1209548" y="40386"/>
                    <a:pt x="1212342" y="40386"/>
                  </a:cubicBezTo>
                  <a:lnTo>
                    <a:pt x="1224534" y="39243"/>
                  </a:lnTo>
                  <a:cubicBezTo>
                    <a:pt x="1234440" y="39243"/>
                    <a:pt x="1243775" y="42355"/>
                    <a:pt x="1252538" y="48578"/>
                  </a:cubicBezTo>
                  <a:cubicBezTo>
                    <a:pt x="1261301" y="54801"/>
                    <a:pt x="1265682" y="62103"/>
                    <a:pt x="1265682" y="70485"/>
                  </a:cubicBezTo>
                  <a:cubicBezTo>
                    <a:pt x="1265682" y="74295"/>
                    <a:pt x="1264349" y="77597"/>
                    <a:pt x="1261682" y="80391"/>
                  </a:cubicBezTo>
                  <a:cubicBezTo>
                    <a:pt x="1259015" y="83185"/>
                    <a:pt x="1255522" y="84582"/>
                    <a:pt x="1251204" y="84582"/>
                  </a:cubicBezTo>
                  <a:lnTo>
                    <a:pt x="1242441" y="83439"/>
                  </a:lnTo>
                  <a:cubicBezTo>
                    <a:pt x="1237107" y="83439"/>
                    <a:pt x="1231964" y="85852"/>
                    <a:pt x="1227011" y="90678"/>
                  </a:cubicBezTo>
                  <a:cubicBezTo>
                    <a:pt x="1222058" y="95504"/>
                    <a:pt x="1213612" y="99695"/>
                    <a:pt x="1201674" y="103251"/>
                  </a:cubicBezTo>
                  <a:cubicBezTo>
                    <a:pt x="1189736" y="106807"/>
                    <a:pt x="1182497" y="108585"/>
                    <a:pt x="1179957" y="108585"/>
                  </a:cubicBezTo>
                  <a:cubicBezTo>
                    <a:pt x="1177417" y="108585"/>
                    <a:pt x="1176147" y="108204"/>
                    <a:pt x="1176147" y="107442"/>
                  </a:cubicBezTo>
                  <a:cubicBezTo>
                    <a:pt x="1176147" y="106680"/>
                    <a:pt x="1176782" y="105791"/>
                    <a:pt x="1178052" y="104775"/>
                  </a:cubicBezTo>
                  <a:cubicBezTo>
                    <a:pt x="1182878" y="101219"/>
                    <a:pt x="1189673" y="95377"/>
                    <a:pt x="1198436" y="87249"/>
                  </a:cubicBezTo>
                  <a:cubicBezTo>
                    <a:pt x="1207199" y="79121"/>
                    <a:pt x="1212088" y="74359"/>
                    <a:pt x="1213104" y="72962"/>
                  </a:cubicBezTo>
                  <a:cubicBezTo>
                    <a:pt x="1214120" y="71565"/>
                    <a:pt x="1214628" y="70104"/>
                    <a:pt x="1214628" y="68580"/>
                  </a:cubicBezTo>
                  <a:cubicBezTo>
                    <a:pt x="1214628" y="65532"/>
                    <a:pt x="1209929" y="58420"/>
                    <a:pt x="1200531" y="47244"/>
                  </a:cubicBezTo>
                  <a:cubicBezTo>
                    <a:pt x="1198245" y="44704"/>
                    <a:pt x="1197102" y="42418"/>
                    <a:pt x="1197102" y="40386"/>
                  </a:cubicBezTo>
                  <a:cubicBezTo>
                    <a:pt x="1197102" y="39370"/>
                    <a:pt x="1197563" y="38735"/>
                    <a:pt x="1198483" y="38481"/>
                  </a:cubicBezTo>
                  <a:close/>
                  <a:moveTo>
                    <a:pt x="91059" y="14097"/>
                  </a:moveTo>
                  <a:cubicBezTo>
                    <a:pt x="105537" y="14097"/>
                    <a:pt x="116904" y="18161"/>
                    <a:pt x="125159" y="26289"/>
                  </a:cubicBezTo>
                  <a:cubicBezTo>
                    <a:pt x="133414" y="34417"/>
                    <a:pt x="137541" y="40958"/>
                    <a:pt x="137541" y="45911"/>
                  </a:cubicBezTo>
                  <a:cubicBezTo>
                    <a:pt x="137541" y="50864"/>
                    <a:pt x="135954" y="54991"/>
                    <a:pt x="132779" y="58293"/>
                  </a:cubicBezTo>
                  <a:cubicBezTo>
                    <a:pt x="129604" y="61595"/>
                    <a:pt x="126111" y="63246"/>
                    <a:pt x="122301" y="63246"/>
                  </a:cubicBezTo>
                  <a:cubicBezTo>
                    <a:pt x="121031" y="63246"/>
                    <a:pt x="119317" y="62929"/>
                    <a:pt x="117158" y="62294"/>
                  </a:cubicBezTo>
                  <a:cubicBezTo>
                    <a:pt x="114999" y="61659"/>
                    <a:pt x="112840" y="61341"/>
                    <a:pt x="110681" y="61341"/>
                  </a:cubicBezTo>
                  <a:cubicBezTo>
                    <a:pt x="108522" y="61341"/>
                    <a:pt x="105791" y="62103"/>
                    <a:pt x="102489" y="63627"/>
                  </a:cubicBezTo>
                  <a:cubicBezTo>
                    <a:pt x="99187" y="65151"/>
                    <a:pt x="93282" y="68580"/>
                    <a:pt x="84773" y="73914"/>
                  </a:cubicBezTo>
                  <a:cubicBezTo>
                    <a:pt x="76264" y="79248"/>
                    <a:pt x="70803" y="82360"/>
                    <a:pt x="68390" y="83249"/>
                  </a:cubicBezTo>
                  <a:cubicBezTo>
                    <a:pt x="65977" y="84138"/>
                    <a:pt x="63119" y="84582"/>
                    <a:pt x="59817" y="84582"/>
                  </a:cubicBezTo>
                  <a:cubicBezTo>
                    <a:pt x="51435" y="84582"/>
                    <a:pt x="41466" y="90170"/>
                    <a:pt x="29909" y="101346"/>
                  </a:cubicBezTo>
                  <a:cubicBezTo>
                    <a:pt x="18352" y="112522"/>
                    <a:pt x="12573" y="123190"/>
                    <a:pt x="12573" y="133350"/>
                  </a:cubicBezTo>
                  <a:cubicBezTo>
                    <a:pt x="12573" y="137922"/>
                    <a:pt x="13843" y="140208"/>
                    <a:pt x="16383" y="140208"/>
                  </a:cubicBezTo>
                  <a:cubicBezTo>
                    <a:pt x="21463" y="140208"/>
                    <a:pt x="30036" y="136271"/>
                    <a:pt x="42101" y="128397"/>
                  </a:cubicBezTo>
                  <a:cubicBezTo>
                    <a:pt x="54166" y="120523"/>
                    <a:pt x="62484" y="113411"/>
                    <a:pt x="67056" y="107061"/>
                  </a:cubicBezTo>
                  <a:cubicBezTo>
                    <a:pt x="69850" y="102997"/>
                    <a:pt x="75819" y="100965"/>
                    <a:pt x="84963" y="100965"/>
                  </a:cubicBezTo>
                  <a:cubicBezTo>
                    <a:pt x="102743" y="100965"/>
                    <a:pt x="111633" y="108966"/>
                    <a:pt x="111633" y="124968"/>
                  </a:cubicBezTo>
                  <a:cubicBezTo>
                    <a:pt x="111633" y="128270"/>
                    <a:pt x="111125" y="131572"/>
                    <a:pt x="110109" y="134874"/>
                  </a:cubicBezTo>
                  <a:cubicBezTo>
                    <a:pt x="101727" y="161290"/>
                    <a:pt x="96838" y="179070"/>
                    <a:pt x="95441" y="188214"/>
                  </a:cubicBezTo>
                  <a:cubicBezTo>
                    <a:pt x="94044" y="197358"/>
                    <a:pt x="93345" y="206439"/>
                    <a:pt x="93345" y="215456"/>
                  </a:cubicBezTo>
                  <a:cubicBezTo>
                    <a:pt x="93345" y="224473"/>
                    <a:pt x="93472" y="229426"/>
                    <a:pt x="93726" y="230315"/>
                  </a:cubicBezTo>
                  <a:cubicBezTo>
                    <a:pt x="93980" y="231204"/>
                    <a:pt x="94425" y="231648"/>
                    <a:pt x="95060" y="231648"/>
                  </a:cubicBezTo>
                  <a:cubicBezTo>
                    <a:pt x="95695" y="231648"/>
                    <a:pt x="96266" y="231267"/>
                    <a:pt x="96774" y="230505"/>
                  </a:cubicBezTo>
                  <a:cubicBezTo>
                    <a:pt x="97282" y="229743"/>
                    <a:pt x="100013" y="224473"/>
                    <a:pt x="104966" y="214694"/>
                  </a:cubicBezTo>
                  <a:cubicBezTo>
                    <a:pt x="109919" y="204915"/>
                    <a:pt x="114999" y="193739"/>
                    <a:pt x="120206" y="181166"/>
                  </a:cubicBezTo>
                  <a:cubicBezTo>
                    <a:pt x="125413" y="168593"/>
                    <a:pt x="131445" y="157099"/>
                    <a:pt x="138303" y="146685"/>
                  </a:cubicBezTo>
                  <a:cubicBezTo>
                    <a:pt x="135763" y="156083"/>
                    <a:pt x="133604" y="167259"/>
                    <a:pt x="131826" y="180213"/>
                  </a:cubicBezTo>
                  <a:cubicBezTo>
                    <a:pt x="155956" y="171831"/>
                    <a:pt x="180721" y="165100"/>
                    <a:pt x="206121" y="160020"/>
                  </a:cubicBezTo>
                  <a:lnTo>
                    <a:pt x="205359" y="145923"/>
                  </a:lnTo>
                  <a:cubicBezTo>
                    <a:pt x="194183" y="147447"/>
                    <a:pt x="185674" y="149162"/>
                    <a:pt x="179832" y="151067"/>
                  </a:cubicBezTo>
                  <a:cubicBezTo>
                    <a:pt x="173990" y="152972"/>
                    <a:pt x="170307" y="153924"/>
                    <a:pt x="168783" y="153924"/>
                  </a:cubicBezTo>
                  <a:cubicBezTo>
                    <a:pt x="161925" y="153924"/>
                    <a:pt x="156147" y="148336"/>
                    <a:pt x="151448" y="137160"/>
                  </a:cubicBezTo>
                  <a:cubicBezTo>
                    <a:pt x="146749" y="125984"/>
                    <a:pt x="144145" y="112268"/>
                    <a:pt x="143637" y="96012"/>
                  </a:cubicBezTo>
                  <a:cubicBezTo>
                    <a:pt x="143383" y="87884"/>
                    <a:pt x="141796" y="81788"/>
                    <a:pt x="138875" y="77724"/>
                  </a:cubicBezTo>
                  <a:cubicBezTo>
                    <a:pt x="135954" y="73660"/>
                    <a:pt x="134493" y="70676"/>
                    <a:pt x="134493" y="68771"/>
                  </a:cubicBezTo>
                  <a:cubicBezTo>
                    <a:pt x="134493" y="66866"/>
                    <a:pt x="135065" y="64072"/>
                    <a:pt x="136208" y="60389"/>
                  </a:cubicBezTo>
                  <a:cubicBezTo>
                    <a:pt x="137351" y="56706"/>
                    <a:pt x="138303" y="54483"/>
                    <a:pt x="139065" y="53721"/>
                  </a:cubicBezTo>
                  <a:cubicBezTo>
                    <a:pt x="139827" y="52959"/>
                    <a:pt x="141351" y="52578"/>
                    <a:pt x="143637" y="52578"/>
                  </a:cubicBezTo>
                  <a:cubicBezTo>
                    <a:pt x="145923" y="52578"/>
                    <a:pt x="151384" y="53467"/>
                    <a:pt x="160020" y="55245"/>
                  </a:cubicBezTo>
                  <a:cubicBezTo>
                    <a:pt x="173990" y="44831"/>
                    <a:pt x="190754" y="37148"/>
                    <a:pt x="210312" y="32195"/>
                  </a:cubicBezTo>
                  <a:cubicBezTo>
                    <a:pt x="229870" y="27242"/>
                    <a:pt x="243205" y="24765"/>
                    <a:pt x="250317" y="24765"/>
                  </a:cubicBezTo>
                  <a:cubicBezTo>
                    <a:pt x="262001" y="24765"/>
                    <a:pt x="274320" y="29528"/>
                    <a:pt x="287274" y="39053"/>
                  </a:cubicBezTo>
                  <a:cubicBezTo>
                    <a:pt x="300228" y="48578"/>
                    <a:pt x="306705" y="57912"/>
                    <a:pt x="306705" y="67056"/>
                  </a:cubicBezTo>
                  <a:cubicBezTo>
                    <a:pt x="306705" y="69342"/>
                    <a:pt x="306261" y="71628"/>
                    <a:pt x="305372" y="73914"/>
                  </a:cubicBezTo>
                  <a:cubicBezTo>
                    <a:pt x="304483" y="76200"/>
                    <a:pt x="301054" y="82042"/>
                    <a:pt x="295085" y="91440"/>
                  </a:cubicBezTo>
                  <a:cubicBezTo>
                    <a:pt x="289116" y="100838"/>
                    <a:pt x="283972" y="107569"/>
                    <a:pt x="279654" y="111633"/>
                  </a:cubicBezTo>
                  <a:cubicBezTo>
                    <a:pt x="275336" y="115697"/>
                    <a:pt x="270129" y="120142"/>
                    <a:pt x="264033" y="124968"/>
                  </a:cubicBezTo>
                  <a:cubicBezTo>
                    <a:pt x="264541" y="135128"/>
                    <a:pt x="257048" y="140208"/>
                    <a:pt x="241554" y="140208"/>
                  </a:cubicBezTo>
                  <a:cubicBezTo>
                    <a:pt x="236728" y="140208"/>
                    <a:pt x="233045" y="140589"/>
                    <a:pt x="230505" y="141351"/>
                  </a:cubicBezTo>
                  <a:lnTo>
                    <a:pt x="230505" y="156210"/>
                  </a:lnTo>
                  <a:cubicBezTo>
                    <a:pt x="249555" y="153924"/>
                    <a:pt x="262382" y="152781"/>
                    <a:pt x="268986" y="152781"/>
                  </a:cubicBezTo>
                  <a:cubicBezTo>
                    <a:pt x="275590" y="152781"/>
                    <a:pt x="283083" y="155258"/>
                    <a:pt x="291465" y="160211"/>
                  </a:cubicBezTo>
                  <a:cubicBezTo>
                    <a:pt x="299847" y="165164"/>
                    <a:pt x="304038" y="169355"/>
                    <a:pt x="304038" y="172784"/>
                  </a:cubicBezTo>
                  <a:cubicBezTo>
                    <a:pt x="304038" y="176213"/>
                    <a:pt x="302641" y="179070"/>
                    <a:pt x="299847" y="181356"/>
                  </a:cubicBezTo>
                  <a:cubicBezTo>
                    <a:pt x="297053" y="183642"/>
                    <a:pt x="293815" y="184785"/>
                    <a:pt x="290132" y="184785"/>
                  </a:cubicBezTo>
                  <a:cubicBezTo>
                    <a:pt x="286449" y="184785"/>
                    <a:pt x="282829" y="184277"/>
                    <a:pt x="279273" y="183261"/>
                  </a:cubicBezTo>
                  <a:cubicBezTo>
                    <a:pt x="264287" y="178689"/>
                    <a:pt x="251079" y="176403"/>
                    <a:pt x="239649" y="176403"/>
                  </a:cubicBezTo>
                  <a:cubicBezTo>
                    <a:pt x="236347" y="176403"/>
                    <a:pt x="233553" y="176657"/>
                    <a:pt x="231267" y="177165"/>
                  </a:cubicBezTo>
                  <a:cubicBezTo>
                    <a:pt x="231775" y="188087"/>
                    <a:pt x="232410" y="196977"/>
                    <a:pt x="233172" y="203835"/>
                  </a:cubicBezTo>
                  <a:cubicBezTo>
                    <a:pt x="246634" y="206883"/>
                    <a:pt x="258509" y="208471"/>
                    <a:pt x="268796" y="208598"/>
                  </a:cubicBezTo>
                  <a:cubicBezTo>
                    <a:pt x="279083" y="208725"/>
                    <a:pt x="288417" y="212344"/>
                    <a:pt x="296799" y="219456"/>
                  </a:cubicBezTo>
                  <a:cubicBezTo>
                    <a:pt x="305181" y="226568"/>
                    <a:pt x="309372" y="233807"/>
                    <a:pt x="309372" y="241173"/>
                  </a:cubicBezTo>
                  <a:cubicBezTo>
                    <a:pt x="309372" y="245999"/>
                    <a:pt x="308102" y="250571"/>
                    <a:pt x="305562" y="254889"/>
                  </a:cubicBezTo>
                  <a:cubicBezTo>
                    <a:pt x="303022" y="259207"/>
                    <a:pt x="298958" y="261366"/>
                    <a:pt x="293370" y="261366"/>
                  </a:cubicBezTo>
                  <a:cubicBezTo>
                    <a:pt x="284226" y="261366"/>
                    <a:pt x="272034" y="249301"/>
                    <a:pt x="256794" y="225171"/>
                  </a:cubicBezTo>
                  <a:cubicBezTo>
                    <a:pt x="249174" y="213233"/>
                    <a:pt x="241300" y="207137"/>
                    <a:pt x="233172" y="206883"/>
                  </a:cubicBezTo>
                  <a:cubicBezTo>
                    <a:pt x="234188" y="219837"/>
                    <a:pt x="234696" y="230759"/>
                    <a:pt x="234696" y="239649"/>
                  </a:cubicBezTo>
                  <a:cubicBezTo>
                    <a:pt x="234696" y="257937"/>
                    <a:pt x="232220" y="272034"/>
                    <a:pt x="227267" y="281940"/>
                  </a:cubicBezTo>
                  <a:cubicBezTo>
                    <a:pt x="222314" y="291846"/>
                    <a:pt x="217551" y="296799"/>
                    <a:pt x="212979" y="296799"/>
                  </a:cubicBezTo>
                  <a:cubicBezTo>
                    <a:pt x="211201" y="296799"/>
                    <a:pt x="209804" y="296037"/>
                    <a:pt x="208788" y="294513"/>
                  </a:cubicBezTo>
                  <a:cubicBezTo>
                    <a:pt x="202946" y="286131"/>
                    <a:pt x="197422" y="279464"/>
                    <a:pt x="192215" y="274511"/>
                  </a:cubicBezTo>
                  <a:cubicBezTo>
                    <a:pt x="187008" y="269558"/>
                    <a:pt x="182817" y="264859"/>
                    <a:pt x="179642" y="260414"/>
                  </a:cubicBezTo>
                  <a:cubicBezTo>
                    <a:pt x="176467" y="255969"/>
                    <a:pt x="173101" y="249555"/>
                    <a:pt x="169545" y="241173"/>
                  </a:cubicBezTo>
                  <a:cubicBezTo>
                    <a:pt x="163703" y="244475"/>
                    <a:pt x="159576" y="247396"/>
                    <a:pt x="157163" y="249936"/>
                  </a:cubicBezTo>
                  <a:cubicBezTo>
                    <a:pt x="154750" y="252476"/>
                    <a:pt x="151956" y="256858"/>
                    <a:pt x="148781" y="263081"/>
                  </a:cubicBezTo>
                  <a:cubicBezTo>
                    <a:pt x="145606" y="269304"/>
                    <a:pt x="142558" y="272415"/>
                    <a:pt x="139637" y="272415"/>
                  </a:cubicBezTo>
                  <a:cubicBezTo>
                    <a:pt x="136716" y="272415"/>
                    <a:pt x="134303" y="269304"/>
                    <a:pt x="132398" y="263081"/>
                  </a:cubicBezTo>
                  <a:cubicBezTo>
                    <a:pt x="130493" y="256858"/>
                    <a:pt x="129540" y="250571"/>
                    <a:pt x="129540" y="244221"/>
                  </a:cubicBezTo>
                  <a:cubicBezTo>
                    <a:pt x="129540" y="237871"/>
                    <a:pt x="130429" y="232982"/>
                    <a:pt x="132207" y="229553"/>
                  </a:cubicBezTo>
                  <a:cubicBezTo>
                    <a:pt x="133985" y="226124"/>
                    <a:pt x="135319" y="221869"/>
                    <a:pt x="136208" y="216789"/>
                  </a:cubicBezTo>
                  <a:cubicBezTo>
                    <a:pt x="137097" y="211709"/>
                    <a:pt x="138748" y="208090"/>
                    <a:pt x="141161" y="205931"/>
                  </a:cubicBezTo>
                  <a:cubicBezTo>
                    <a:pt x="143574" y="203772"/>
                    <a:pt x="145860" y="202692"/>
                    <a:pt x="148019" y="202692"/>
                  </a:cubicBezTo>
                  <a:cubicBezTo>
                    <a:pt x="150178" y="202692"/>
                    <a:pt x="152527" y="205740"/>
                    <a:pt x="155067" y="211836"/>
                  </a:cubicBezTo>
                  <a:cubicBezTo>
                    <a:pt x="153035" y="212090"/>
                    <a:pt x="152019" y="213360"/>
                    <a:pt x="152019" y="215646"/>
                  </a:cubicBezTo>
                  <a:cubicBezTo>
                    <a:pt x="152019" y="221996"/>
                    <a:pt x="152972" y="225171"/>
                    <a:pt x="154877" y="225171"/>
                  </a:cubicBezTo>
                  <a:cubicBezTo>
                    <a:pt x="156782" y="225171"/>
                    <a:pt x="159004" y="224409"/>
                    <a:pt x="161544" y="222885"/>
                  </a:cubicBezTo>
                  <a:cubicBezTo>
                    <a:pt x="159512" y="219075"/>
                    <a:pt x="158242" y="215519"/>
                    <a:pt x="157734" y="212217"/>
                  </a:cubicBezTo>
                  <a:cubicBezTo>
                    <a:pt x="161798" y="216789"/>
                    <a:pt x="164719" y="219837"/>
                    <a:pt x="166497" y="221361"/>
                  </a:cubicBezTo>
                  <a:cubicBezTo>
                    <a:pt x="185293" y="212471"/>
                    <a:pt x="198628" y="207391"/>
                    <a:pt x="206502" y="206121"/>
                  </a:cubicBezTo>
                  <a:cubicBezTo>
                    <a:pt x="206756" y="195961"/>
                    <a:pt x="206756" y="187833"/>
                    <a:pt x="206502" y="181737"/>
                  </a:cubicBezTo>
                  <a:cubicBezTo>
                    <a:pt x="193548" y="184531"/>
                    <a:pt x="176149" y="189992"/>
                    <a:pt x="154305" y="198120"/>
                  </a:cubicBezTo>
                  <a:cubicBezTo>
                    <a:pt x="148209" y="200406"/>
                    <a:pt x="142939" y="201549"/>
                    <a:pt x="138494" y="201549"/>
                  </a:cubicBezTo>
                  <a:cubicBezTo>
                    <a:pt x="134049" y="201549"/>
                    <a:pt x="129667" y="200406"/>
                    <a:pt x="125349" y="198120"/>
                  </a:cubicBezTo>
                  <a:cubicBezTo>
                    <a:pt x="121285" y="207010"/>
                    <a:pt x="118618" y="215710"/>
                    <a:pt x="117348" y="224219"/>
                  </a:cubicBezTo>
                  <a:cubicBezTo>
                    <a:pt x="116078" y="232728"/>
                    <a:pt x="113157" y="241300"/>
                    <a:pt x="108585" y="249936"/>
                  </a:cubicBezTo>
                  <a:cubicBezTo>
                    <a:pt x="105537" y="255778"/>
                    <a:pt x="104013" y="264668"/>
                    <a:pt x="104013" y="276606"/>
                  </a:cubicBezTo>
                  <a:cubicBezTo>
                    <a:pt x="104013" y="281940"/>
                    <a:pt x="102489" y="284607"/>
                    <a:pt x="99441" y="284607"/>
                  </a:cubicBezTo>
                  <a:cubicBezTo>
                    <a:pt x="94361" y="284607"/>
                    <a:pt x="88392" y="278638"/>
                    <a:pt x="81534" y="266700"/>
                  </a:cubicBezTo>
                  <a:cubicBezTo>
                    <a:pt x="74676" y="254762"/>
                    <a:pt x="71247" y="243967"/>
                    <a:pt x="71247" y="234315"/>
                  </a:cubicBezTo>
                  <a:lnTo>
                    <a:pt x="72390" y="209931"/>
                  </a:lnTo>
                  <a:cubicBezTo>
                    <a:pt x="72644" y="200533"/>
                    <a:pt x="72771" y="188151"/>
                    <a:pt x="72771" y="172784"/>
                  </a:cubicBezTo>
                  <a:cubicBezTo>
                    <a:pt x="72771" y="157417"/>
                    <a:pt x="72136" y="149733"/>
                    <a:pt x="70866" y="149733"/>
                  </a:cubicBezTo>
                  <a:cubicBezTo>
                    <a:pt x="70104" y="149733"/>
                    <a:pt x="69088" y="150876"/>
                    <a:pt x="67818" y="153162"/>
                  </a:cubicBezTo>
                  <a:cubicBezTo>
                    <a:pt x="64770" y="159004"/>
                    <a:pt x="59119" y="165100"/>
                    <a:pt x="50864" y="171450"/>
                  </a:cubicBezTo>
                  <a:cubicBezTo>
                    <a:pt x="42609" y="177800"/>
                    <a:pt x="34100" y="180975"/>
                    <a:pt x="25337" y="180975"/>
                  </a:cubicBezTo>
                  <a:cubicBezTo>
                    <a:pt x="16574" y="180975"/>
                    <a:pt x="10160" y="177292"/>
                    <a:pt x="6096" y="169926"/>
                  </a:cubicBezTo>
                  <a:cubicBezTo>
                    <a:pt x="2032" y="162560"/>
                    <a:pt x="0" y="154051"/>
                    <a:pt x="0" y="144399"/>
                  </a:cubicBezTo>
                  <a:cubicBezTo>
                    <a:pt x="0" y="134747"/>
                    <a:pt x="4318" y="124397"/>
                    <a:pt x="12954" y="113348"/>
                  </a:cubicBezTo>
                  <a:cubicBezTo>
                    <a:pt x="21590" y="102299"/>
                    <a:pt x="36195" y="88583"/>
                    <a:pt x="56769" y="72200"/>
                  </a:cubicBezTo>
                  <a:cubicBezTo>
                    <a:pt x="77343" y="55817"/>
                    <a:pt x="87630" y="44831"/>
                    <a:pt x="87630" y="39243"/>
                  </a:cubicBezTo>
                  <a:cubicBezTo>
                    <a:pt x="87630" y="37973"/>
                    <a:pt x="87313" y="37021"/>
                    <a:pt x="86678" y="36386"/>
                  </a:cubicBezTo>
                  <a:cubicBezTo>
                    <a:pt x="86043" y="35751"/>
                    <a:pt x="82804" y="32703"/>
                    <a:pt x="76962" y="27242"/>
                  </a:cubicBezTo>
                  <a:cubicBezTo>
                    <a:pt x="71120" y="21781"/>
                    <a:pt x="68199" y="18669"/>
                    <a:pt x="68199" y="17907"/>
                  </a:cubicBezTo>
                  <a:cubicBezTo>
                    <a:pt x="68199" y="16637"/>
                    <a:pt x="71247" y="15685"/>
                    <a:pt x="77343" y="15050"/>
                  </a:cubicBezTo>
                  <a:cubicBezTo>
                    <a:pt x="83439" y="14415"/>
                    <a:pt x="88011" y="14097"/>
                    <a:pt x="91059" y="14097"/>
                  </a:cubicBezTo>
                  <a:close/>
                  <a:moveTo>
                    <a:pt x="962025" y="9906"/>
                  </a:moveTo>
                  <a:cubicBezTo>
                    <a:pt x="966597" y="9906"/>
                    <a:pt x="975106" y="14542"/>
                    <a:pt x="987552" y="23813"/>
                  </a:cubicBezTo>
                  <a:cubicBezTo>
                    <a:pt x="999998" y="33084"/>
                    <a:pt x="1006221" y="41529"/>
                    <a:pt x="1006221" y="49149"/>
                  </a:cubicBezTo>
                  <a:cubicBezTo>
                    <a:pt x="1006221" y="51943"/>
                    <a:pt x="1005332" y="54991"/>
                    <a:pt x="1003554" y="58293"/>
                  </a:cubicBezTo>
                  <a:cubicBezTo>
                    <a:pt x="1001776" y="61595"/>
                    <a:pt x="996696" y="67374"/>
                    <a:pt x="988314" y="75629"/>
                  </a:cubicBezTo>
                  <a:cubicBezTo>
                    <a:pt x="979932" y="83884"/>
                    <a:pt x="972439" y="90551"/>
                    <a:pt x="965835" y="95631"/>
                  </a:cubicBezTo>
                  <a:cubicBezTo>
                    <a:pt x="968629" y="105283"/>
                    <a:pt x="970026" y="112205"/>
                    <a:pt x="970026" y="116396"/>
                  </a:cubicBezTo>
                  <a:cubicBezTo>
                    <a:pt x="970026" y="120587"/>
                    <a:pt x="969010" y="123254"/>
                    <a:pt x="966978" y="124397"/>
                  </a:cubicBezTo>
                  <a:cubicBezTo>
                    <a:pt x="964946" y="125540"/>
                    <a:pt x="961136" y="126111"/>
                    <a:pt x="955548" y="126111"/>
                  </a:cubicBezTo>
                  <a:cubicBezTo>
                    <a:pt x="949960" y="126111"/>
                    <a:pt x="939292" y="128588"/>
                    <a:pt x="923544" y="133541"/>
                  </a:cubicBezTo>
                  <a:cubicBezTo>
                    <a:pt x="907796" y="138494"/>
                    <a:pt x="897763" y="142621"/>
                    <a:pt x="893445" y="145923"/>
                  </a:cubicBezTo>
                  <a:cubicBezTo>
                    <a:pt x="889127" y="149225"/>
                    <a:pt x="885444" y="150876"/>
                    <a:pt x="882396" y="150876"/>
                  </a:cubicBezTo>
                  <a:cubicBezTo>
                    <a:pt x="879348" y="150876"/>
                    <a:pt x="874649" y="149225"/>
                    <a:pt x="868299" y="145923"/>
                  </a:cubicBezTo>
                  <a:cubicBezTo>
                    <a:pt x="849249" y="147955"/>
                    <a:pt x="833755" y="153797"/>
                    <a:pt x="821817" y="163449"/>
                  </a:cubicBezTo>
                  <a:cubicBezTo>
                    <a:pt x="809879" y="173101"/>
                    <a:pt x="803910" y="179007"/>
                    <a:pt x="803910" y="181166"/>
                  </a:cubicBezTo>
                  <a:cubicBezTo>
                    <a:pt x="803910" y="183325"/>
                    <a:pt x="808355" y="189230"/>
                    <a:pt x="817245" y="198882"/>
                  </a:cubicBezTo>
                  <a:cubicBezTo>
                    <a:pt x="831723" y="192278"/>
                    <a:pt x="846709" y="183642"/>
                    <a:pt x="862203" y="172974"/>
                  </a:cubicBezTo>
                  <a:cubicBezTo>
                    <a:pt x="867791" y="169164"/>
                    <a:pt x="871855" y="167259"/>
                    <a:pt x="874395" y="167259"/>
                  </a:cubicBezTo>
                  <a:cubicBezTo>
                    <a:pt x="876935" y="167259"/>
                    <a:pt x="881126" y="168212"/>
                    <a:pt x="886968" y="170117"/>
                  </a:cubicBezTo>
                  <a:cubicBezTo>
                    <a:pt x="892810" y="172022"/>
                    <a:pt x="897827" y="177356"/>
                    <a:pt x="902018" y="186119"/>
                  </a:cubicBezTo>
                  <a:cubicBezTo>
                    <a:pt x="906209" y="194882"/>
                    <a:pt x="908304" y="200343"/>
                    <a:pt x="908304" y="202502"/>
                  </a:cubicBezTo>
                  <a:cubicBezTo>
                    <a:pt x="908304" y="204661"/>
                    <a:pt x="907669" y="206502"/>
                    <a:pt x="906399" y="208026"/>
                  </a:cubicBezTo>
                  <a:cubicBezTo>
                    <a:pt x="899033" y="217170"/>
                    <a:pt x="894461" y="223266"/>
                    <a:pt x="892683" y="226314"/>
                  </a:cubicBezTo>
                  <a:cubicBezTo>
                    <a:pt x="890905" y="229362"/>
                    <a:pt x="890143" y="232664"/>
                    <a:pt x="890397" y="236220"/>
                  </a:cubicBezTo>
                  <a:cubicBezTo>
                    <a:pt x="893191" y="243840"/>
                    <a:pt x="894588" y="249555"/>
                    <a:pt x="894588" y="253365"/>
                  </a:cubicBezTo>
                  <a:cubicBezTo>
                    <a:pt x="894588" y="257175"/>
                    <a:pt x="891921" y="259207"/>
                    <a:pt x="886587" y="259461"/>
                  </a:cubicBezTo>
                  <a:cubicBezTo>
                    <a:pt x="877443" y="259969"/>
                    <a:pt x="868934" y="261938"/>
                    <a:pt x="861060" y="265367"/>
                  </a:cubicBezTo>
                  <a:cubicBezTo>
                    <a:pt x="853186" y="268796"/>
                    <a:pt x="847662" y="270510"/>
                    <a:pt x="844487" y="270510"/>
                  </a:cubicBezTo>
                  <a:cubicBezTo>
                    <a:pt x="841312" y="270510"/>
                    <a:pt x="837565" y="270256"/>
                    <a:pt x="833247" y="269748"/>
                  </a:cubicBezTo>
                  <a:cubicBezTo>
                    <a:pt x="832993" y="283210"/>
                    <a:pt x="831660" y="289941"/>
                    <a:pt x="829247" y="289941"/>
                  </a:cubicBezTo>
                  <a:cubicBezTo>
                    <a:pt x="826834" y="289941"/>
                    <a:pt x="822833" y="286512"/>
                    <a:pt x="817245" y="279654"/>
                  </a:cubicBezTo>
                  <a:cubicBezTo>
                    <a:pt x="811657" y="272796"/>
                    <a:pt x="807085" y="261303"/>
                    <a:pt x="803529" y="245174"/>
                  </a:cubicBezTo>
                  <a:cubicBezTo>
                    <a:pt x="799973" y="229045"/>
                    <a:pt x="796925" y="219075"/>
                    <a:pt x="794385" y="215265"/>
                  </a:cubicBezTo>
                  <a:cubicBezTo>
                    <a:pt x="790829" y="209931"/>
                    <a:pt x="789051" y="203200"/>
                    <a:pt x="789051" y="195072"/>
                  </a:cubicBezTo>
                  <a:cubicBezTo>
                    <a:pt x="789051" y="180848"/>
                    <a:pt x="792988" y="173609"/>
                    <a:pt x="800862" y="173355"/>
                  </a:cubicBezTo>
                  <a:cubicBezTo>
                    <a:pt x="817118" y="156083"/>
                    <a:pt x="836168" y="143129"/>
                    <a:pt x="858012" y="134493"/>
                  </a:cubicBezTo>
                  <a:cubicBezTo>
                    <a:pt x="856234" y="128651"/>
                    <a:pt x="854774" y="121666"/>
                    <a:pt x="853631" y="113538"/>
                  </a:cubicBezTo>
                  <a:cubicBezTo>
                    <a:pt x="852488" y="105410"/>
                    <a:pt x="851853" y="97727"/>
                    <a:pt x="851726" y="90488"/>
                  </a:cubicBezTo>
                  <a:cubicBezTo>
                    <a:pt x="851599" y="83249"/>
                    <a:pt x="851535" y="76645"/>
                    <a:pt x="851535" y="70676"/>
                  </a:cubicBezTo>
                  <a:cubicBezTo>
                    <a:pt x="851535" y="64707"/>
                    <a:pt x="850075" y="59055"/>
                    <a:pt x="847154" y="53721"/>
                  </a:cubicBezTo>
                  <a:cubicBezTo>
                    <a:pt x="844233" y="48387"/>
                    <a:pt x="842772" y="45085"/>
                    <a:pt x="842772" y="43815"/>
                  </a:cubicBezTo>
                  <a:cubicBezTo>
                    <a:pt x="842772" y="42545"/>
                    <a:pt x="843788" y="41910"/>
                    <a:pt x="845820" y="41910"/>
                  </a:cubicBezTo>
                  <a:cubicBezTo>
                    <a:pt x="856996" y="41910"/>
                    <a:pt x="866648" y="44577"/>
                    <a:pt x="874776" y="49911"/>
                  </a:cubicBezTo>
                  <a:cubicBezTo>
                    <a:pt x="891032" y="35687"/>
                    <a:pt x="912749" y="26670"/>
                    <a:pt x="939927" y="22860"/>
                  </a:cubicBezTo>
                  <a:cubicBezTo>
                    <a:pt x="946277" y="21844"/>
                    <a:pt x="951230" y="19177"/>
                    <a:pt x="954786" y="14859"/>
                  </a:cubicBezTo>
                  <a:cubicBezTo>
                    <a:pt x="957580" y="11557"/>
                    <a:pt x="959993" y="9906"/>
                    <a:pt x="962025" y="9906"/>
                  </a:cubicBezTo>
                  <a:close/>
                  <a:moveTo>
                    <a:pt x="1333500" y="2667"/>
                  </a:moveTo>
                  <a:cubicBezTo>
                    <a:pt x="1352296" y="2667"/>
                    <a:pt x="1361694" y="10668"/>
                    <a:pt x="1361694" y="26670"/>
                  </a:cubicBezTo>
                  <a:cubicBezTo>
                    <a:pt x="1361694" y="29972"/>
                    <a:pt x="1361186" y="33528"/>
                    <a:pt x="1360170" y="37338"/>
                  </a:cubicBezTo>
                  <a:cubicBezTo>
                    <a:pt x="1364234" y="37338"/>
                    <a:pt x="1367727" y="36830"/>
                    <a:pt x="1370648" y="35814"/>
                  </a:cubicBezTo>
                  <a:cubicBezTo>
                    <a:pt x="1373569" y="34798"/>
                    <a:pt x="1375982" y="34290"/>
                    <a:pt x="1377887" y="34290"/>
                  </a:cubicBezTo>
                  <a:cubicBezTo>
                    <a:pt x="1379792" y="34290"/>
                    <a:pt x="1383475" y="36005"/>
                    <a:pt x="1388936" y="39434"/>
                  </a:cubicBezTo>
                  <a:cubicBezTo>
                    <a:pt x="1394397" y="42863"/>
                    <a:pt x="1397953" y="45593"/>
                    <a:pt x="1399604" y="47625"/>
                  </a:cubicBezTo>
                  <a:cubicBezTo>
                    <a:pt x="1401255" y="49657"/>
                    <a:pt x="1402080" y="51943"/>
                    <a:pt x="1402080" y="54483"/>
                  </a:cubicBezTo>
                  <a:cubicBezTo>
                    <a:pt x="1402080" y="59563"/>
                    <a:pt x="1399540" y="62738"/>
                    <a:pt x="1394460" y="64008"/>
                  </a:cubicBezTo>
                  <a:cubicBezTo>
                    <a:pt x="1376680" y="68072"/>
                    <a:pt x="1363345" y="72644"/>
                    <a:pt x="1354455" y="77724"/>
                  </a:cubicBezTo>
                  <a:lnTo>
                    <a:pt x="1352550" y="90678"/>
                  </a:lnTo>
                  <a:cubicBezTo>
                    <a:pt x="1365504" y="87376"/>
                    <a:pt x="1377569" y="85725"/>
                    <a:pt x="1388745" y="85725"/>
                  </a:cubicBezTo>
                  <a:cubicBezTo>
                    <a:pt x="1406779" y="85725"/>
                    <a:pt x="1418400" y="89599"/>
                    <a:pt x="1423607" y="97346"/>
                  </a:cubicBezTo>
                  <a:cubicBezTo>
                    <a:pt x="1428814" y="105093"/>
                    <a:pt x="1431417" y="111062"/>
                    <a:pt x="1431417" y="115253"/>
                  </a:cubicBezTo>
                  <a:cubicBezTo>
                    <a:pt x="1431417" y="119444"/>
                    <a:pt x="1430719" y="122492"/>
                    <a:pt x="1429322" y="124397"/>
                  </a:cubicBezTo>
                  <a:cubicBezTo>
                    <a:pt x="1427925" y="126302"/>
                    <a:pt x="1425829" y="127508"/>
                    <a:pt x="1423035" y="128016"/>
                  </a:cubicBezTo>
                  <a:lnTo>
                    <a:pt x="1408176" y="131064"/>
                  </a:lnTo>
                  <a:cubicBezTo>
                    <a:pt x="1397508" y="133096"/>
                    <a:pt x="1390269" y="134620"/>
                    <a:pt x="1386459" y="135636"/>
                  </a:cubicBezTo>
                  <a:cubicBezTo>
                    <a:pt x="1370965" y="140208"/>
                    <a:pt x="1360170" y="141859"/>
                    <a:pt x="1354074" y="140589"/>
                  </a:cubicBezTo>
                  <a:cubicBezTo>
                    <a:pt x="1349756" y="139827"/>
                    <a:pt x="1346454" y="139446"/>
                    <a:pt x="1344168" y="139446"/>
                  </a:cubicBezTo>
                  <a:cubicBezTo>
                    <a:pt x="1337564" y="139446"/>
                    <a:pt x="1334262" y="140716"/>
                    <a:pt x="1334262" y="143256"/>
                  </a:cubicBezTo>
                  <a:cubicBezTo>
                    <a:pt x="1334262" y="144272"/>
                    <a:pt x="1335024" y="145161"/>
                    <a:pt x="1336548" y="145923"/>
                  </a:cubicBezTo>
                  <a:cubicBezTo>
                    <a:pt x="1342136" y="149225"/>
                    <a:pt x="1344930" y="152527"/>
                    <a:pt x="1344930" y="155829"/>
                  </a:cubicBezTo>
                  <a:cubicBezTo>
                    <a:pt x="1344930" y="157099"/>
                    <a:pt x="1344422" y="158242"/>
                    <a:pt x="1343406" y="159258"/>
                  </a:cubicBezTo>
                  <a:cubicBezTo>
                    <a:pt x="1338834" y="163830"/>
                    <a:pt x="1332865" y="171069"/>
                    <a:pt x="1325499" y="180975"/>
                  </a:cubicBezTo>
                  <a:cubicBezTo>
                    <a:pt x="1331849" y="184531"/>
                    <a:pt x="1338453" y="188722"/>
                    <a:pt x="1345311" y="193548"/>
                  </a:cubicBezTo>
                  <a:cubicBezTo>
                    <a:pt x="1349883" y="178054"/>
                    <a:pt x="1352169" y="168021"/>
                    <a:pt x="1352169" y="163449"/>
                  </a:cubicBezTo>
                  <a:cubicBezTo>
                    <a:pt x="1352169" y="158877"/>
                    <a:pt x="1351534" y="156274"/>
                    <a:pt x="1350264" y="155639"/>
                  </a:cubicBezTo>
                  <a:cubicBezTo>
                    <a:pt x="1348994" y="155004"/>
                    <a:pt x="1348359" y="154051"/>
                    <a:pt x="1348359" y="152781"/>
                  </a:cubicBezTo>
                  <a:cubicBezTo>
                    <a:pt x="1348359" y="151511"/>
                    <a:pt x="1349439" y="150241"/>
                    <a:pt x="1351598" y="148971"/>
                  </a:cubicBezTo>
                  <a:cubicBezTo>
                    <a:pt x="1353757" y="147701"/>
                    <a:pt x="1356360" y="147066"/>
                    <a:pt x="1359408" y="147066"/>
                  </a:cubicBezTo>
                  <a:cubicBezTo>
                    <a:pt x="1370330" y="147066"/>
                    <a:pt x="1375791" y="149987"/>
                    <a:pt x="1375791" y="155829"/>
                  </a:cubicBezTo>
                  <a:cubicBezTo>
                    <a:pt x="1375791" y="162941"/>
                    <a:pt x="1374839" y="168148"/>
                    <a:pt x="1372934" y="171450"/>
                  </a:cubicBezTo>
                  <a:cubicBezTo>
                    <a:pt x="1371029" y="174752"/>
                    <a:pt x="1367155" y="187579"/>
                    <a:pt x="1361313" y="209931"/>
                  </a:cubicBezTo>
                  <a:cubicBezTo>
                    <a:pt x="1383665" y="205105"/>
                    <a:pt x="1398270" y="202692"/>
                    <a:pt x="1405128" y="202692"/>
                  </a:cubicBezTo>
                  <a:cubicBezTo>
                    <a:pt x="1411986" y="202692"/>
                    <a:pt x="1417638" y="205169"/>
                    <a:pt x="1422083" y="210122"/>
                  </a:cubicBezTo>
                  <a:cubicBezTo>
                    <a:pt x="1426528" y="215075"/>
                    <a:pt x="1428750" y="218948"/>
                    <a:pt x="1428750" y="221742"/>
                  </a:cubicBezTo>
                  <a:cubicBezTo>
                    <a:pt x="1428750" y="226060"/>
                    <a:pt x="1425829" y="228219"/>
                    <a:pt x="1419987" y="228219"/>
                  </a:cubicBezTo>
                  <a:cubicBezTo>
                    <a:pt x="1418463" y="228219"/>
                    <a:pt x="1416685" y="227965"/>
                    <a:pt x="1414653" y="227457"/>
                  </a:cubicBezTo>
                  <a:cubicBezTo>
                    <a:pt x="1405509" y="225171"/>
                    <a:pt x="1396492" y="224028"/>
                    <a:pt x="1387602" y="224028"/>
                  </a:cubicBezTo>
                  <a:cubicBezTo>
                    <a:pt x="1378712" y="224028"/>
                    <a:pt x="1368298" y="225171"/>
                    <a:pt x="1356360" y="227457"/>
                  </a:cubicBezTo>
                  <a:cubicBezTo>
                    <a:pt x="1347978" y="253873"/>
                    <a:pt x="1337501" y="272923"/>
                    <a:pt x="1324928" y="284607"/>
                  </a:cubicBezTo>
                  <a:cubicBezTo>
                    <a:pt x="1312355" y="296291"/>
                    <a:pt x="1295908" y="302133"/>
                    <a:pt x="1275588" y="302133"/>
                  </a:cubicBezTo>
                  <a:cubicBezTo>
                    <a:pt x="1271778" y="302133"/>
                    <a:pt x="1269365" y="301879"/>
                    <a:pt x="1268349" y="301371"/>
                  </a:cubicBezTo>
                  <a:cubicBezTo>
                    <a:pt x="1267333" y="300863"/>
                    <a:pt x="1266825" y="299974"/>
                    <a:pt x="1266825" y="298704"/>
                  </a:cubicBezTo>
                  <a:cubicBezTo>
                    <a:pt x="1266825" y="296164"/>
                    <a:pt x="1268349" y="294259"/>
                    <a:pt x="1271397" y="292989"/>
                  </a:cubicBezTo>
                  <a:cubicBezTo>
                    <a:pt x="1287907" y="287147"/>
                    <a:pt x="1300798" y="279400"/>
                    <a:pt x="1310069" y="269748"/>
                  </a:cubicBezTo>
                  <a:cubicBezTo>
                    <a:pt x="1319340" y="260096"/>
                    <a:pt x="1326642" y="248158"/>
                    <a:pt x="1331976" y="233934"/>
                  </a:cubicBezTo>
                  <a:cubicBezTo>
                    <a:pt x="1324356" y="236728"/>
                    <a:pt x="1308608" y="243840"/>
                    <a:pt x="1284732" y="255270"/>
                  </a:cubicBezTo>
                  <a:cubicBezTo>
                    <a:pt x="1274064" y="260350"/>
                    <a:pt x="1266762" y="262890"/>
                    <a:pt x="1262825" y="262890"/>
                  </a:cubicBezTo>
                  <a:cubicBezTo>
                    <a:pt x="1258888" y="262890"/>
                    <a:pt x="1254506" y="261049"/>
                    <a:pt x="1249680" y="257366"/>
                  </a:cubicBezTo>
                  <a:cubicBezTo>
                    <a:pt x="1244854" y="253683"/>
                    <a:pt x="1242441" y="251143"/>
                    <a:pt x="1242441" y="249746"/>
                  </a:cubicBezTo>
                  <a:cubicBezTo>
                    <a:pt x="1242441" y="248349"/>
                    <a:pt x="1243584" y="247523"/>
                    <a:pt x="1245870" y="247269"/>
                  </a:cubicBezTo>
                  <a:cubicBezTo>
                    <a:pt x="1250950" y="246761"/>
                    <a:pt x="1255776" y="245110"/>
                    <a:pt x="1260348" y="242316"/>
                  </a:cubicBezTo>
                  <a:cubicBezTo>
                    <a:pt x="1271270" y="235966"/>
                    <a:pt x="1288923" y="229108"/>
                    <a:pt x="1313307" y="221742"/>
                  </a:cubicBezTo>
                  <a:cubicBezTo>
                    <a:pt x="1312545" y="219964"/>
                    <a:pt x="1311212" y="219075"/>
                    <a:pt x="1309307" y="219075"/>
                  </a:cubicBezTo>
                  <a:cubicBezTo>
                    <a:pt x="1307402" y="219075"/>
                    <a:pt x="1304290" y="219774"/>
                    <a:pt x="1299972" y="221171"/>
                  </a:cubicBezTo>
                  <a:cubicBezTo>
                    <a:pt x="1295654" y="222568"/>
                    <a:pt x="1292225" y="223965"/>
                    <a:pt x="1289685" y="225362"/>
                  </a:cubicBezTo>
                  <a:cubicBezTo>
                    <a:pt x="1287145" y="226759"/>
                    <a:pt x="1285558" y="227457"/>
                    <a:pt x="1284923" y="227457"/>
                  </a:cubicBezTo>
                  <a:cubicBezTo>
                    <a:pt x="1284288" y="227457"/>
                    <a:pt x="1283970" y="227330"/>
                    <a:pt x="1283970" y="227076"/>
                  </a:cubicBezTo>
                  <a:cubicBezTo>
                    <a:pt x="1283970" y="225552"/>
                    <a:pt x="1289558" y="221488"/>
                    <a:pt x="1300734" y="214884"/>
                  </a:cubicBezTo>
                  <a:cubicBezTo>
                    <a:pt x="1292352" y="212344"/>
                    <a:pt x="1287145" y="209995"/>
                    <a:pt x="1285113" y="207836"/>
                  </a:cubicBezTo>
                  <a:cubicBezTo>
                    <a:pt x="1283081" y="205677"/>
                    <a:pt x="1282065" y="201549"/>
                    <a:pt x="1282065" y="195453"/>
                  </a:cubicBezTo>
                  <a:cubicBezTo>
                    <a:pt x="1282065" y="189357"/>
                    <a:pt x="1283081" y="185293"/>
                    <a:pt x="1285113" y="183261"/>
                  </a:cubicBezTo>
                  <a:cubicBezTo>
                    <a:pt x="1287145" y="181229"/>
                    <a:pt x="1291082" y="180340"/>
                    <a:pt x="1296924" y="180594"/>
                  </a:cubicBezTo>
                  <a:cubicBezTo>
                    <a:pt x="1298448" y="177292"/>
                    <a:pt x="1300544" y="174816"/>
                    <a:pt x="1303211" y="173165"/>
                  </a:cubicBezTo>
                  <a:cubicBezTo>
                    <a:pt x="1305878" y="171514"/>
                    <a:pt x="1307211" y="170117"/>
                    <a:pt x="1307211" y="168974"/>
                  </a:cubicBezTo>
                  <a:cubicBezTo>
                    <a:pt x="1307211" y="167831"/>
                    <a:pt x="1305560" y="166370"/>
                    <a:pt x="1302258" y="164592"/>
                  </a:cubicBezTo>
                  <a:cubicBezTo>
                    <a:pt x="1296162" y="160782"/>
                    <a:pt x="1293114" y="156147"/>
                    <a:pt x="1293114" y="150686"/>
                  </a:cubicBezTo>
                  <a:cubicBezTo>
                    <a:pt x="1293114" y="145225"/>
                    <a:pt x="1295527" y="142240"/>
                    <a:pt x="1300353" y="141732"/>
                  </a:cubicBezTo>
                  <a:cubicBezTo>
                    <a:pt x="1327531" y="139446"/>
                    <a:pt x="1349756" y="133223"/>
                    <a:pt x="1367028" y="123063"/>
                  </a:cubicBezTo>
                  <a:cubicBezTo>
                    <a:pt x="1384300" y="112903"/>
                    <a:pt x="1392936" y="106299"/>
                    <a:pt x="1392936" y="103251"/>
                  </a:cubicBezTo>
                  <a:cubicBezTo>
                    <a:pt x="1392936" y="101727"/>
                    <a:pt x="1391031" y="100965"/>
                    <a:pt x="1387221" y="100965"/>
                  </a:cubicBezTo>
                  <a:cubicBezTo>
                    <a:pt x="1377569" y="100965"/>
                    <a:pt x="1369568" y="101854"/>
                    <a:pt x="1363218" y="103632"/>
                  </a:cubicBezTo>
                  <a:cubicBezTo>
                    <a:pt x="1356868" y="105410"/>
                    <a:pt x="1348105" y="109347"/>
                    <a:pt x="1336929" y="115443"/>
                  </a:cubicBezTo>
                  <a:cubicBezTo>
                    <a:pt x="1305179" y="133223"/>
                    <a:pt x="1285177" y="144272"/>
                    <a:pt x="1276922" y="148590"/>
                  </a:cubicBezTo>
                  <a:cubicBezTo>
                    <a:pt x="1268667" y="152908"/>
                    <a:pt x="1263777" y="155067"/>
                    <a:pt x="1262253" y="155067"/>
                  </a:cubicBezTo>
                  <a:cubicBezTo>
                    <a:pt x="1258697" y="155067"/>
                    <a:pt x="1255840" y="151194"/>
                    <a:pt x="1253681" y="143447"/>
                  </a:cubicBezTo>
                  <a:cubicBezTo>
                    <a:pt x="1251522" y="135700"/>
                    <a:pt x="1250442" y="130683"/>
                    <a:pt x="1250442" y="128397"/>
                  </a:cubicBezTo>
                  <a:cubicBezTo>
                    <a:pt x="1250442" y="123063"/>
                    <a:pt x="1252347" y="120396"/>
                    <a:pt x="1256157" y="120396"/>
                  </a:cubicBezTo>
                  <a:cubicBezTo>
                    <a:pt x="1257681" y="120396"/>
                    <a:pt x="1258824" y="120904"/>
                    <a:pt x="1259586" y="121920"/>
                  </a:cubicBezTo>
                  <a:cubicBezTo>
                    <a:pt x="1260348" y="122936"/>
                    <a:pt x="1261364" y="123444"/>
                    <a:pt x="1262634" y="123444"/>
                  </a:cubicBezTo>
                  <a:cubicBezTo>
                    <a:pt x="1267460" y="123444"/>
                    <a:pt x="1284097" y="116840"/>
                    <a:pt x="1312545" y="103632"/>
                  </a:cubicBezTo>
                  <a:cubicBezTo>
                    <a:pt x="1315593" y="98806"/>
                    <a:pt x="1317752" y="93472"/>
                    <a:pt x="1319022" y="87630"/>
                  </a:cubicBezTo>
                  <a:cubicBezTo>
                    <a:pt x="1312164" y="87630"/>
                    <a:pt x="1304608" y="84138"/>
                    <a:pt x="1296353" y="77153"/>
                  </a:cubicBezTo>
                  <a:cubicBezTo>
                    <a:pt x="1288098" y="70168"/>
                    <a:pt x="1283970" y="65977"/>
                    <a:pt x="1283970" y="64580"/>
                  </a:cubicBezTo>
                  <a:cubicBezTo>
                    <a:pt x="1283970" y="63183"/>
                    <a:pt x="1285240" y="62484"/>
                    <a:pt x="1287780" y="62484"/>
                  </a:cubicBezTo>
                  <a:lnTo>
                    <a:pt x="1291971" y="62484"/>
                  </a:lnTo>
                  <a:cubicBezTo>
                    <a:pt x="1300861" y="62484"/>
                    <a:pt x="1312037" y="59563"/>
                    <a:pt x="1325499" y="53721"/>
                  </a:cubicBezTo>
                  <a:cubicBezTo>
                    <a:pt x="1325753" y="47371"/>
                    <a:pt x="1325880" y="41466"/>
                    <a:pt x="1325880" y="36005"/>
                  </a:cubicBezTo>
                  <a:cubicBezTo>
                    <a:pt x="1325880" y="30544"/>
                    <a:pt x="1324991" y="26797"/>
                    <a:pt x="1323213" y="24765"/>
                  </a:cubicBezTo>
                  <a:cubicBezTo>
                    <a:pt x="1321435" y="22733"/>
                    <a:pt x="1317625" y="21463"/>
                    <a:pt x="1311783" y="20955"/>
                  </a:cubicBezTo>
                  <a:cubicBezTo>
                    <a:pt x="1308735" y="20701"/>
                    <a:pt x="1307211" y="18987"/>
                    <a:pt x="1307211" y="15812"/>
                  </a:cubicBezTo>
                  <a:cubicBezTo>
                    <a:pt x="1307211" y="12637"/>
                    <a:pt x="1309116" y="9652"/>
                    <a:pt x="1312926" y="6858"/>
                  </a:cubicBezTo>
                  <a:cubicBezTo>
                    <a:pt x="1316736" y="4064"/>
                    <a:pt x="1323594" y="2667"/>
                    <a:pt x="1333500" y="2667"/>
                  </a:cubicBezTo>
                  <a:close/>
                  <a:moveTo>
                    <a:pt x="481965" y="0"/>
                  </a:moveTo>
                  <a:cubicBezTo>
                    <a:pt x="485267" y="0"/>
                    <a:pt x="493332" y="3302"/>
                    <a:pt x="506159" y="9906"/>
                  </a:cubicBezTo>
                  <a:cubicBezTo>
                    <a:pt x="518986" y="16510"/>
                    <a:pt x="528511" y="22860"/>
                    <a:pt x="534734" y="28956"/>
                  </a:cubicBezTo>
                  <a:cubicBezTo>
                    <a:pt x="540957" y="35052"/>
                    <a:pt x="544068" y="41339"/>
                    <a:pt x="544068" y="47816"/>
                  </a:cubicBezTo>
                  <a:cubicBezTo>
                    <a:pt x="544068" y="54293"/>
                    <a:pt x="540766" y="62230"/>
                    <a:pt x="534162" y="71628"/>
                  </a:cubicBezTo>
                  <a:cubicBezTo>
                    <a:pt x="549402" y="62738"/>
                    <a:pt x="559626" y="57341"/>
                    <a:pt x="564833" y="55436"/>
                  </a:cubicBezTo>
                  <a:cubicBezTo>
                    <a:pt x="570040" y="53531"/>
                    <a:pt x="573024" y="51562"/>
                    <a:pt x="573786" y="49530"/>
                  </a:cubicBezTo>
                  <a:cubicBezTo>
                    <a:pt x="574802" y="46990"/>
                    <a:pt x="578739" y="45720"/>
                    <a:pt x="585597" y="45720"/>
                  </a:cubicBezTo>
                  <a:cubicBezTo>
                    <a:pt x="592455" y="45720"/>
                    <a:pt x="598234" y="48387"/>
                    <a:pt x="602933" y="53721"/>
                  </a:cubicBezTo>
                  <a:cubicBezTo>
                    <a:pt x="607632" y="59055"/>
                    <a:pt x="609981" y="63881"/>
                    <a:pt x="609981" y="68199"/>
                  </a:cubicBezTo>
                  <a:cubicBezTo>
                    <a:pt x="609981" y="77597"/>
                    <a:pt x="606806" y="82296"/>
                    <a:pt x="600456" y="82296"/>
                  </a:cubicBezTo>
                  <a:cubicBezTo>
                    <a:pt x="590042" y="82296"/>
                    <a:pt x="575183" y="88138"/>
                    <a:pt x="555879" y="99822"/>
                  </a:cubicBezTo>
                  <a:cubicBezTo>
                    <a:pt x="557403" y="108966"/>
                    <a:pt x="561086" y="117729"/>
                    <a:pt x="566928" y="126111"/>
                  </a:cubicBezTo>
                  <a:cubicBezTo>
                    <a:pt x="568960" y="128905"/>
                    <a:pt x="569976" y="135255"/>
                    <a:pt x="569976" y="145161"/>
                  </a:cubicBezTo>
                  <a:cubicBezTo>
                    <a:pt x="569976" y="161417"/>
                    <a:pt x="567309" y="175895"/>
                    <a:pt x="561975" y="188595"/>
                  </a:cubicBezTo>
                  <a:cubicBezTo>
                    <a:pt x="605409" y="209931"/>
                    <a:pt x="632079" y="222250"/>
                    <a:pt x="641985" y="225552"/>
                  </a:cubicBezTo>
                  <a:cubicBezTo>
                    <a:pt x="651891" y="228854"/>
                    <a:pt x="660972" y="237427"/>
                    <a:pt x="669227" y="251270"/>
                  </a:cubicBezTo>
                  <a:cubicBezTo>
                    <a:pt x="677482" y="265113"/>
                    <a:pt x="681609" y="277495"/>
                    <a:pt x="681609" y="288417"/>
                  </a:cubicBezTo>
                  <a:cubicBezTo>
                    <a:pt x="681609" y="294005"/>
                    <a:pt x="679387" y="296799"/>
                    <a:pt x="674942" y="296799"/>
                  </a:cubicBezTo>
                  <a:cubicBezTo>
                    <a:pt x="670497" y="296799"/>
                    <a:pt x="658813" y="291338"/>
                    <a:pt x="639890" y="280416"/>
                  </a:cubicBezTo>
                  <a:cubicBezTo>
                    <a:pt x="620967" y="269494"/>
                    <a:pt x="608584" y="261366"/>
                    <a:pt x="602742" y="256032"/>
                  </a:cubicBezTo>
                  <a:cubicBezTo>
                    <a:pt x="586994" y="242316"/>
                    <a:pt x="568198" y="229108"/>
                    <a:pt x="546354" y="216408"/>
                  </a:cubicBezTo>
                  <a:cubicBezTo>
                    <a:pt x="535686" y="228600"/>
                    <a:pt x="522542" y="237871"/>
                    <a:pt x="506921" y="244221"/>
                  </a:cubicBezTo>
                  <a:cubicBezTo>
                    <a:pt x="491300" y="250571"/>
                    <a:pt x="475298" y="253746"/>
                    <a:pt x="458915" y="253746"/>
                  </a:cubicBezTo>
                  <a:cubicBezTo>
                    <a:pt x="442532" y="253746"/>
                    <a:pt x="427800" y="251714"/>
                    <a:pt x="414719" y="247650"/>
                  </a:cubicBezTo>
                  <a:cubicBezTo>
                    <a:pt x="401638" y="243586"/>
                    <a:pt x="391541" y="238443"/>
                    <a:pt x="384429" y="232220"/>
                  </a:cubicBezTo>
                  <a:cubicBezTo>
                    <a:pt x="377317" y="225997"/>
                    <a:pt x="373761" y="221234"/>
                    <a:pt x="373761" y="217932"/>
                  </a:cubicBezTo>
                  <a:cubicBezTo>
                    <a:pt x="373761" y="216154"/>
                    <a:pt x="374523" y="215265"/>
                    <a:pt x="376047" y="215265"/>
                  </a:cubicBezTo>
                  <a:cubicBezTo>
                    <a:pt x="377571" y="215265"/>
                    <a:pt x="379603" y="216662"/>
                    <a:pt x="382143" y="219456"/>
                  </a:cubicBezTo>
                  <a:cubicBezTo>
                    <a:pt x="391541" y="229616"/>
                    <a:pt x="407416" y="234696"/>
                    <a:pt x="429768" y="234696"/>
                  </a:cubicBezTo>
                  <a:cubicBezTo>
                    <a:pt x="446532" y="234696"/>
                    <a:pt x="462661" y="231648"/>
                    <a:pt x="478155" y="225552"/>
                  </a:cubicBezTo>
                  <a:cubicBezTo>
                    <a:pt x="493649" y="219456"/>
                    <a:pt x="505206" y="211074"/>
                    <a:pt x="512826" y="200406"/>
                  </a:cubicBezTo>
                  <a:cubicBezTo>
                    <a:pt x="494284" y="193548"/>
                    <a:pt x="478473" y="185611"/>
                    <a:pt x="465392" y="176594"/>
                  </a:cubicBezTo>
                  <a:cubicBezTo>
                    <a:pt x="452311" y="167577"/>
                    <a:pt x="439230" y="163068"/>
                    <a:pt x="426149" y="163068"/>
                  </a:cubicBezTo>
                  <a:cubicBezTo>
                    <a:pt x="413068" y="163068"/>
                    <a:pt x="401320" y="166878"/>
                    <a:pt x="390906" y="174498"/>
                  </a:cubicBezTo>
                  <a:cubicBezTo>
                    <a:pt x="388366" y="176276"/>
                    <a:pt x="386461" y="177165"/>
                    <a:pt x="385191" y="177165"/>
                  </a:cubicBezTo>
                  <a:cubicBezTo>
                    <a:pt x="383921" y="177165"/>
                    <a:pt x="383286" y="176657"/>
                    <a:pt x="383286" y="175641"/>
                  </a:cubicBezTo>
                  <a:cubicBezTo>
                    <a:pt x="383286" y="172339"/>
                    <a:pt x="387477" y="167069"/>
                    <a:pt x="395859" y="159830"/>
                  </a:cubicBezTo>
                  <a:cubicBezTo>
                    <a:pt x="404241" y="152591"/>
                    <a:pt x="415544" y="148971"/>
                    <a:pt x="429768" y="148971"/>
                  </a:cubicBezTo>
                  <a:cubicBezTo>
                    <a:pt x="434848" y="148971"/>
                    <a:pt x="440055" y="149479"/>
                    <a:pt x="445389" y="150495"/>
                  </a:cubicBezTo>
                  <a:cubicBezTo>
                    <a:pt x="450723" y="151511"/>
                    <a:pt x="461963" y="154496"/>
                    <a:pt x="479108" y="159449"/>
                  </a:cubicBezTo>
                  <a:cubicBezTo>
                    <a:pt x="496253" y="164402"/>
                    <a:pt x="511937" y="169291"/>
                    <a:pt x="526161" y="174117"/>
                  </a:cubicBezTo>
                  <a:cubicBezTo>
                    <a:pt x="534035" y="152781"/>
                    <a:pt x="538480" y="131318"/>
                    <a:pt x="539496" y="109728"/>
                  </a:cubicBezTo>
                  <a:cubicBezTo>
                    <a:pt x="523748" y="121412"/>
                    <a:pt x="510985" y="129667"/>
                    <a:pt x="501206" y="134493"/>
                  </a:cubicBezTo>
                  <a:cubicBezTo>
                    <a:pt x="491427" y="139319"/>
                    <a:pt x="484823" y="141732"/>
                    <a:pt x="481394" y="141732"/>
                  </a:cubicBezTo>
                  <a:cubicBezTo>
                    <a:pt x="477965" y="141732"/>
                    <a:pt x="474790" y="140589"/>
                    <a:pt x="471869" y="138303"/>
                  </a:cubicBezTo>
                  <a:cubicBezTo>
                    <a:pt x="468948" y="136017"/>
                    <a:pt x="465138" y="131255"/>
                    <a:pt x="460439" y="124016"/>
                  </a:cubicBezTo>
                  <a:cubicBezTo>
                    <a:pt x="455740" y="116777"/>
                    <a:pt x="453390" y="111252"/>
                    <a:pt x="453390" y="107442"/>
                  </a:cubicBezTo>
                  <a:cubicBezTo>
                    <a:pt x="453390" y="103632"/>
                    <a:pt x="455422" y="98806"/>
                    <a:pt x="459486" y="92964"/>
                  </a:cubicBezTo>
                  <a:cubicBezTo>
                    <a:pt x="472440" y="73914"/>
                    <a:pt x="480822" y="60960"/>
                    <a:pt x="484632" y="54102"/>
                  </a:cubicBezTo>
                  <a:cubicBezTo>
                    <a:pt x="488442" y="47244"/>
                    <a:pt x="490347" y="42418"/>
                    <a:pt x="490347" y="39624"/>
                  </a:cubicBezTo>
                  <a:cubicBezTo>
                    <a:pt x="490347" y="36830"/>
                    <a:pt x="489522" y="31687"/>
                    <a:pt x="487871" y="24194"/>
                  </a:cubicBezTo>
                  <a:cubicBezTo>
                    <a:pt x="486220" y="16701"/>
                    <a:pt x="484505" y="11367"/>
                    <a:pt x="482727" y="8192"/>
                  </a:cubicBezTo>
                  <a:cubicBezTo>
                    <a:pt x="480949" y="5017"/>
                    <a:pt x="480060" y="2858"/>
                    <a:pt x="480060" y="1715"/>
                  </a:cubicBezTo>
                  <a:cubicBezTo>
                    <a:pt x="480060" y="572"/>
                    <a:pt x="480695" y="0"/>
                    <a:pt x="48196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3" grpId="0" animBg="1"/>
      <p:bldP spid="8" grpId="0" animBg="1"/>
      <p:bldP spid="37900" grpId="0"/>
      <p:bldP spid="37905" grpId="0"/>
      <p:bldP spid="52" grpId="0" animBg="1"/>
    </p:bldLst>
  </p:timing>
</p:sld>
</file>

<file path=ppt/tags/tag1.xml><?xml version="1.0" encoding="utf-8"?>
<p:tagLst xmlns:p="http://schemas.openxmlformats.org/presentationml/2006/main">
  <p:tag name="PA" val="v4.0.0"/>
</p:tagLst>
</file>

<file path=ppt/tags/tag2.xml><?xml version="1.0" encoding="utf-8"?>
<p:tagLst xmlns:p="http://schemas.openxmlformats.org/presentationml/2006/main">
  <p:tag name="MH_TYPE" val="#NeiR#"/>
  <p:tag name="MH_NUMBER" val="1"/>
  <p:tag name="MH_CATEGORY" val="#TuWHP#"/>
  <p:tag name="MH_LAYOUT" val="SubTitleText"/>
  <p:tag name="MH" val="20190604153201"/>
  <p:tag name="MH_LIBRARY" val="GRAPHIC"/>
</p:tagLst>
</file>

<file path=ppt/tags/tag3.xml><?xml version="1.0" encoding="utf-8"?>
<p:tagLst xmlns:p="http://schemas.openxmlformats.org/presentationml/2006/main">
  <p:tag name="PA" val="v4.0.0"/>
</p:tagLst>
</file>

<file path=ppt/tags/tag4.xml><?xml version="1.0" encoding="utf-8"?>
<p:tagLst xmlns:p="http://schemas.openxmlformats.org/presentationml/2006/main">
  <p:tag name="MH_TYPE" val="#NeiR#"/>
  <p:tag name="MH_NUMBER" val="1"/>
  <p:tag name="MH_CATEGORY" val="#TuWHP#"/>
  <p:tag name="MH_LAYOUT" val="SubTitleText"/>
  <p:tag name="MH" val="20190604153201"/>
  <p:tag name="MH_LIBRARY" val="GRAPHIC"/>
</p:tagLst>
</file>

<file path=ppt/tags/tag5.xml><?xml version="1.0" encoding="utf-8"?>
<p:tagLst xmlns:p="http://schemas.openxmlformats.org/presentationml/2006/main">
  <p:tag name="KSO_WPP_MARK_KEY" val="f49d430c-9bb7-46e7-806f-892334fc777d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706</Words>
  <Application>WPS 演示</Application>
  <PresentationFormat>全屏显示(16:9)</PresentationFormat>
  <Paragraphs>99</Paragraphs>
  <Slides>13</Slides>
  <Notes>2</Notes>
  <HiddenSlides>1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宋体</vt:lpstr>
      <vt:lpstr>Wingdings</vt:lpstr>
      <vt:lpstr>Calibri</vt:lpstr>
      <vt:lpstr>等线 Light</vt:lpstr>
      <vt:lpstr>Calibri</vt:lpstr>
      <vt:lpstr>微软雅黑</vt:lpstr>
      <vt:lpstr>黑体</vt:lpstr>
      <vt:lpstr>Arial</vt:lpstr>
      <vt:lpstr>等线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吴为</cp:lastModifiedBy>
  <cp:revision>899</cp:revision>
  <dcterms:created xsi:type="dcterms:W3CDTF">2016-10-29T08:56:00Z</dcterms:created>
  <dcterms:modified xsi:type="dcterms:W3CDTF">2023-02-15T03:35:34Z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73AC04F5A2D644A1A428ADA955EA399B</vt:lpwstr>
  </property>
</Properties>
</file>