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3"/>
    <p:sldMasterId id="2147483652" r:id="rId4"/>
    <p:sldMasterId id="2147483653" r:id="rId5"/>
    <p:sldMasterId id="2147483655" r:id="rId6"/>
    <p:sldMasterId id="2147483656" r:id="rId7"/>
  </p:sldMasterIdLst>
  <p:notesMasterIdLst>
    <p:notesMasterId r:id="rId9"/>
  </p:notesMasterIdLst>
  <p:handoutMasterIdLst>
    <p:handoutMasterId r:id="rId19"/>
  </p:handoutMasterIdLst>
  <p:sldIdLst>
    <p:sldId id="259" r:id="rId8"/>
    <p:sldId id="267" r:id="rId10"/>
    <p:sldId id="262" r:id="rId11"/>
    <p:sldId id="270" r:id="rId12"/>
    <p:sldId id="271" r:id="rId13"/>
    <p:sldId id="272" r:id="rId14"/>
    <p:sldId id="273" r:id="rId15"/>
    <p:sldId id="274" r:id="rId16"/>
    <p:sldId id="275" r:id="rId17"/>
    <p:sldId id="284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</p:embeddedFont>
    <p:embeddedFont>
      <p:font typeface="等线" panose="02010600030101010101" pitchFamily="2" charset="-122"/>
      <p:regular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仿宋" panose="02010609060101010101" pitchFamily="49" charset="-122"/>
      <p:regular r:id="rId27"/>
    </p:embeddedFont>
  </p:embeddedFontLst>
  <p:custDataLst>
    <p:tags r:id="rId28"/>
  </p:custDataLst>
  <p:defaultTextStyle>
    <a:defPPr>
      <a:defRPr lang="en-US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66" autoAdjust="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21" d="100"/>
          <a:sy n="12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1pPr>
            <a:lvl2pPr marL="742950" indent="-40005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2pPr>
            <a:lvl3pPr marL="1143000" indent="-4572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3pPr>
            <a:lvl4pPr marL="1600200" indent="-5715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4pPr>
            <a:lvl5pPr marL="2057400" indent="-6858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12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CD4735D1-908B-4785-B84B-BB54FC843971}" type="datetime1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12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12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573E520F-0B05-458B-AC74-EE879736C899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1pPr>
            <a:lvl2pPr marL="742950" indent="-40005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2pPr>
            <a:lvl3pPr marL="1143000" indent="-4572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3pPr>
            <a:lvl4pPr marL="1600200" indent="-5715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4pPr>
            <a:lvl5pPr marL="2057400" indent="-6858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09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24B3B545-0DEA-4B68-8F07-17159F73A858}" type="datetime1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二级</a:t>
            </a:r>
          </a:p>
          <a:p>
            <a:pPr lvl="2"/>
            <a:r>
              <a:t>三级</a:t>
            </a:r>
          </a:p>
          <a:p>
            <a:pPr lvl="3"/>
            <a:r>
              <a:t>四级</a:t>
            </a:r>
          </a:p>
          <a:p>
            <a:pPr lvl="4"/>
            <a:r>
              <a:t>五级</a:t>
            </a:r>
          </a:p>
        </p:txBody>
      </p:sp>
      <p:sp>
        <p:nvSpPr>
          <p:cNvPr id="410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0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0B7C0384-D674-4E46-9A93-E1C8F9638397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4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sz="1200" u="none" baseline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08" name="灯片编号占位符 3"/>
          <p:cNvSpPr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b" anchorCtr="0">
            <a:no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D348CB79-C67D-4FB4-B90A-98575929E775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4112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sz="1200" u="none" baseline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13" name="灯片编号占位符 3"/>
          <p:cNvSpPr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b" anchorCtr="0">
            <a:no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1CE09BB1-7B47-48DE-B763-F5E74033BFCE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742950" indent="-40005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1143000" indent="-45720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600200" indent="-57150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2057400" indent="-68580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组合 3"/>
          <p:cNvGrpSpPr/>
          <p:nvPr/>
        </p:nvGrpSpPr>
        <p:grpSpPr>
          <a:xfrm>
            <a:off x="0" y="361950"/>
            <a:ext cx="9144000" cy="4667250"/>
            <a:chOff x="0" y="361507"/>
            <a:chExt cx="9144000" cy="4667693"/>
          </a:xfrm>
        </p:grpSpPr>
        <p:sp>
          <p:nvSpPr>
            <p:cNvPr id="1029" name="矩形 4"/>
            <p:cNvSpPr/>
            <p:nvPr/>
          </p:nvSpPr>
          <p:spPr>
            <a:xfrm>
              <a:off x="574675" y="809224"/>
              <a:ext cx="8008938" cy="3624607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grpSp>
        <p:nvGrpSpPr>
          <p:cNvPr id="1030" name="组合 7"/>
          <p:cNvGrpSpPr/>
          <p:nvPr/>
        </p:nvGrpSpPr>
        <p:grpSpPr>
          <a:xfrm>
            <a:off x="5002213" y="4094163"/>
            <a:ext cx="3679825" cy="1203325"/>
            <a:chOff x="5002624" y="4094902"/>
            <a:chExt cx="3679620" cy="1202728"/>
          </a:xfrm>
        </p:grpSpPr>
        <p:grpSp>
          <p:nvGrpSpPr>
            <p:cNvPr id="1031" name="组合 8"/>
            <p:cNvGrpSpPr/>
            <p:nvPr/>
          </p:nvGrpSpPr>
          <p:grpSpPr>
            <a:xfrm>
              <a:off x="5002624" y="4094902"/>
              <a:ext cx="3679620" cy="1202728"/>
              <a:chOff x="5002624" y="4094902"/>
              <a:chExt cx="3679620" cy="1202728"/>
            </a:xfrm>
          </p:grpSpPr>
          <p:grpSp>
            <p:nvGrpSpPr>
              <p:cNvPr id="1032" name="组合 10"/>
              <p:cNvGrpSpPr/>
              <p:nvPr/>
            </p:nvGrpSpPr>
            <p:grpSpPr>
              <a:xfrm>
                <a:off x="5002624" y="4345695"/>
                <a:ext cx="3387272" cy="812410"/>
                <a:chOff x="5002624" y="4345695"/>
                <a:chExt cx="3387272" cy="812410"/>
              </a:xfrm>
            </p:grpSpPr>
            <p:sp>
              <p:nvSpPr>
                <p:cNvPr id="1033" name="矩形: 圆角 13"/>
                <p:cNvSpPr/>
                <p:nvPr/>
              </p:nvSpPr>
              <p:spPr>
                <a:xfrm>
                  <a:off x="5693147" y="4402725"/>
                  <a:ext cx="2697013" cy="55693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>
                    <a:alpha val="59999"/>
                  </a:srgbClr>
                </a:solidFill>
                <a:ln w="12700" cap="flat">
                  <a:solidFill>
                    <a:srgbClr val="BDD7EE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 anchorCtr="0"/>
                <a:lstStyle>
                  <a:defPPr>
                    <a:defRPr lang="en-US"/>
                  </a:defPPr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5pPr>
                </a:lstStyle>
                <a:p>
                  <a:pPr marL="0" lvl="0" indent="0" algn="ctr" eaLnBrk="1" hangingPunct="1"/>
                  <a:endParaRPr>
                    <a:solidFill>
                      <a:srgbClr val="FFFFFF"/>
                    </a:solidFill>
                    <a:ea typeface="等线" panose="02010600030101010101" pitchFamily="2" charset="-122"/>
                  </a:endParaRPr>
                </a:p>
              </p:txBody>
            </p:sp>
          </p:grpSp>
        </p:grpSp>
        <p:sp>
          <p:nvSpPr>
            <p:cNvPr id="1034" name="文本框 9"/>
            <p:cNvSpPr/>
            <p:nvPr/>
          </p:nvSpPr>
          <p:spPr bwMode="auto">
            <a:xfrm>
              <a:off x="5842364" y="4510621"/>
              <a:ext cx="2431915" cy="39985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2000" b="1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点击汉字跳转学习！</a:t>
              </a:r>
              <a:endParaRPr lang="zh-CN" altLang="en-US" sz="20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7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38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39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40" name="矩形 7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41" name="矩形 1040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42" name="图片 1073743875" descr="学科网 zxxk.com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45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46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47" name="矩形 8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48" name="矩形 1047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49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52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53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54" name="组合 8"/>
          <p:cNvGrpSpPr/>
          <p:nvPr/>
        </p:nvGrpSpPr>
        <p:grpSpPr>
          <a:xfrm>
            <a:off x="19050" y="463550"/>
            <a:ext cx="2095500" cy="3475038"/>
            <a:chOff x="-7332" y="482083"/>
            <a:chExt cx="2094022" cy="3475304"/>
          </a:xfrm>
        </p:grpSpPr>
      </p:grpSp>
      <p:grpSp>
        <p:nvGrpSpPr>
          <p:cNvPr id="1055" name="矩形 14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56" name="矩形 1055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57" name="图片 1073743875" descr="学科网 zxxk.com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9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60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61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62" name="组合 7"/>
          <p:cNvGrpSpPr/>
          <p:nvPr/>
        </p:nvGrpSpPr>
        <p:grpSpPr>
          <a:xfrm>
            <a:off x="19050" y="463550"/>
            <a:ext cx="2095500" cy="3475038"/>
            <a:chOff x="-7332" y="482083"/>
            <a:chExt cx="2094022" cy="3475304"/>
          </a:xfrm>
        </p:grpSpPr>
      </p:grpSp>
      <p:grpSp>
        <p:nvGrpSpPr>
          <p:cNvPr id="1063" name="矩形 13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64" name="矩形 1063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65" name="图片 1073743875" descr="学科网 zxxk.com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7.xml"/><Relationship Id="rId8" Type="http://schemas.openxmlformats.org/officeDocument/2006/relationships/slide" Target="slide5.xml"/><Relationship Id="rId7" Type="http://schemas.openxmlformats.org/officeDocument/2006/relationships/slide" Target="slide4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2.xml"/><Relationship Id="rId11" Type="http://schemas.openxmlformats.org/officeDocument/2006/relationships/slide" Target="slide3.xml"/><Relationship Id="rId10" Type="http://schemas.openxmlformats.org/officeDocument/2006/relationships/slide" Target="slide9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" Target="slide8.xml"/><Relationship Id="rId8" Type="http://schemas.openxmlformats.org/officeDocument/2006/relationships/slide" Target="slide6.xml"/><Relationship Id="rId7" Type="http://schemas.openxmlformats.org/officeDocument/2006/relationships/slide" Target="slide4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5.xml"/><Relationship Id="rId3" Type="http://schemas.openxmlformats.org/officeDocument/2006/relationships/slide" Target="slide3.xml"/><Relationship Id="rId2" Type="http://schemas.openxmlformats.org/officeDocument/2006/relationships/image" Target="../media/image9.GIF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slide" Target="slide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" Target="slide9.xml"/><Relationship Id="rId8" Type="http://schemas.openxmlformats.org/officeDocument/2006/relationships/slide" Target="slide7.xml"/><Relationship Id="rId7" Type="http://schemas.openxmlformats.org/officeDocument/2006/relationships/slide" Target="slide5.xml"/><Relationship Id="rId6" Type="http://schemas.openxmlformats.org/officeDocument/2006/relationships/slide" Target="slide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slide" Target="slide2.xml"/><Relationship Id="rId2" Type="http://schemas.openxmlformats.org/officeDocument/2006/relationships/image" Target="../media/image13.GIF"/><Relationship Id="rId15" Type="http://schemas.openxmlformats.org/officeDocument/2006/relationships/slideLayout" Target="../slideLayouts/slideLayout3.xml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slide" Target="slide8.xml"/><Relationship Id="rId11" Type="http://schemas.openxmlformats.org/officeDocument/2006/relationships/slide" Target="slide6.xml"/><Relationship Id="rId10" Type="http://schemas.openxmlformats.org/officeDocument/2006/relationships/slide" Target="slide4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9.xml"/><Relationship Id="rId7" Type="http://schemas.openxmlformats.org/officeDocument/2006/relationships/slide" Target="slide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0.png"/><Relationship Id="rId3" Type="http://schemas.openxmlformats.org/officeDocument/2006/relationships/slide" Target="slide2.xml"/><Relationship Id="rId2" Type="http://schemas.openxmlformats.org/officeDocument/2006/relationships/image" Target="../media/image16.GIF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17.png"/><Relationship Id="rId11" Type="http://schemas.openxmlformats.org/officeDocument/2006/relationships/slide" Target="slide8.xml"/><Relationship Id="rId10" Type="http://schemas.openxmlformats.org/officeDocument/2006/relationships/slide" Target="slide6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9.xml"/><Relationship Id="rId7" Type="http://schemas.openxmlformats.org/officeDocument/2006/relationships/slide" Target="slide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0.png"/><Relationship Id="rId3" Type="http://schemas.openxmlformats.org/officeDocument/2006/relationships/slide" Target="slide2.xml"/><Relationship Id="rId2" Type="http://schemas.openxmlformats.org/officeDocument/2006/relationships/image" Target="../media/image18.GIF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19.png"/><Relationship Id="rId12" Type="http://schemas.openxmlformats.org/officeDocument/2006/relationships/image" Target="../media/image11.png"/><Relationship Id="rId11" Type="http://schemas.openxmlformats.org/officeDocument/2006/relationships/slide" Target="slide8.xml"/><Relationship Id="rId10" Type="http://schemas.openxmlformats.org/officeDocument/2006/relationships/slide" Target="slide6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9.xml"/><Relationship Id="rId7" Type="http://schemas.openxmlformats.org/officeDocument/2006/relationships/slide" Target="slide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0.png"/><Relationship Id="rId3" Type="http://schemas.openxmlformats.org/officeDocument/2006/relationships/slide" Target="slide2.xml"/><Relationship Id="rId2" Type="http://schemas.openxmlformats.org/officeDocument/2006/relationships/image" Target="../media/image20.GIF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21.png"/><Relationship Id="rId12" Type="http://schemas.openxmlformats.org/officeDocument/2006/relationships/image" Target="../media/image11.png"/><Relationship Id="rId11" Type="http://schemas.openxmlformats.org/officeDocument/2006/relationships/slide" Target="slide8.xml"/><Relationship Id="rId10" Type="http://schemas.openxmlformats.org/officeDocument/2006/relationships/slide" Target="slide6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9.xml"/><Relationship Id="rId7" Type="http://schemas.openxmlformats.org/officeDocument/2006/relationships/slide" Target="slide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0.png"/><Relationship Id="rId3" Type="http://schemas.openxmlformats.org/officeDocument/2006/relationships/slide" Target="slide2.xml"/><Relationship Id="rId2" Type="http://schemas.openxmlformats.org/officeDocument/2006/relationships/image" Target="../media/image22.GIF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23.png"/><Relationship Id="rId12" Type="http://schemas.openxmlformats.org/officeDocument/2006/relationships/image" Target="../media/image11.png"/><Relationship Id="rId11" Type="http://schemas.openxmlformats.org/officeDocument/2006/relationships/slide" Target="slide8.xml"/><Relationship Id="rId10" Type="http://schemas.openxmlformats.org/officeDocument/2006/relationships/slide" Target="slide6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9.xml"/><Relationship Id="rId7" Type="http://schemas.openxmlformats.org/officeDocument/2006/relationships/slide" Target="slide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0.png"/><Relationship Id="rId3" Type="http://schemas.openxmlformats.org/officeDocument/2006/relationships/slide" Target="slide2.xml"/><Relationship Id="rId2" Type="http://schemas.openxmlformats.org/officeDocument/2006/relationships/image" Target="../media/image24.GIF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25.png"/><Relationship Id="rId12" Type="http://schemas.openxmlformats.org/officeDocument/2006/relationships/image" Target="../media/image11.png"/><Relationship Id="rId11" Type="http://schemas.openxmlformats.org/officeDocument/2006/relationships/slide" Target="slide8.xml"/><Relationship Id="rId10" Type="http://schemas.openxmlformats.org/officeDocument/2006/relationships/slide" Target="slide6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175" y="0"/>
            <a:ext cx="9140825" cy="51435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055" name="图片 2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3338" y="41275"/>
            <a:ext cx="2189162" cy="430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056" name="组合 2"/>
          <p:cNvGrpSpPr/>
          <p:nvPr/>
        </p:nvGrpSpPr>
        <p:grpSpPr>
          <a:xfrm>
            <a:off x="1069975" y="633413"/>
            <a:ext cx="4429125" cy="1689100"/>
            <a:chOff x="4254117" y="2658145"/>
            <a:chExt cx="4429907" cy="1688904"/>
          </a:xfrm>
        </p:grpSpPr>
        <p:grpSp>
          <p:nvGrpSpPr>
            <p:cNvPr id="2057" name="矩形 1"/>
            <p:cNvGrpSpPr/>
            <p:nvPr/>
          </p:nvGrpSpPr>
          <p:grpSpPr>
            <a:xfrm>
              <a:off x="4257039" y="2658716"/>
              <a:ext cx="2158365" cy="1688396"/>
              <a:chOff x="1072896" y="633984"/>
              <a:chExt cx="2157984" cy="1688592"/>
            </a:xfrm>
          </p:grpSpPr>
          <p:pic>
            <p:nvPicPr>
              <p:cNvPr id="2058" name="矩形 1"/>
              <p:cNvPicPr/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1072896" y="633984"/>
                <a:ext cx="2157984" cy="1688592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sp>
            <p:nvSpPr>
              <p:cNvPr id="2059" name="矩形 2058"/>
              <p:cNvSpPr/>
              <p:nvPr/>
            </p:nvSpPr>
            <p:spPr>
              <a:xfrm>
                <a:off x="1069975" y="633413"/>
                <a:ext cx="2158155" cy="1689100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>
                <a:no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/>
                <a:endParaRPr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</p:grpSp>
        <p:grpSp>
          <p:nvGrpSpPr>
            <p:cNvPr id="2060" name="组合 6"/>
            <p:cNvGrpSpPr/>
            <p:nvPr/>
          </p:nvGrpSpPr>
          <p:grpSpPr>
            <a:xfrm>
              <a:off x="4722945" y="3105105"/>
              <a:ext cx="3961079" cy="776287"/>
              <a:chOff x="1375" y="3499"/>
              <a:chExt cx="6241" cy="1224"/>
            </a:xfrm>
          </p:grpSpPr>
          <p:sp>
            <p:nvSpPr>
              <p:cNvPr id="2061" name="椭圆 14"/>
              <p:cNvSpPr/>
              <p:nvPr/>
            </p:nvSpPr>
            <p:spPr>
              <a:xfrm>
                <a:off x="3416" y="3713"/>
                <a:ext cx="908" cy="906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4B183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/>
                <a:endParaRPr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2062" name="标题 1"/>
              <p:cNvSpPr/>
              <p:nvPr/>
            </p:nvSpPr>
            <p:spPr>
              <a:xfrm>
                <a:off x="1375" y="3499"/>
                <a:ext cx="6241" cy="1224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>
                <a:no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eaLnBrk="1" hangingPunct="1">
                  <a:buFont typeface="Calibri" panose="020F0502020204030204" pitchFamily="34" charset="0"/>
                </a:pPr>
                <a:r>
                  <a:rPr lang="zh-CN" altLang="en-US" sz="42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识字</a:t>
                </a:r>
                <a:r>
                  <a:rPr lang="zh-CN" altLang="en-US" sz="4400" b="1" dirty="0">
                    <a:solidFill>
                      <a:srgbClr val="C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en-US" altLang="zh-CN" sz="4400" b="1" dirty="0">
                    <a:solidFill>
                      <a:srgbClr val="C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r>
                  <a:rPr lang="zh-CN" altLang="en-US" sz="4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小青蛙</a:t>
                </a:r>
                <a:endParaRPr lang="zh-CN" altLang="en-US" sz="4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5" name="图片 1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296" name="组合 26"/>
          <p:cNvGrpSpPr/>
          <p:nvPr/>
        </p:nvGrpSpPr>
        <p:grpSpPr>
          <a:xfrm>
            <a:off x="1693863" y="-44450"/>
            <a:ext cx="5661025" cy="5249863"/>
            <a:chOff x="1693884" y="-44521"/>
            <a:chExt cx="5660608" cy="5250005"/>
          </a:xfrm>
        </p:grpSpPr>
        <p:grpSp>
          <p:nvGrpSpPr>
            <p:cNvPr id="2297" name="组合 19"/>
            <p:cNvGrpSpPr/>
            <p:nvPr/>
          </p:nvGrpSpPr>
          <p:grpSpPr>
            <a:xfrm>
              <a:off x="1693884" y="-44521"/>
              <a:ext cx="5660608" cy="5250005"/>
              <a:chOff x="1693884" y="-44521"/>
              <a:chExt cx="5660608" cy="5250005"/>
            </a:xfrm>
          </p:grpSpPr>
          <p:sp>
            <p:nvSpPr>
              <p:cNvPr id="2298" name="椭圆 14"/>
              <p:cNvSpPr/>
              <p:nvPr/>
            </p:nvSpPr>
            <p:spPr>
              <a:xfrm>
                <a:off x="2509799" y="509532"/>
                <a:ext cx="4124021" cy="4124437"/>
              </a:xfrm>
              <a:prstGeom prst="ellipse">
                <a:avLst/>
              </a:prstGeom>
              <a:solidFill>
                <a:srgbClr val="FFFFFF">
                  <a:alpha val="59999"/>
                </a:srgbClr>
              </a:solidFill>
              <a:ln w="47625" cap="flat" cmpd="thickThin">
                <a:solidFill>
                  <a:srgbClr val="33CCCC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pic>
            <p:nvPicPr>
              <p:cNvPr id="2299" name="图片 17"/>
              <p:cNvPicPr/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2164066" y="-42743"/>
                <a:ext cx="5193409" cy="5187836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pic>
            <p:nvPicPr>
              <p:cNvPr id="2300" name="图片 18"/>
              <p:cNvPicPr/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1694709" y="18219"/>
                <a:ext cx="5187314" cy="5187836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</p:grpSp>
        <p:sp>
          <p:nvSpPr>
            <p:cNvPr id="2301" name="矩形 25"/>
            <p:cNvSpPr/>
            <p:nvPr/>
          </p:nvSpPr>
          <p:spPr>
            <a:xfrm rot="2880000">
              <a:off x="6217872" y="1208105"/>
              <a:ext cx="1068416" cy="1068308"/>
            </a:xfrm>
            <a:prstGeom prst="rect">
              <a:avLst/>
            </a:prstGeom>
            <a:blipFill rotWithShape="1">
              <a:blip r:embed="rId5" cstate="email">
                <a:alphaModFix amt="85001"/>
              </a:blip>
              <a:stretch>
                <a:fillRect/>
              </a:stretch>
            </a:blip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grpSp>
        <p:nvGrpSpPr>
          <p:cNvPr id="2302" name="矩形 8"/>
          <p:cNvGrpSpPr/>
          <p:nvPr/>
        </p:nvGrpSpPr>
        <p:grpSpPr>
          <a:xfrm>
            <a:off x="2419350" y="2219325"/>
            <a:ext cx="1208088" cy="852488"/>
            <a:chOff x="1524" y="1398"/>
            <a:chExt cx="761" cy="537"/>
          </a:xfrm>
        </p:grpSpPr>
        <p:pic>
          <p:nvPicPr>
            <p:cNvPr id="2303" name="矩形 8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524" y="1398"/>
              <a:ext cx="761" cy="53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sp>
          <p:nvSpPr>
            <p:cNvPr id="2304" name="矩形 2303"/>
            <p:cNvSpPr/>
            <p:nvPr/>
          </p:nvSpPr>
          <p:spPr>
            <a:xfrm rot="21060000">
              <a:off x="1555" y="1447"/>
              <a:ext cx="700" cy="43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2305" name="图片 10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1847850" y="396875"/>
            <a:ext cx="6273800" cy="47847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5" name="组合 176"/>
          <p:cNvGrpSpPr/>
          <p:nvPr/>
        </p:nvGrpSpPr>
        <p:grpSpPr>
          <a:xfrm>
            <a:off x="979488" y="92075"/>
            <a:ext cx="1874837" cy="2032000"/>
            <a:chOff x="935183" y="-112567"/>
            <a:chExt cx="1875559" cy="2031923"/>
          </a:xfrm>
        </p:grpSpPr>
        <p:pic>
          <p:nvPicPr>
            <p:cNvPr id="2066" name="图片 17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35183" y="-112567"/>
              <a:ext cx="1875559" cy="102072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>
                <a:srgbClr val="000000">
                  <a:alpha val="39999"/>
                </a:srgbClr>
              </a:outerShdw>
            </a:effectLst>
          </p:spPr>
        </p:pic>
        <p:sp>
          <p:nvSpPr>
            <p:cNvPr id="2067" name="文本框 178"/>
            <p:cNvSpPr/>
            <p:nvPr/>
          </p:nvSpPr>
          <p:spPr>
            <a:xfrm>
              <a:off x="1054193" y="280554"/>
              <a:ext cx="1657350" cy="16388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6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上下结构</a:t>
              </a:r>
              <a:endPara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68" name="组合 179"/>
          <p:cNvGrpSpPr/>
          <p:nvPr/>
        </p:nvGrpSpPr>
        <p:grpSpPr>
          <a:xfrm>
            <a:off x="3443288" y="92075"/>
            <a:ext cx="1876425" cy="2032000"/>
            <a:chOff x="935184" y="-112567"/>
            <a:chExt cx="1875557" cy="2031923"/>
          </a:xfrm>
        </p:grpSpPr>
        <p:pic>
          <p:nvPicPr>
            <p:cNvPr id="2069" name="图片 180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35184" y="-112567"/>
              <a:ext cx="1875557" cy="102072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>
                <a:srgbClr val="000000">
                  <a:alpha val="39999"/>
                </a:srgbClr>
              </a:outerShdw>
            </a:effectLst>
          </p:spPr>
        </p:pic>
        <p:sp>
          <p:nvSpPr>
            <p:cNvPr id="2070" name="文本框 181"/>
            <p:cNvSpPr/>
            <p:nvPr/>
          </p:nvSpPr>
          <p:spPr>
            <a:xfrm>
              <a:off x="1047118" y="280554"/>
              <a:ext cx="1657350" cy="16388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6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左右结构</a:t>
              </a:r>
              <a:endPara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71" name="组合 105"/>
          <p:cNvGrpSpPr/>
          <p:nvPr/>
        </p:nvGrpSpPr>
        <p:grpSpPr>
          <a:xfrm>
            <a:off x="5908675" y="92075"/>
            <a:ext cx="1874838" cy="2038350"/>
            <a:chOff x="935185" y="-112251"/>
            <a:chExt cx="1875555" cy="2038694"/>
          </a:xfrm>
        </p:grpSpPr>
        <p:pic>
          <p:nvPicPr>
            <p:cNvPr id="2072" name="图片 106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35185" y="-112251"/>
              <a:ext cx="1875555" cy="1020935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>
                <a:srgbClr val="000000">
                  <a:alpha val="39999"/>
                </a:srgbClr>
              </a:outerShdw>
            </a:effectLst>
          </p:spPr>
        </p:pic>
        <p:sp>
          <p:nvSpPr>
            <p:cNvPr id="2073" name="文本框 107"/>
            <p:cNvSpPr/>
            <p:nvPr/>
          </p:nvSpPr>
          <p:spPr>
            <a:xfrm>
              <a:off x="1084410" y="287641"/>
              <a:ext cx="1657350" cy="16388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6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独体结构</a:t>
              </a:r>
              <a:endPara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74" name="矩形 3"/>
          <p:cNvSpPr/>
          <p:nvPr/>
        </p:nvSpPr>
        <p:spPr>
          <a:xfrm>
            <a:off x="6904038" y="1406525"/>
            <a:ext cx="977900" cy="984250"/>
          </a:xfrm>
          <a:prstGeom prst="rect">
            <a:avLst/>
          </a:prstGeom>
          <a:solidFill>
            <a:srgbClr val="CC99FF">
              <a:alpha val="30196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75" name="矩形 11"/>
          <p:cNvSpPr/>
          <p:nvPr/>
        </p:nvSpPr>
        <p:spPr>
          <a:xfrm>
            <a:off x="4086225" y="2819400"/>
            <a:ext cx="977900" cy="982663"/>
          </a:xfrm>
          <a:prstGeom prst="rect">
            <a:avLst/>
          </a:prstGeom>
          <a:solidFill>
            <a:srgbClr val="CC99FF">
              <a:alpha val="30196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grpSp>
        <p:nvGrpSpPr>
          <p:cNvPr id="2076" name="组合 123"/>
          <p:cNvGrpSpPr/>
          <p:nvPr/>
        </p:nvGrpSpPr>
        <p:grpSpPr>
          <a:xfrm>
            <a:off x="6899275" y="1384300"/>
            <a:ext cx="1016000" cy="1011238"/>
            <a:chOff x="1015521" y="1112039"/>
            <a:chExt cx="836771" cy="832547"/>
          </a:xfrm>
        </p:grpSpPr>
        <p:grpSp>
          <p:nvGrpSpPr>
            <p:cNvPr id="2077" name="组合 124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078" name="矩形 126"/>
              <p:cNvSpPr/>
              <p:nvPr/>
            </p:nvSpPr>
            <p:spPr>
              <a:xfrm>
                <a:off x="1183760" y="1142846"/>
                <a:ext cx="1067396" cy="106872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079" name="直接连接符 127"/>
              <p:cNvCxnSpPr/>
              <p:nvPr/>
            </p:nvCxnSpPr>
            <p:spPr>
              <a:xfrm>
                <a:off x="1219856" y="1677209"/>
                <a:ext cx="998641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080" name="直接连接符 128"/>
              <p:cNvCxnSpPr/>
              <p:nvPr/>
            </p:nvCxnSpPr>
            <p:spPr>
              <a:xfrm flipH="1">
                <a:off x="1718318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081" name="文本框 64">
              <a:hlinkClick r:id="rId5" action="ppaction://hlinksldjump"/>
            </p:cNvPr>
            <p:cNvSpPr/>
            <p:nvPr/>
          </p:nvSpPr>
          <p:spPr>
            <a:xfrm>
              <a:off x="1050215" y="1112039"/>
              <a:ext cx="802077" cy="8108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晴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82" name="组合 141"/>
          <p:cNvGrpSpPr/>
          <p:nvPr/>
        </p:nvGrpSpPr>
        <p:grpSpPr>
          <a:xfrm>
            <a:off x="4084638" y="2794000"/>
            <a:ext cx="998537" cy="1009650"/>
            <a:chOff x="1015521" y="1112039"/>
            <a:chExt cx="821900" cy="832547"/>
          </a:xfrm>
        </p:grpSpPr>
        <p:grpSp>
          <p:nvGrpSpPr>
            <p:cNvPr id="2083" name="组合 142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084" name="矩形 144"/>
              <p:cNvSpPr/>
              <p:nvPr/>
            </p:nvSpPr>
            <p:spPr>
              <a:xfrm>
                <a:off x="1183760" y="1142886"/>
                <a:ext cx="1068478" cy="106868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085" name="直接连接符 145"/>
              <p:cNvCxnSpPr/>
              <p:nvPr/>
            </p:nvCxnSpPr>
            <p:spPr>
              <a:xfrm>
                <a:off x="1219833" y="1678090"/>
                <a:ext cx="999766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086" name="直接连接符 146"/>
              <p:cNvCxnSpPr/>
              <p:nvPr/>
            </p:nvCxnSpPr>
            <p:spPr>
              <a:xfrm flipH="1">
                <a:off x="1717999" y="1161815"/>
                <a:ext cx="0" cy="1049758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087" name="文本框 64">
              <a:hlinkClick r:id="rId6" action="ppaction://hlinksldjump"/>
            </p:cNvPr>
            <p:cNvSpPr/>
            <p:nvPr/>
          </p:nvSpPr>
          <p:spPr>
            <a:xfrm>
              <a:off x="1035344" y="1112039"/>
              <a:ext cx="802077" cy="81203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请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88" name="矩形 1"/>
          <p:cNvSpPr/>
          <p:nvPr/>
        </p:nvSpPr>
        <p:spPr>
          <a:xfrm>
            <a:off x="3138488" y="1406525"/>
            <a:ext cx="979487" cy="984250"/>
          </a:xfrm>
          <a:prstGeom prst="rect">
            <a:avLst/>
          </a:prstGeom>
          <a:solidFill>
            <a:srgbClr val="CC99FF">
              <a:alpha val="30196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89" name="矩形 2"/>
          <p:cNvSpPr/>
          <p:nvPr/>
        </p:nvSpPr>
        <p:spPr>
          <a:xfrm>
            <a:off x="5030788" y="1400175"/>
            <a:ext cx="979487" cy="984250"/>
          </a:xfrm>
          <a:prstGeom prst="rect">
            <a:avLst/>
          </a:prstGeom>
          <a:solidFill>
            <a:srgbClr val="FFCCCC">
              <a:alpha val="69803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90" name="矩形 10"/>
          <p:cNvSpPr/>
          <p:nvPr/>
        </p:nvSpPr>
        <p:spPr>
          <a:xfrm>
            <a:off x="2201863" y="2813050"/>
            <a:ext cx="977900" cy="984250"/>
          </a:xfrm>
          <a:prstGeom prst="rect">
            <a:avLst/>
          </a:prstGeom>
          <a:solidFill>
            <a:srgbClr val="CC99FF">
              <a:alpha val="30196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91" name="矩形 4"/>
          <p:cNvSpPr/>
          <p:nvPr/>
        </p:nvSpPr>
        <p:spPr>
          <a:xfrm>
            <a:off x="5946775" y="2836863"/>
            <a:ext cx="979488" cy="984250"/>
          </a:xfrm>
          <a:prstGeom prst="rect">
            <a:avLst/>
          </a:prstGeom>
          <a:solidFill>
            <a:srgbClr val="FFCCCC">
              <a:alpha val="69803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grpSp>
        <p:nvGrpSpPr>
          <p:cNvPr id="2092" name="组合 111"/>
          <p:cNvGrpSpPr/>
          <p:nvPr/>
        </p:nvGrpSpPr>
        <p:grpSpPr>
          <a:xfrm>
            <a:off x="3135313" y="1384300"/>
            <a:ext cx="1006475" cy="1011238"/>
            <a:chOff x="1015521" y="1112039"/>
            <a:chExt cx="829591" cy="832547"/>
          </a:xfrm>
        </p:grpSpPr>
        <p:grpSp>
          <p:nvGrpSpPr>
            <p:cNvPr id="2093" name="组合 112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094" name="矩形 114"/>
              <p:cNvSpPr/>
              <p:nvPr/>
            </p:nvSpPr>
            <p:spPr>
              <a:xfrm>
                <a:off x="1183760" y="1142846"/>
                <a:ext cx="1068250" cy="106872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095" name="直接连接符 115"/>
              <p:cNvCxnSpPr/>
              <p:nvPr/>
            </p:nvCxnSpPr>
            <p:spPr>
              <a:xfrm>
                <a:off x="1219884" y="1677209"/>
                <a:ext cx="997722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096" name="直接连接符 116"/>
              <p:cNvCxnSpPr/>
              <p:nvPr/>
            </p:nvCxnSpPr>
            <p:spPr>
              <a:xfrm flipH="1">
                <a:off x="1717025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097" name="文本框 64">
              <a:hlinkClick r:id="rId7" action="ppaction://hlinksldjump"/>
            </p:cNvPr>
            <p:cNvSpPr/>
            <p:nvPr/>
          </p:nvSpPr>
          <p:spPr>
            <a:xfrm>
              <a:off x="1043035" y="1112039"/>
              <a:ext cx="802077" cy="8108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清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98" name="组合 117"/>
          <p:cNvGrpSpPr/>
          <p:nvPr/>
        </p:nvGrpSpPr>
        <p:grpSpPr>
          <a:xfrm>
            <a:off x="5024438" y="1384300"/>
            <a:ext cx="992187" cy="1016000"/>
            <a:chOff x="1015521" y="1112039"/>
            <a:chExt cx="817315" cy="835816"/>
          </a:xfrm>
        </p:grpSpPr>
        <p:grpSp>
          <p:nvGrpSpPr>
            <p:cNvPr id="2099" name="组合 118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100" name="矩形 120"/>
              <p:cNvSpPr/>
              <p:nvPr/>
            </p:nvSpPr>
            <p:spPr>
              <a:xfrm>
                <a:off x="1183760" y="1142826"/>
                <a:ext cx="1067598" cy="1067895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101" name="直接连接符 121"/>
              <p:cNvCxnSpPr/>
              <p:nvPr/>
            </p:nvCxnSpPr>
            <p:spPr>
              <a:xfrm>
                <a:off x="1219862" y="1676773"/>
                <a:ext cx="998833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102" name="直接连接符 122"/>
              <p:cNvCxnSpPr/>
              <p:nvPr/>
            </p:nvCxnSpPr>
            <p:spPr>
              <a:xfrm flipH="1">
                <a:off x="1718418" y="1161711"/>
                <a:ext cx="0" cy="104901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103" name="文本框 64">
              <a:hlinkClick r:id="rId8" action="ppaction://hlinksldjump"/>
            </p:cNvPr>
            <p:cNvSpPr/>
            <p:nvPr/>
          </p:nvSpPr>
          <p:spPr>
            <a:xfrm>
              <a:off x="1030759" y="1112039"/>
              <a:ext cx="802077" cy="83581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气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04" name="组合 129"/>
          <p:cNvGrpSpPr/>
          <p:nvPr/>
        </p:nvGrpSpPr>
        <p:grpSpPr>
          <a:xfrm>
            <a:off x="2198688" y="2794000"/>
            <a:ext cx="985837" cy="1009650"/>
            <a:chOff x="1015521" y="1112039"/>
            <a:chExt cx="812411" cy="832547"/>
          </a:xfrm>
        </p:grpSpPr>
        <p:grpSp>
          <p:nvGrpSpPr>
            <p:cNvPr id="2105" name="组合 130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106" name="矩形 132"/>
              <p:cNvSpPr/>
              <p:nvPr/>
            </p:nvSpPr>
            <p:spPr>
              <a:xfrm>
                <a:off x="1183760" y="1142886"/>
                <a:ext cx="1068028" cy="106868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107" name="直接连接符 133"/>
              <p:cNvCxnSpPr/>
              <p:nvPr/>
            </p:nvCxnSpPr>
            <p:spPr>
              <a:xfrm>
                <a:off x="1219876" y="1678090"/>
                <a:ext cx="999235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108" name="直接连接符 134"/>
              <p:cNvCxnSpPr/>
              <p:nvPr/>
            </p:nvCxnSpPr>
            <p:spPr>
              <a:xfrm flipH="1">
                <a:off x="1718634" y="1161815"/>
                <a:ext cx="0" cy="1049758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109" name="文本框 64">
              <a:hlinkClick r:id="rId9" action="ppaction://hlinksldjump"/>
            </p:cNvPr>
            <p:cNvSpPr/>
            <p:nvPr/>
          </p:nvSpPr>
          <p:spPr>
            <a:xfrm>
              <a:off x="1019853" y="1112039"/>
              <a:ext cx="802077" cy="81212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情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10" name="组合 98"/>
          <p:cNvGrpSpPr/>
          <p:nvPr/>
        </p:nvGrpSpPr>
        <p:grpSpPr>
          <a:xfrm>
            <a:off x="5942013" y="2808288"/>
            <a:ext cx="1003300" cy="1011237"/>
            <a:chOff x="1015521" y="1112039"/>
            <a:chExt cx="826013" cy="832547"/>
          </a:xfrm>
        </p:grpSpPr>
        <p:grpSp>
          <p:nvGrpSpPr>
            <p:cNvPr id="2111" name="组合 99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112" name="矩形 101"/>
              <p:cNvSpPr/>
              <p:nvPr/>
            </p:nvSpPr>
            <p:spPr>
              <a:xfrm>
                <a:off x="1183760" y="1142845"/>
                <a:ext cx="1068727" cy="1068728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113" name="直接连接符 102"/>
              <p:cNvCxnSpPr/>
              <p:nvPr/>
            </p:nvCxnSpPr>
            <p:spPr>
              <a:xfrm>
                <a:off x="1219842" y="1677209"/>
                <a:ext cx="999999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114" name="直接连接符 103"/>
              <p:cNvCxnSpPr/>
              <p:nvPr/>
            </p:nvCxnSpPr>
            <p:spPr>
              <a:xfrm flipH="1">
                <a:off x="1718123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115" name="文本框 64">
              <a:hlinkClick r:id="rId10" action="ppaction://hlinksldjump"/>
            </p:cNvPr>
            <p:cNvSpPr/>
            <p:nvPr/>
          </p:nvSpPr>
          <p:spPr>
            <a:xfrm>
              <a:off x="1039457" y="1112039"/>
              <a:ext cx="802077" cy="810488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生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116" name="矩形 13"/>
          <p:cNvSpPr/>
          <p:nvPr/>
        </p:nvSpPr>
        <p:spPr>
          <a:xfrm>
            <a:off x="1258888" y="1404938"/>
            <a:ext cx="979487" cy="984250"/>
          </a:xfrm>
          <a:prstGeom prst="rect">
            <a:avLst/>
          </a:prstGeom>
          <a:solidFill>
            <a:srgbClr val="E2F0D9"/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grpSp>
        <p:nvGrpSpPr>
          <p:cNvPr id="2117" name="组合 20"/>
          <p:cNvGrpSpPr/>
          <p:nvPr/>
        </p:nvGrpSpPr>
        <p:grpSpPr>
          <a:xfrm>
            <a:off x="1257300" y="1384300"/>
            <a:ext cx="995363" cy="1011238"/>
            <a:chOff x="1015521" y="1112039"/>
            <a:chExt cx="819675" cy="832547"/>
          </a:xfrm>
        </p:grpSpPr>
        <p:grpSp>
          <p:nvGrpSpPr>
            <p:cNvPr id="2118" name="组合 21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119" name="矩形 23"/>
              <p:cNvSpPr/>
              <p:nvPr/>
            </p:nvSpPr>
            <p:spPr>
              <a:xfrm>
                <a:off x="1183760" y="1142846"/>
                <a:ext cx="1065547" cy="106872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120" name="直接连接符 24"/>
              <p:cNvCxnSpPr/>
              <p:nvPr/>
            </p:nvCxnSpPr>
            <p:spPr>
              <a:xfrm>
                <a:off x="1219852" y="1677209"/>
                <a:ext cx="996802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121" name="直接连接符 25"/>
              <p:cNvCxnSpPr/>
              <p:nvPr/>
            </p:nvCxnSpPr>
            <p:spPr>
              <a:xfrm flipH="1">
                <a:off x="1718253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122" name="文本框 64">
              <a:hlinkClick r:id="rId11" action="ppaction://hlinksldjump"/>
            </p:cNvPr>
            <p:cNvSpPr/>
            <p:nvPr/>
          </p:nvSpPr>
          <p:spPr>
            <a:xfrm>
              <a:off x="1033119" y="1112039"/>
              <a:ext cx="802077" cy="8108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青</a:t>
              </a:r>
              <a:endParaRPr lang="zh-CN" altLang="en-US" sz="5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8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3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8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3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6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61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 animBg="1"/>
      <p:bldP spid="2075" grpId="1" animBg="1"/>
      <p:bldP spid="2088" grpId="2" animBg="1"/>
      <p:bldP spid="2089" grpId="3" animBg="1"/>
      <p:bldP spid="2090" grpId="4" animBg="1"/>
      <p:bldP spid="2091" grpId="5" animBg="1"/>
      <p:bldP spid="2116" grpId="6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5" name="图片 14" descr="01 青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57413" y="1319213"/>
            <a:ext cx="1595437" cy="15938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126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青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上下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菜</a:t>
            </a: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草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请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27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128" name="缺角矩形 12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129" name="缺角矩形 13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130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31" name="矩形 39">
            <a:hlinkClick r:id="rId3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2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2" name="矩形 41">
            <a:hlinkClick r:id="rId4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3" name="矩形 42">
            <a:hlinkClick r:id="rId5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4" name="矩形 43">
            <a:hlinkClick r:id="rId6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5" name="矩形 47">
            <a:hlinkClick r:id="rId7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6" name="矩形 48">
            <a:hlinkClick r:id="rId8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7" name="矩形 49">
            <a:hlinkClick r:id="rId9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8" name="文本框 8"/>
          <p:cNvSpPr/>
          <p:nvPr/>
        </p:nvSpPr>
        <p:spPr>
          <a:xfrm>
            <a:off x="2100263" y="569913"/>
            <a:ext cx="1682750" cy="7381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qīnɡ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139" name="图片 85">
            <a:hlinkClick r:id="rId10" tooltip="点击返回整体展示" action="ppaction://hlinksldjump"/>
          </p:cNvPr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140" name="文本框 57"/>
          <p:cNvSpPr/>
          <p:nvPr/>
        </p:nvSpPr>
        <p:spPr>
          <a:xfrm>
            <a:off x="2224088" y="3065463"/>
            <a:ext cx="1638300" cy="4492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4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上宽下窄。</a:t>
            </a:r>
            <a:endParaRPr lang="zh-CN" altLang="en-US" sz="24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2141" name="组合 30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142" name="图片 33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143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 dirty="0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后鼻音</a:t>
              </a:r>
              <a:endParaRPr lang="zh-CN" altLang="en-US" sz="2200" b="1" dirty="0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2144" name="文本框 66"/>
          <p:cNvSpPr/>
          <p:nvPr/>
        </p:nvSpPr>
        <p:spPr>
          <a:xfrm>
            <a:off x="5275263" y="2695575"/>
            <a:ext cx="3868737" cy="1127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马、牛、羊都喜欢吃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草。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145" name="图片 27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4788" y="4032250"/>
            <a:ext cx="3808412" cy="4286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8" name="图片 9" descr="02 清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59000" y="1311275"/>
            <a:ext cx="1593850" cy="15938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149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" name="文本框 8"/>
          <p:cNvSpPr/>
          <p:nvPr/>
        </p:nvSpPr>
        <p:spPr>
          <a:xfrm>
            <a:off x="2090738" y="568325"/>
            <a:ext cx="1681162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qīnɡ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" name="文本框 2"/>
          <p:cNvSpPr/>
          <p:nvPr/>
        </p:nvSpPr>
        <p:spPr>
          <a:xfrm>
            <a:off x="4152900" y="706438"/>
            <a:ext cx="5281613" cy="25796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氵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洁 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静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请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2" name="图片 68">
            <a:hlinkClick r:id="rId3" tooltip="点击返回整体展示" action="ppaction://hlinksldjump"/>
          </p:cNvPr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grpSp>
        <p:nvGrpSpPr>
          <p:cNvPr id="2153" name="组合 61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154" name="图片 62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155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后鼻音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2156" name="文本框 66"/>
          <p:cNvSpPr/>
          <p:nvPr/>
        </p:nvSpPr>
        <p:spPr>
          <a:xfrm>
            <a:off x="5275263" y="2695575"/>
            <a:ext cx="3868737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雨后的空气十分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新。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157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158" name="缺角矩形 3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159" name="缺角矩形 31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160" name="矩形 32">
            <a:hlinkClick r:id="rId6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61" name="矩形 33">
            <a:hlinkClick r:id="rId7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62" name="矩形 34">
            <a:hlinkClick r:id="rId8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63" name="矩形 35">
            <a:hlinkClick r:id="rId9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64" name="矩形 36">
            <a:hlinkClick r:id="rId10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65" name="矩形 39">
            <a:hlinkClick r:id="rId11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66" name="矩形 40">
            <a:hlinkClick r:id="rId12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67" name="图片 2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5900" y="4048125"/>
            <a:ext cx="5281613" cy="4191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168" name="组合 42"/>
          <p:cNvGrpSpPr/>
          <p:nvPr/>
        </p:nvGrpSpPr>
        <p:grpSpPr>
          <a:xfrm>
            <a:off x="1687513" y="2571750"/>
            <a:ext cx="2606675" cy="1247775"/>
            <a:chOff x="2260852" y="2571036"/>
            <a:chExt cx="2608389" cy="1249361"/>
          </a:xfrm>
        </p:grpSpPr>
        <p:sp>
          <p:nvSpPr>
            <p:cNvPr id="2169" name="文本框 57"/>
            <p:cNvSpPr/>
            <p:nvPr/>
          </p:nvSpPr>
          <p:spPr>
            <a:xfrm>
              <a:off x="2260852" y="3027603"/>
              <a:ext cx="2608389" cy="79279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defTabSz="914400" eaLnBrk="1" hangingPunct="1">
                <a:lnSpc>
                  <a:spcPct val="11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“氵”前两点下俯，最后一笔是提。</a:t>
              </a:r>
              <a:endParaRPr lang="zh-CN" altLang="en-US" sz="22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170" name="任意多边形: 形状 44"/>
            <p:cNvSpPr/>
            <p:nvPr/>
          </p:nvSpPr>
          <p:spPr>
            <a:xfrm>
              <a:off x="2337102" y="2571036"/>
              <a:ext cx="509922" cy="680314"/>
            </a:xfrm>
            <a:custGeom>
              <a:avLst/>
              <a:gdLst/>
              <a:ahLst/>
              <a:cxnLst/>
              <a:rect l="l" t="t" r="r" b="b"/>
              <a:pathLst>
                <a:path w="457508" h="1497330">
                  <a:moveTo>
                    <a:pt x="457508" y="0"/>
                  </a:moveTo>
                  <a:cubicBezTo>
                    <a:pt x="270818" y="138112"/>
                    <a:pt x="140895" y="425357"/>
                    <a:pt x="68505" y="674912"/>
                  </a:cubicBezTo>
                  <a:cubicBezTo>
                    <a:pt x="-3885" y="924467"/>
                    <a:pt x="-18742" y="1136332"/>
                    <a:pt x="23168" y="1497330"/>
                  </a:cubicBezTo>
                </a:path>
              </a:pathLst>
            </a:custGeom>
            <a:noFill/>
            <a:ln w="19050" cap="flat">
              <a:solidFill>
                <a:srgbClr val="0070C0"/>
              </a:solidFill>
              <a:prstDash val="solid"/>
              <a:round/>
              <a:headEnd type="none" w="med" len="med"/>
              <a:tailEnd type="diamond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4572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sp>
        <p:nvSpPr>
          <p:cNvPr id="2171" name="椭圆 45"/>
          <p:cNvSpPr/>
          <p:nvPr/>
        </p:nvSpPr>
        <p:spPr>
          <a:xfrm>
            <a:off x="2190750" y="1403350"/>
            <a:ext cx="528638" cy="1357313"/>
          </a:xfrm>
          <a:prstGeom prst="ellipse">
            <a:avLst/>
          </a:prstGeom>
          <a:noFill/>
          <a:ln w="25400" cap="flat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just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pic>
        <p:nvPicPr>
          <p:cNvPr id="2172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12357100" y="113538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3" dur="500"/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17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4" name="图片 10" descr="03 气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65350" y="1317625"/>
            <a:ext cx="1589088" cy="1589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175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76" name="文本框 8"/>
          <p:cNvSpPr/>
          <p:nvPr/>
        </p:nvSpPr>
        <p:spPr>
          <a:xfrm>
            <a:off x="2090738" y="568325"/>
            <a:ext cx="1681162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qì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7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气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独体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生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气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天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气</a:t>
            </a:r>
            <a:endParaRPr lang="zh-CN" altLang="en-US" sz="30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汽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78" name="图片 14">
            <a:hlinkClick r:id="rId3" tooltip="点击返回整体展示" action="ppaction://hlinksldjump"/>
          </p:cNvPr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179" name="文本框 57"/>
          <p:cNvSpPr/>
          <p:nvPr/>
        </p:nvSpPr>
        <p:spPr>
          <a:xfrm>
            <a:off x="1635125" y="2884488"/>
            <a:ext cx="2832100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横向笔画距离要紧凑；横斜钩起笔紧贴横中线，横微斜。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180" name="文本框 66"/>
          <p:cNvSpPr/>
          <p:nvPr/>
        </p:nvSpPr>
        <p:spPr>
          <a:xfrm>
            <a:off x="5275263" y="2695575"/>
            <a:ext cx="3868737" cy="1127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小蚂蚁跟着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气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球飞上了天。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181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182" name="缺角矩形 4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183" name="缺角矩形 43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184" name="矩形 44">
            <a:hlinkClick r:id="rId5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85" name="矩形 45">
            <a:hlinkClick r:id="rId6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86" name="矩形 46">
            <a:hlinkClick r:id="rId7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87" name="矩形 47">
            <a:hlinkClick r:id="rId8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88" name="矩形 48">
            <a:hlinkClick r:id="rId9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89" name="矩形 49">
            <a:hlinkClick r:id="rId10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90" name="矩形 50">
            <a:hlinkClick r:id="rId11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91" name="图片 2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0025" y="4043363"/>
            <a:ext cx="2139950" cy="431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4" name="图片 9" descr="04 晴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63763" y="1316038"/>
            <a:ext cx="1582737" cy="15827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195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96" name="文本框 8"/>
          <p:cNvSpPr/>
          <p:nvPr/>
        </p:nvSpPr>
        <p:spPr>
          <a:xfrm>
            <a:off x="2030413" y="568325"/>
            <a:ext cx="1825625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qínɡ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97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日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晴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天 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晴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好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睛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98" name="图片 14">
            <a:hlinkClick r:id="rId3" tooltip="点击返回整体展示" action="ppaction://hlinksldjump"/>
          </p:cNvPr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199" name="文本框 57"/>
          <p:cNvSpPr/>
          <p:nvPr/>
        </p:nvSpPr>
        <p:spPr>
          <a:xfrm>
            <a:off x="1624013" y="2874963"/>
            <a:ext cx="2662237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“日”瘦窄，长度比“青”短；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“青”横画间隔均匀。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200" name="文本框 66"/>
          <p:cNvSpPr/>
          <p:nvPr/>
        </p:nvSpPr>
        <p:spPr>
          <a:xfrm>
            <a:off x="5275263" y="2695575"/>
            <a:ext cx="3868737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今天是个大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晴</a:t>
            </a:r>
            <a:r>
              <a:rPr lang="zh-CN" altLang="en-US" sz="3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天。</a:t>
            </a:r>
            <a:endParaRPr lang="zh-CN" altLang="en-US" sz="30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01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202" name="缺角矩形 4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203" name="缺角矩形 41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204" name="矩形 42">
            <a:hlinkClick r:id="rId5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05" name="矩形 43">
            <a:hlinkClick r:id="rId6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06" name="矩形 44">
            <a:hlinkClick r:id="rId7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07" name="矩形 45">
            <a:hlinkClick r:id="rId8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08" name="矩形 46">
            <a:hlinkClick r:id="rId9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09" name="矩形 47">
            <a:hlinkClick r:id="rId10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10" name="矩形 48">
            <a:hlinkClick r:id="rId11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11" name="组合 50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212" name="图片 51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13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后鼻音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pic>
        <p:nvPicPr>
          <p:cNvPr id="2214" name="图片 2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0025" y="4029075"/>
            <a:ext cx="5868988" cy="463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7" name="图片 9" descr="05 情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70113" y="1323975"/>
            <a:ext cx="1576387" cy="15763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18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19" name="文本框 8"/>
          <p:cNvSpPr/>
          <p:nvPr/>
        </p:nvSpPr>
        <p:spPr>
          <a:xfrm>
            <a:off x="2103438" y="568325"/>
            <a:ext cx="1682750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qínɡ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20" name="文本框 2"/>
          <p:cNvSpPr/>
          <p:nvPr/>
        </p:nvSpPr>
        <p:spPr>
          <a:xfrm>
            <a:off x="4152900" y="706438"/>
            <a:ext cx="5281613" cy="25796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忄   </a:t>
            </a: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况 真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</a:t>
            </a:r>
            <a:endParaRPr lang="zh-CN" altLang="en-US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请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21" name="图片 14">
            <a:hlinkClick r:id="rId3" tooltip="点击返回整体展示" action="ppaction://hlinksldjump"/>
          </p:cNvPr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grpSp>
        <p:nvGrpSpPr>
          <p:cNvPr id="2222" name="组合 68"/>
          <p:cNvGrpSpPr/>
          <p:nvPr/>
        </p:nvGrpSpPr>
        <p:grpSpPr>
          <a:xfrm>
            <a:off x="1587500" y="2511425"/>
            <a:ext cx="2787650" cy="1425575"/>
            <a:chOff x="2058009" y="2510498"/>
            <a:chExt cx="2790707" cy="1425938"/>
          </a:xfrm>
        </p:grpSpPr>
        <p:sp>
          <p:nvSpPr>
            <p:cNvPr id="2223" name="文本框 57"/>
            <p:cNvSpPr/>
            <p:nvPr/>
          </p:nvSpPr>
          <p:spPr>
            <a:xfrm>
              <a:off x="2058009" y="2869862"/>
              <a:ext cx="2790707" cy="10665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defTabSz="914400" eaLnBrk="1" hangingPunct="1">
                <a:lnSpc>
                  <a:spcPct val="110000"/>
                </a:lnSpc>
              </a:pPr>
              <a:r>
                <a:rPr lang="zh-CN" altLang="en-US" sz="2000" b="1">
                  <a:solidFill>
                    <a:srgbClr val="0070C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“忄”第一笔是左点，第二笔是右点。竖要直，左点低，右点高。</a:t>
              </a:r>
              <a:endPara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224" name="任意多边形: 形状 70"/>
            <p:cNvSpPr/>
            <p:nvPr/>
          </p:nvSpPr>
          <p:spPr>
            <a:xfrm>
              <a:off x="2158132" y="2510498"/>
              <a:ext cx="626161" cy="584349"/>
            </a:xfrm>
            <a:custGeom>
              <a:avLst/>
              <a:gdLst/>
              <a:ahLst/>
              <a:cxnLst/>
              <a:rect l="l" t="t" r="r" b="b"/>
              <a:pathLst>
                <a:path w="457508" h="1497330">
                  <a:moveTo>
                    <a:pt x="457508" y="0"/>
                  </a:moveTo>
                  <a:cubicBezTo>
                    <a:pt x="270818" y="138112"/>
                    <a:pt x="140895" y="425357"/>
                    <a:pt x="68505" y="674912"/>
                  </a:cubicBezTo>
                  <a:cubicBezTo>
                    <a:pt x="-3885" y="924467"/>
                    <a:pt x="-18742" y="1136332"/>
                    <a:pt x="23168" y="1497330"/>
                  </a:cubicBezTo>
                </a:path>
              </a:pathLst>
            </a:custGeom>
            <a:noFill/>
            <a:ln w="19050" cap="flat">
              <a:solidFill>
                <a:srgbClr val="0070C0"/>
              </a:solidFill>
              <a:prstDash val="solid"/>
              <a:round/>
              <a:headEnd type="none" w="med" len="med"/>
              <a:tailEnd type="diamond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4572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sp>
        <p:nvSpPr>
          <p:cNvPr id="2225" name="椭圆 71"/>
          <p:cNvSpPr/>
          <p:nvPr/>
        </p:nvSpPr>
        <p:spPr>
          <a:xfrm>
            <a:off x="2252663" y="1365250"/>
            <a:ext cx="554037" cy="1460500"/>
          </a:xfrm>
          <a:prstGeom prst="ellipse">
            <a:avLst/>
          </a:prstGeom>
          <a:noFill/>
          <a:ln w="25400" cap="flat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just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226" name="文本框 66"/>
          <p:cNvSpPr/>
          <p:nvPr/>
        </p:nvSpPr>
        <p:spPr>
          <a:xfrm>
            <a:off x="5275263" y="2695575"/>
            <a:ext cx="3502025" cy="1127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我热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地邀请他来做客。</a:t>
            </a:r>
            <a:endParaRPr lang="zh-CN" altLang="en-US" sz="3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27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228" name="缺角矩形 33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229" name="缺角矩形 34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230" name="矩形 42">
            <a:hlinkClick r:id="rId5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31" name="矩形 43">
            <a:hlinkClick r:id="rId6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32" name="矩形 44">
            <a:hlinkClick r:id="rId7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33" name="矩形 45">
            <a:hlinkClick r:id="rId8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34" name="矩形 46">
            <a:hlinkClick r:id="rId9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35" name="矩形 47">
            <a:hlinkClick r:id="rId10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36" name="矩形 48">
            <a:hlinkClick r:id="rId11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37" name="组合 50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238" name="图片 51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39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后鼻音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pic>
        <p:nvPicPr>
          <p:cNvPr id="2240" name="图片 2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8438" y="4030663"/>
            <a:ext cx="5846762" cy="4492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3" dur="500"/>
                                        <p:tgtEl>
                                          <p:spTgt spid="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17" dur="500"/>
                                        <p:tgtEl>
                                          <p:spTgt spid="2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3" name="图片 10" descr="06 请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59000" y="1317625"/>
            <a:ext cx="1587500" cy="15875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44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45" name="文本框 8"/>
          <p:cNvSpPr/>
          <p:nvPr/>
        </p:nvSpPr>
        <p:spPr>
          <a:xfrm>
            <a:off x="2097088" y="568325"/>
            <a:ext cx="1682750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qǐnɡ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46" name="文本框 2"/>
          <p:cNvSpPr/>
          <p:nvPr/>
        </p:nvSpPr>
        <p:spPr>
          <a:xfrm>
            <a:off x="4152900" y="706438"/>
            <a:ext cx="5281613" cy="25796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讠   </a:t>
            </a: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坐 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问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47" name="图片 14">
            <a:hlinkClick r:id="rId3" tooltip="点击返回整体展示" action="ppaction://hlinksldjump"/>
          </p:cNvPr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248" name="文本框 66"/>
          <p:cNvSpPr/>
          <p:nvPr/>
        </p:nvSpPr>
        <p:spPr>
          <a:xfrm>
            <a:off x="5275263" y="2695575"/>
            <a:ext cx="3868737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今天我家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客。</a:t>
            </a:r>
            <a:endParaRPr lang="zh-CN" altLang="en-US" sz="3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49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250" name="缺角矩形 2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251" name="缺角矩形 21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252" name="矩形 22">
            <a:hlinkClick r:id="rId5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" name="矩形 23">
            <a:hlinkClick r:id="rId6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4" name="矩形 24">
            <a:hlinkClick r:id="rId7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5" name="矩形 25">
            <a:hlinkClick r:id="rId8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6" name="矩形 33">
            <a:hlinkClick r:id="rId9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7" name="矩形 34">
            <a:hlinkClick r:id="rId10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8" name="矩形 35">
            <a:hlinkClick r:id="rId11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endParaRPr lang="zh-CN" altLang="en-US" sz="2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59" name="组合 37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260" name="图片 38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61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后鼻音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pic>
        <p:nvPicPr>
          <p:cNvPr id="2262" name="图片 2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1138" y="4048125"/>
            <a:ext cx="4951412" cy="427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263" name="组合 40"/>
          <p:cNvGrpSpPr/>
          <p:nvPr/>
        </p:nvGrpSpPr>
        <p:grpSpPr>
          <a:xfrm>
            <a:off x="1677988" y="2511425"/>
            <a:ext cx="2520950" cy="1425575"/>
            <a:chOff x="2148542" y="2510498"/>
            <a:chExt cx="2523505" cy="1425938"/>
          </a:xfrm>
        </p:grpSpPr>
        <p:sp>
          <p:nvSpPr>
            <p:cNvPr id="2264" name="文本框 57"/>
            <p:cNvSpPr/>
            <p:nvPr/>
          </p:nvSpPr>
          <p:spPr>
            <a:xfrm>
              <a:off x="2148542" y="2869862"/>
              <a:ext cx="2523505" cy="10665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defTabSz="914400" eaLnBrk="1" hangingPunct="1">
                <a:lnSpc>
                  <a:spcPct val="110000"/>
                </a:lnSpc>
              </a:pPr>
              <a:r>
                <a:rPr lang="zh-CN" altLang="en-US" sz="2000" b="1">
                  <a:solidFill>
                    <a:srgbClr val="0070C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“讠”注意笔势的变化，折要直，和点基本保持在一条线上。</a:t>
              </a:r>
              <a:endPara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265" name="任意多边形: 形状 42"/>
            <p:cNvSpPr/>
            <p:nvPr/>
          </p:nvSpPr>
          <p:spPr>
            <a:xfrm>
              <a:off x="2247067" y="2510498"/>
              <a:ext cx="537119" cy="584349"/>
            </a:xfrm>
            <a:custGeom>
              <a:avLst/>
              <a:gdLst/>
              <a:ahLst/>
              <a:cxnLst/>
              <a:rect l="l" t="t" r="r" b="b"/>
              <a:pathLst>
                <a:path w="457508" h="1497330">
                  <a:moveTo>
                    <a:pt x="457508" y="0"/>
                  </a:moveTo>
                  <a:cubicBezTo>
                    <a:pt x="270818" y="138112"/>
                    <a:pt x="140895" y="425357"/>
                    <a:pt x="68505" y="674912"/>
                  </a:cubicBezTo>
                  <a:cubicBezTo>
                    <a:pt x="-3885" y="924467"/>
                    <a:pt x="-18742" y="1136332"/>
                    <a:pt x="23168" y="1497330"/>
                  </a:cubicBezTo>
                </a:path>
              </a:pathLst>
            </a:custGeom>
            <a:noFill/>
            <a:ln w="19050" cap="flat">
              <a:solidFill>
                <a:srgbClr val="0070C0"/>
              </a:solidFill>
              <a:prstDash val="solid"/>
              <a:round/>
              <a:headEnd type="none" w="med" len="med"/>
              <a:tailEnd type="diamond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4572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sp>
        <p:nvSpPr>
          <p:cNvPr id="2266" name="椭圆 43"/>
          <p:cNvSpPr/>
          <p:nvPr/>
        </p:nvSpPr>
        <p:spPr>
          <a:xfrm>
            <a:off x="2241550" y="1427163"/>
            <a:ext cx="555625" cy="1263650"/>
          </a:xfrm>
          <a:prstGeom prst="ellipse">
            <a:avLst/>
          </a:prstGeom>
          <a:noFill/>
          <a:ln w="25400" cap="flat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just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3" dur="500"/>
                                        <p:tgtEl>
                                          <p:spTgt spid="2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17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9" name="图片 2" descr="07 生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66938" y="1320800"/>
            <a:ext cx="1576387" cy="15763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70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71" name="文本框 8"/>
          <p:cNvSpPr/>
          <p:nvPr/>
        </p:nvSpPr>
        <p:spPr>
          <a:xfrm>
            <a:off x="1998663" y="568325"/>
            <a:ext cx="1903412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shēnɡ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72" name="文本框 2"/>
          <p:cNvSpPr/>
          <p:nvPr/>
        </p:nvSpPr>
        <p:spPr>
          <a:xfrm>
            <a:off x="4152900" y="706438"/>
            <a:ext cx="5281613" cy="25796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生   </a:t>
            </a: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独体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字 学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</a:t>
            </a:r>
            <a:endParaRPr lang="zh-CN" altLang="en-US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牛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73" name="图片 14">
            <a:hlinkClick r:id="rId3" tooltip="点击返回整体展示" action="ppaction://hlinksldjump"/>
          </p:cNvPr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274" name="文本框 57"/>
          <p:cNvSpPr/>
          <p:nvPr/>
        </p:nvSpPr>
        <p:spPr>
          <a:xfrm>
            <a:off x="1708150" y="2865438"/>
            <a:ext cx="2511425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撇短，首横写在横中线上方，竖在竖中线上，末横最长。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275" name="文本框 66"/>
          <p:cNvSpPr/>
          <p:nvPr/>
        </p:nvSpPr>
        <p:spPr>
          <a:xfrm>
            <a:off x="5275263" y="2695575"/>
            <a:ext cx="3502025" cy="1127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花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的营养价值可高啦！</a:t>
            </a:r>
            <a:endParaRPr lang="zh-CN" altLang="en-US" sz="3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76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277" name="缺角矩形 2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278" name="缺角矩形 21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279" name="矩形 22">
            <a:hlinkClick r:id="rId5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80" name="矩形 23">
            <a:hlinkClick r:id="rId6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81" name="矩形 24">
            <a:hlinkClick r:id="rId7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82" name="矩形 25">
            <a:hlinkClick r:id="rId8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2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83" name="矩形 26">
            <a:hlinkClick r:id="rId9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84" name="矩形 27">
            <a:hlinkClick r:id="rId10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85" name="矩形 28">
            <a:hlinkClick r:id="rId11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86" name="组合 37"/>
          <p:cNvGrpSpPr/>
          <p:nvPr/>
        </p:nvGrpSpPr>
        <p:grpSpPr>
          <a:xfrm>
            <a:off x="1604963" y="-7937"/>
            <a:ext cx="1311275" cy="777875"/>
            <a:chOff x="2314322" y="-8092"/>
            <a:chExt cx="1310909" cy="778680"/>
          </a:xfrm>
        </p:grpSpPr>
        <p:pic>
          <p:nvPicPr>
            <p:cNvPr id="2287" name="图片 38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88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翘舌音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2289" name="组合 40"/>
          <p:cNvGrpSpPr/>
          <p:nvPr/>
        </p:nvGrpSpPr>
        <p:grpSpPr>
          <a:xfrm>
            <a:off x="2987675" y="-7937"/>
            <a:ext cx="1311275" cy="777875"/>
            <a:chOff x="2314322" y="-8092"/>
            <a:chExt cx="1310909" cy="778680"/>
          </a:xfrm>
        </p:grpSpPr>
        <p:pic>
          <p:nvPicPr>
            <p:cNvPr id="2290" name="图片 41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91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后鼻音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pic>
        <p:nvPicPr>
          <p:cNvPr id="2292" name="图片 4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0025" y="4029075"/>
            <a:ext cx="2768600" cy="4540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1" dur="500"/>
                                        <p:tgtEl>
                                          <p:spTgt spid="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4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Unix 3.10 unknown"/>
  <p:tag name="AS_RELEASE_DATE" val="2020.11.30"/>
  <p:tag name="AS_TITLE" val="Aspose.Slides for Java"/>
  <p:tag name="AS_VERSION" val="20.11"/>
  <p:tag name="KSO_WPP_MARK_KEY" val="02440eff-ad29-4005-9e55-3fe2f2d964d3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WPS 演示</Application>
  <PresentationFormat>全屏显示(16:9)</PresentationFormat>
  <Paragraphs>226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10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Calibri Light</vt:lpstr>
      <vt:lpstr>Arial</vt:lpstr>
      <vt:lpstr>等线</vt:lpstr>
      <vt:lpstr>黑体</vt:lpstr>
      <vt:lpstr>Calibri</vt:lpstr>
      <vt:lpstr>楷体</vt:lpstr>
      <vt:lpstr>微软雅黑</vt:lpstr>
      <vt:lpstr>仿宋</vt:lpstr>
      <vt:lpstr>Arial Unicode MS</vt:lpstr>
      <vt:lpstr>第一PPT模板网-WWW.1PPT.COM</vt:lpstr>
      <vt:lpstr>第一PPT模板网-WWW.1PPT.COM </vt:lpstr>
      <vt:lpstr>第一PPT模板网-WWW.1PPT.COM  </vt:lpstr>
      <vt:lpstr>3_默认设计模板</vt:lpstr>
      <vt:lpstr>4_默认设计模板</vt:lpstr>
      <vt:lpstr>5_默认设计模板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4</cp:revision>
  <cp:lastPrinted>2022-06-21T16:36:00Z</cp:lastPrinted>
  <dcterms:created xsi:type="dcterms:W3CDTF">2022-06-21T16:36:00Z</dcterms:created>
  <dcterms:modified xsi:type="dcterms:W3CDTF">2023-02-09T03:26:59Z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15EF754D90044A4DA9DFA33BCEE61629</vt:lpwstr>
  </property>
  <property fmtid="{D5CDD505-2E9C-101B-9397-08002B2CF9AE}" pid="3" name="KSOProductBuildVer">
    <vt:lpwstr>2052-11.1.0.13703</vt:lpwstr>
  </property>
</Properties>
</file>