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0.svg" ContentType="image/svg+xml"/>
  <Override PartName="/ppt/media/image22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882" r:id="rId6"/>
    <p:sldId id="472" r:id="rId7"/>
    <p:sldId id="883" r:id="rId8"/>
    <p:sldId id="861" r:id="rId9"/>
    <p:sldId id="884" r:id="rId10"/>
    <p:sldId id="862" r:id="rId11"/>
    <p:sldId id="473" r:id="rId12"/>
    <p:sldId id="891" r:id="rId13"/>
    <p:sldId id="863" r:id="rId14"/>
    <p:sldId id="886" r:id="rId15"/>
    <p:sldId id="869" r:id="rId16"/>
    <p:sldId id="867" r:id="rId17"/>
    <p:sldId id="868" r:id="rId18"/>
    <p:sldId id="892" r:id="rId19"/>
    <p:sldId id="870" r:id="rId20"/>
    <p:sldId id="871" r:id="rId21"/>
    <p:sldId id="872" r:id="rId22"/>
    <p:sldId id="873" r:id="rId23"/>
    <p:sldId id="874" r:id="rId24"/>
    <p:sldId id="893" r:id="rId25"/>
    <p:sldId id="876" r:id="rId26"/>
    <p:sldId id="877" r:id="rId27"/>
    <p:sldId id="875" r:id="rId28"/>
    <p:sldId id="878" r:id="rId29"/>
    <p:sldId id="89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D2A3"/>
    <a:srgbClr val="12697F"/>
    <a:srgbClr val="1BADA3"/>
    <a:srgbClr val="2FCFA2"/>
    <a:srgbClr val="408A15"/>
    <a:srgbClr val="DF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3" autoAdjust="0"/>
    <p:restoredTop sz="94660"/>
  </p:normalViewPr>
  <p:slideViewPr>
    <p:cSldViewPr snapToGrid="0">
      <p:cViewPr>
        <p:scale>
          <a:sx n="75" d="100"/>
          <a:sy n="75" d="100"/>
        </p:scale>
        <p:origin x="1926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AE1D2-2214-4B0B-8FDC-5F4A53EFB5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557FD8-301D-4873-833E-BBD6F89903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4"/>
          <p:cNvSpPr txBox="1"/>
          <p:nvPr userDrawn="1"/>
        </p:nvSpPr>
        <p:spPr>
          <a:xfrm>
            <a:off x="1780704" y="666226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1FAF7-945B-4AE3-B784-CFFA1C0CB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63A8E-F4EF-44CC-8DEE-DA67CE0A90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png"/><Relationship Id="rId7" Type="http://schemas.openxmlformats.org/officeDocument/2006/relationships/image" Target="../media/image5.png"/><Relationship Id="rId6" Type="http://schemas.openxmlformats.org/officeDocument/2006/relationships/image" Target="../media/image16.png"/><Relationship Id="rId5" Type="http://schemas.openxmlformats.org/officeDocument/2006/relationships/image" Target="../media/image36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16.png"/><Relationship Id="rId5" Type="http://schemas.openxmlformats.org/officeDocument/2006/relationships/image" Target="../media/image41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4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2.png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16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15.png"/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6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15.png"/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25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7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22.svg"/><Relationship Id="rId7" Type="http://schemas.openxmlformats.org/officeDocument/2006/relationships/image" Target="../media/image21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svg"/><Relationship Id="rId7" Type="http://schemas.openxmlformats.org/officeDocument/2006/relationships/image" Target="../media/image27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11" Type="http://schemas.openxmlformats.org/officeDocument/2006/relationships/image" Target="../media/image16.png"/><Relationship Id="rId10" Type="http://schemas.openxmlformats.org/officeDocument/2006/relationships/image" Target="../media/image30.sv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-84167" y="0"/>
            <a:ext cx="3054397" cy="30932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7786" y="-68827"/>
            <a:ext cx="12192000" cy="1260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2009913" y="693946"/>
            <a:ext cx="637770" cy="420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screen"/>
          <a:srcRect l="-5325" r="-8855"/>
          <a:stretch>
            <a:fillRect/>
          </a:stretch>
        </p:blipFill>
        <p:spPr>
          <a:xfrm>
            <a:off x="7362952" y="4952698"/>
            <a:ext cx="3877408" cy="216064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620211" y="840547"/>
            <a:ext cx="637770" cy="4201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0" y="1546615"/>
            <a:ext cx="6411311" cy="681216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3930677" y="496315"/>
            <a:ext cx="7008419" cy="4064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1207533"/>
            <a:ext cx="12192000" cy="5650467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81097" y="2075563"/>
            <a:ext cx="2551248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3548" y="2643456"/>
            <a:ext cx="1971577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8545829" y="2643456"/>
            <a:ext cx="1971577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5257" y="2075563"/>
            <a:ext cx="2551248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296804" y="930142"/>
            <a:ext cx="5111793" cy="5111793"/>
            <a:chOff x="3505360" y="1003419"/>
            <a:chExt cx="5111793" cy="511179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505360" y="1003419"/>
              <a:ext cx="5111793" cy="51117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461195" y="1771204"/>
              <a:ext cx="3383094" cy="33830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24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199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175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2156" y="3797368"/>
            <a:ext cx="2551248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99915" y="4219832"/>
            <a:ext cx="273573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866958" y="1693798"/>
            <a:ext cx="1926779" cy="17989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851346" y="1695468"/>
            <a:ext cx="1931630" cy="17989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979135" y="1714491"/>
            <a:ext cx="1931630" cy="17989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4554724" y="3797368"/>
            <a:ext cx="2551248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462483" y="4219832"/>
            <a:ext cx="273573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69326" y="3797368"/>
            <a:ext cx="2551248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577085" y="4219832"/>
            <a:ext cx="273573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1219200">
              <a:lnSpc>
                <a:spcPts val="2000"/>
              </a:lnSpc>
              <a:defRPr/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24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5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24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24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1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74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3" grpId="0"/>
      <p:bldP spid="14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1198851"/>
            <a:ext cx="12192000" cy="5659150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8455604" y="2090377"/>
            <a:ext cx="1292662" cy="3121781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2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60951" y="2090376"/>
            <a:ext cx="1292662" cy="3121781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2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48266" y="2090377"/>
            <a:ext cx="553998" cy="2110463"/>
          </a:xfrm>
          <a:prstGeom prst="rect">
            <a:avLst/>
          </a:prstGeom>
          <a:solidFill>
            <a:srgbClr val="31D2A3">
              <a:alpha val="2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标题文本</a:t>
            </a:r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33266" y="2093034"/>
            <a:ext cx="553998" cy="2055910"/>
          </a:xfrm>
          <a:prstGeom prst="rect">
            <a:avLst/>
          </a:prstGeom>
          <a:solidFill>
            <a:srgbClr val="31D2A3">
              <a:alpha val="2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标题文本</a:t>
            </a:r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66042" y="1264760"/>
            <a:ext cx="4955935" cy="4554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31" grpId="0"/>
      <p:bldP spid="32" grpId="0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1207533"/>
            <a:ext cx="12192000" cy="5650467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716698" y="1597702"/>
            <a:ext cx="786471" cy="744667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A</a:t>
            </a:r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716698" y="4492707"/>
            <a:ext cx="786471" cy="744667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C</a:t>
            </a:r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716698" y="2958212"/>
            <a:ext cx="786471" cy="744667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B</a:t>
            </a:r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737544" y="2504879"/>
            <a:ext cx="4110996" cy="411099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425835" y="1568587"/>
            <a:ext cx="170307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679059" y="1870230"/>
            <a:ext cx="555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defTabSz="1219200"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25835" y="2778129"/>
            <a:ext cx="170307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679059" y="3079772"/>
            <a:ext cx="555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defTabSz="1219200"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25835" y="4239656"/>
            <a:ext cx="170307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679059" y="4541299"/>
            <a:ext cx="555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defTabSz="1219200">
              <a:defRPr/>
            </a:pP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74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449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425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399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375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6" grpId="0" animBg="1"/>
      <p:bldP spid="20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1191261" y="2105281"/>
            <a:ext cx="3039755" cy="2878180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01464" y="2632789"/>
            <a:ext cx="2675392" cy="2109684"/>
            <a:chOff x="1140748" y="3942226"/>
            <a:chExt cx="3935826" cy="2354509"/>
          </a:xfrm>
        </p:grpSpPr>
        <p:sp>
          <p:nvSpPr>
            <p:cNvPr id="14" name="矩形 13"/>
            <p:cNvSpPr/>
            <p:nvPr/>
          </p:nvSpPr>
          <p:spPr>
            <a:xfrm>
              <a:off x="1140748" y="3942226"/>
              <a:ext cx="3935826" cy="55474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39"/>
            <p:cNvSpPr>
              <a:spLocks noChangeArrowheads="1"/>
            </p:cNvSpPr>
            <p:nvPr/>
          </p:nvSpPr>
          <p:spPr bwMode="auto">
            <a:xfrm>
              <a:off x="1672404" y="4404659"/>
              <a:ext cx="2802985" cy="189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>
                <a:lnSpc>
                  <a:spcPts val="2500"/>
                </a:lnSpc>
                <a:defRPr/>
              </a:pPr>
              <a:r>
                <a:rPr lang="zh-CN" altLang="en-US" sz="1400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7800229" y="2105281"/>
            <a:ext cx="3039755" cy="2878180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87939" y="2682274"/>
            <a:ext cx="2675392" cy="2109684"/>
            <a:chOff x="1140748" y="3942226"/>
            <a:chExt cx="3935826" cy="2354509"/>
          </a:xfrm>
        </p:grpSpPr>
        <p:sp>
          <p:nvSpPr>
            <p:cNvPr id="29" name="矩形 28"/>
            <p:cNvSpPr/>
            <p:nvPr/>
          </p:nvSpPr>
          <p:spPr>
            <a:xfrm>
              <a:off x="1140748" y="3942226"/>
              <a:ext cx="3935826" cy="55474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矩形 39"/>
            <p:cNvSpPr>
              <a:spLocks noChangeArrowheads="1"/>
            </p:cNvSpPr>
            <p:nvPr/>
          </p:nvSpPr>
          <p:spPr bwMode="auto">
            <a:xfrm>
              <a:off x="1672404" y="4404659"/>
              <a:ext cx="2802985" cy="189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>
                <a:lnSpc>
                  <a:spcPts val="2500"/>
                </a:lnSpc>
                <a:defRPr/>
              </a:pPr>
              <a:r>
                <a:rPr lang="zh-CN" altLang="en-US" sz="1400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307669" y="2070273"/>
            <a:ext cx="3318785" cy="32784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9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1180" y="1323556"/>
            <a:ext cx="8389639" cy="3905443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梯形 7"/>
          <p:cNvSpPr/>
          <p:nvPr/>
        </p:nvSpPr>
        <p:spPr>
          <a:xfrm>
            <a:off x="5094457" y="1829827"/>
            <a:ext cx="1833604" cy="848767"/>
          </a:xfrm>
          <a:prstGeom prst="trapezoid">
            <a:avLst>
              <a:gd name="adj" fmla="val 0"/>
            </a:avLst>
          </a:prstGeom>
          <a:solidFill>
            <a:srgbClr val="31D2A3">
              <a:alpha val="18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4688" y="1965974"/>
            <a:ext cx="1257529" cy="57647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4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叁</a:t>
            </a:r>
            <a:endParaRPr lang="zh-CN" altLang="en-US" sz="48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817232" y="2799483"/>
            <a:ext cx="4557534" cy="669765"/>
          </a:xfrm>
          <a:prstGeom prst="rect">
            <a:avLst/>
          </a:prstGeom>
        </p:spPr>
        <p:txBody>
          <a:bodyPr rtlCol="0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zh-CN" altLang="en-US" sz="4800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4800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副标题 2"/>
          <p:cNvSpPr txBox="1"/>
          <p:nvPr/>
        </p:nvSpPr>
        <p:spPr>
          <a:xfrm>
            <a:off x="3556760" y="3718629"/>
            <a:ext cx="5142606" cy="518992"/>
          </a:xfrm>
          <a:prstGeom prst="rect">
            <a:avLst/>
          </a:prstGeom>
        </p:spPr>
        <p:txBody>
          <a:bodyPr rtlCol="0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200">
              <a:lnSpc>
                <a:spcPts val="2500"/>
              </a:lnSpc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53177" y="3597739"/>
            <a:ext cx="5349773" cy="0"/>
          </a:xfrm>
          <a:prstGeom prst="line">
            <a:avLst/>
          </a:prstGeom>
          <a:ln w="3175">
            <a:solidFill>
              <a:srgbClr val="31D2A3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45748" y="3585892"/>
            <a:ext cx="1371864" cy="32862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9158837" flipH="1">
            <a:off x="1580820" y="4296361"/>
            <a:ext cx="909157" cy="7237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64950" y="0"/>
            <a:ext cx="3054397" cy="3093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152200" y="618231"/>
            <a:ext cx="637770" cy="4201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1716513" y="739664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56348" y="1878453"/>
            <a:ext cx="2517322" cy="1606294"/>
            <a:chOff x="1140748" y="3942226"/>
            <a:chExt cx="2517322" cy="1606294"/>
          </a:xfrm>
        </p:grpSpPr>
        <p:sp>
          <p:nvSpPr>
            <p:cNvPr id="15" name="矩形 14"/>
            <p:cNvSpPr/>
            <p:nvPr/>
          </p:nvSpPr>
          <p:spPr>
            <a:xfrm>
              <a:off x="1140748" y="3942226"/>
              <a:ext cx="2104102" cy="49705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39"/>
            <p:cNvSpPr>
              <a:spLocks noChangeArrowheads="1"/>
            </p:cNvSpPr>
            <p:nvPr/>
          </p:nvSpPr>
          <p:spPr bwMode="auto">
            <a:xfrm>
              <a:off x="1140748" y="4538372"/>
              <a:ext cx="2517322" cy="101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31461" y="1878453"/>
            <a:ext cx="2517322" cy="1606294"/>
            <a:chOff x="1140748" y="3942226"/>
            <a:chExt cx="2517322" cy="1606294"/>
          </a:xfrm>
        </p:grpSpPr>
        <p:sp>
          <p:nvSpPr>
            <p:cNvPr id="18" name="矩形 17"/>
            <p:cNvSpPr/>
            <p:nvPr/>
          </p:nvSpPr>
          <p:spPr>
            <a:xfrm>
              <a:off x="1140748" y="3942226"/>
              <a:ext cx="2104102" cy="49705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39"/>
            <p:cNvSpPr>
              <a:spLocks noChangeArrowheads="1"/>
            </p:cNvSpPr>
            <p:nvPr/>
          </p:nvSpPr>
          <p:spPr bwMode="auto">
            <a:xfrm>
              <a:off x="1140748" y="4538372"/>
              <a:ext cx="2517322" cy="101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56348" y="3790734"/>
            <a:ext cx="2517322" cy="1606294"/>
            <a:chOff x="1140748" y="3942226"/>
            <a:chExt cx="2517322" cy="1606294"/>
          </a:xfrm>
        </p:grpSpPr>
        <p:sp>
          <p:nvSpPr>
            <p:cNvPr id="21" name="矩形 20"/>
            <p:cNvSpPr/>
            <p:nvPr/>
          </p:nvSpPr>
          <p:spPr>
            <a:xfrm>
              <a:off x="1140748" y="3942226"/>
              <a:ext cx="2104102" cy="49705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矩形 39"/>
            <p:cNvSpPr>
              <a:spLocks noChangeArrowheads="1"/>
            </p:cNvSpPr>
            <p:nvPr/>
          </p:nvSpPr>
          <p:spPr bwMode="auto">
            <a:xfrm>
              <a:off x="1140748" y="4538372"/>
              <a:ext cx="2517322" cy="101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1461" y="3790734"/>
            <a:ext cx="2517322" cy="1606294"/>
            <a:chOff x="1140748" y="3942226"/>
            <a:chExt cx="2517322" cy="1606294"/>
          </a:xfrm>
        </p:grpSpPr>
        <p:sp>
          <p:nvSpPr>
            <p:cNvPr id="24" name="矩形 23"/>
            <p:cNvSpPr/>
            <p:nvPr/>
          </p:nvSpPr>
          <p:spPr>
            <a:xfrm>
              <a:off x="1140748" y="3942226"/>
              <a:ext cx="2104102" cy="49705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39"/>
            <p:cNvSpPr>
              <a:spLocks noChangeArrowheads="1"/>
            </p:cNvSpPr>
            <p:nvPr/>
          </p:nvSpPr>
          <p:spPr bwMode="auto">
            <a:xfrm>
              <a:off x="1140748" y="4538372"/>
              <a:ext cx="2517322" cy="101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2212" y="1930900"/>
            <a:ext cx="4005625" cy="3431351"/>
            <a:chOff x="880811" y="2040411"/>
            <a:chExt cx="4005625" cy="3431351"/>
          </a:xfrm>
        </p:grpSpPr>
        <p:sp>
          <p:nvSpPr>
            <p:cNvPr id="30" name="椭圆 29"/>
            <p:cNvSpPr/>
            <p:nvPr/>
          </p:nvSpPr>
          <p:spPr>
            <a:xfrm>
              <a:off x="1071634" y="2040411"/>
              <a:ext cx="3623980" cy="3431351"/>
            </a:xfrm>
            <a:prstGeom prst="ellipse">
              <a:avLst/>
            </a:prstGeom>
            <a:solidFill>
              <a:srgbClr val="31D2A3">
                <a:alpha val="3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80811" y="2248175"/>
              <a:ext cx="4005625" cy="3015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1297343"/>
            <a:ext cx="12192000" cy="556065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2926174" y="1618202"/>
            <a:ext cx="844952" cy="844952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25484" y="1717512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壹</a:t>
            </a:r>
            <a:endParaRPr lang="zh-CN" altLang="en-US" sz="36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96602" y="1601765"/>
            <a:ext cx="3987709" cy="890244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84897" y="2823025"/>
            <a:ext cx="844952" cy="844952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84208" y="2922335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贰</a:t>
            </a:r>
            <a:endParaRPr lang="zh-CN" altLang="en-US" sz="36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55325" y="2806588"/>
            <a:ext cx="3987709" cy="890244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50008" y="1946673"/>
            <a:ext cx="4523569" cy="452356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5024278" y="4350493"/>
            <a:ext cx="844952" cy="844952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23589" y="4449803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叁</a:t>
            </a:r>
            <a:endParaRPr lang="zh-CN" altLang="en-US" sz="36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94706" y="4334056"/>
            <a:ext cx="3987709" cy="890244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9" grpId="0" animBg="1"/>
      <p:bldP spid="20" grpId="0"/>
      <p:bldP spid="21" grpId="0"/>
      <p:bldP spid="22" grpId="0" animBg="1"/>
      <p:bldP spid="23" grpId="0"/>
      <p:bldP spid="24" grpId="0"/>
      <p:bldP spid="27" grpId="0" animBg="1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480746" y="1327593"/>
            <a:ext cx="1339529" cy="1339529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220352" y="1326688"/>
            <a:ext cx="1339529" cy="1339529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833508" y="1326688"/>
            <a:ext cx="1339529" cy="1339529"/>
          </a:xfrm>
          <a:prstGeom prst="ellipse">
            <a:avLst/>
          </a:prstGeom>
          <a:solidFill>
            <a:srgbClr val="31D2A3">
              <a:alpha val="3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200" b="1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4511835">
            <a:off x="2666158" y="1505355"/>
            <a:ext cx="1212876" cy="1097504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2263953" y="2905031"/>
            <a:ext cx="1800493" cy="278484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4511835">
            <a:off x="5390471" y="1504449"/>
            <a:ext cx="1212876" cy="1097504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965406" y="2904125"/>
            <a:ext cx="1800493" cy="278484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4511835">
            <a:off x="8020490" y="1504449"/>
            <a:ext cx="1212876" cy="1097504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7618285" y="2904125"/>
            <a:ext cx="1800493" cy="278484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输入您的文字内容，可间要概述事件地点、人物、发生原因以及影响等内容输入您的文字内容，可间要概述事件地点、人物、发生原因以及影响等内容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" grpId="0" animBg="1"/>
      <p:bldP spid="45" grpId="0" animBg="1"/>
      <p:bldP spid="46" grpId="0" animBg="1"/>
      <p:bldP spid="9" grpId="0"/>
      <p:bldP spid="37" grpId="0"/>
      <p:bldP spid="39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1109041"/>
            <a:ext cx="12192000" cy="5748959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469571" y="2204018"/>
            <a:ext cx="1700469" cy="3432038"/>
            <a:chOff x="8750343" y="1650372"/>
            <a:chExt cx="1700469" cy="3393546"/>
          </a:xfrm>
        </p:grpSpPr>
        <p:sp>
          <p:nvSpPr>
            <p:cNvPr id="13" name="矩形 39"/>
            <p:cNvSpPr>
              <a:spLocks noChangeArrowheads="1"/>
            </p:cNvSpPr>
            <p:nvPr/>
          </p:nvSpPr>
          <p:spPr bwMode="auto">
            <a:xfrm>
              <a:off x="8750343" y="1650372"/>
              <a:ext cx="1146468" cy="3393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896814" y="1650372"/>
              <a:ext cx="553998" cy="31069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2400" b="1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58082" y="2342959"/>
            <a:ext cx="1610721" cy="3432038"/>
            <a:chOff x="8840090" y="1650372"/>
            <a:chExt cx="1610721" cy="3393546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8840090" y="1650372"/>
              <a:ext cx="1146468" cy="3393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896813" y="1650372"/>
              <a:ext cx="553998" cy="31069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1" i="0" u="none" strike="noStrike" cap="none" spc="60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r>
                <a:rPr lang="zh-CN" altLang="en-US" sz="2400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lang="en-US" altLang="zh-CN" sz="24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932399" y="1579531"/>
            <a:ext cx="5727004" cy="4472645"/>
            <a:chOff x="3126503" y="1302985"/>
            <a:chExt cx="5190755" cy="4053848"/>
          </a:xfrm>
        </p:grpSpPr>
        <p:sp>
          <p:nvSpPr>
            <p:cNvPr id="21" name="椭圆 20"/>
            <p:cNvSpPr/>
            <p:nvPr/>
          </p:nvSpPr>
          <p:spPr>
            <a:xfrm>
              <a:off x="4367855" y="1913415"/>
              <a:ext cx="3031169" cy="3031169"/>
            </a:xfrm>
            <a:prstGeom prst="ellipse">
              <a:avLst/>
            </a:prstGeom>
            <a:solidFill>
              <a:srgbClr val="31D2A3">
                <a:alpha val="3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200" b="1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126503" y="1302985"/>
              <a:ext cx="5190755" cy="40538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15709" y="-21417"/>
            <a:ext cx="12192000" cy="1260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  <a:noFill/>
        </p:spPr>
      </p:pic>
      <p:sp>
        <p:nvSpPr>
          <p:cNvPr id="58" name="矩形 57"/>
          <p:cNvSpPr/>
          <p:nvPr/>
        </p:nvSpPr>
        <p:spPr>
          <a:xfrm>
            <a:off x="1280160" y="1080901"/>
            <a:ext cx="9544050" cy="4210888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522766" y="1260711"/>
            <a:ext cx="637770" cy="420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750171" y="-44673"/>
            <a:ext cx="3441829" cy="3127432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152200" y="618231"/>
            <a:ext cx="637770" cy="4201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1841651" y="2113741"/>
            <a:ext cx="2351392" cy="13635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-84167" y="0"/>
            <a:ext cx="3054397" cy="3093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43031" y="3967677"/>
            <a:ext cx="2739804" cy="280491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542382" y="3353951"/>
            <a:ext cx="1279513" cy="1230312"/>
            <a:chOff x="9151083" y="-1618618"/>
            <a:chExt cx="1279513" cy="1230312"/>
          </a:xfrm>
        </p:grpSpPr>
        <p:sp>
          <p:nvSpPr>
            <p:cNvPr id="16" name="矩形 15"/>
            <p:cNvSpPr/>
            <p:nvPr/>
          </p:nvSpPr>
          <p:spPr>
            <a:xfrm>
              <a:off x="9152556" y="-1613856"/>
              <a:ext cx="1278040" cy="1225550"/>
            </a:xfrm>
            <a:prstGeom prst="rect">
              <a:avLst/>
            </a:prstGeom>
            <a:noFill/>
            <a:ln>
              <a:solidFill>
                <a:srgbClr val="2FCFA2">
                  <a:alpha val="5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151083" y="-1613856"/>
              <a:ext cx="1266813" cy="1225550"/>
            </a:xfrm>
            <a:prstGeom prst="line">
              <a:avLst/>
            </a:prstGeom>
            <a:ln>
              <a:solidFill>
                <a:srgbClr val="2FCFA2">
                  <a:alpha val="57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152556" y="-997112"/>
              <a:ext cx="1278040" cy="0"/>
            </a:xfrm>
            <a:prstGeom prst="line">
              <a:avLst/>
            </a:prstGeom>
            <a:ln>
              <a:solidFill>
                <a:srgbClr val="2FCFA2">
                  <a:alpha val="57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784433" y="-1613856"/>
              <a:ext cx="0" cy="1225550"/>
            </a:xfrm>
            <a:prstGeom prst="line">
              <a:avLst/>
            </a:prstGeom>
            <a:ln>
              <a:solidFill>
                <a:srgbClr val="2FCFA2">
                  <a:alpha val="57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9151083" y="-1618618"/>
              <a:ext cx="1279513" cy="1225550"/>
            </a:xfrm>
            <a:prstGeom prst="line">
              <a:avLst/>
            </a:prstGeom>
            <a:ln>
              <a:solidFill>
                <a:srgbClr val="2FCFA2">
                  <a:alpha val="57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548740" y="1652334"/>
            <a:ext cx="1279513" cy="1230312"/>
            <a:chOff x="9151083" y="-1618618"/>
            <a:chExt cx="1279513" cy="1230312"/>
          </a:xfrm>
        </p:grpSpPr>
        <p:sp>
          <p:nvSpPr>
            <p:cNvPr id="23" name="矩形 22"/>
            <p:cNvSpPr/>
            <p:nvPr/>
          </p:nvSpPr>
          <p:spPr>
            <a:xfrm>
              <a:off x="9152556" y="-1613856"/>
              <a:ext cx="1278040" cy="1225550"/>
            </a:xfrm>
            <a:prstGeom prst="rect">
              <a:avLst/>
            </a:prstGeom>
            <a:noFill/>
            <a:ln>
              <a:solidFill>
                <a:srgbClr val="1BADA3">
                  <a:alpha val="5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151083" y="-1613856"/>
              <a:ext cx="1266813" cy="1225550"/>
            </a:xfrm>
            <a:prstGeom prst="line">
              <a:avLst/>
            </a:prstGeom>
            <a:ln>
              <a:solidFill>
                <a:srgbClr val="1BADA3">
                  <a:alpha val="5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9152556" y="-997112"/>
              <a:ext cx="1278040" cy="0"/>
            </a:xfrm>
            <a:prstGeom prst="line">
              <a:avLst/>
            </a:prstGeom>
            <a:ln>
              <a:solidFill>
                <a:srgbClr val="1BADA3">
                  <a:alpha val="5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784433" y="-1613856"/>
              <a:ext cx="0" cy="1225550"/>
            </a:xfrm>
            <a:prstGeom prst="line">
              <a:avLst/>
            </a:prstGeom>
            <a:ln>
              <a:solidFill>
                <a:srgbClr val="1BADA3">
                  <a:alpha val="5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9151083" y="-1618618"/>
              <a:ext cx="1279513" cy="1225550"/>
            </a:xfrm>
            <a:prstGeom prst="line">
              <a:avLst/>
            </a:prstGeom>
            <a:ln>
              <a:solidFill>
                <a:srgbClr val="1BADA3">
                  <a:alpha val="5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4679439" y="1631397"/>
            <a:ext cx="100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目</a:t>
            </a:r>
            <a:endParaRPr lang="zh-CN" altLang="en-US" sz="72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55602" y="3421583"/>
            <a:ext cx="1006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录</a:t>
            </a:r>
            <a:endParaRPr lang="zh-CN" altLang="en-US" sz="66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416045" y="1591714"/>
            <a:ext cx="3069820" cy="651348"/>
            <a:chOff x="1940792" y="2919776"/>
            <a:chExt cx="3069820" cy="651348"/>
          </a:xfrm>
        </p:grpSpPr>
        <p:sp>
          <p:nvSpPr>
            <p:cNvPr id="33" name="文本框 32"/>
            <p:cNvSpPr txBox="1"/>
            <p:nvPr/>
          </p:nvSpPr>
          <p:spPr>
            <a:xfrm>
              <a:off x="1940792" y="2919776"/>
              <a:ext cx="2712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单击添加您的标题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40792" y="3294125"/>
              <a:ext cx="30698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ADD YOUR TITTLE HERE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16045" y="2445156"/>
            <a:ext cx="3069820" cy="651348"/>
            <a:chOff x="1940792" y="2919776"/>
            <a:chExt cx="3069820" cy="651348"/>
          </a:xfrm>
        </p:grpSpPr>
        <p:sp>
          <p:nvSpPr>
            <p:cNvPr id="40" name="文本框 39"/>
            <p:cNvSpPr txBox="1"/>
            <p:nvPr/>
          </p:nvSpPr>
          <p:spPr>
            <a:xfrm>
              <a:off x="1940792" y="2919776"/>
              <a:ext cx="2712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单击添加您的标题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40792" y="3294125"/>
              <a:ext cx="3069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PLEASE ADD YOUR TITTLE HERE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16045" y="3298598"/>
            <a:ext cx="3069820" cy="651348"/>
            <a:chOff x="1940792" y="2919776"/>
            <a:chExt cx="3069820" cy="651348"/>
          </a:xfrm>
        </p:grpSpPr>
        <p:sp>
          <p:nvSpPr>
            <p:cNvPr id="47" name="文本框 46"/>
            <p:cNvSpPr txBox="1"/>
            <p:nvPr/>
          </p:nvSpPr>
          <p:spPr>
            <a:xfrm>
              <a:off x="1940792" y="2919776"/>
              <a:ext cx="2712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单击添加您的标题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40792" y="3294125"/>
              <a:ext cx="3069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PLEASE ADD YOUR TITTLE HERE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33582" y="4152039"/>
            <a:ext cx="3069820" cy="651348"/>
            <a:chOff x="1940792" y="2919776"/>
            <a:chExt cx="3069820" cy="651348"/>
          </a:xfrm>
        </p:grpSpPr>
        <p:sp>
          <p:nvSpPr>
            <p:cNvPr id="54" name="文本框 53"/>
            <p:cNvSpPr txBox="1"/>
            <p:nvPr/>
          </p:nvSpPr>
          <p:spPr>
            <a:xfrm>
              <a:off x="1940792" y="2919776"/>
              <a:ext cx="2712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单击添加您的标题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40792" y="3294125"/>
              <a:ext cx="3069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PLEASE ADD YOUR TITTLE HERE</a:t>
              </a:r>
              <a:endParaRPr lang="zh-CN" altLang="en-US" dirty="0"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24997" y="4647231"/>
            <a:ext cx="2482005" cy="83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ts val="2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23264" y="1929301"/>
            <a:ext cx="2473780" cy="83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91871" y="4562300"/>
            <a:ext cx="2482006" cy="83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ts val="2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359808" y="1302985"/>
            <a:ext cx="3280410" cy="32804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579898" y="2831563"/>
            <a:ext cx="3280410" cy="32804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615259" y="1190906"/>
            <a:ext cx="3280410" cy="328041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88780" y="2450138"/>
            <a:ext cx="987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61887" y="2353739"/>
            <a:ext cx="987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3096" y="4055817"/>
            <a:ext cx="987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6" grpId="0"/>
      <p:bldP spid="19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1180" y="1323556"/>
            <a:ext cx="8389639" cy="3905443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梯形 7"/>
          <p:cNvSpPr/>
          <p:nvPr/>
        </p:nvSpPr>
        <p:spPr>
          <a:xfrm>
            <a:off x="5094457" y="1829827"/>
            <a:ext cx="1833604" cy="848767"/>
          </a:xfrm>
          <a:prstGeom prst="trapezoid">
            <a:avLst>
              <a:gd name="adj" fmla="val 0"/>
            </a:avLst>
          </a:prstGeom>
          <a:solidFill>
            <a:srgbClr val="31D2A3">
              <a:alpha val="18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4688" y="1965974"/>
            <a:ext cx="1257529" cy="57647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4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肆</a:t>
            </a:r>
            <a:endParaRPr lang="zh-CN" altLang="en-US" sz="48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980420" y="2768846"/>
            <a:ext cx="4442957" cy="648768"/>
          </a:xfrm>
          <a:prstGeom prst="rect">
            <a:avLst/>
          </a:prstGeom>
        </p:spPr>
        <p:txBody>
          <a:bodyPr rtlCol="0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zh-CN" altLang="en-US" sz="4800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4800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副标题 2"/>
          <p:cNvSpPr txBox="1"/>
          <p:nvPr/>
        </p:nvSpPr>
        <p:spPr>
          <a:xfrm>
            <a:off x="3556760" y="3718629"/>
            <a:ext cx="5142606" cy="518992"/>
          </a:xfrm>
          <a:prstGeom prst="rect">
            <a:avLst/>
          </a:prstGeom>
        </p:spPr>
        <p:txBody>
          <a:bodyPr rtlCol="0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200">
              <a:lnSpc>
                <a:spcPts val="2500"/>
              </a:lnSpc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53177" y="3597739"/>
            <a:ext cx="5349773" cy="0"/>
          </a:xfrm>
          <a:prstGeom prst="line">
            <a:avLst/>
          </a:prstGeom>
          <a:ln w="3175">
            <a:solidFill>
              <a:srgbClr val="31D2A3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45748" y="3585892"/>
            <a:ext cx="1371864" cy="32862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9158837" flipH="1">
            <a:off x="1580820" y="4296361"/>
            <a:ext cx="909157" cy="7237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64950" y="0"/>
            <a:ext cx="3054397" cy="3093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152200" y="618231"/>
            <a:ext cx="637770" cy="4201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1716513" y="739664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938175"/>
            <a:ext cx="12192000" cy="5919825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17556" y="2105766"/>
            <a:ext cx="2477762" cy="1187037"/>
            <a:chOff x="1451573" y="1728371"/>
            <a:chExt cx="2477762" cy="1187037"/>
          </a:xfrm>
        </p:grpSpPr>
        <p:sp>
          <p:nvSpPr>
            <p:cNvPr id="13" name="矩形 12"/>
            <p:cNvSpPr/>
            <p:nvPr/>
          </p:nvSpPr>
          <p:spPr>
            <a:xfrm>
              <a:off x="1451573" y="1728371"/>
              <a:ext cx="17494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51575" y="2081590"/>
              <a:ext cx="2477760" cy="83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0952" y="4002343"/>
            <a:ext cx="2617518" cy="1187037"/>
            <a:chOff x="1451573" y="1728371"/>
            <a:chExt cx="2617518" cy="1187037"/>
          </a:xfrm>
        </p:grpSpPr>
        <p:sp>
          <p:nvSpPr>
            <p:cNvPr id="16" name="矩形 15"/>
            <p:cNvSpPr/>
            <p:nvPr/>
          </p:nvSpPr>
          <p:spPr>
            <a:xfrm>
              <a:off x="1451573" y="1728371"/>
              <a:ext cx="182689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51574" y="2081590"/>
              <a:ext cx="2617517" cy="83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71600" y="2198132"/>
            <a:ext cx="2491244" cy="1187037"/>
            <a:chOff x="1792480" y="1728371"/>
            <a:chExt cx="2491244" cy="1187037"/>
          </a:xfrm>
        </p:grpSpPr>
        <p:sp>
          <p:nvSpPr>
            <p:cNvPr id="19" name="矩形 18"/>
            <p:cNvSpPr/>
            <p:nvPr/>
          </p:nvSpPr>
          <p:spPr>
            <a:xfrm>
              <a:off x="2490213" y="1728371"/>
              <a:ext cx="17935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792480" y="2081590"/>
              <a:ext cx="2491244" cy="83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9200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90588" y="4050097"/>
            <a:ext cx="2572256" cy="1187037"/>
            <a:chOff x="1711468" y="1728371"/>
            <a:chExt cx="2572256" cy="1187037"/>
          </a:xfrm>
        </p:grpSpPr>
        <p:sp>
          <p:nvSpPr>
            <p:cNvPr id="22" name="矩形 21"/>
            <p:cNvSpPr/>
            <p:nvPr/>
          </p:nvSpPr>
          <p:spPr>
            <a:xfrm>
              <a:off x="2559045" y="1728371"/>
              <a:ext cx="17246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11468" y="2081590"/>
              <a:ext cx="2572255" cy="83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9200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86602" y="1198850"/>
            <a:ext cx="4817569" cy="4753440"/>
            <a:chOff x="2500252" y="-73238"/>
            <a:chExt cx="7024748" cy="6931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2500252" y="-73238"/>
              <a:ext cx="6858000" cy="685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0" y="1109041"/>
            <a:ext cx="12192000" cy="5748959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3"/>
          <p:cNvSpPr/>
          <p:nvPr/>
        </p:nvSpPr>
        <p:spPr bwMode="auto">
          <a:xfrm>
            <a:off x="4815004" y="1920779"/>
            <a:ext cx="895574" cy="888394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solidFill>
            <a:srgbClr val="31D2A3">
              <a:alpha val="42000"/>
            </a:srgbClr>
          </a:solidFill>
          <a:ln w="254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AutoShape 3"/>
          <p:cNvSpPr/>
          <p:nvPr/>
        </p:nvSpPr>
        <p:spPr bwMode="auto">
          <a:xfrm>
            <a:off x="4815004" y="3298919"/>
            <a:ext cx="895574" cy="888394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solidFill>
            <a:srgbClr val="31D2A3">
              <a:alpha val="42000"/>
            </a:srgbClr>
          </a:solidFill>
          <a:ln w="254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AutoShape 3"/>
          <p:cNvSpPr/>
          <p:nvPr/>
        </p:nvSpPr>
        <p:spPr bwMode="auto">
          <a:xfrm>
            <a:off x="4840404" y="4731439"/>
            <a:ext cx="895574" cy="888394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solidFill>
            <a:srgbClr val="31D2A3">
              <a:alpha val="42000"/>
            </a:srgbClr>
          </a:solidFill>
          <a:ln w="254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829361" y="1884919"/>
            <a:ext cx="4024663" cy="1175578"/>
            <a:chOff x="5753464" y="1332180"/>
            <a:chExt cx="5108127" cy="1175578"/>
          </a:xfrm>
        </p:grpSpPr>
        <p:sp>
          <p:nvSpPr>
            <p:cNvPr id="23" name="文本框 22"/>
            <p:cNvSpPr txBox="1"/>
            <p:nvPr/>
          </p:nvSpPr>
          <p:spPr>
            <a:xfrm>
              <a:off x="5753464" y="1332180"/>
              <a:ext cx="3874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90535" y="1656050"/>
              <a:ext cx="5071056" cy="851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9361" y="3298919"/>
            <a:ext cx="4024663" cy="1160189"/>
            <a:chOff x="5753464" y="1332180"/>
            <a:chExt cx="5108127" cy="1160189"/>
          </a:xfrm>
        </p:grpSpPr>
        <p:sp>
          <p:nvSpPr>
            <p:cNvPr id="26" name="文本框 25"/>
            <p:cNvSpPr txBox="1"/>
            <p:nvPr/>
          </p:nvSpPr>
          <p:spPr>
            <a:xfrm>
              <a:off x="5753464" y="1332180"/>
              <a:ext cx="3874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90535" y="1656050"/>
              <a:ext cx="5071056" cy="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39427" y="4653715"/>
            <a:ext cx="4024663" cy="1160189"/>
            <a:chOff x="5753464" y="1332180"/>
            <a:chExt cx="5108127" cy="1160189"/>
          </a:xfrm>
        </p:grpSpPr>
        <p:sp>
          <p:nvSpPr>
            <p:cNvPr id="29" name="文本框 28"/>
            <p:cNvSpPr txBox="1"/>
            <p:nvPr/>
          </p:nvSpPr>
          <p:spPr>
            <a:xfrm>
              <a:off x="5753464" y="1332180"/>
              <a:ext cx="3874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790535" y="1656050"/>
              <a:ext cx="5071056" cy="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53396" y="2108204"/>
            <a:ext cx="812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28682" y="3481412"/>
            <a:ext cx="812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62653" y="4906249"/>
            <a:ext cx="812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4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584" y="1534830"/>
            <a:ext cx="4219221" cy="449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4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90302" y="2398493"/>
            <a:ext cx="3569670" cy="25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9" grpId="0" animBg="1"/>
      <p:bldP spid="20" grpId="0" animBg="1"/>
      <p:bldP spid="21" grpId="0" animBg="1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1109041"/>
            <a:ext cx="12192000" cy="5748959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42478" y="1639876"/>
            <a:ext cx="4958822" cy="2272060"/>
            <a:chOff x="2850537" y="1554192"/>
            <a:chExt cx="6845039" cy="2272060"/>
          </a:xfrm>
        </p:grpSpPr>
        <p:sp>
          <p:nvSpPr>
            <p:cNvPr id="49" name="矩形 48"/>
            <p:cNvSpPr/>
            <p:nvPr/>
          </p:nvSpPr>
          <p:spPr>
            <a:xfrm>
              <a:off x="5917863" y="1554192"/>
              <a:ext cx="3695828" cy="496060"/>
            </a:xfrm>
            <a:prstGeom prst="rect">
              <a:avLst/>
            </a:prstGeom>
            <a:solidFill>
              <a:srgbClr val="31D2A3">
                <a:alpha val="47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850537" y="1596238"/>
              <a:ext cx="6845039" cy="2230014"/>
              <a:chOff x="2850537" y="1596238"/>
              <a:chExt cx="6845039" cy="2230014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6012204" y="1596238"/>
                <a:ext cx="342752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697F">
                            <a:alpha val="71000"/>
                          </a:srgbClr>
                        </a:gs>
                        <a:gs pos="43000">
                          <a:srgbClr val="1BADA3"/>
                        </a:gs>
                        <a:gs pos="83000">
                          <a:srgbClr val="31D2A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850537" y="2130916"/>
                <a:ext cx="6845039" cy="169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25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5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500"/>
                  </a:lnSpc>
                </a:pP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223527" y="1639876"/>
            <a:ext cx="3911272" cy="391127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442478" y="3660047"/>
            <a:ext cx="4958822" cy="2272060"/>
            <a:chOff x="2850537" y="1554192"/>
            <a:chExt cx="6845039" cy="2272060"/>
          </a:xfrm>
        </p:grpSpPr>
        <p:sp>
          <p:nvSpPr>
            <p:cNvPr id="25" name="矩形 24"/>
            <p:cNvSpPr/>
            <p:nvPr/>
          </p:nvSpPr>
          <p:spPr>
            <a:xfrm>
              <a:off x="5917863" y="1554192"/>
              <a:ext cx="3695828" cy="496060"/>
            </a:xfrm>
            <a:prstGeom prst="rect">
              <a:avLst/>
            </a:prstGeom>
            <a:solidFill>
              <a:srgbClr val="31D2A3">
                <a:alpha val="47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850537" y="1596238"/>
              <a:ext cx="6845039" cy="2230014"/>
              <a:chOff x="2850537" y="1596238"/>
              <a:chExt cx="6845039" cy="223001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012204" y="1596238"/>
                <a:ext cx="342752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697F">
                            <a:alpha val="71000"/>
                          </a:srgbClr>
                        </a:gs>
                        <a:gs pos="43000">
                          <a:srgbClr val="1BADA3"/>
                        </a:gs>
                        <a:gs pos="83000">
                          <a:srgbClr val="31D2A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850537" y="2130916"/>
                <a:ext cx="6845039" cy="169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25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5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500"/>
                  </a:lnSpc>
                </a:pP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1109041"/>
            <a:ext cx="12192000" cy="5748959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22113" y="1746207"/>
            <a:ext cx="4436246" cy="1135132"/>
            <a:chOff x="850806" y="3389727"/>
            <a:chExt cx="4436246" cy="1135132"/>
          </a:xfrm>
        </p:grpSpPr>
        <p:sp>
          <p:nvSpPr>
            <p:cNvPr id="15" name="矩形 39"/>
            <p:cNvSpPr>
              <a:spLocks noChangeArrowheads="1"/>
            </p:cNvSpPr>
            <p:nvPr/>
          </p:nvSpPr>
          <p:spPr bwMode="auto">
            <a:xfrm>
              <a:off x="850806" y="3835311"/>
              <a:ext cx="4436246" cy="68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39"/>
            <p:cNvSpPr>
              <a:spLocks noChangeArrowheads="1"/>
            </p:cNvSpPr>
            <p:nvPr/>
          </p:nvSpPr>
          <p:spPr bwMode="auto">
            <a:xfrm>
              <a:off x="851261" y="3389727"/>
              <a:ext cx="3153522" cy="580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8565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34941" y="3067787"/>
            <a:ext cx="4300921" cy="1110065"/>
            <a:chOff x="851261" y="3389727"/>
            <a:chExt cx="4300921" cy="1110065"/>
          </a:xfrm>
        </p:grpSpPr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851261" y="3810244"/>
              <a:ext cx="4300921" cy="68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39"/>
            <p:cNvSpPr>
              <a:spLocks noChangeArrowheads="1"/>
            </p:cNvSpPr>
            <p:nvPr/>
          </p:nvSpPr>
          <p:spPr bwMode="auto">
            <a:xfrm>
              <a:off x="851261" y="3389727"/>
              <a:ext cx="3153522" cy="580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38002" y="4494102"/>
            <a:ext cx="4300921" cy="1144494"/>
            <a:chOff x="851261" y="3389727"/>
            <a:chExt cx="4300921" cy="1144494"/>
          </a:xfrm>
        </p:grpSpPr>
        <p:sp>
          <p:nvSpPr>
            <p:cNvPr id="25" name="矩形 39"/>
            <p:cNvSpPr>
              <a:spLocks noChangeArrowheads="1"/>
            </p:cNvSpPr>
            <p:nvPr/>
          </p:nvSpPr>
          <p:spPr bwMode="auto">
            <a:xfrm>
              <a:off x="851261" y="3844673"/>
              <a:ext cx="4300921" cy="68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39"/>
            <p:cNvSpPr>
              <a:spLocks noChangeArrowheads="1"/>
            </p:cNvSpPr>
            <p:nvPr/>
          </p:nvSpPr>
          <p:spPr bwMode="auto">
            <a:xfrm>
              <a:off x="851261" y="3389727"/>
              <a:ext cx="3153522" cy="580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7" name="图形 2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32161" y="1962013"/>
            <a:ext cx="764553" cy="663632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870388" y="3346444"/>
            <a:ext cx="764553" cy="663632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873449" y="4793397"/>
            <a:ext cx="764553" cy="6636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90095" y="1680121"/>
            <a:ext cx="4572009" cy="4572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-84167" y="0"/>
            <a:ext cx="3054397" cy="30932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7786" y="-68827"/>
            <a:ext cx="12192000" cy="1260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2009913" y="693946"/>
            <a:ext cx="637770" cy="420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screen"/>
          <a:srcRect l="-5325" r="-8855"/>
          <a:stretch>
            <a:fillRect/>
          </a:stretch>
        </p:blipFill>
        <p:spPr>
          <a:xfrm>
            <a:off x="7362952" y="4952698"/>
            <a:ext cx="3877408" cy="216064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620211" y="840547"/>
            <a:ext cx="637770" cy="4201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0" y="1546615"/>
            <a:ext cx="6411311" cy="681216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3930677" y="496315"/>
            <a:ext cx="7008419" cy="4064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1180" y="1323556"/>
            <a:ext cx="8389639" cy="3905443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梯形 7"/>
          <p:cNvSpPr/>
          <p:nvPr/>
        </p:nvSpPr>
        <p:spPr>
          <a:xfrm>
            <a:off x="5094457" y="1829827"/>
            <a:ext cx="1833604" cy="848767"/>
          </a:xfrm>
          <a:prstGeom prst="trapezoid">
            <a:avLst>
              <a:gd name="adj" fmla="val 0"/>
            </a:avLst>
          </a:prstGeom>
          <a:solidFill>
            <a:srgbClr val="31D2A3">
              <a:alpha val="18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4688" y="1965974"/>
            <a:ext cx="1257529" cy="57647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4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壹</a:t>
            </a:r>
            <a:endParaRPr lang="zh-CN" altLang="en-US" sz="48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981180" y="2814741"/>
            <a:ext cx="4293765" cy="742314"/>
          </a:xfrm>
          <a:prstGeom prst="rect">
            <a:avLst/>
          </a:prstGeom>
        </p:spPr>
        <p:txBody>
          <a:bodyPr rtlCol="0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zh-CN" altLang="en-US" sz="48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48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副标题 2"/>
          <p:cNvSpPr txBox="1"/>
          <p:nvPr/>
        </p:nvSpPr>
        <p:spPr>
          <a:xfrm>
            <a:off x="3690898" y="3705602"/>
            <a:ext cx="5142606" cy="518992"/>
          </a:xfrm>
          <a:prstGeom prst="rect">
            <a:avLst/>
          </a:prstGeom>
        </p:spPr>
        <p:txBody>
          <a:bodyPr rtlCol="0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200">
              <a:lnSpc>
                <a:spcPts val="2500"/>
              </a:lnSpc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53177" y="3597739"/>
            <a:ext cx="5349773" cy="0"/>
          </a:xfrm>
          <a:prstGeom prst="line">
            <a:avLst/>
          </a:prstGeom>
          <a:ln w="3175">
            <a:solidFill>
              <a:srgbClr val="31D2A3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45748" y="3585892"/>
            <a:ext cx="1371864" cy="32862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9158837" flipH="1">
            <a:off x="1580820" y="4296361"/>
            <a:ext cx="909157" cy="7237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64950" y="0"/>
            <a:ext cx="3054397" cy="3093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152200" y="618231"/>
            <a:ext cx="637770" cy="4201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1716513" y="739664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358449"/>
            <a:ext cx="12192000" cy="5499551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32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sz="32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32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99416" y="1744755"/>
            <a:ext cx="1954288" cy="584731"/>
          </a:xfrm>
          <a:prstGeom prst="rect">
            <a:avLst/>
          </a:prstGeom>
        </p:spPr>
        <p:txBody>
          <a:bodyPr rtlCol="0"/>
          <a:lstStyle/>
          <a:p>
            <a:pPr algn="ctr" defTabSz="1219200">
              <a:spcBef>
                <a:spcPct val="0"/>
              </a:spcBef>
            </a:pPr>
            <a:r>
              <a:rPr lang="zh-CN" altLang="en-US" sz="24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</a:t>
            </a:r>
            <a:endParaRPr lang="en-US" altLang="zh-CN" sz="24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122589" y="2189900"/>
            <a:ext cx="2303423" cy="111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239796" y="1744755"/>
            <a:ext cx="1954288" cy="584731"/>
          </a:xfrm>
          <a:prstGeom prst="rect">
            <a:avLst/>
          </a:prstGeom>
        </p:spPr>
        <p:txBody>
          <a:bodyPr rtlCol="0"/>
          <a:lstStyle/>
          <a:p>
            <a:pPr algn="ctr" defTabSz="1219200">
              <a:spcBef>
                <a:spcPct val="0"/>
              </a:spcBef>
            </a:pPr>
            <a:r>
              <a:rPr lang="zh-CN" altLang="en-US" sz="24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</a:t>
            </a:r>
            <a:endParaRPr lang="en-US" altLang="zh-CN" sz="24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62969" y="2189900"/>
            <a:ext cx="2303423" cy="111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199416" y="3600421"/>
            <a:ext cx="1954288" cy="584731"/>
          </a:xfrm>
          <a:prstGeom prst="rect">
            <a:avLst/>
          </a:prstGeom>
        </p:spPr>
        <p:txBody>
          <a:bodyPr rtlCol="0"/>
          <a:lstStyle/>
          <a:p>
            <a:pPr algn="ctr" defTabSz="1219200">
              <a:spcBef>
                <a:spcPct val="0"/>
              </a:spcBef>
            </a:pPr>
            <a:r>
              <a:rPr lang="zh-CN" altLang="en-US" sz="24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</a:t>
            </a:r>
            <a:endParaRPr lang="en-US" altLang="zh-CN" sz="24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122589" y="4045566"/>
            <a:ext cx="2303423" cy="111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239796" y="3600421"/>
            <a:ext cx="1954288" cy="584731"/>
          </a:xfrm>
          <a:prstGeom prst="rect">
            <a:avLst/>
          </a:prstGeom>
        </p:spPr>
        <p:txBody>
          <a:bodyPr rtlCol="0"/>
          <a:lstStyle/>
          <a:p>
            <a:pPr algn="ctr" defTabSz="1219200">
              <a:spcBef>
                <a:spcPct val="0"/>
              </a:spcBef>
            </a:pPr>
            <a:r>
              <a:rPr lang="zh-CN" altLang="en-US" sz="2400" b="1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</a:t>
            </a:r>
            <a:endParaRPr lang="en-US" altLang="zh-CN" sz="2400" b="1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162969" y="4045566"/>
            <a:ext cx="2303423" cy="111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34701" y="1251686"/>
            <a:ext cx="5521972" cy="5074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6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0" y="1198851"/>
            <a:ext cx="12192000" cy="5659150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55" name="椭圆 54"/>
          <p:cNvSpPr/>
          <p:nvPr/>
        </p:nvSpPr>
        <p:spPr>
          <a:xfrm>
            <a:off x="1356696" y="2199489"/>
            <a:ext cx="1147204" cy="108622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908584" y="2199489"/>
            <a:ext cx="1147204" cy="108622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919389" y="2199489"/>
            <a:ext cx="1147204" cy="108622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80253" y="2199489"/>
            <a:ext cx="1147204" cy="108622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12"/>
          <p:cNvGrpSpPr/>
          <p:nvPr/>
        </p:nvGrpSpPr>
        <p:grpSpPr bwMode="auto">
          <a:xfrm>
            <a:off x="4007701" y="2486512"/>
            <a:ext cx="958087" cy="523220"/>
            <a:chOff x="70647" y="280955"/>
            <a:chExt cx="958429" cy="523407"/>
          </a:xfrm>
        </p:grpSpPr>
        <p:sp>
          <p:nvSpPr>
            <p:cNvPr id="38" name="文本框 38"/>
            <p:cNvSpPr>
              <a:spLocks noChangeArrowheads="1"/>
            </p:cNvSpPr>
            <p:nvPr/>
          </p:nvSpPr>
          <p:spPr bwMode="auto">
            <a:xfrm>
              <a:off x="70647" y="280955"/>
              <a:ext cx="958429" cy="523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/>
              <a:r>
                <a:rPr lang="en-US" altLang="zh-CN" sz="28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b="1" baseline="-30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4"/>
          <p:cNvGrpSpPr/>
          <p:nvPr/>
        </p:nvGrpSpPr>
        <p:grpSpPr bwMode="auto">
          <a:xfrm>
            <a:off x="1483915" y="2458805"/>
            <a:ext cx="853426" cy="570284"/>
            <a:chOff x="54145" y="252681"/>
            <a:chExt cx="853730" cy="570488"/>
          </a:xfrm>
        </p:grpSpPr>
        <p:sp>
          <p:nvSpPr>
            <p:cNvPr id="40" name="文本框 39"/>
            <p:cNvSpPr>
              <a:spLocks noChangeArrowheads="1"/>
            </p:cNvSpPr>
            <p:nvPr/>
          </p:nvSpPr>
          <p:spPr bwMode="auto">
            <a:xfrm>
              <a:off x="54145" y="252681"/>
              <a:ext cx="853730" cy="57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lnSpc>
                  <a:spcPct val="120000"/>
                </a:lnSpc>
              </a:pPr>
              <a:r>
                <a:rPr lang="en-US" altLang="zh-CN" sz="28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b="1" baseline="-30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14"/>
          <p:cNvGrpSpPr/>
          <p:nvPr/>
        </p:nvGrpSpPr>
        <p:grpSpPr bwMode="auto">
          <a:xfrm>
            <a:off x="8984180" y="2430134"/>
            <a:ext cx="996011" cy="570284"/>
            <a:chOff x="70649" y="309227"/>
            <a:chExt cx="996367" cy="570488"/>
          </a:xfrm>
        </p:grpSpPr>
        <p:sp>
          <p:nvSpPr>
            <p:cNvPr id="42" name="文本框 40"/>
            <p:cNvSpPr>
              <a:spLocks noChangeArrowheads="1"/>
            </p:cNvSpPr>
            <p:nvPr/>
          </p:nvSpPr>
          <p:spPr bwMode="auto">
            <a:xfrm>
              <a:off x="70649" y="309227"/>
              <a:ext cx="996367" cy="57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20000"/>
                </a:lnSpc>
              </a:pPr>
              <a:r>
                <a:rPr lang="en-US" altLang="zh-CN" sz="28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13"/>
          <p:cNvGrpSpPr/>
          <p:nvPr/>
        </p:nvGrpSpPr>
        <p:grpSpPr bwMode="auto">
          <a:xfrm>
            <a:off x="6427142" y="2408758"/>
            <a:ext cx="853426" cy="570284"/>
            <a:chOff x="54145" y="280955"/>
            <a:chExt cx="853730" cy="570488"/>
          </a:xfrm>
        </p:grpSpPr>
        <p:sp>
          <p:nvSpPr>
            <p:cNvPr id="44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30" cy="57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20000"/>
                </a:lnSpc>
              </a:pPr>
              <a:r>
                <a:rPr lang="en-US" altLang="zh-CN" sz="28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347078" y="3357476"/>
            <a:ext cx="1415679" cy="46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/>
            <a:r>
              <a: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1047066" y="3771073"/>
            <a:ext cx="1874535" cy="13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5"/>
          <p:cNvSpPr>
            <a:spLocks noChangeArrowheads="1"/>
          </p:cNvSpPr>
          <p:nvPr/>
        </p:nvSpPr>
        <p:spPr bwMode="auto">
          <a:xfrm>
            <a:off x="3830914" y="3357476"/>
            <a:ext cx="1415679" cy="46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588795" y="3771070"/>
            <a:ext cx="1903294" cy="13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6355713" y="3357476"/>
            <a:ext cx="1415679" cy="46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6098788" y="3771073"/>
            <a:ext cx="1867351" cy="13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矩形 49"/>
          <p:cNvSpPr>
            <a:spLocks noChangeArrowheads="1"/>
          </p:cNvSpPr>
          <p:nvPr/>
        </p:nvSpPr>
        <p:spPr bwMode="auto">
          <a:xfrm>
            <a:off x="8930431" y="3357476"/>
            <a:ext cx="1415679" cy="46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631681" y="3771073"/>
            <a:ext cx="1872489" cy="13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698" rIns="91394" bIns="456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形 1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400000">
            <a:off x="2016129" y="1605566"/>
            <a:ext cx="1133867" cy="1402216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321128">
            <a:off x="4548971" y="1667228"/>
            <a:ext cx="1034588" cy="1577847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400000">
            <a:off x="6939686" y="1605566"/>
            <a:ext cx="1133867" cy="1402216"/>
          </a:xfrm>
          <a:prstGeom prst="rect">
            <a:avLst/>
          </a:prstGeom>
        </p:spPr>
      </p:pic>
      <p:pic>
        <p:nvPicPr>
          <p:cNvPr id="58" name="图形 57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321128">
            <a:off x="9471651" y="1720078"/>
            <a:ext cx="1034588" cy="157784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5" grpId="0" animBg="1"/>
      <p:bldP spid="61" grpId="0" animBg="1"/>
      <p:bldP spid="56" grpId="0" animBg="1"/>
      <p:bldP spid="60" grpId="0" animBg="1"/>
      <p:bldP spid="9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6956" y="2262370"/>
            <a:ext cx="3570208" cy="3083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6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7975" y="2262755"/>
            <a:ext cx="553998" cy="2694078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defRPr sz="24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471732" y="539547"/>
            <a:ext cx="6140493" cy="6140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0" y="1259203"/>
            <a:ext cx="12192000" cy="5598798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73975" y="3814217"/>
            <a:ext cx="2523635" cy="1203150"/>
            <a:chOff x="1334365" y="4332571"/>
            <a:chExt cx="2523635" cy="1203150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505738" y="4332571"/>
              <a:ext cx="210320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34365" y="4701903"/>
              <a:ext cx="2523635" cy="833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54183" y="3829165"/>
            <a:ext cx="2504538" cy="1208464"/>
            <a:chOff x="4514573" y="4347519"/>
            <a:chExt cx="2504538" cy="1208464"/>
          </a:xfrm>
        </p:grpSpPr>
        <p:sp>
          <p:nvSpPr>
            <p:cNvPr id="17" name="文本框 16"/>
            <p:cNvSpPr txBox="1">
              <a:spLocks noChangeArrowheads="1"/>
            </p:cNvSpPr>
            <p:nvPr/>
          </p:nvSpPr>
          <p:spPr bwMode="auto">
            <a:xfrm>
              <a:off x="4715239" y="4347519"/>
              <a:ext cx="210320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lvl="0" algn="ctr"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4514573" y="4701903"/>
              <a:ext cx="2504538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defTabSz="1219200">
                <a:lnSpc>
                  <a:spcPts val="2000"/>
                </a:lnSpc>
                <a:defRPr sz="11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96550" y="3814217"/>
            <a:ext cx="2523635" cy="1230445"/>
            <a:chOff x="7856940" y="4332571"/>
            <a:chExt cx="2523635" cy="1230445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067155" y="4332571"/>
              <a:ext cx="210320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lvl="0" algn="ctr"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7856940" y="4708936"/>
              <a:ext cx="252363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defTabSz="1219200">
                <a:lnSpc>
                  <a:spcPts val="2000"/>
                </a:lnSpc>
                <a:defRPr sz="11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形 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60027" y="2094355"/>
            <a:ext cx="1476529" cy="1482977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06765" y="2178175"/>
            <a:ext cx="1611932" cy="1399157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37104" y="2285230"/>
            <a:ext cx="1045686" cy="14169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2029320" y="1947510"/>
            <a:ext cx="1946574" cy="184310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09538" y="1947510"/>
            <a:ext cx="1946574" cy="184310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274076" y="1947510"/>
            <a:ext cx="1946574" cy="1843105"/>
          </a:xfrm>
          <a:prstGeom prst="ellipse">
            <a:avLst/>
          </a:prstGeom>
          <a:solidFill>
            <a:srgbClr val="31D2A3">
              <a:alpha val="29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590095" y="65717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401477"/>
            <a:ext cx="12192000" cy="5456523"/>
          </a:xfrm>
          <a:prstGeom prst="rect">
            <a:avLst/>
          </a:prstGeom>
          <a:blipFill dpi="0" rotWithShape="1">
            <a:blip r:embed="rId3" cstate="screen">
              <a:alphaModFix amt="4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20" y="486250"/>
            <a:ext cx="11169359" cy="5885500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910" y="-21417"/>
            <a:ext cx="1182010" cy="158601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181100" y="590385"/>
            <a:ext cx="3602514" cy="608465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buNone/>
              <a:defRPr sz="32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652608" y="-44673"/>
            <a:ext cx="2539391" cy="23074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0082415" y="419519"/>
            <a:ext cx="637770" cy="420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543327" y="688877"/>
            <a:ext cx="637770" cy="42016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074725" y="1564597"/>
            <a:ext cx="3973830" cy="3973830"/>
            <a:chOff x="5894998" y="1564597"/>
            <a:chExt cx="3973830" cy="3973830"/>
          </a:xfrm>
        </p:grpSpPr>
        <p:grpSp>
          <p:nvGrpSpPr>
            <p:cNvPr id="10" name="组合 9"/>
            <p:cNvGrpSpPr/>
            <p:nvPr/>
          </p:nvGrpSpPr>
          <p:grpSpPr>
            <a:xfrm>
              <a:off x="5894998" y="1564597"/>
              <a:ext cx="3973830" cy="3973830"/>
              <a:chOff x="5894998" y="1564597"/>
              <a:chExt cx="3973830" cy="397383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489104" y="2203554"/>
                <a:ext cx="2907844" cy="2753279"/>
              </a:xfrm>
              <a:prstGeom prst="ellipse">
                <a:avLst/>
              </a:prstGeom>
              <a:solidFill>
                <a:srgbClr val="31D2A3">
                  <a:alpha val="29000"/>
                </a:srgb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>
                  <a:gradFill>
                    <a:gsLst>
                      <a:gs pos="0">
                        <a:srgbClr val="12697F">
                          <a:alpha val="71000"/>
                        </a:srgbClr>
                      </a:gs>
                      <a:gs pos="43000">
                        <a:srgbClr val="1BADA3"/>
                      </a:gs>
                      <a:gs pos="83000">
                        <a:srgbClr val="31D2A3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5894998" y="1564597"/>
                <a:ext cx="3973830" cy="3973830"/>
              </a:xfrm>
              <a:prstGeom prst="rect">
                <a:avLst/>
              </a:prstGeom>
            </p:spPr>
          </p:pic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6755888" y="2403477"/>
              <a:ext cx="2252050" cy="225205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5304215" y="1924966"/>
            <a:ext cx="4974741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35150" y="1546008"/>
            <a:ext cx="2912572" cy="23059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defRPr sz="24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04215" y="3817208"/>
            <a:ext cx="4974742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u="sng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46039" y="3470946"/>
            <a:ext cx="2912572" cy="23059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algn="ctr" defTabSz="1219200">
              <a:spcBef>
                <a:spcPct val="0"/>
              </a:spcBef>
              <a:defRPr sz="2400" b="1" spc="30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义启小魏楷" panose="02010601030101010101" pitchFamily="2" charset="-122"/>
                <a:ea typeface="义启小魏楷" panose="02010601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75599" y="-754"/>
            <a:ext cx="12192000" cy="1260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762000"/>
            <a:ext cx="12192000" cy="609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1180" y="1323556"/>
            <a:ext cx="8389639" cy="3905443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梯形 7"/>
          <p:cNvSpPr/>
          <p:nvPr/>
        </p:nvSpPr>
        <p:spPr>
          <a:xfrm>
            <a:off x="5094457" y="1829827"/>
            <a:ext cx="1833604" cy="848767"/>
          </a:xfrm>
          <a:prstGeom prst="trapezoid">
            <a:avLst>
              <a:gd name="adj" fmla="val 0"/>
            </a:avLst>
          </a:prstGeom>
          <a:solidFill>
            <a:srgbClr val="31D2A3">
              <a:alpha val="18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4688" y="1965974"/>
            <a:ext cx="1257529" cy="57647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4800" b="1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cs typeface="+mn-ea"/>
                <a:sym typeface="+mn-lt"/>
              </a:rPr>
              <a:t>贰</a:t>
            </a:r>
            <a:endParaRPr lang="zh-CN" altLang="en-US" sz="4800" b="1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688114" y="2808070"/>
            <a:ext cx="4690676" cy="685024"/>
          </a:xfrm>
          <a:prstGeom prst="rect">
            <a:avLst/>
          </a:prstGeom>
        </p:spPr>
        <p:txBody>
          <a:bodyPr rtlCol="0"/>
          <a:lstStyle>
            <a:lvl1pPr algn="ctr" defTabSz="121920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zh-CN" altLang="en-US" sz="4800" spc="300" dirty="0">
                <a:gradFill>
                  <a:gsLst>
                    <a:gs pos="0">
                      <a:srgbClr val="12697F">
                        <a:alpha val="71000"/>
                      </a:srgbClr>
                    </a:gs>
                    <a:gs pos="43000">
                      <a:srgbClr val="1BADA3"/>
                    </a:gs>
                    <a:gs pos="83000">
                      <a:srgbClr val="31D2A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4800" spc="300" dirty="0">
              <a:gradFill>
                <a:gsLst>
                  <a:gs pos="0">
                    <a:srgbClr val="12697F">
                      <a:alpha val="71000"/>
                    </a:srgbClr>
                  </a:gs>
                  <a:gs pos="43000">
                    <a:srgbClr val="1BADA3"/>
                  </a:gs>
                  <a:gs pos="83000">
                    <a:srgbClr val="31D2A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副标题 2"/>
          <p:cNvSpPr txBox="1"/>
          <p:nvPr/>
        </p:nvSpPr>
        <p:spPr>
          <a:xfrm>
            <a:off x="3556760" y="3718629"/>
            <a:ext cx="5142606" cy="518992"/>
          </a:xfrm>
          <a:prstGeom prst="rect">
            <a:avLst/>
          </a:prstGeom>
        </p:spPr>
        <p:txBody>
          <a:bodyPr rtlCol="0"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200">
              <a:lnSpc>
                <a:spcPts val="2500"/>
              </a:lnSpc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53177" y="3597739"/>
            <a:ext cx="5349773" cy="0"/>
          </a:xfrm>
          <a:prstGeom prst="line">
            <a:avLst/>
          </a:prstGeom>
          <a:ln w="3175">
            <a:solidFill>
              <a:srgbClr val="31D2A3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45748" y="3585892"/>
            <a:ext cx="1371864" cy="32862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9158837" flipH="1">
            <a:off x="1580820" y="4296361"/>
            <a:ext cx="909157" cy="7237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64950" y="0"/>
            <a:ext cx="3054397" cy="3093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8750170" y="-184534"/>
            <a:ext cx="3441829" cy="31274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152200" y="618231"/>
            <a:ext cx="637770" cy="4201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1716513" y="739664"/>
            <a:ext cx="637770" cy="420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ISPRING_PRESENTATION_TITLE" val="立春1"/>
  <p:tag name="KSO_WPP_MARK_KEY" val="1cf52b71-6f91-4766-b16a-d1abcf19ef6c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330qgfm">
      <a:majorFont>
        <a:latin typeface="印品黑体"/>
        <a:ea typeface="楷体"/>
        <a:cs typeface=""/>
      </a:majorFont>
      <a:minorFont>
        <a:latin typeface="印品黑体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3603</Words>
  <Application>WPS 演示</Application>
  <PresentationFormat>宽屏</PresentationFormat>
  <Paragraphs>333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义启小魏楷</vt:lpstr>
      <vt:lpstr>Arial Unicode MS</vt:lpstr>
      <vt:lpstr>楷体</vt:lpstr>
      <vt:lpstr>印品黑体</vt:lpstr>
      <vt:lpstr>黑体</vt:lpstr>
      <vt:lpstr>等线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春游记</dc:title>
  <dc:creator>第一PPT</dc:creator>
  <cp:keywords>www.1ppt.com</cp:keywords>
  <dc:description>www.1ppt.com</dc:description>
  <cp:lastModifiedBy>吴为</cp:lastModifiedBy>
  <cp:revision>81</cp:revision>
  <dcterms:created xsi:type="dcterms:W3CDTF">2018-12-30T07:15:00Z</dcterms:created>
  <dcterms:modified xsi:type="dcterms:W3CDTF">2023-02-02T01:51:12Z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FC76CD05EEA04B83A18B78B344CFDCFB</vt:lpwstr>
  </property>
  <property fmtid="{D5CDD505-2E9C-101B-9397-08002B2CF9AE}" pid="3" name="KSOProductBuildVer">
    <vt:lpwstr>2052-11.1.0.13703</vt:lpwstr>
  </property>
</Properties>
</file>