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9" r:id="rId4"/>
    <p:sldId id="258" r:id="rId5"/>
    <p:sldId id="256" r:id="rId6"/>
    <p:sldId id="266" r:id="rId7"/>
    <p:sldId id="265" r:id="rId8"/>
    <p:sldId id="267" r:id="rId9"/>
  </p:sldIdLst>
  <p:sldSz cx="12190095" cy="6859270"/>
  <p:notesSz cx="6858000" cy="9144000"/>
  <p:custDataLst>
    <p:tags r:id="rId13"/>
  </p:custDataLst>
  <p:defaultTextStyle>
    <a:defPPr>
      <a:defRPr lang="zh-CN"/>
    </a:defPPr>
    <a:lvl1pPr marL="0" algn="l" defTabSz="9677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83870" algn="l" defTabSz="9677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67740" algn="l" defTabSz="9677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51610" algn="l" defTabSz="9677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35480" algn="l" defTabSz="9677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19350" algn="l" defTabSz="9677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902585" algn="l" defTabSz="9677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86455" algn="l" defTabSz="9677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70325" algn="l" defTabSz="9677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66" d="100"/>
          <a:sy n="66" d="100"/>
        </p:scale>
        <p:origin x="1590" y="924"/>
      </p:cViewPr>
      <p:guideLst>
        <p:guide orient="horz" pos="2161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4"/>
          </a:xfrm>
          <a:prstGeom prst="rect">
            <a:avLst/>
          </a:prstGeom>
        </p:spPr>
        <p:txBody>
          <a:bodyPr lIns="96762" tIns="48381" rIns="96762" bIns="48381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1600571"/>
            <a:ext cx="10971372" cy="4527011"/>
          </a:xfrm>
          <a:prstGeom prst="rect">
            <a:avLst/>
          </a:prstGeom>
        </p:spPr>
        <p:txBody>
          <a:bodyPr vert="eaVert" lIns="96762" tIns="48381" rIns="96762" bIns="4838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521" y="6357823"/>
            <a:ext cx="2844430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059" y="6357823"/>
            <a:ext cx="3860297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462" y="6357823"/>
            <a:ext cx="2844430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50" y="274702"/>
            <a:ext cx="2742843" cy="5852880"/>
          </a:xfrm>
          <a:prstGeom prst="rect">
            <a:avLst/>
          </a:prstGeom>
        </p:spPr>
        <p:txBody>
          <a:bodyPr vert="eaVert" lIns="96762" tIns="48381" rIns="96762" bIns="48381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702"/>
            <a:ext cx="8025355" cy="5852880"/>
          </a:xfrm>
          <a:prstGeom prst="rect">
            <a:avLst/>
          </a:prstGeom>
        </p:spPr>
        <p:txBody>
          <a:bodyPr vert="eaVert" lIns="96762" tIns="48381" rIns="96762" bIns="4838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521" y="6357823"/>
            <a:ext cx="2844430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059" y="6357823"/>
            <a:ext cx="3860297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462" y="6357823"/>
            <a:ext cx="2844430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4"/>
          </a:xfrm>
          <a:prstGeom prst="rect">
            <a:avLst/>
          </a:prstGeom>
        </p:spPr>
        <p:txBody>
          <a:bodyPr lIns="96762" tIns="48381" rIns="96762" bIns="48381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521" y="1600571"/>
            <a:ext cx="10971372" cy="4527011"/>
          </a:xfrm>
          <a:prstGeom prst="rect">
            <a:avLst/>
          </a:prstGeom>
        </p:spPr>
        <p:txBody>
          <a:bodyPr lIns="96762" tIns="48381" rIns="96762" bIns="4838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521" y="6357823"/>
            <a:ext cx="2844430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059" y="6357823"/>
            <a:ext cx="3860297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462" y="6357823"/>
            <a:ext cx="2844430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4"/>
          </a:xfrm>
          <a:prstGeom prst="rect">
            <a:avLst/>
          </a:prstGeom>
        </p:spPr>
        <p:txBody>
          <a:bodyPr lIns="96762" tIns="48381" rIns="96762" bIns="48381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600571"/>
            <a:ext cx="5384099" cy="4527011"/>
          </a:xfrm>
          <a:prstGeom prst="rect">
            <a:avLst/>
          </a:prstGeom>
        </p:spPr>
        <p:txBody>
          <a:bodyPr lIns="96762" tIns="48381" rIns="96762" bIns="48381"/>
          <a:lstStyle>
            <a:lvl1pPr>
              <a:defRPr sz="30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571"/>
            <a:ext cx="5384099" cy="4527011"/>
          </a:xfrm>
          <a:prstGeom prst="rect">
            <a:avLst/>
          </a:prstGeom>
        </p:spPr>
        <p:txBody>
          <a:bodyPr lIns="96762" tIns="48381" rIns="96762" bIns="48381"/>
          <a:lstStyle>
            <a:lvl1pPr>
              <a:defRPr sz="30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521" y="6357823"/>
            <a:ext cx="2844430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059" y="6357823"/>
            <a:ext cx="3860297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6462" y="6357823"/>
            <a:ext cx="2844430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8823246" y="3734690"/>
            <a:ext cx="820098" cy="244347"/>
          </a:xfrm>
          <a:prstGeom prst="rect">
            <a:avLst/>
          </a:prstGeom>
        </p:spPr>
        <p:txBody>
          <a:bodyPr wrap="square" lIns="96762" tIns="48381" rIns="96762" bIns="48381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精美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            </a:t>
            </a:r>
            <a:r>
              <a:rPr lang="zh-CN" altLang="en-US" sz="100" dirty="0">
                <a:solidFill>
                  <a:schemeClr val="bg1"/>
                </a:solidFill>
              </a:rPr>
              <a:t>字体下载：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工作总结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www.1ppt.com/xiazai/zongjie/ </a:t>
            </a:r>
            <a:r>
              <a:rPr lang="zh-CN" altLang="en-US" sz="100" dirty="0">
                <a:solidFill>
                  <a:schemeClr val="bg1"/>
                </a:solidFill>
              </a:rPr>
              <a:t>工作计划：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www.1ppt.com/xiazai/jihua/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商务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www.1ppt.com/moban/shangwu/  </a:t>
            </a:r>
            <a:r>
              <a:rPr lang="zh-CN" altLang="en-US" sz="100" dirty="0">
                <a:solidFill>
                  <a:schemeClr val="bg1"/>
                </a:solidFill>
              </a:rPr>
              <a:t>个人简历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www.1ppt.com/xiazai/jianli/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毕业答辩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www.1ppt.com/xiazai/dabian/  </a:t>
            </a:r>
            <a:r>
              <a:rPr lang="zh-CN" altLang="en-US" sz="100" dirty="0">
                <a:solidFill>
                  <a:schemeClr val="bg1"/>
                </a:solidFill>
              </a:rPr>
              <a:t>工作汇报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www.1ppt.com/xiazai/huibao/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4"/>
          </a:xfrm>
          <a:prstGeom prst="rect">
            <a:avLst/>
          </a:prstGeom>
        </p:spPr>
        <p:txBody>
          <a:bodyPr lIns="96762" tIns="48381" rIns="96762" bIns="48381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  <a:prstGeom prst="rect">
            <a:avLst/>
          </a:prstGeom>
        </p:spPr>
        <p:txBody>
          <a:bodyPr lIns="96762" tIns="48381" rIns="96762" bIns="48381" anchor="b"/>
          <a:lstStyle>
            <a:lvl1pPr marL="0" indent="0">
              <a:buNone/>
              <a:defRPr sz="2500" b="1"/>
            </a:lvl1pPr>
            <a:lvl2pPr marL="483870" indent="0">
              <a:buNone/>
              <a:defRPr sz="2100" b="1"/>
            </a:lvl2pPr>
            <a:lvl3pPr marL="967740" indent="0">
              <a:buNone/>
              <a:defRPr sz="1900" b="1"/>
            </a:lvl3pPr>
            <a:lvl4pPr marL="1451610" indent="0">
              <a:buNone/>
              <a:defRPr sz="1700" b="1"/>
            </a:lvl4pPr>
            <a:lvl5pPr marL="1935480" indent="0">
              <a:buNone/>
              <a:defRPr sz="1700" b="1"/>
            </a:lvl5pPr>
            <a:lvl6pPr marL="2419350" indent="0">
              <a:buNone/>
              <a:defRPr sz="1700" b="1"/>
            </a:lvl6pPr>
            <a:lvl7pPr marL="2902585" indent="0">
              <a:buNone/>
              <a:defRPr sz="1700" b="1"/>
            </a:lvl7pPr>
            <a:lvl8pPr marL="3386455" indent="0">
              <a:buNone/>
              <a:defRPr sz="1700" b="1"/>
            </a:lvl8pPr>
            <a:lvl9pPr marL="3870325" indent="0">
              <a:buNone/>
              <a:defRPr sz="17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5379"/>
            <a:ext cx="5386216" cy="3952203"/>
          </a:xfrm>
          <a:prstGeom prst="rect">
            <a:avLst/>
          </a:prstGeom>
        </p:spPr>
        <p:txBody>
          <a:bodyPr lIns="96762" tIns="48381" rIns="96762" bIns="48381"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2" y="1535469"/>
            <a:ext cx="5388332" cy="639910"/>
          </a:xfrm>
          <a:prstGeom prst="rect">
            <a:avLst/>
          </a:prstGeom>
        </p:spPr>
        <p:txBody>
          <a:bodyPr lIns="96762" tIns="48381" rIns="96762" bIns="48381" anchor="b"/>
          <a:lstStyle>
            <a:lvl1pPr marL="0" indent="0">
              <a:buNone/>
              <a:defRPr sz="2500" b="1"/>
            </a:lvl1pPr>
            <a:lvl2pPr marL="483870" indent="0">
              <a:buNone/>
              <a:defRPr sz="2100" b="1"/>
            </a:lvl2pPr>
            <a:lvl3pPr marL="967740" indent="0">
              <a:buNone/>
              <a:defRPr sz="1900" b="1"/>
            </a:lvl3pPr>
            <a:lvl4pPr marL="1451610" indent="0">
              <a:buNone/>
              <a:defRPr sz="1700" b="1"/>
            </a:lvl4pPr>
            <a:lvl5pPr marL="1935480" indent="0">
              <a:buNone/>
              <a:defRPr sz="1700" b="1"/>
            </a:lvl5pPr>
            <a:lvl6pPr marL="2419350" indent="0">
              <a:buNone/>
              <a:defRPr sz="1700" b="1"/>
            </a:lvl6pPr>
            <a:lvl7pPr marL="2902585" indent="0">
              <a:buNone/>
              <a:defRPr sz="1700" b="1"/>
            </a:lvl7pPr>
            <a:lvl8pPr marL="3386455" indent="0">
              <a:buNone/>
              <a:defRPr sz="1700" b="1"/>
            </a:lvl8pPr>
            <a:lvl9pPr marL="3870325" indent="0">
              <a:buNone/>
              <a:defRPr sz="17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2" y="2175379"/>
            <a:ext cx="5388332" cy="3952203"/>
          </a:xfrm>
          <a:prstGeom prst="rect">
            <a:avLst/>
          </a:prstGeom>
        </p:spPr>
        <p:txBody>
          <a:bodyPr lIns="96762" tIns="48381" rIns="96762" bIns="48381"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09521" y="6357823"/>
            <a:ext cx="2844430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5059" y="6357823"/>
            <a:ext cx="3860297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36462" y="6357823"/>
            <a:ext cx="2844430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2" y="273113"/>
            <a:ext cx="4010562" cy="1162319"/>
          </a:xfrm>
          <a:prstGeom prst="rect">
            <a:avLst/>
          </a:prstGeom>
        </p:spPr>
        <p:txBody>
          <a:bodyPr lIns="96762" tIns="48381" rIns="96762" bIns="48381" anchor="b"/>
          <a:lstStyle>
            <a:lvl1pPr algn="l">
              <a:defRPr sz="21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2" y="273114"/>
            <a:ext cx="6814780" cy="5854468"/>
          </a:xfrm>
          <a:prstGeom prst="rect">
            <a:avLst/>
          </a:prstGeom>
        </p:spPr>
        <p:txBody>
          <a:bodyPr lIns="96762" tIns="48381" rIns="96762" bIns="48381"/>
          <a:lstStyle>
            <a:lvl1pPr>
              <a:defRPr sz="3400"/>
            </a:lvl1pPr>
            <a:lvl2pPr>
              <a:defRPr sz="30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2" y="1435433"/>
            <a:ext cx="4010562" cy="4692149"/>
          </a:xfrm>
          <a:prstGeom prst="rect">
            <a:avLst/>
          </a:prstGeom>
        </p:spPr>
        <p:txBody>
          <a:bodyPr lIns="96762" tIns="48381" rIns="96762" bIns="48381"/>
          <a:lstStyle>
            <a:lvl1pPr marL="0" indent="0">
              <a:buNone/>
              <a:defRPr sz="1500"/>
            </a:lvl1pPr>
            <a:lvl2pPr marL="483870" indent="0">
              <a:buNone/>
              <a:defRPr sz="1300"/>
            </a:lvl2pPr>
            <a:lvl3pPr marL="967740" indent="0">
              <a:buNone/>
              <a:defRPr sz="1100"/>
            </a:lvl3pPr>
            <a:lvl4pPr marL="1451610" indent="0">
              <a:buNone/>
              <a:defRPr sz="1000"/>
            </a:lvl4pPr>
            <a:lvl5pPr marL="1935480" indent="0">
              <a:buNone/>
              <a:defRPr sz="1000"/>
            </a:lvl5pPr>
            <a:lvl6pPr marL="2419350" indent="0">
              <a:buNone/>
              <a:defRPr sz="1000"/>
            </a:lvl6pPr>
            <a:lvl7pPr marL="2902585" indent="0">
              <a:buNone/>
              <a:defRPr sz="1000"/>
            </a:lvl7pPr>
            <a:lvl8pPr marL="3386455" indent="0">
              <a:buNone/>
              <a:defRPr sz="1000"/>
            </a:lvl8pPr>
            <a:lvl9pPr marL="3870325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521" y="6357823"/>
            <a:ext cx="2844430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059" y="6357823"/>
            <a:ext cx="3860297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6462" y="6357823"/>
            <a:ext cx="2844430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69"/>
          </a:xfrm>
          <a:prstGeom prst="rect">
            <a:avLst/>
          </a:prstGeom>
        </p:spPr>
        <p:txBody>
          <a:bodyPr lIns="96762" tIns="48381" rIns="96762" bIns="48381" anchor="b"/>
          <a:lstStyle>
            <a:lvl1pPr algn="l">
              <a:defRPr sz="21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918"/>
            <a:ext cx="7314248" cy="4115753"/>
          </a:xfrm>
          <a:prstGeom prst="rect">
            <a:avLst/>
          </a:prstGeom>
        </p:spPr>
        <p:txBody>
          <a:bodyPr lIns="96762" tIns="48381" rIns="96762" bIns="48381"/>
          <a:lstStyle>
            <a:lvl1pPr marL="0" indent="0">
              <a:buNone/>
              <a:defRPr sz="3400"/>
            </a:lvl1pPr>
            <a:lvl2pPr marL="483870" indent="0">
              <a:buNone/>
              <a:defRPr sz="3000"/>
            </a:lvl2pPr>
            <a:lvl3pPr marL="967740" indent="0">
              <a:buNone/>
              <a:defRPr sz="2500"/>
            </a:lvl3pPr>
            <a:lvl4pPr marL="1451610" indent="0">
              <a:buNone/>
              <a:defRPr sz="2100"/>
            </a:lvl4pPr>
            <a:lvl5pPr marL="1935480" indent="0">
              <a:buNone/>
              <a:defRPr sz="2100"/>
            </a:lvl5pPr>
            <a:lvl6pPr marL="2419350" indent="0">
              <a:buNone/>
              <a:defRPr sz="2100"/>
            </a:lvl6pPr>
            <a:lvl7pPr marL="2902585" indent="0">
              <a:buNone/>
              <a:defRPr sz="2100"/>
            </a:lvl7pPr>
            <a:lvl8pPr marL="3386455" indent="0">
              <a:buNone/>
              <a:defRPr sz="2100"/>
            </a:lvl8pPr>
            <a:lvl9pPr marL="3870325" indent="0">
              <a:buNone/>
              <a:defRPr sz="2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  <a:prstGeom prst="rect">
            <a:avLst/>
          </a:prstGeom>
        </p:spPr>
        <p:txBody>
          <a:bodyPr lIns="96762" tIns="48381" rIns="96762" bIns="48381"/>
          <a:lstStyle>
            <a:lvl1pPr marL="0" indent="0">
              <a:buNone/>
              <a:defRPr sz="1500"/>
            </a:lvl1pPr>
            <a:lvl2pPr marL="483870" indent="0">
              <a:buNone/>
              <a:defRPr sz="1300"/>
            </a:lvl2pPr>
            <a:lvl3pPr marL="967740" indent="0">
              <a:buNone/>
              <a:defRPr sz="1100"/>
            </a:lvl3pPr>
            <a:lvl4pPr marL="1451610" indent="0">
              <a:buNone/>
              <a:defRPr sz="1000"/>
            </a:lvl4pPr>
            <a:lvl5pPr marL="1935480" indent="0">
              <a:buNone/>
              <a:defRPr sz="1000"/>
            </a:lvl5pPr>
            <a:lvl6pPr marL="2419350" indent="0">
              <a:buNone/>
              <a:defRPr sz="1000"/>
            </a:lvl6pPr>
            <a:lvl7pPr marL="2902585" indent="0">
              <a:buNone/>
              <a:defRPr sz="1000"/>
            </a:lvl7pPr>
            <a:lvl8pPr marL="3386455" indent="0">
              <a:buNone/>
              <a:defRPr sz="1000"/>
            </a:lvl8pPr>
            <a:lvl9pPr marL="3870325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521" y="6357823"/>
            <a:ext cx="2844430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059" y="6357823"/>
            <a:ext cx="3860297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6462" y="6357823"/>
            <a:ext cx="2844430" cy="365209"/>
          </a:xfrm>
          <a:prstGeom prst="rect">
            <a:avLst/>
          </a:prstGeom>
        </p:spPr>
        <p:txBody>
          <a:bodyPr lIns="96762" tIns="48381" rIns="96762" bIns="48381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67740" rtl="0" eaLnBrk="1" latinLnBrk="0" hangingPunct="1">
        <a:spcBef>
          <a:spcPct val="0"/>
        </a:spcBef>
        <a:buNone/>
        <a:defRPr sz="4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2585" indent="-362585" algn="l" defTabSz="9677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6130" indent="-302260" algn="l" defTabSz="967740" rtl="0" eaLnBrk="1" latinLnBrk="0" hangingPunct="1">
        <a:spcBef>
          <a:spcPct val="20000"/>
        </a:spcBef>
        <a:buFont typeface="Arial" panose="020B0604020202020204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09675" indent="-241935" algn="l" defTabSz="9677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93545" indent="-241935" algn="l" defTabSz="96774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415" indent="-241935" algn="l" defTabSz="967740" rtl="0" eaLnBrk="1" latinLnBrk="0" hangingPunct="1">
        <a:spcBef>
          <a:spcPct val="20000"/>
        </a:spcBef>
        <a:buFont typeface="Arial" panose="020B0604020202020204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0650" indent="-241935" algn="l" defTabSz="9677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44520" indent="-241935" algn="l" defTabSz="9677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28390" indent="-241935" algn="l" defTabSz="9677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12260" indent="-241935" algn="l" defTabSz="9677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3870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7740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51610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35480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19350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02585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86455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70325" algn="l" defTabSz="96774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7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0" y="3161420"/>
            <a:ext cx="3696789" cy="369678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821851" y="4470245"/>
            <a:ext cx="2388174" cy="23881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-996729" y="-2157889"/>
            <a:ext cx="14998257" cy="10666609"/>
          </a:xfrm>
          <a:prstGeom prst="ellipse">
            <a:avLst/>
          </a:prstGeom>
          <a:gradFill flip="none" rotWithShape="1">
            <a:gsLst>
              <a:gs pos="62000">
                <a:sysClr val="window" lastClr="FFFFFF">
                  <a:alpha val="87000"/>
                </a:sysClr>
              </a:gs>
              <a:gs pos="79000">
                <a:srgbClr val="FFFFFF">
                  <a:alpha val="58000"/>
                </a:srgbClr>
              </a:gs>
              <a:gs pos="95000">
                <a:sysClr val="window" lastClr="FFFFFF">
                  <a:alpha val="14000"/>
                </a:sys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+mn-lt"/>
              <a:cs typeface="+mn-cs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-1" y="4271554"/>
            <a:ext cx="2586655" cy="258665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0083197" y="4731591"/>
            <a:ext cx="2126827" cy="212682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 flipH="1">
            <a:off x="9504665" y="549373"/>
            <a:ext cx="1784732" cy="11513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 flipH="1">
            <a:off x="1865173" y="5219316"/>
            <a:ext cx="1673463" cy="1151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" y="0"/>
            <a:ext cx="12191998" cy="6857999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262466" y="237595"/>
            <a:ext cx="11667067" cy="6382808"/>
          </a:xfrm>
          <a:prstGeom prst="roundRect">
            <a:avLst>
              <a:gd name="adj" fmla="val 0"/>
            </a:avLst>
          </a:prstGeom>
          <a:gradFill>
            <a:gsLst>
              <a:gs pos="17000">
                <a:schemeClr val="bg1">
                  <a:alpha val="93000"/>
                </a:schemeClr>
              </a:gs>
              <a:gs pos="52000">
                <a:srgbClr val="FFFFFF">
                  <a:alpha val="95000"/>
                </a:srgbClr>
              </a:gs>
              <a:gs pos="93000">
                <a:schemeClr val="bg1">
                  <a:alpha val="9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6919" y="4176820"/>
            <a:ext cx="3091095" cy="231832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8846648" y="1047920"/>
            <a:ext cx="3091095" cy="231832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/>
          <a:srcRect r="-2333"/>
          <a:stretch>
            <a:fillRect/>
          </a:stretch>
        </p:blipFill>
        <p:spPr>
          <a:xfrm>
            <a:off x="2102326" y="1447443"/>
            <a:ext cx="7985760" cy="43127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" y="0"/>
            <a:ext cx="12191998" cy="6857999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262466" y="237595"/>
            <a:ext cx="11667067" cy="6382808"/>
          </a:xfrm>
          <a:prstGeom prst="roundRect">
            <a:avLst>
              <a:gd name="adj" fmla="val 0"/>
            </a:avLst>
          </a:prstGeom>
          <a:gradFill>
            <a:gsLst>
              <a:gs pos="17000">
                <a:schemeClr val="bg1">
                  <a:alpha val="93000"/>
                </a:schemeClr>
              </a:gs>
              <a:gs pos="52000">
                <a:srgbClr val="FFFFFF">
                  <a:alpha val="95000"/>
                </a:srgbClr>
              </a:gs>
              <a:gs pos="93000">
                <a:schemeClr val="bg1">
                  <a:alpha val="9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677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0" y="3978861"/>
            <a:ext cx="12192000" cy="2877657"/>
            <a:chOff x="0" y="3978861"/>
            <a:chExt cx="12192000" cy="2877657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6531432" y="4222784"/>
              <a:ext cx="5660568" cy="2633734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 flipH="1">
              <a:off x="0" y="3978861"/>
              <a:ext cx="5660568" cy="2837301"/>
            </a:xfrm>
            <a:prstGeom prst="rect">
              <a:avLst/>
            </a:prstGeom>
          </p:spPr>
        </p:pic>
      </p:grp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 cstate="screen"/>
          <a:srcRect r="-2333"/>
          <a:stretch>
            <a:fillRect/>
          </a:stretch>
        </p:blipFill>
        <p:spPr>
          <a:xfrm>
            <a:off x="1795531" y="1606774"/>
            <a:ext cx="8587257" cy="463763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 flipH="1">
            <a:off x="504446" y="4868807"/>
            <a:ext cx="1673463" cy="115137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6" cstate="screen"/>
          <a:srcRect/>
          <a:stretch>
            <a:fillRect/>
          </a:stretch>
        </p:blipFill>
        <p:spPr>
          <a:xfrm flipH="1">
            <a:off x="9776376" y="1601286"/>
            <a:ext cx="1511017" cy="10396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" y="0"/>
            <a:ext cx="12191998" cy="6857999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262466" y="237595"/>
            <a:ext cx="11667067" cy="6382808"/>
          </a:xfrm>
          <a:prstGeom prst="roundRect">
            <a:avLst>
              <a:gd name="adj" fmla="val 0"/>
            </a:avLst>
          </a:prstGeom>
          <a:gradFill>
            <a:gsLst>
              <a:gs pos="17000">
                <a:schemeClr val="bg1">
                  <a:alpha val="93000"/>
                </a:schemeClr>
              </a:gs>
              <a:gs pos="52000">
                <a:srgbClr val="FFFFFF">
                  <a:alpha val="95000"/>
                </a:srgbClr>
              </a:gs>
              <a:gs pos="93000">
                <a:schemeClr val="bg1">
                  <a:alpha val="9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677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40070" y="2690949"/>
            <a:ext cx="3125288" cy="4167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" y="0"/>
            <a:ext cx="12191998" cy="6857999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262466" y="237595"/>
            <a:ext cx="11667067" cy="6382808"/>
          </a:xfrm>
          <a:prstGeom prst="roundRect">
            <a:avLst>
              <a:gd name="adj" fmla="val 0"/>
            </a:avLst>
          </a:prstGeom>
          <a:gradFill>
            <a:gsLst>
              <a:gs pos="17000">
                <a:schemeClr val="bg1">
                  <a:alpha val="93000"/>
                </a:schemeClr>
              </a:gs>
              <a:gs pos="52000">
                <a:srgbClr val="FFFFFF">
                  <a:alpha val="95000"/>
                </a:srgbClr>
              </a:gs>
              <a:gs pos="93000">
                <a:schemeClr val="bg1">
                  <a:alpha val="9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677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-1" y="5070714"/>
            <a:ext cx="1787495" cy="178749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0145675" y="4794069"/>
            <a:ext cx="2064350" cy="2064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PP_MARK_KEY" val="b01f9758-b2d6-4993-b252-2fc328b3ad81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自定义</PresentationFormat>
  <Paragraphs>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Arial</vt:lpstr>
      <vt:lpstr>宋体</vt:lpstr>
      <vt:lpstr>Wingdings</vt:lpstr>
      <vt:lpstr>Calibri</vt:lpstr>
      <vt:lpstr>微软雅黑</vt:lpstr>
      <vt:lpstr>Arial</vt:lpstr>
      <vt:lpstr>Arial Unicode MS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PPT背景图片</dc:title>
  <dc:creator>第一PPT</dc:creator>
  <cp:keywords>www.1ppt.com</cp:keywords>
  <dc:description>www.1ppt.com</dc:description>
  <cp:lastModifiedBy>吴为</cp:lastModifiedBy>
  <cp:revision>15</cp:revision>
  <dcterms:created xsi:type="dcterms:W3CDTF">2019-12-24T09:15:00Z</dcterms:created>
  <dcterms:modified xsi:type="dcterms:W3CDTF">2023-01-15T00:54:25Z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081AE7DFF7FE4240A81824A89B42967C</vt:lpwstr>
  </property>
  <property fmtid="{D5CDD505-2E9C-101B-9397-08002B2CF9AE}" pid="3" name="KSOProductBuildVer">
    <vt:lpwstr>2052-11.1.0.13703</vt:lpwstr>
  </property>
</Properties>
</file>