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0095" cy="6859270"/>
  <p:notesSz cx="6858000" cy="9144000"/>
  <p:custDataLst>
    <p:tags r:id="rId8"/>
  </p:custDataLst>
  <p:defaultTextStyle>
    <a:defPPr>
      <a:defRPr lang="zh-CN"/>
    </a:defPPr>
    <a:lvl1pPr marL="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87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774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161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548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935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258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645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7032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1260" y="720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823246" y="3734690"/>
            <a:ext cx="820098" cy="244347"/>
          </a:xfrm>
          <a:prstGeom prst="rect">
            <a:avLst/>
          </a:prstGeom>
        </p:spPr>
        <p:txBody>
          <a:bodyPr wrap="square" lIns="96762" tIns="48381" rIns="96762" bIns="48381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精美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            </a:t>
            </a:r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工作总结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www.1ppt.com/xiazai/zongjie/ </a:t>
            </a:r>
            <a:r>
              <a:rPr lang="zh-CN" altLang="en-US" sz="100" dirty="0">
                <a:solidFill>
                  <a:schemeClr val="bg1"/>
                </a:solidFill>
              </a:rPr>
              <a:t>工作计划：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www.1ppt.com/xiazai/jihua/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商务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www.1ppt.com/moban/shangwu/  </a:t>
            </a:r>
            <a:r>
              <a:rPr lang="zh-CN" altLang="en-US" sz="100" dirty="0">
                <a:solidFill>
                  <a:schemeClr val="bg1"/>
                </a:solidFill>
              </a:rPr>
              <a:t>个人简历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www.1ppt.com/xiazai/jianli/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毕业答辩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www.1ppt.com/xiazai/dabian/  </a:t>
            </a:r>
            <a:r>
              <a:rPr lang="zh-CN" altLang="en-US" sz="100" dirty="0">
                <a:solidFill>
                  <a:schemeClr val="bg1"/>
                </a:solidFill>
              </a:rPr>
              <a:t>工作汇报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www.1ppt.com/xiazai/huibao/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  <a:prstGeom prst="rect">
            <a:avLst/>
          </a:prstGeom>
        </p:spPr>
        <p:txBody>
          <a:bodyPr lIns="96762" tIns="48381" rIns="96762" bIns="48381"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0"/>
          </a:xfrm>
          <a:prstGeom prst="rect">
            <a:avLst/>
          </a:prstGeom>
        </p:spPr>
        <p:txBody>
          <a:bodyPr lIns="96762" tIns="48381" rIns="96762" bIns="48381"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5379"/>
            <a:ext cx="5388332" cy="3952203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2" y="273113"/>
            <a:ext cx="4010562" cy="1162319"/>
          </a:xfrm>
          <a:prstGeom prst="rect">
            <a:avLst/>
          </a:prstGeom>
        </p:spPr>
        <p:txBody>
          <a:bodyPr lIns="96762" tIns="48381" rIns="96762" bIns="48381"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2" y="273114"/>
            <a:ext cx="6814780" cy="5854468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2" y="1435433"/>
            <a:ext cx="4010562" cy="4692149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  <a:prstGeom prst="rect">
            <a:avLst/>
          </a:prstGeom>
        </p:spPr>
        <p:txBody>
          <a:bodyPr lIns="96762" tIns="48381" rIns="96762" bIns="48381"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3400"/>
            </a:lvl1pPr>
            <a:lvl2pPr marL="483870" indent="0">
              <a:buNone/>
              <a:defRPr sz="3000"/>
            </a:lvl2pPr>
            <a:lvl3pPr marL="967740" indent="0">
              <a:buNone/>
              <a:defRPr sz="2500"/>
            </a:lvl3pPr>
            <a:lvl4pPr marL="1451610" indent="0">
              <a:buNone/>
              <a:defRPr sz="2100"/>
            </a:lvl4pPr>
            <a:lvl5pPr marL="1935480" indent="0">
              <a:buNone/>
              <a:defRPr sz="2100"/>
            </a:lvl5pPr>
            <a:lvl6pPr marL="2419350" indent="0">
              <a:buNone/>
              <a:defRPr sz="2100"/>
            </a:lvl6pPr>
            <a:lvl7pPr marL="2902585" indent="0">
              <a:buNone/>
              <a:defRPr sz="2100"/>
            </a:lvl7pPr>
            <a:lvl8pPr marL="3386455" indent="0">
              <a:buNone/>
              <a:defRPr sz="2100"/>
            </a:lvl8pPr>
            <a:lvl9pPr marL="38703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7740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585" indent="-36258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6130" indent="-302260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54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1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065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452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839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226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61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48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35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5079" y="-8890"/>
            <a:ext cx="12870180" cy="72396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5079" y="-8890"/>
            <a:ext cx="12870180" cy="72396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7640" y="160020"/>
            <a:ext cx="12510135" cy="6923405"/>
          </a:xfrm>
          <a:prstGeom prst="rect">
            <a:avLst/>
          </a:prstGeom>
          <a:solidFill>
            <a:sysClr val="window" lastClr="FFFFFF">
              <a:alpha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84443316-51a5-4b2a-b63c-69af9b0dd492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Arial</vt:lpstr>
      <vt:lpstr>微软雅黑</vt:lpstr>
      <vt:lpstr>Arial Unicode MS</vt:lpstr>
      <vt:lpstr>Calibri</vt:lpstr>
      <vt:lpstr>第一PPT，www.1ppt.com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PPT背景图片</dc:title>
  <dc:creator>第一PPT</dc:creator>
  <cp:keywords>www.1ppt.com</cp:keywords>
  <dc:description>www.1ppt.com</dc:description>
  <cp:lastModifiedBy>吴为</cp:lastModifiedBy>
  <cp:revision>9</cp:revision>
  <dcterms:created xsi:type="dcterms:W3CDTF">2019-12-24T09:15:00Z</dcterms:created>
  <dcterms:modified xsi:type="dcterms:W3CDTF">2023-01-15T01:21:51Z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1B75BAF11FE9418CAEFA8DFFE55EFE45</vt:lpwstr>
  </property>
  <property fmtid="{D5CDD505-2E9C-101B-9397-08002B2CF9AE}" pid="3" name="KSOProductBuildVer">
    <vt:lpwstr>2052-11.1.0.13703</vt:lpwstr>
  </property>
</Properties>
</file>