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0"/>
  </p:notesMasterIdLst>
  <p:sldIdLst>
    <p:sldId id="409" r:id="rId4"/>
    <p:sldId id="410" r:id="rId5"/>
    <p:sldId id="413" r:id="rId6"/>
    <p:sldId id="411" r:id="rId7"/>
    <p:sldId id="417" r:id="rId8"/>
    <p:sldId id="418" r:id="rId9"/>
    <p:sldId id="419" r:id="rId11"/>
    <p:sldId id="414" r:id="rId12"/>
    <p:sldId id="420" r:id="rId13"/>
    <p:sldId id="421" r:id="rId14"/>
    <p:sldId id="422" r:id="rId15"/>
    <p:sldId id="415" r:id="rId16"/>
    <p:sldId id="423" r:id="rId17"/>
    <p:sldId id="424" r:id="rId18"/>
    <p:sldId id="425" r:id="rId19"/>
    <p:sldId id="416" r:id="rId20"/>
    <p:sldId id="426" r:id="rId21"/>
    <p:sldId id="427" r:id="rId22"/>
    <p:sldId id="428" r:id="rId23"/>
    <p:sldId id="412"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E594"/>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p:scale>
          <a:sx n="66" d="100"/>
          <a:sy n="66" d="100"/>
        </p:scale>
        <p:origin x="2382" y="1020"/>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9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5"/>
          <p:cNvSpPr txBox="1"/>
          <p:nvPr userDrawn="1"/>
        </p:nvSpPr>
        <p:spPr>
          <a:xfrm>
            <a:off x="1241920" y="6739570"/>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10"/>
              </a:rPr>
              <a:t>节日</a:t>
            </a:r>
            <a:r>
              <a:rPr lang="en-US" altLang="zh-CN" sz="100" dirty="0">
                <a:solidFill>
                  <a:prstClr val="black"/>
                </a:solidFill>
                <a:latin typeface="微软雅黑" panose="020B0503020204020204" pitchFamily="34" charset="-122"/>
                <a:ea typeface="微软雅黑" panose="020B0503020204020204" pitchFamily="34" charset="-122"/>
                <a:hlinkClick r:id="rId10"/>
              </a:rPr>
              <a:t>PPT</a:t>
            </a:r>
            <a:r>
              <a:rPr lang="zh-CN" altLang="en-US" sz="100" dirty="0">
                <a:solidFill>
                  <a:prstClr val="black"/>
                </a:solidFill>
                <a:latin typeface="微软雅黑" panose="020B0503020204020204" pitchFamily="34" charset="-122"/>
                <a:ea typeface="微软雅黑" panose="020B0503020204020204" pitchFamily="34" charset="-122"/>
                <a:hlinkClick r:id="rId10"/>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http://www.1ppt.com/jieri/</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tags" Target="../tags/tag70.xml"/><Relationship Id="rId2" Type="http://schemas.openxmlformats.org/officeDocument/2006/relationships/slideLayout" Target="../slideLayouts/slideLayout2.xml"/><Relationship Id="rId19" Type="http://schemas.openxmlformats.org/officeDocument/2006/relationships/image" Target="../media/image2.jpeg"/><Relationship Id="rId18" Type="http://schemas.openxmlformats.org/officeDocument/2006/relationships/tags" Target="../tags/tag69.xml"/><Relationship Id="rId17" Type="http://schemas.openxmlformats.org/officeDocument/2006/relationships/tags" Target="../tags/tag68.xml"/><Relationship Id="rId16" Type="http://schemas.openxmlformats.org/officeDocument/2006/relationships/tags" Target="../tags/tag67.xml"/><Relationship Id="rId15" Type="http://schemas.openxmlformats.org/officeDocument/2006/relationships/tags" Target="../tags/tag66.xml"/><Relationship Id="rId14" Type="http://schemas.openxmlformats.org/officeDocument/2006/relationships/tags" Target="../tags/tag65.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pic>
        <p:nvPicPr>
          <p:cNvPr id="8" name="图片 7"/>
          <p:cNvPicPr>
            <a:picLocks noChangeAspect="1"/>
          </p:cNvPicPr>
          <p:nvPr userDrawn="1"/>
        </p:nvPicPr>
        <p:blipFill rotWithShape="1">
          <a:blip r:embed="rId19" cstate="screen"/>
          <a:srcRect/>
          <a:stretch>
            <a:fillRect/>
          </a:stretch>
        </p:blipFill>
        <p:spPr>
          <a:xfrm>
            <a:off x="0" y="-1"/>
            <a:ext cx="12192000" cy="6858001"/>
          </a:xfrm>
          <a:prstGeom prst="rect">
            <a:avLst/>
          </a:prstGeom>
        </p:spPr>
      </p:pic>
    </p:spTree>
    <p:custDataLst>
      <p:tags r:id="rId20"/>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1.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0.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1.xml"/><Relationship Id="rId2" Type="http://schemas.openxmlformats.org/officeDocument/2006/relationships/image" Target="../media/image4.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8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3.xml"/><Relationship Id="rId2" Type="http://schemas.openxmlformats.org/officeDocument/2006/relationships/image" Target="../media/image13.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4.xml"/><Relationship Id="rId2" Type="http://schemas.openxmlformats.org/officeDocument/2006/relationships/image" Target="../media/image4.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85.xml"/><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86.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7.xml"/><Relationship Id="rId2" Type="http://schemas.openxmlformats.org/officeDocument/2006/relationships/image" Target="../media/image16.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8.xml"/><Relationship Id="rId2" Type="http://schemas.openxmlformats.org/officeDocument/2006/relationships/image" Target="../media/image4.png"/><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89.xml"/><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2.xml"/><Relationship Id="rId2" Type="http://schemas.openxmlformats.org/officeDocument/2006/relationships/image" Target="../media/image4.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90.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73.xml"/><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4.xml"/><Relationship Id="rId2" Type="http://schemas.openxmlformats.org/officeDocument/2006/relationships/image" Target="../media/image4.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5.xml"/><Relationship Id="rId2" Type="http://schemas.openxmlformats.org/officeDocument/2006/relationships/image" Target="../media/image4.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76.xml"/><Relationship Id="rId2" Type="http://schemas.openxmlformats.org/officeDocument/2006/relationships/image" Target="../media/image4.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7.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78.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9.xml"/><Relationship Id="rId2" Type="http://schemas.openxmlformats.org/officeDocument/2006/relationships/image" Target="../media/image4.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rcRect/>
          <a:stretch>
            <a:fillRect/>
          </a:stretch>
        </p:blipFill>
        <p:spPr>
          <a:xfrm>
            <a:off x="-75154" y="-527262"/>
            <a:ext cx="4352290" cy="5803053"/>
          </a:xfrm>
          <a:prstGeom prst="rect">
            <a:avLst/>
          </a:prstGeom>
        </p:spPr>
      </p:pic>
      <p:pic>
        <p:nvPicPr>
          <p:cNvPr id="7" name="图片 6"/>
          <p:cNvPicPr>
            <a:picLocks noChangeAspect="1"/>
          </p:cNvPicPr>
          <p:nvPr/>
        </p:nvPicPr>
        <p:blipFill rotWithShape="1">
          <a:blip r:embed="rId2" cstate="screen"/>
          <a:srcRect/>
          <a:stretch>
            <a:fillRect/>
          </a:stretch>
        </p:blipFill>
        <p:spPr>
          <a:xfrm>
            <a:off x="0" y="5212080"/>
            <a:ext cx="12549126" cy="1622948"/>
          </a:xfrm>
          <a:prstGeom prst="rect">
            <a:avLst/>
          </a:prstGeom>
        </p:spPr>
      </p:pic>
      <p:sp>
        <p:nvSpPr>
          <p:cNvPr id="10" name="文本框 9"/>
          <p:cNvSpPr txBox="1"/>
          <p:nvPr/>
        </p:nvSpPr>
        <p:spPr>
          <a:xfrm>
            <a:off x="8993505" y="1098550"/>
            <a:ext cx="937895" cy="3415030"/>
          </a:xfrm>
          <a:prstGeom prst="rect">
            <a:avLst/>
          </a:prstGeom>
          <a:noFill/>
        </p:spPr>
        <p:txBody>
          <a:bodyPr wrap="square" rtlCol="0">
            <a:spAutoFit/>
          </a:bodyPr>
          <a:lstStyle/>
          <a:p>
            <a:r>
              <a:rPr lang="zh-CN" altLang="en-US" sz="7200" b="1" dirty="0">
                <a:solidFill>
                  <a:srgbClr val="F3E594"/>
                </a:solidFill>
                <a:effectLst>
                  <a:outerShdw blurRad="38100" dist="38100" dir="2700000" algn="tl">
                    <a:srgbClr val="000000">
                      <a:alpha val="43137"/>
                    </a:srgbClr>
                  </a:outerShdw>
                </a:effectLst>
                <a:cs typeface="+mn-ea"/>
                <a:sym typeface="+mn-lt"/>
              </a:rPr>
              <a:t>过小年</a:t>
            </a:r>
            <a:endParaRPr lang="zh-CN" altLang="en-US" sz="7200" b="1" dirty="0">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rot="5400000">
            <a:off x="8644255" y="2174875"/>
            <a:ext cx="3938270" cy="398780"/>
          </a:xfrm>
          <a:prstGeom prst="rect">
            <a:avLst/>
          </a:prstGeom>
          <a:noFill/>
        </p:spPr>
        <p:txBody>
          <a:bodyPr wrap="square" rtlCol="0">
            <a:spAutoFit/>
          </a:bodyPr>
          <a:lstStyle/>
          <a:p>
            <a:r>
              <a:rPr lang="zh-CN" altLang="en-US" sz="2000" b="1" u="sng" dirty="0">
                <a:solidFill>
                  <a:srgbClr val="F3E594"/>
                </a:solidFill>
                <a:effectLst>
                  <a:outerShdw blurRad="38100" dist="38100" dir="2700000" algn="tl">
                    <a:srgbClr val="000000">
                      <a:alpha val="43137"/>
                    </a:srgbClr>
                  </a:outerShdw>
                </a:effectLst>
                <a:cs typeface="+mn-ea"/>
                <a:sym typeface="+mn-lt"/>
              </a:rPr>
              <a:t>Traditional Chinese New Year</a:t>
            </a:r>
            <a:endParaRPr lang="zh-CN" altLang="en-US" sz="2000" b="1" u="sng" dirty="0">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5563235" y="1774825"/>
            <a:ext cx="3414395" cy="3313430"/>
          </a:xfrm>
          <a:prstGeom prst="rect">
            <a:avLst/>
          </a:prstGeom>
          <a:noFill/>
        </p:spPr>
        <p:txBody>
          <a:bodyPr vert="eaVert" wrap="square" rtlCol="0">
            <a:spAutoFit/>
          </a:bodyPr>
          <a:lstStyle/>
          <a:p>
            <a:pPr>
              <a:lnSpc>
                <a:spcPct val="300000"/>
              </a:lnSpc>
            </a:pPr>
            <a:r>
              <a:rPr lang="zh-CN" altLang="en-US" sz="1000" dirty="0">
                <a:solidFill>
                  <a:srgbClr val="F3E594"/>
                </a:solidFill>
                <a:cs typeface="+mn-ea"/>
                <a:sym typeface="+mn-lt"/>
              </a:rPr>
              <a:t>小年，并非专指一个日子，由于各地风俗，被称为“小年”的日子也不尽相同。小年期间主要的民俗活动有扫尘、祭灶等。民间传统上的小年（扫尘、祭灶日）是腊月二十四，南方大部分地区，仍然保持着腊月二十四过小年的古老传统。从清朝中后期开始，帝王家就于腊月二十三举行祭天大典，为了“节省开支”，顺便把灶王爷也给拜了，因此北方地区百姓随之效仿，提前一天在腊月二十三过小年。</a:t>
            </a:r>
            <a:endParaRPr lang="zh-CN" altLang="en-US" sz="1000" dirty="0">
              <a:solidFill>
                <a:srgbClr val="F3E594"/>
              </a:solidFill>
              <a:cs typeface="+mn-ea"/>
              <a:sym typeface="+mn-lt"/>
            </a:endParaRPr>
          </a:p>
        </p:txBody>
      </p:sp>
      <p:pic>
        <p:nvPicPr>
          <p:cNvPr id="15" name="图片 14"/>
          <p:cNvPicPr>
            <a:picLocks noChangeAspect="1"/>
          </p:cNvPicPr>
          <p:nvPr/>
        </p:nvPicPr>
        <p:blipFill>
          <a:blip r:embed="rId1" cstate="screen"/>
          <a:srcRect/>
          <a:stretch>
            <a:fillRect/>
          </a:stretch>
        </p:blipFill>
        <p:spPr>
          <a:xfrm>
            <a:off x="977900" y="0"/>
            <a:ext cx="4352290" cy="5803053"/>
          </a:xfrm>
          <a:prstGeom prst="rect">
            <a:avLst/>
          </a:prstGeom>
        </p:spPr>
      </p:pic>
      <p:sp>
        <p:nvSpPr>
          <p:cNvPr id="14" name="文本框 13"/>
          <p:cNvSpPr txBox="1"/>
          <p:nvPr/>
        </p:nvSpPr>
        <p:spPr>
          <a:xfrm rot="5400000">
            <a:off x="4212907" y="4606708"/>
            <a:ext cx="1927862" cy="306705"/>
          </a:xfrm>
          <a:prstGeom prst="rect">
            <a:avLst/>
          </a:prstGeom>
          <a:noFill/>
        </p:spPr>
        <p:txBody>
          <a:bodyPr wrap="square" rtlCol="0">
            <a:spAutoFit/>
          </a:bodyPr>
          <a:lstStyle/>
          <a:p>
            <a:r>
              <a:rPr lang="zh-CN" altLang="en-US" sz="1400" b="1" u="sng" dirty="0">
                <a:solidFill>
                  <a:srgbClr val="F3E594"/>
                </a:solidFill>
                <a:effectLst>
                  <a:outerShdw blurRad="38100" dist="38100" dir="2700000" algn="tl">
                    <a:srgbClr val="000000">
                      <a:alpha val="43137"/>
                    </a:srgbClr>
                  </a:outerShdw>
                </a:effectLst>
                <a:cs typeface="+mn-ea"/>
                <a:sym typeface="+mn-lt"/>
              </a:rPr>
              <a:t>汇报人 ：</a:t>
            </a:r>
            <a:r>
              <a:rPr lang="en-US" sz="1400" b="1" u="sng" dirty="0">
                <a:solidFill>
                  <a:srgbClr val="F3E594"/>
                </a:solidFill>
                <a:effectLst>
                  <a:outerShdw blurRad="38100" dist="38100" dir="2700000" algn="tl">
                    <a:srgbClr val="000000">
                      <a:alpha val="43137"/>
                    </a:srgbClr>
                  </a:outerShdw>
                </a:effectLst>
                <a:cs typeface="+mn-ea"/>
                <a:sym typeface="+mn-lt"/>
              </a:rPr>
              <a:t>xxxxxx</a:t>
            </a:r>
            <a:endParaRPr lang="en-US" sz="1400" b="1" u="sng" dirty="0">
              <a:solidFill>
                <a:srgbClr val="F3E594"/>
              </a:solidFill>
              <a:effectLst>
                <a:outerShdw blurRad="38100" dist="38100" dir="2700000" algn="tl">
                  <a:srgbClr val="000000">
                    <a:alpha val="43137"/>
                  </a:srgbClr>
                </a:outerShdw>
              </a:effectLst>
              <a:cs typeface="+mn-ea"/>
              <a:sym typeface="+mn-lt"/>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500"/>
                                        <p:tgtEl>
                                          <p:spTgt spid="12"/>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P spid="13" grpId="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938042" y="6243000"/>
            <a:ext cx="1440159" cy="118430"/>
          </a:xfrm>
          <a:prstGeom prst="rect">
            <a:avLst/>
          </a:prstGeom>
          <a:noFill/>
        </p:spPr>
        <p:txBody>
          <a:bodyPr wrap="square" rtlCol="0">
            <a:spAutoFit/>
          </a:bodyPr>
          <a:lstStyle/>
          <a:p>
            <a:pPr>
              <a:lnSpc>
                <a:spcPct val="200000"/>
              </a:lnSpc>
            </a:pPr>
            <a:r>
              <a:rPr lang="zh-CN" altLang="en-US" sz="100" dirty="0">
                <a:solidFill>
                  <a:srgbClr val="C00000"/>
                </a:solidFill>
                <a:latin typeface="微软雅黑" panose="020B0503020204020204" pitchFamily="34" charset="-122"/>
                <a:ea typeface="微软雅黑" panose="020B0503020204020204" pitchFamily="34" charset="-122"/>
              </a:rPr>
              <a:t>节日</a:t>
            </a:r>
            <a:r>
              <a:rPr lang="en-US" altLang="zh-CN" sz="100" dirty="0">
                <a:solidFill>
                  <a:srgbClr val="C00000"/>
                </a:solidFill>
                <a:latin typeface="微软雅黑" panose="020B0503020204020204" pitchFamily="34" charset="-122"/>
                <a:ea typeface="微软雅黑" panose="020B0503020204020204" pitchFamily="34" charset="-122"/>
              </a:rPr>
              <a:t>PPT</a:t>
            </a:r>
            <a:r>
              <a:rPr lang="zh-CN" altLang="en-US" sz="100" dirty="0">
                <a:solidFill>
                  <a:srgbClr val="C00000"/>
                </a:solidFill>
                <a:latin typeface="微软雅黑" panose="020B0503020204020204" pitchFamily="34" charset="-122"/>
                <a:ea typeface="微软雅黑" panose="020B0503020204020204" pitchFamily="34" charset="-122"/>
              </a:rPr>
              <a:t>模板 </a:t>
            </a:r>
            <a:r>
              <a:rPr lang="en-US" altLang="zh-CN" sz="100" dirty="0">
                <a:solidFill>
                  <a:srgbClr val="C00000"/>
                </a:solidFill>
                <a:latin typeface="微软雅黑" panose="020B0503020204020204" pitchFamily="34" charset="-122"/>
                <a:ea typeface="微软雅黑" panose="020B0503020204020204" pitchFamily="34" charset="-122"/>
              </a:rPr>
              <a:t>http://www.1ppt.com/jieri/</a:t>
            </a:r>
            <a:endParaRPr lang="en-US" altLang="zh-CN" sz="100" dirty="0">
              <a:solidFill>
                <a:srgbClr val="C00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活动运作策划</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grpSp>
        <p:nvGrpSpPr>
          <p:cNvPr id="11" name="组合 10"/>
          <p:cNvGrpSpPr/>
          <p:nvPr/>
        </p:nvGrpSpPr>
        <p:grpSpPr>
          <a:xfrm>
            <a:off x="769620" y="1710690"/>
            <a:ext cx="4921885" cy="953770"/>
            <a:chOff x="1212" y="2744"/>
            <a:chExt cx="7751" cy="1502"/>
          </a:xfrm>
        </p:grpSpPr>
        <p:sp>
          <p:nvSpPr>
            <p:cNvPr id="2" name="矩形 1"/>
            <p:cNvSpPr/>
            <p:nvPr/>
          </p:nvSpPr>
          <p:spPr>
            <a:xfrm>
              <a:off x="1212" y="2744"/>
              <a:ext cx="7751" cy="1502"/>
            </a:xfrm>
            <a:prstGeom prst="rect">
              <a:avLst/>
            </a:prstGeom>
            <a:noFill/>
            <a:ln>
              <a:solidFill>
                <a:srgbClr val="F3E59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new-year_100795"/>
            <p:cNvSpPr>
              <a:spLocks noChangeAspect="1"/>
            </p:cNvSpPr>
            <p:nvPr/>
          </p:nvSpPr>
          <p:spPr bwMode="auto">
            <a:xfrm>
              <a:off x="1620" y="3120"/>
              <a:ext cx="761" cy="751"/>
            </a:xfrm>
            <a:custGeom>
              <a:avLst/>
              <a:gdLst>
                <a:gd name="connsiteX0" fmla="*/ 267197 w 608474"/>
                <a:gd name="connsiteY0" fmla="*/ 560430 h 601076"/>
                <a:gd name="connsiteX1" fmla="*/ 281639 w 608474"/>
                <a:gd name="connsiteY1" fmla="*/ 566412 h 601076"/>
                <a:gd name="connsiteX2" fmla="*/ 287478 w 608474"/>
                <a:gd name="connsiteY2" fmla="*/ 580830 h 601076"/>
                <a:gd name="connsiteX3" fmla="*/ 281639 w 608474"/>
                <a:gd name="connsiteY3" fmla="*/ 595248 h 601076"/>
                <a:gd name="connsiteX4" fmla="*/ 267197 w 608474"/>
                <a:gd name="connsiteY4" fmla="*/ 601076 h 601076"/>
                <a:gd name="connsiteX5" fmla="*/ 252754 w 608474"/>
                <a:gd name="connsiteY5" fmla="*/ 595248 h 601076"/>
                <a:gd name="connsiteX6" fmla="*/ 246762 w 608474"/>
                <a:gd name="connsiteY6" fmla="*/ 580830 h 601076"/>
                <a:gd name="connsiteX7" fmla="*/ 252754 w 608474"/>
                <a:gd name="connsiteY7" fmla="*/ 566412 h 601076"/>
                <a:gd name="connsiteX8" fmla="*/ 267197 w 608474"/>
                <a:gd name="connsiteY8" fmla="*/ 560430 h 601076"/>
                <a:gd name="connsiteX9" fmla="*/ 72359 w 608474"/>
                <a:gd name="connsiteY9" fmla="*/ 475117 h 601076"/>
                <a:gd name="connsiteX10" fmla="*/ 89869 w 608474"/>
                <a:gd name="connsiteY10" fmla="*/ 485087 h 601076"/>
                <a:gd name="connsiteX11" fmla="*/ 99392 w 608474"/>
                <a:gd name="connsiteY11" fmla="*/ 501193 h 601076"/>
                <a:gd name="connsiteX12" fmla="*/ 117056 w 608474"/>
                <a:gd name="connsiteY12" fmla="*/ 505641 h 601076"/>
                <a:gd name="connsiteX13" fmla="*/ 131341 w 608474"/>
                <a:gd name="connsiteY13" fmla="*/ 518986 h 601076"/>
                <a:gd name="connsiteX14" fmla="*/ 127808 w 608474"/>
                <a:gd name="connsiteY14" fmla="*/ 538312 h 601076"/>
                <a:gd name="connsiteX15" fmla="*/ 115828 w 608474"/>
                <a:gd name="connsiteY15" fmla="*/ 553038 h 601076"/>
                <a:gd name="connsiteX16" fmla="*/ 117210 w 608474"/>
                <a:gd name="connsiteY16" fmla="*/ 572364 h 601076"/>
                <a:gd name="connsiteX17" fmla="*/ 108762 w 608474"/>
                <a:gd name="connsiteY17" fmla="*/ 590311 h 601076"/>
                <a:gd name="connsiteX18" fmla="*/ 88948 w 608474"/>
                <a:gd name="connsiteY18" fmla="*/ 592458 h 601076"/>
                <a:gd name="connsiteX19" fmla="*/ 72359 w 608474"/>
                <a:gd name="connsiteY19" fmla="*/ 585402 h 601076"/>
                <a:gd name="connsiteX20" fmla="*/ 55770 w 608474"/>
                <a:gd name="connsiteY20" fmla="*/ 592458 h 601076"/>
                <a:gd name="connsiteX21" fmla="*/ 47783 w 608474"/>
                <a:gd name="connsiteY21" fmla="*/ 594145 h 601076"/>
                <a:gd name="connsiteX22" fmla="*/ 35956 w 608474"/>
                <a:gd name="connsiteY22" fmla="*/ 590311 h 601076"/>
                <a:gd name="connsiteX23" fmla="*/ 27508 w 608474"/>
                <a:gd name="connsiteY23" fmla="*/ 572364 h 601076"/>
                <a:gd name="connsiteX24" fmla="*/ 28890 w 608474"/>
                <a:gd name="connsiteY24" fmla="*/ 553038 h 601076"/>
                <a:gd name="connsiteX25" fmla="*/ 16756 w 608474"/>
                <a:gd name="connsiteY25" fmla="*/ 538312 h 601076"/>
                <a:gd name="connsiteX26" fmla="*/ 13223 w 608474"/>
                <a:gd name="connsiteY26" fmla="*/ 518986 h 601076"/>
                <a:gd name="connsiteX27" fmla="*/ 27662 w 608474"/>
                <a:gd name="connsiteY27" fmla="*/ 505641 h 601076"/>
                <a:gd name="connsiteX28" fmla="*/ 45172 w 608474"/>
                <a:gd name="connsiteY28" fmla="*/ 501193 h 601076"/>
                <a:gd name="connsiteX29" fmla="*/ 54849 w 608474"/>
                <a:gd name="connsiteY29" fmla="*/ 485087 h 601076"/>
                <a:gd name="connsiteX30" fmla="*/ 72359 w 608474"/>
                <a:gd name="connsiteY30" fmla="*/ 475117 h 601076"/>
                <a:gd name="connsiteX31" fmla="*/ 548359 w 608474"/>
                <a:gd name="connsiteY31" fmla="*/ 413301 h 601076"/>
                <a:gd name="connsiteX32" fmla="*/ 565879 w 608474"/>
                <a:gd name="connsiteY32" fmla="*/ 423118 h 601076"/>
                <a:gd name="connsiteX33" fmla="*/ 575408 w 608474"/>
                <a:gd name="connsiteY33" fmla="*/ 439377 h 601076"/>
                <a:gd name="connsiteX34" fmla="*/ 593082 w 608474"/>
                <a:gd name="connsiteY34" fmla="*/ 443825 h 601076"/>
                <a:gd name="connsiteX35" fmla="*/ 607375 w 608474"/>
                <a:gd name="connsiteY35" fmla="*/ 457170 h 601076"/>
                <a:gd name="connsiteX36" fmla="*/ 603840 w 608474"/>
                <a:gd name="connsiteY36" fmla="*/ 476343 h 601076"/>
                <a:gd name="connsiteX37" fmla="*/ 591852 w 608474"/>
                <a:gd name="connsiteY37" fmla="*/ 491068 h 601076"/>
                <a:gd name="connsiteX38" fmla="*/ 593235 w 608474"/>
                <a:gd name="connsiteY38" fmla="*/ 510395 h 601076"/>
                <a:gd name="connsiteX39" fmla="*/ 584783 w 608474"/>
                <a:gd name="connsiteY39" fmla="*/ 528495 h 601076"/>
                <a:gd name="connsiteX40" fmla="*/ 572949 w 608474"/>
                <a:gd name="connsiteY40" fmla="*/ 532176 h 601076"/>
                <a:gd name="connsiteX41" fmla="*/ 564957 w 608474"/>
                <a:gd name="connsiteY41" fmla="*/ 530642 h 601076"/>
                <a:gd name="connsiteX42" fmla="*/ 548359 w 608474"/>
                <a:gd name="connsiteY42" fmla="*/ 523586 h 601076"/>
                <a:gd name="connsiteX43" fmla="*/ 531760 w 608474"/>
                <a:gd name="connsiteY43" fmla="*/ 530642 h 601076"/>
                <a:gd name="connsiteX44" fmla="*/ 511934 w 608474"/>
                <a:gd name="connsiteY44" fmla="*/ 528495 h 601076"/>
                <a:gd name="connsiteX45" fmla="*/ 503482 w 608474"/>
                <a:gd name="connsiteY45" fmla="*/ 510395 h 601076"/>
                <a:gd name="connsiteX46" fmla="*/ 504865 w 608474"/>
                <a:gd name="connsiteY46" fmla="*/ 491068 h 601076"/>
                <a:gd name="connsiteX47" fmla="*/ 492723 w 608474"/>
                <a:gd name="connsiteY47" fmla="*/ 476343 h 601076"/>
                <a:gd name="connsiteX48" fmla="*/ 489189 w 608474"/>
                <a:gd name="connsiteY48" fmla="*/ 457170 h 601076"/>
                <a:gd name="connsiteX49" fmla="*/ 503635 w 608474"/>
                <a:gd name="connsiteY49" fmla="*/ 443825 h 601076"/>
                <a:gd name="connsiteX50" fmla="*/ 521156 w 608474"/>
                <a:gd name="connsiteY50" fmla="*/ 439377 h 601076"/>
                <a:gd name="connsiteX51" fmla="*/ 530838 w 608474"/>
                <a:gd name="connsiteY51" fmla="*/ 423118 h 601076"/>
                <a:gd name="connsiteX52" fmla="*/ 548359 w 608474"/>
                <a:gd name="connsiteY52" fmla="*/ 413301 h 601076"/>
                <a:gd name="connsiteX53" fmla="*/ 508742 w 608474"/>
                <a:gd name="connsiteY53" fmla="*/ 320327 h 601076"/>
                <a:gd name="connsiteX54" fmla="*/ 547308 w 608474"/>
                <a:gd name="connsiteY54" fmla="*/ 345944 h 601076"/>
                <a:gd name="connsiteX55" fmla="*/ 548383 w 608474"/>
                <a:gd name="connsiteY55" fmla="*/ 351313 h 601076"/>
                <a:gd name="connsiteX56" fmla="*/ 517653 w 608474"/>
                <a:gd name="connsiteY56" fmla="*/ 390582 h 601076"/>
                <a:gd name="connsiteX57" fmla="*/ 459113 w 608474"/>
                <a:gd name="connsiteY57" fmla="*/ 439823 h 601076"/>
                <a:gd name="connsiteX58" fmla="*/ 417781 w 608474"/>
                <a:gd name="connsiteY58" fmla="*/ 468201 h 601076"/>
                <a:gd name="connsiteX59" fmla="*/ 412557 w 608474"/>
                <a:gd name="connsiteY59" fmla="*/ 466820 h 601076"/>
                <a:gd name="connsiteX60" fmla="*/ 389356 w 608474"/>
                <a:gd name="connsiteY60" fmla="*/ 426784 h 601076"/>
                <a:gd name="connsiteX61" fmla="*/ 456808 w 608474"/>
                <a:gd name="connsiteY61" fmla="*/ 337507 h 601076"/>
                <a:gd name="connsiteX62" fmla="*/ 508742 w 608474"/>
                <a:gd name="connsiteY62" fmla="*/ 320327 h 601076"/>
                <a:gd name="connsiteX63" fmla="*/ 45331 w 608474"/>
                <a:gd name="connsiteY63" fmla="*/ 306060 h 601076"/>
                <a:gd name="connsiteX64" fmla="*/ 97269 w 608474"/>
                <a:gd name="connsiteY64" fmla="*/ 323394 h 601076"/>
                <a:gd name="connsiteX65" fmla="*/ 164572 w 608474"/>
                <a:gd name="connsiteY65" fmla="*/ 412671 h 601076"/>
                <a:gd name="connsiteX66" fmla="*/ 141369 w 608474"/>
                <a:gd name="connsiteY66" fmla="*/ 452554 h 601076"/>
                <a:gd name="connsiteX67" fmla="*/ 136145 w 608474"/>
                <a:gd name="connsiteY67" fmla="*/ 453934 h 601076"/>
                <a:gd name="connsiteX68" fmla="*/ 94810 w 608474"/>
                <a:gd name="connsiteY68" fmla="*/ 425556 h 601076"/>
                <a:gd name="connsiteX69" fmla="*/ 36419 w 608474"/>
                <a:gd name="connsiteY69" fmla="*/ 376316 h 601076"/>
                <a:gd name="connsiteX70" fmla="*/ 5687 w 608474"/>
                <a:gd name="connsiteY70" fmla="*/ 337046 h 601076"/>
                <a:gd name="connsiteX71" fmla="*/ 6609 w 608474"/>
                <a:gd name="connsiteY71" fmla="*/ 331831 h 601076"/>
                <a:gd name="connsiteX72" fmla="*/ 45331 w 608474"/>
                <a:gd name="connsiteY72" fmla="*/ 306060 h 601076"/>
                <a:gd name="connsiteX73" fmla="*/ 474165 w 608474"/>
                <a:gd name="connsiteY73" fmla="*/ 250507 h 601076"/>
                <a:gd name="connsiteX74" fmla="*/ 488454 w 608474"/>
                <a:gd name="connsiteY74" fmla="*/ 256489 h 601076"/>
                <a:gd name="connsiteX75" fmla="*/ 494446 w 608474"/>
                <a:gd name="connsiteY75" fmla="*/ 270753 h 601076"/>
                <a:gd name="connsiteX76" fmla="*/ 488454 w 608474"/>
                <a:gd name="connsiteY76" fmla="*/ 285171 h 601076"/>
                <a:gd name="connsiteX77" fmla="*/ 474165 w 608474"/>
                <a:gd name="connsiteY77" fmla="*/ 291153 h 601076"/>
                <a:gd name="connsiteX78" fmla="*/ 459722 w 608474"/>
                <a:gd name="connsiteY78" fmla="*/ 285171 h 601076"/>
                <a:gd name="connsiteX79" fmla="*/ 453730 w 608474"/>
                <a:gd name="connsiteY79" fmla="*/ 270753 h 601076"/>
                <a:gd name="connsiteX80" fmla="*/ 459722 w 608474"/>
                <a:gd name="connsiteY80" fmla="*/ 256489 h 601076"/>
                <a:gd name="connsiteX81" fmla="*/ 474165 w 608474"/>
                <a:gd name="connsiteY81" fmla="*/ 250507 h 601076"/>
                <a:gd name="connsiteX82" fmla="*/ 25793 w 608474"/>
                <a:gd name="connsiteY82" fmla="*/ 250507 h 601076"/>
                <a:gd name="connsiteX83" fmla="*/ 40082 w 608474"/>
                <a:gd name="connsiteY83" fmla="*/ 256489 h 601076"/>
                <a:gd name="connsiteX84" fmla="*/ 46074 w 608474"/>
                <a:gd name="connsiteY84" fmla="*/ 270753 h 601076"/>
                <a:gd name="connsiteX85" fmla="*/ 40082 w 608474"/>
                <a:gd name="connsiteY85" fmla="*/ 285171 h 601076"/>
                <a:gd name="connsiteX86" fmla="*/ 25793 w 608474"/>
                <a:gd name="connsiteY86" fmla="*/ 291153 h 601076"/>
                <a:gd name="connsiteX87" fmla="*/ 11350 w 608474"/>
                <a:gd name="connsiteY87" fmla="*/ 285171 h 601076"/>
                <a:gd name="connsiteX88" fmla="*/ 5358 w 608474"/>
                <a:gd name="connsiteY88" fmla="*/ 270753 h 601076"/>
                <a:gd name="connsiteX89" fmla="*/ 11350 w 608474"/>
                <a:gd name="connsiteY89" fmla="*/ 256489 h 601076"/>
                <a:gd name="connsiteX90" fmla="*/ 25793 w 608474"/>
                <a:gd name="connsiteY90" fmla="*/ 250507 h 601076"/>
                <a:gd name="connsiteX91" fmla="*/ 434193 w 608474"/>
                <a:gd name="connsiteY91" fmla="*/ 166651 h 601076"/>
                <a:gd name="connsiteX92" fmla="*/ 457719 w 608474"/>
                <a:gd name="connsiteY92" fmla="*/ 180536 h 601076"/>
                <a:gd name="connsiteX93" fmla="*/ 450652 w 608474"/>
                <a:gd name="connsiteY93" fmla="*/ 230244 h 601076"/>
                <a:gd name="connsiteX94" fmla="*/ 393652 w 608474"/>
                <a:gd name="connsiteY94" fmla="*/ 300050 h 601076"/>
                <a:gd name="connsiteX95" fmla="*/ 360774 w 608474"/>
                <a:gd name="connsiteY95" fmla="*/ 506094 h 601076"/>
                <a:gd name="connsiteX96" fmla="*/ 331582 w 608474"/>
                <a:gd name="connsiteY96" fmla="*/ 547057 h 601076"/>
                <a:gd name="connsiteX97" fmla="*/ 325590 w 608474"/>
                <a:gd name="connsiteY97" fmla="*/ 547517 h 601076"/>
                <a:gd name="connsiteX98" fmla="*/ 290407 w 608474"/>
                <a:gd name="connsiteY98" fmla="*/ 517753 h 601076"/>
                <a:gd name="connsiteX99" fmla="*/ 333580 w 608474"/>
                <a:gd name="connsiteY99" fmla="*/ 261388 h 601076"/>
                <a:gd name="connsiteX100" fmla="*/ 407787 w 608474"/>
                <a:gd name="connsiteY100" fmla="*/ 173478 h 601076"/>
                <a:gd name="connsiteX101" fmla="*/ 434193 w 608474"/>
                <a:gd name="connsiteY101" fmla="*/ 166651 h 601076"/>
                <a:gd name="connsiteX102" fmla="*/ 108040 w 608474"/>
                <a:gd name="connsiteY102" fmla="*/ 166651 h 601076"/>
                <a:gd name="connsiteX103" fmla="*/ 134581 w 608474"/>
                <a:gd name="connsiteY103" fmla="*/ 173478 h 601076"/>
                <a:gd name="connsiteX104" fmla="*/ 208634 w 608474"/>
                <a:gd name="connsiteY104" fmla="*/ 261388 h 601076"/>
                <a:gd name="connsiteX105" fmla="*/ 251807 w 608474"/>
                <a:gd name="connsiteY105" fmla="*/ 517753 h 601076"/>
                <a:gd name="connsiteX106" fmla="*/ 216624 w 608474"/>
                <a:gd name="connsiteY106" fmla="*/ 547517 h 601076"/>
                <a:gd name="connsiteX107" fmla="*/ 210785 w 608474"/>
                <a:gd name="connsiteY107" fmla="*/ 547057 h 601076"/>
                <a:gd name="connsiteX108" fmla="*/ 181440 w 608474"/>
                <a:gd name="connsiteY108" fmla="*/ 506094 h 601076"/>
                <a:gd name="connsiteX109" fmla="*/ 148562 w 608474"/>
                <a:gd name="connsiteY109" fmla="*/ 300050 h 601076"/>
                <a:gd name="connsiteX110" fmla="*/ 91562 w 608474"/>
                <a:gd name="connsiteY110" fmla="*/ 230244 h 601076"/>
                <a:gd name="connsiteX111" fmla="*/ 84495 w 608474"/>
                <a:gd name="connsiteY111" fmla="*/ 180536 h 601076"/>
                <a:gd name="connsiteX112" fmla="*/ 108040 w 608474"/>
                <a:gd name="connsiteY112" fmla="*/ 166651 h 601076"/>
                <a:gd name="connsiteX113" fmla="*/ 360125 w 608474"/>
                <a:gd name="connsiteY113" fmla="*/ 112763 h 601076"/>
                <a:gd name="connsiteX114" fmla="*/ 374564 w 608474"/>
                <a:gd name="connsiteY114" fmla="*/ 118745 h 601076"/>
                <a:gd name="connsiteX115" fmla="*/ 380554 w 608474"/>
                <a:gd name="connsiteY115" fmla="*/ 133009 h 601076"/>
                <a:gd name="connsiteX116" fmla="*/ 374564 w 608474"/>
                <a:gd name="connsiteY116" fmla="*/ 147427 h 601076"/>
                <a:gd name="connsiteX117" fmla="*/ 360125 w 608474"/>
                <a:gd name="connsiteY117" fmla="*/ 153409 h 601076"/>
                <a:gd name="connsiteX118" fmla="*/ 345687 w 608474"/>
                <a:gd name="connsiteY118" fmla="*/ 147427 h 601076"/>
                <a:gd name="connsiteX119" fmla="*/ 339697 w 608474"/>
                <a:gd name="connsiteY119" fmla="*/ 133009 h 601076"/>
                <a:gd name="connsiteX120" fmla="*/ 345687 w 608474"/>
                <a:gd name="connsiteY120" fmla="*/ 118745 h 601076"/>
                <a:gd name="connsiteX121" fmla="*/ 360125 w 608474"/>
                <a:gd name="connsiteY121" fmla="*/ 112763 h 601076"/>
                <a:gd name="connsiteX122" fmla="*/ 189089 w 608474"/>
                <a:gd name="connsiteY122" fmla="*/ 98655 h 601076"/>
                <a:gd name="connsiteX123" fmla="*/ 214036 w 608474"/>
                <a:gd name="connsiteY123" fmla="*/ 101109 h 601076"/>
                <a:gd name="connsiteX124" fmla="*/ 257515 w 608474"/>
                <a:gd name="connsiteY124" fmla="*/ 134696 h 601076"/>
                <a:gd name="connsiteX125" fmla="*/ 291930 w 608474"/>
                <a:gd name="connsiteY125" fmla="*/ 241746 h 601076"/>
                <a:gd name="connsiteX126" fmla="*/ 256747 w 608474"/>
                <a:gd name="connsiteY126" fmla="*/ 271959 h 601076"/>
                <a:gd name="connsiteX127" fmla="*/ 251370 w 608474"/>
                <a:gd name="connsiteY127" fmla="*/ 271499 h 601076"/>
                <a:gd name="connsiteX128" fmla="*/ 221410 w 608474"/>
                <a:gd name="connsiteY128" fmla="*/ 231010 h 601076"/>
                <a:gd name="connsiteX129" fmla="*/ 182233 w 608474"/>
                <a:gd name="connsiteY129" fmla="*/ 164909 h 601076"/>
                <a:gd name="connsiteX130" fmla="*/ 166101 w 608474"/>
                <a:gd name="connsiteY130" fmla="*/ 117519 h 601076"/>
                <a:gd name="connsiteX131" fmla="*/ 168866 w 608474"/>
                <a:gd name="connsiteY131" fmla="*/ 112765 h 601076"/>
                <a:gd name="connsiteX132" fmla="*/ 189089 w 608474"/>
                <a:gd name="connsiteY132" fmla="*/ 98655 h 601076"/>
                <a:gd name="connsiteX133" fmla="*/ 530999 w 608474"/>
                <a:gd name="connsiteY133" fmla="*/ 72118 h 601076"/>
                <a:gd name="connsiteX134" fmla="*/ 548520 w 608474"/>
                <a:gd name="connsiteY134" fmla="*/ 82087 h 601076"/>
                <a:gd name="connsiteX135" fmla="*/ 558202 w 608474"/>
                <a:gd name="connsiteY135" fmla="*/ 98191 h 601076"/>
                <a:gd name="connsiteX136" fmla="*/ 575723 w 608474"/>
                <a:gd name="connsiteY136" fmla="*/ 102639 h 601076"/>
                <a:gd name="connsiteX137" fmla="*/ 590169 w 608474"/>
                <a:gd name="connsiteY137" fmla="*/ 115982 h 601076"/>
                <a:gd name="connsiteX138" fmla="*/ 586481 w 608474"/>
                <a:gd name="connsiteY138" fmla="*/ 135307 h 601076"/>
                <a:gd name="connsiteX139" fmla="*/ 574493 w 608474"/>
                <a:gd name="connsiteY139" fmla="*/ 150031 h 601076"/>
                <a:gd name="connsiteX140" fmla="*/ 575876 w 608474"/>
                <a:gd name="connsiteY140" fmla="*/ 169355 h 601076"/>
                <a:gd name="connsiteX141" fmla="*/ 567424 w 608474"/>
                <a:gd name="connsiteY141" fmla="*/ 187300 h 601076"/>
                <a:gd name="connsiteX142" fmla="*/ 555590 w 608474"/>
                <a:gd name="connsiteY142" fmla="*/ 191134 h 601076"/>
                <a:gd name="connsiteX143" fmla="*/ 547598 w 608474"/>
                <a:gd name="connsiteY143" fmla="*/ 189600 h 601076"/>
                <a:gd name="connsiteX144" fmla="*/ 530999 w 608474"/>
                <a:gd name="connsiteY144" fmla="*/ 182545 h 601076"/>
                <a:gd name="connsiteX145" fmla="*/ 514401 w 608474"/>
                <a:gd name="connsiteY145" fmla="*/ 189600 h 601076"/>
                <a:gd name="connsiteX146" fmla="*/ 494575 w 608474"/>
                <a:gd name="connsiteY146" fmla="*/ 187300 h 601076"/>
                <a:gd name="connsiteX147" fmla="*/ 486123 w 608474"/>
                <a:gd name="connsiteY147" fmla="*/ 169355 h 601076"/>
                <a:gd name="connsiteX148" fmla="*/ 487506 w 608474"/>
                <a:gd name="connsiteY148" fmla="*/ 150031 h 601076"/>
                <a:gd name="connsiteX149" fmla="*/ 475518 w 608474"/>
                <a:gd name="connsiteY149" fmla="*/ 135307 h 601076"/>
                <a:gd name="connsiteX150" fmla="*/ 471830 w 608474"/>
                <a:gd name="connsiteY150" fmla="*/ 115982 h 601076"/>
                <a:gd name="connsiteX151" fmla="*/ 486276 w 608474"/>
                <a:gd name="connsiteY151" fmla="*/ 102639 h 601076"/>
                <a:gd name="connsiteX152" fmla="*/ 503797 w 608474"/>
                <a:gd name="connsiteY152" fmla="*/ 98191 h 601076"/>
                <a:gd name="connsiteX153" fmla="*/ 513479 w 608474"/>
                <a:gd name="connsiteY153" fmla="*/ 82087 h 601076"/>
                <a:gd name="connsiteX154" fmla="*/ 530999 w 608474"/>
                <a:gd name="connsiteY154" fmla="*/ 72118 h 601076"/>
                <a:gd name="connsiteX155" fmla="*/ 60081 w 608474"/>
                <a:gd name="connsiteY155" fmla="*/ 16089 h 601076"/>
                <a:gd name="connsiteX156" fmla="*/ 77591 w 608474"/>
                <a:gd name="connsiteY156" fmla="*/ 26058 h 601076"/>
                <a:gd name="connsiteX157" fmla="*/ 87268 w 608474"/>
                <a:gd name="connsiteY157" fmla="*/ 42162 h 601076"/>
                <a:gd name="connsiteX158" fmla="*/ 104778 w 608474"/>
                <a:gd name="connsiteY158" fmla="*/ 46610 h 601076"/>
                <a:gd name="connsiteX159" fmla="*/ 119217 w 608474"/>
                <a:gd name="connsiteY159" fmla="*/ 59953 h 601076"/>
                <a:gd name="connsiteX160" fmla="*/ 115684 w 608474"/>
                <a:gd name="connsiteY160" fmla="*/ 79278 h 601076"/>
                <a:gd name="connsiteX161" fmla="*/ 103550 w 608474"/>
                <a:gd name="connsiteY161" fmla="*/ 94002 h 601076"/>
                <a:gd name="connsiteX162" fmla="*/ 104932 w 608474"/>
                <a:gd name="connsiteY162" fmla="*/ 113326 h 601076"/>
                <a:gd name="connsiteX163" fmla="*/ 96484 w 608474"/>
                <a:gd name="connsiteY163" fmla="*/ 131271 h 601076"/>
                <a:gd name="connsiteX164" fmla="*/ 84657 w 608474"/>
                <a:gd name="connsiteY164" fmla="*/ 135105 h 601076"/>
                <a:gd name="connsiteX165" fmla="*/ 76670 w 608474"/>
                <a:gd name="connsiteY165" fmla="*/ 133418 h 601076"/>
                <a:gd name="connsiteX166" fmla="*/ 60081 w 608474"/>
                <a:gd name="connsiteY166" fmla="*/ 126516 h 601076"/>
                <a:gd name="connsiteX167" fmla="*/ 43492 w 608474"/>
                <a:gd name="connsiteY167" fmla="*/ 133418 h 601076"/>
                <a:gd name="connsiteX168" fmla="*/ 23678 w 608474"/>
                <a:gd name="connsiteY168" fmla="*/ 131271 h 601076"/>
                <a:gd name="connsiteX169" fmla="*/ 15230 w 608474"/>
                <a:gd name="connsiteY169" fmla="*/ 113326 h 601076"/>
                <a:gd name="connsiteX170" fmla="*/ 16612 w 608474"/>
                <a:gd name="connsiteY170" fmla="*/ 94002 h 601076"/>
                <a:gd name="connsiteX171" fmla="*/ 4632 w 608474"/>
                <a:gd name="connsiteY171" fmla="*/ 79278 h 601076"/>
                <a:gd name="connsiteX172" fmla="*/ 1099 w 608474"/>
                <a:gd name="connsiteY172" fmla="*/ 59953 h 601076"/>
                <a:gd name="connsiteX173" fmla="*/ 15384 w 608474"/>
                <a:gd name="connsiteY173" fmla="*/ 46610 h 601076"/>
                <a:gd name="connsiteX174" fmla="*/ 33048 w 608474"/>
                <a:gd name="connsiteY174" fmla="*/ 42162 h 601076"/>
                <a:gd name="connsiteX175" fmla="*/ 42571 w 608474"/>
                <a:gd name="connsiteY175" fmla="*/ 26058 h 601076"/>
                <a:gd name="connsiteX176" fmla="*/ 60081 w 608474"/>
                <a:gd name="connsiteY176" fmla="*/ 16089 h 601076"/>
                <a:gd name="connsiteX177" fmla="*/ 474165 w 608474"/>
                <a:gd name="connsiteY177" fmla="*/ 9315 h 601076"/>
                <a:gd name="connsiteX178" fmla="*/ 488454 w 608474"/>
                <a:gd name="connsiteY178" fmla="*/ 15305 h 601076"/>
                <a:gd name="connsiteX179" fmla="*/ 494446 w 608474"/>
                <a:gd name="connsiteY179" fmla="*/ 29743 h 601076"/>
                <a:gd name="connsiteX180" fmla="*/ 488454 w 608474"/>
                <a:gd name="connsiteY180" fmla="*/ 44182 h 601076"/>
                <a:gd name="connsiteX181" fmla="*/ 474165 w 608474"/>
                <a:gd name="connsiteY181" fmla="*/ 50172 h 601076"/>
                <a:gd name="connsiteX182" fmla="*/ 459722 w 608474"/>
                <a:gd name="connsiteY182" fmla="*/ 44182 h 601076"/>
                <a:gd name="connsiteX183" fmla="*/ 453730 w 608474"/>
                <a:gd name="connsiteY183" fmla="*/ 29743 h 601076"/>
                <a:gd name="connsiteX184" fmla="*/ 459722 w 608474"/>
                <a:gd name="connsiteY184" fmla="*/ 15305 h 601076"/>
                <a:gd name="connsiteX185" fmla="*/ 474165 w 608474"/>
                <a:gd name="connsiteY185" fmla="*/ 9315 h 601076"/>
                <a:gd name="connsiteX186" fmla="*/ 296369 w 608474"/>
                <a:gd name="connsiteY186" fmla="*/ 0 h 601076"/>
                <a:gd name="connsiteX187" fmla="*/ 313890 w 608474"/>
                <a:gd name="connsiteY187" fmla="*/ 9970 h 601076"/>
                <a:gd name="connsiteX188" fmla="*/ 323572 w 608474"/>
                <a:gd name="connsiteY188" fmla="*/ 26076 h 601076"/>
                <a:gd name="connsiteX189" fmla="*/ 341093 w 608474"/>
                <a:gd name="connsiteY189" fmla="*/ 30524 h 601076"/>
                <a:gd name="connsiteX190" fmla="*/ 355539 w 608474"/>
                <a:gd name="connsiteY190" fmla="*/ 43869 h 601076"/>
                <a:gd name="connsiteX191" fmla="*/ 352005 w 608474"/>
                <a:gd name="connsiteY191" fmla="*/ 63042 h 601076"/>
                <a:gd name="connsiteX192" fmla="*/ 339863 w 608474"/>
                <a:gd name="connsiteY192" fmla="*/ 77767 h 601076"/>
                <a:gd name="connsiteX193" fmla="*/ 341246 w 608474"/>
                <a:gd name="connsiteY193" fmla="*/ 97094 h 601076"/>
                <a:gd name="connsiteX194" fmla="*/ 332794 w 608474"/>
                <a:gd name="connsiteY194" fmla="*/ 115194 h 601076"/>
                <a:gd name="connsiteX195" fmla="*/ 320960 w 608474"/>
                <a:gd name="connsiteY195" fmla="*/ 119028 h 601076"/>
                <a:gd name="connsiteX196" fmla="*/ 312968 w 608474"/>
                <a:gd name="connsiteY196" fmla="*/ 117341 h 601076"/>
                <a:gd name="connsiteX197" fmla="*/ 296369 w 608474"/>
                <a:gd name="connsiteY197" fmla="*/ 110285 h 601076"/>
                <a:gd name="connsiteX198" fmla="*/ 279771 w 608474"/>
                <a:gd name="connsiteY198" fmla="*/ 117341 h 601076"/>
                <a:gd name="connsiteX199" fmla="*/ 259945 w 608474"/>
                <a:gd name="connsiteY199" fmla="*/ 115194 h 601076"/>
                <a:gd name="connsiteX200" fmla="*/ 251493 w 608474"/>
                <a:gd name="connsiteY200" fmla="*/ 97094 h 601076"/>
                <a:gd name="connsiteX201" fmla="*/ 252876 w 608474"/>
                <a:gd name="connsiteY201" fmla="*/ 77767 h 601076"/>
                <a:gd name="connsiteX202" fmla="*/ 240888 w 608474"/>
                <a:gd name="connsiteY202" fmla="*/ 63042 h 601076"/>
                <a:gd name="connsiteX203" fmla="*/ 237353 w 608474"/>
                <a:gd name="connsiteY203" fmla="*/ 43869 h 601076"/>
                <a:gd name="connsiteX204" fmla="*/ 251646 w 608474"/>
                <a:gd name="connsiteY204" fmla="*/ 30524 h 601076"/>
                <a:gd name="connsiteX205" fmla="*/ 269320 w 608474"/>
                <a:gd name="connsiteY205" fmla="*/ 26076 h 601076"/>
                <a:gd name="connsiteX206" fmla="*/ 278849 w 608474"/>
                <a:gd name="connsiteY206" fmla="*/ 9970 h 601076"/>
                <a:gd name="connsiteX207" fmla="*/ 296369 w 608474"/>
                <a:gd name="connsiteY207" fmla="*/ 0 h 601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608474" h="601076">
                  <a:moveTo>
                    <a:pt x="267197" y="560430"/>
                  </a:moveTo>
                  <a:cubicBezTo>
                    <a:pt x="272574" y="560430"/>
                    <a:pt x="277798" y="562577"/>
                    <a:pt x="281639" y="566412"/>
                  </a:cubicBezTo>
                  <a:cubicBezTo>
                    <a:pt x="285327" y="570246"/>
                    <a:pt x="287478" y="575461"/>
                    <a:pt x="287478" y="580830"/>
                  </a:cubicBezTo>
                  <a:cubicBezTo>
                    <a:pt x="287478" y="586198"/>
                    <a:pt x="285327" y="591413"/>
                    <a:pt x="281639" y="595248"/>
                  </a:cubicBezTo>
                  <a:cubicBezTo>
                    <a:pt x="277798" y="598929"/>
                    <a:pt x="272574" y="601076"/>
                    <a:pt x="267197" y="601076"/>
                  </a:cubicBezTo>
                  <a:cubicBezTo>
                    <a:pt x="261819" y="601076"/>
                    <a:pt x="256595" y="598929"/>
                    <a:pt x="252754" y="595248"/>
                  </a:cubicBezTo>
                  <a:cubicBezTo>
                    <a:pt x="248913" y="591413"/>
                    <a:pt x="246762" y="586198"/>
                    <a:pt x="246762" y="580830"/>
                  </a:cubicBezTo>
                  <a:cubicBezTo>
                    <a:pt x="246762" y="575461"/>
                    <a:pt x="248913" y="570093"/>
                    <a:pt x="252754" y="566412"/>
                  </a:cubicBezTo>
                  <a:cubicBezTo>
                    <a:pt x="256595" y="562577"/>
                    <a:pt x="261819" y="560430"/>
                    <a:pt x="267197" y="560430"/>
                  </a:cubicBezTo>
                  <a:close/>
                  <a:moveTo>
                    <a:pt x="72359" y="475117"/>
                  </a:moveTo>
                  <a:cubicBezTo>
                    <a:pt x="79578" y="475117"/>
                    <a:pt x="86183" y="478952"/>
                    <a:pt x="89869" y="485087"/>
                  </a:cubicBezTo>
                  <a:lnTo>
                    <a:pt x="99392" y="501193"/>
                  </a:lnTo>
                  <a:lnTo>
                    <a:pt x="117056" y="505641"/>
                  </a:lnTo>
                  <a:cubicBezTo>
                    <a:pt x="123815" y="507328"/>
                    <a:pt x="129191" y="512390"/>
                    <a:pt x="131341" y="518986"/>
                  </a:cubicBezTo>
                  <a:cubicBezTo>
                    <a:pt x="133645" y="525581"/>
                    <a:pt x="132263" y="532944"/>
                    <a:pt x="127808" y="538312"/>
                  </a:cubicBezTo>
                  <a:lnTo>
                    <a:pt x="115828" y="553038"/>
                  </a:lnTo>
                  <a:lnTo>
                    <a:pt x="117210" y="572364"/>
                  </a:lnTo>
                  <a:cubicBezTo>
                    <a:pt x="117671" y="579420"/>
                    <a:pt x="114445" y="586169"/>
                    <a:pt x="108762" y="590311"/>
                  </a:cubicBezTo>
                  <a:cubicBezTo>
                    <a:pt x="102925" y="594452"/>
                    <a:pt x="95399" y="595219"/>
                    <a:pt x="88948" y="592458"/>
                  </a:cubicBezTo>
                  <a:lnTo>
                    <a:pt x="72359" y="585402"/>
                  </a:lnTo>
                  <a:lnTo>
                    <a:pt x="55770" y="592458"/>
                  </a:lnTo>
                  <a:cubicBezTo>
                    <a:pt x="53159" y="593532"/>
                    <a:pt x="50394" y="594145"/>
                    <a:pt x="47783" y="594145"/>
                  </a:cubicBezTo>
                  <a:cubicBezTo>
                    <a:pt x="43636" y="594145"/>
                    <a:pt x="39489" y="592918"/>
                    <a:pt x="35956" y="590311"/>
                  </a:cubicBezTo>
                  <a:cubicBezTo>
                    <a:pt x="30119" y="586169"/>
                    <a:pt x="26894" y="579420"/>
                    <a:pt x="27508" y="572364"/>
                  </a:cubicBezTo>
                  <a:lnTo>
                    <a:pt x="28890" y="553038"/>
                  </a:lnTo>
                  <a:lnTo>
                    <a:pt x="16756" y="538312"/>
                  </a:lnTo>
                  <a:cubicBezTo>
                    <a:pt x="12455" y="532944"/>
                    <a:pt x="11073" y="525581"/>
                    <a:pt x="13223" y="518986"/>
                  </a:cubicBezTo>
                  <a:cubicBezTo>
                    <a:pt x="15374" y="512390"/>
                    <a:pt x="20903" y="507328"/>
                    <a:pt x="27662" y="505641"/>
                  </a:cubicBezTo>
                  <a:lnTo>
                    <a:pt x="45172" y="501193"/>
                  </a:lnTo>
                  <a:lnTo>
                    <a:pt x="54849" y="485087"/>
                  </a:lnTo>
                  <a:cubicBezTo>
                    <a:pt x="58535" y="478952"/>
                    <a:pt x="65140" y="475117"/>
                    <a:pt x="72359" y="475117"/>
                  </a:cubicBezTo>
                  <a:close/>
                  <a:moveTo>
                    <a:pt x="548359" y="413301"/>
                  </a:moveTo>
                  <a:cubicBezTo>
                    <a:pt x="555428" y="413301"/>
                    <a:pt x="562190" y="416982"/>
                    <a:pt x="565879" y="423118"/>
                  </a:cubicBezTo>
                  <a:lnTo>
                    <a:pt x="575408" y="439377"/>
                  </a:lnTo>
                  <a:lnTo>
                    <a:pt x="593082" y="443825"/>
                  </a:lnTo>
                  <a:cubicBezTo>
                    <a:pt x="599844" y="445512"/>
                    <a:pt x="605223" y="450574"/>
                    <a:pt x="607375" y="457170"/>
                  </a:cubicBezTo>
                  <a:cubicBezTo>
                    <a:pt x="609680" y="463765"/>
                    <a:pt x="608297" y="470975"/>
                    <a:pt x="603840" y="476343"/>
                  </a:cubicBezTo>
                  <a:lnTo>
                    <a:pt x="591852" y="491068"/>
                  </a:lnTo>
                  <a:lnTo>
                    <a:pt x="593235" y="510395"/>
                  </a:lnTo>
                  <a:cubicBezTo>
                    <a:pt x="593696" y="517451"/>
                    <a:pt x="590469" y="524353"/>
                    <a:pt x="584783" y="528495"/>
                  </a:cubicBezTo>
                  <a:cubicBezTo>
                    <a:pt x="581248" y="530949"/>
                    <a:pt x="577098" y="532176"/>
                    <a:pt x="572949" y="532176"/>
                  </a:cubicBezTo>
                  <a:cubicBezTo>
                    <a:pt x="570182" y="532176"/>
                    <a:pt x="567416" y="531716"/>
                    <a:pt x="564957" y="530642"/>
                  </a:cubicBezTo>
                  <a:lnTo>
                    <a:pt x="548359" y="523586"/>
                  </a:lnTo>
                  <a:lnTo>
                    <a:pt x="531760" y="530642"/>
                  </a:lnTo>
                  <a:cubicBezTo>
                    <a:pt x="525152" y="533403"/>
                    <a:pt x="517621" y="532636"/>
                    <a:pt x="511934" y="528495"/>
                  </a:cubicBezTo>
                  <a:cubicBezTo>
                    <a:pt x="506094" y="524353"/>
                    <a:pt x="502867" y="517451"/>
                    <a:pt x="503482" y="510395"/>
                  </a:cubicBezTo>
                  <a:lnTo>
                    <a:pt x="504865" y="491068"/>
                  </a:lnTo>
                  <a:lnTo>
                    <a:pt x="492723" y="476343"/>
                  </a:lnTo>
                  <a:cubicBezTo>
                    <a:pt x="488420" y="470975"/>
                    <a:pt x="487037" y="463765"/>
                    <a:pt x="489189" y="457170"/>
                  </a:cubicBezTo>
                  <a:cubicBezTo>
                    <a:pt x="491340" y="450574"/>
                    <a:pt x="496873" y="445512"/>
                    <a:pt x="503635" y="443825"/>
                  </a:cubicBezTo>
                  <a:lnTo>
                    <a:pt x="521156" y="439377"/>
                  </a:lnTo>
                  <a:lnTo>
                    <a:pt x="530838" y="423118"/>
                  </a:lnTo>
                  <a:cubicBezTo>
                    <a:pt x="534527" y="416982"/>
                    <a:pt x="541135" y="413301"/>
                    <a:pt x="548359" y="413301"/>
                  </a:cubicBezTo>
                  <a:close/>
                  <a:moveTo>
                    <a:pt x="508742" y="320327"/>
                  </a:moveTo>
                  <a:cubicBezTo>
                    <a:pt x="526411" y="318179"/>
                    <a:pt x="542698" y="329377"/>
                    <a:pt x="547308" y="345944"/>
                  </a:cubicBezTo>
                  <a:cubicBezTo>
                    <a:pt x="547769" y="347631"/>
                    <a:pt x="548076" y="349472"/>
                    <a:pt x="548383" y="351313"/>
                  </a:cubicBezTo>
                  <a:cubicBezTo>
                    <a:pt x="550688" y="370641"/>
                    <a:pt x="537013" y="388281"/>
                    <a:pt x="517653" y="390582"/>
                  </a:cubicBezTo>
                  <a:cubicBezTo>
                    <a:pt x="515502" y="390889"/>
                    <a:pt x="466949" y="398405"/>
                    <a:pt x="459113" y="439823"/>
                  </a:cubicBezTo>
                  <a:cubicBezTo>
                    <a:pt x="455579" y="458997"/>
                    <a:pt x="436987" y="471729"/>
                    <a:pt x="417781" y="468201"/>
                  </a:cubicBezTo>
                  <a:cubicBezTo>
                    <a:pt x="415937" y="467741"/>
                    <a:pt x="414247" y="467281"/>
                    <a:pt x="412557" y="466820"/>
                  </a:cubicBezTo>
                  <a:cubicBezTo>
                    <a:pt x="396270" y="461145"/>
                    <a:pt x="386129" y="444271"/>
                    <a:pt x="389356" y="426784"/>
                  </a:cubicBezTo>
                  <a:cubicBezTo>
                    <a:pt x="396577" y="387974"/>
                    <a:pt x="419932" y="357142"/>
                    <a:pt x="456808" y="337507"/>
                  </a:cubicBezTo>
                  <a:cubicBezTo>
                    <a:pt x="482314" y="324008"/>
                    <a:pt x="506130" y="320633"/>
                    <a:pt x="508742" y="320327"/>
                  </a:cubicBezTo>
                  <a:close/>
                  <a:moveTo>
                    <a:pt x="45331" y="306060"/>
                  </a:moveTo>
                  <a:cubicBezTo>
                    <a:pt x="47790" y="306367"/>
                    <a:pt x="71607" y="309742"/>
                    <a:pt x="97269" y="323394"/>
                  </a:cubicBezTo>
                  <a:cubicBezTo>
                    <a:pt x="133994" y="343029"/>
                    <a:pt x="157350" y="373861"/>
                    <a:pt x="164572" y="412671"/>
                  </a:cubicBezTo>
                  <a:cubicBezTo>
                    <a:pt x="167799" y="430158"/>
                    <a:pt x="157657" y="446878"/>
                    <a:pt x="141369" y="452554"/>
                  </a:cubicBezTo>
                  <a:cubicBezTo>
                    <a:pt x="139833" y="453167"/>
                    <a:pt x="137989" y="453628"/>
                    <a:pt x="136145" y="453934"/>
                  </a:cubicBezTo>
                  <a:cubicBezTo>
                    <a:pt x="116937" y="457616"/>
                    <a:pt x="98498" y="444884"/>
                    <a:pt x="94810" y="425556"/>
                  </a:cubicBezTo>
                  <a:cubicBezTo>
                    <a:pt x="87127" y="384139"/>
                    <a:pt x="38417" y="376623"/>
                    <a:pt x="36419" y="376316"/>
                  </a:cubicBezTo>
                  <a:cubicBezTo>
                    <a:pt x="16904" y="374015"/>
                    <a:pt x="3382" y="356528"/>
                    <a:pt x="5687" y="337046"/>
                  </a:cubicBezTo>
                  <a:cubicBezTo>
                    <a:pt x="5841" y="335206"/>
                    <a:pt x="6148" y="333518"/>
                    <a:pt x="6609" y="331831"/>
                  </a:cubicBezTo>
                  <a:cubicBezTo>
                    <a:pt x="11219" y="315264"/>
                    <a:pt x="27660" y="304066"/>
                    <a:pt x="45331" y="306060"/>
                  </a:cubicBezTo>
                  <a:close/>
                  <a:moveTo>
                    <a:pt x="474165" y="250507"/>
                  </a:moveTo>
                  <a:cubicBezTo>
                    <a:pt x="479542" y="250507"/>
                    <a:pt x="484766" y="252654"/>
                    <a:pt x="488454" y="256489"/>
                  </a:cubicBezTo>
                  <a:cubicBezTo>
                    <a:pt x="492295" y="260170"/>
                    <a:pt x="494446" y="265385"/>
                    <a:pt x="494446" y="270753"/>
                  </a:cubicBezTo>
                  <a:cubicBezTo>
                    <a:pt x="494446" y="276122"/>
                    <a:pt x="492295" y="281337"/>
                    <a:pt x="488454" y="285171"/>
                  </a:cubicBezTo>
                  <a:cubicBezTo>
                    <a:pt x="484766" y="289006"/>
                    <a:pt x="479542" y="291153"/>
                    <a:pt x="474165" y="291153"/>
                  </a:cubicBezTo>
                  <a:cubicBezTo>
                    <a:pt x="468787" y="291153"/>
                    <a:pt x="463563" y="289006"/>
                    <a:pt x="459722" y="285171"/>
                  </a:cubicBezTo>
                  <a:cubicBezTo>
                    <a:pt x="455881" y="281337"/>
                    <a:pt x="453730" y="276122"/>
                    <a:pt x="453730" y="270753"/>
                  </a:cubicBezTo>
                  <a:cubicBezTo>
                    <a:pt x="453730" y="265385"/>
                    <a:pt x="455881" y="260170"/>
                    <a:pt x="459722" y="256489"/>
                  </a:cubicBezTo>
                  <a:cubicBezTo>
                    <a:pt x="463563" y="252654"/>
                    <a:pt x="468787" y="250507"/>
                    <a:pt x="474165" y="250507"/>
                  </a:cubicBezTo>
                  <a:close/>
                  <a:moveTo>
                    <a:pt x="25793" y="250507"/>
                  </a:moveTo>
                  <a:cubicBezTo>
                    <a:pt x="31170" y="250507"/>
                    <a:pt x="36394" y="252654"/>
                    <a:pt x="40082" y="256489"/>
                  </a:cubicBezTo>
                  <a:cubicBezTo>
                    <a:pt x="43923" y="260170"/>
                    <a:pt x="46074" y="265385"/>
                    <a:pt x="46074" y="270753"/>
                  </a:cubicBezTo>
                  <a:cubicBezTo>
                    <a:pt x="46074" y="276122"/>
                    <a:pt x="43923" y="281337"/>
                    <a:pt x="40082" y="285171"/>
                  </a:cubicBezTo>
                  <a:cubicBezTo>
                    <a:pt x="36394" y="289006"/>
                    <a:pt x="31170" y="291153"/>
                    <a:pt x="25793" y="291153"/>
                  </a:cubicBezTo>
                  <a:cubicBezTo>
                    <a:pt x="20415" y="291153"/>
                    <a:pt x="15191" y="289006"/>
                    <a:pt x="11350" y="285171"/>
                  </a:cubicBezTo>
                  <a:cubicBezTo>
                    <a:pt x="7509" y="281337"/>
                    <a:pt x="5358" y="276122"/>
                    <a:pt x="5358" y="270753"/>
                  </a:cubicBezTo>
                  <a:cubicBezTo>
                    <a:pt x="5358" y="265385"/>
                    <a:pt x="7509" y="260170"/>
                    <a:pt x="11350" y="256489"/>
                  </a:cubicBezTo>
                  <a:cubicBezTo>
                    <a:pt x="15191" y="252654"/>
                    <a:pt x="20415" y="250507"/>
                    <a:pt x="25793" y="250507"/>
                  </a:cubicBezTo>
                  <a:close/>
                  <a:moveTo>
                    <a:pt x="434193" y="166651"/>
                  </a:moveTo>
                  <a:cubicBezTo>
                    <a:pt x="443239" y="167917"/>
                    <a:pt x="451804" y="172635"/>
                    <a:pt x="457719" y="180536"/>
                  </a:cubicBezTo>
                  <a:cubicBezTo>
                    <a:pt x="469396" y="196185"/>
                    <a:pt x="466323" y="218431"/>
                    <a:pt x="450652" y="230244"/>
                  </a:cubicBezTo>
                  <a:cubicBezTo>
                    <a:pt x="449730" y="231011"/>
                    <a:pt x="419463" y="254638"/>
                    <a:pt x="393652" y="300050"/>
                  </a:cubicBezTo>
                  <a:cubicBezTo>
                    <a:pt x="359237" y="360651"/>
                    <a:pt x="348175" y="429997"/>
                    <a:pt x="360774" y="506094"/>
                  </a:cubicBezTo>
                  <a:cubicBezTo>
                    <a:pt x="364154" y="525424"/>
                    <a:pt x="350941" y="543835"/>
                    <a:pt x="331582" y="547057"/>
                  </a:cubicBezTo>
                  <a:cubicBezTo>
                    <a:pt x="329585" y="547364"/>
                    <a:pt x="327588" y="547517"/>
                    <a:pt x="325590" y="547517"/>
                  </a:cubicBezTo>
                  <a:cubicBezTo>
                    <a:pt x="308536" y="547517"/>
                    <a:pt x="293326" y="535090"/>
                    <a:pt x="290407" y="517753"/>
                  </a:cubicBezTo>
                  <a:cubicBezTo>
                    <a:pt x="270895" y="400540"/>
                    <a:pt x="303159" y="313705"/>
                    <a:pt x="333580" y="261388"/>
                  </a:cubicBezTo>
                  <a:cubicBezTo>
                    <a:pt x="367073" y="204162"/>
                    <a:pt x="406097" y="174706"/>
                    <a:pt x="407787" y="173478"/>
                  </a:cubicBezTo>
                  <a:cubicBezTo>
                    <a:pt x="415622" y="167572"/>
                    <a:pt x="425148" y="165385"/>
                    <a:pt x="434193" y="166651"/>
                  </a:cubicBezTo>
                  <a:close/>
                  <a:moveTo>
                    <a:pt x="108040" y="166651"/>
                  </a:moveTo>
                  <a:cubicBezTo>
                    <a:pt x="117105" y="165385"/>
                    <a:pt x="126669" y="167572"/>
                    <a:pt x="134581" y="173478"/>
                  </a:cubicBezTo>
                  <a:cubicBezTo>
                    <a:pt x="136271" y="174706"/>
                    <a:pt x="175295" y="204162"/>
                    <a:pt x="208634" y="261388"/>
                  </a:cubicBezTo>
                  <a:cubicBezTo>
                    <a:pt x="239209" y="313705"/>
                    <a:pt x="271319" y="400540"/>
                    <a:pt x="251807" y="517753"/>
                  </a:cubicBezTo>
                  <a:cubicBezTo>
                    <a:pt x="248888" y="535090"/>
                    <a:pt x="233831" y="547517"/>
                    <a:pt x="216624" y="547517"/>
                  </a:cubicBezTo>
                  <a:cubicBezTo>
                    <a:pt x="214780" y="547517"/>
                    <a:pt x="212783" y="547364"/>
                    <a:pt x="210785" y="547057"/>
                  </a:cubicBezTo>
                  <a:cubicBezTo>
                    <a:pt x="191273" y="543835"/>
                    <a:pt x="178214" y="525424"/>
                    <a:pt x="181440" y="506094"/>
                  </a:cubicBezTo>
                  <a:cubicBezTo>
                    <a:pt x="194192" y="429997"/>
                    <a:pt x="183130" y="360651"/>
                    <a:pt x="148562" y="300050"/>
                  </a:cubicBezTo>
                  <a:cubicBezTo>
                    <a:pt x="122443" y="254177"/>
                    <a:pt x="91869" y="230551"/>
                    <a:pt x="91562" y="230244"/>
                  </a:cubicBezTo>
                  <a:cubicBezTo>
                    <a:pt x="75891" y="218431"/>
                    <a:pt x="72818" y="196185"/>
                    <a:pt x="84495" y="180536"/>
                  </a:cubicBezTo>
                  <a:cubicBezTo>
                    <a:pt x="90410" y="172635"/>
                    <a:pt x="98975" y="167917"/>
                    <a:pt x="108040" y="166651"/>
                  </a:cubicBezTo>
                  <a:close/>
                  <a:moveTo>
                    <a:pt x="360125" y="112763"/>
                  </a:moveTo>
                  <a:cubicBezTo>
                    <a:pt x="365501" y="112763"/>
                    <a:pt x="370724" y="114910"/>
                    <a:pt x="374564" y="118745"/>
                  </a:cubicBezTo>
                  <a:cubicBezTo>
                    <a:pt x="378250" y="122426"/>
                    <a:pt x="380554" y="127641"/>
                    <a:pt x="380554" y="133009"/>
                  </a:cubicBezTo>
                  <a:cubicBezTo>
                    <a:pt x="380554" y="138378"/>
                    <a:pt x="378250" y="143593"/>
                    <a:pt x="374564" y="147427"/>
                  </a:cubicBezTo>
                  <a:cubicBezTo>
                    <a:pt x="370724" y="151262"/>
                    <a:pt x="365501" y="153409"/>
                    <a:pt x="360125" y="153409"/>
                  </a:cubicBezTo>
                  <a:cubicBezTo>
                    <a:pt x="354750" y="153409"/>
                    <a:pt x="349527" y="151262"/>
                    <a:pt x="345687" y="147427"/>
                  </a:cubicBezTo>
                  <a:cubicBezTo>
                    <a:pt x="341847" y="143593"/>
                    <a:pt x="339697" y="138378"/>
                    <a:pt x="339697" y="133009"/>
                  </a:cubicBezTo>
                  <a:cubicBezTo>
                    <a:pt x="339697" y="127641"/>
                    <a:pt x="341847" y="122426"/>
                    <a:pt x="345687" y="118745"/>
                  </a:cubicBezTo>
                  <a:cubicBezTo>
                    <a:pt x="349527" y="114910"/>
                    <a:pt x="354750" y="112763"/>
                    <a:pt x="360125" y="112763"/>
                  </a:cubicBezTo>
                  <a:close/>
                  <a:moveTo>
                    <a:pt x="189089" y="98655"/>
                  </a:moveTo>
                  <a:cubicBezTo>
                    <a:pt x="197136" y="96546"/>
                    <a:pt x="205970" y="97198"/>
                    <a:pt x="214036" y="101109"/>
                  </a:cubicBezTo>
                  <a:cubicBezTo>
                    <a:pt x="216340" y="102336"/>
                    <a:pt x="237850" y="113378"/>
                    <a:pt x="257515" y="134696"/>
                  </a:cubicBezTo>
                  <a:cubicBezTo>
                    <a:pt x="286092" y="165523"/>
                    <a:pt x="297922" y="202484"/>
                    <a:pt x="291930" y="241746"/>
                  </a:cubicBezTo>
                  <a:cubicBezTo>
                    <a:pt x="289318" y="259383"/>
                    <a:pt x="274108" y="271959"/>
                    <a:pt x="256747" y="271959"/>
                  </a:cubicBezTo>
                  <a:cubicBezTo>
                    <a:pt x="254903" y="271959"/>
                    <a:pt x="253060" y="271806"/>
                    <a:pt x="251370" y="271499"/>
                  </a:cubicBezTo>
                  <a:cubicBezTo>
                    <a:pt x="231858" y="268585"/>
                    <a:pt x="218491" y="250488"/>
                    <a:pt x="221410" y="231010"/>
                  </a:cubicBezTo>
                  <a:cubicBezTo>
                    <a:pt x="227863" y="189141"/>
                    <a:pt x="184076" y="165829"/>
                    <a:pt x="182233" y="164909"/>
                  </a:cubicBezTo>
                  <a:cubicBezTo>
                    <a:pt x="164564" y="156321"/>
                    <a:pt x="157497" y="135156"/>
                    <a:pt x="166101" y="117519"/>
                  </a:cubicBezTo>
                  <a:cubicBezTo>
                    <a:pt x="166869" y="115832"/>
                    <a:pt x="167791" y="114298"/>
                    <a:pt x="168866" y="112765"/>
                  </a:cubicBezTo>
                  <a:cubicBezTo>
                    <a:pt x="173783" y="105633"/>
                    <a:pt x="181042" y="100764"/>
                    <a:pt x="189089" y="98655"/>
                  </a:cubicBezTo>
                  <a:close/>
                  <a:moveTo>
                    <a:pt x="530999" y="72118"/>
                  </a:moveTo>
                  <a:cubicBezTo>
                    <a:pt x="538223" y="72118"/>
                    <a:pt x="544831" y="75952"/>
                    <a:pt x="548520" y="82087"/>
                  </a:cubicBezTo>
                  <a:lnTo>
                    <a:pt x="558202" y="98191"/>
                  </a:lnTo>
                  <a:lnTo>
                    <a:pt x="575723" y="102639"/>
                  </a:lnTo>
                  <a:cubicBezTo>
                    <a:pt x="582485" y="104326"/>
                    <a:pt x="587864" y="109387"/>
                    <a:pt x="590169" y="115982"/>
                  </a:cubicBezTo>
                  <a:cubicBezTo>
                    <a:pt x="592321" y="122577"/>
                    <a:pt x="590938" y="129939"/>
                    <a:pt x="586481" y="135307"/>
                  </a:cubicBezTo>
                  <a:lnTo>
                    <a:pt x="574493" y="150031"/>
                  </a:lnTo>
                  <a:lnTo>
                    <a:pt x="575876" y="169355"/>
                  </a:lnTo>
                  <a:cubicBezTo>
                    <a:pt x="576337" y="176410"/>
                    <a:pt x="573264" y="183159"/>
                    <a:pt x="567424" y="187300"/>
                  </a:cubicBezTo>
                  <a:cubicBezTo>
                    <a:pt x="563889" y="189907"/>
                    <a:pt x="559739" y="191134"/>
                    <a:pt x="555590" y="191134"/>
                  </a:cubicBezTo>
                  <a:cubicBezTo>
                    <a:pt x="552823" y="191134"/>
                    <a:pt x="550211" y="190674"/>
                    <a:pt x="547598" y="189600"/>
                  </a:cubicBezTo>
                  <a:lnTo>
                    <a:pt x="530999" y="182545"/>
                  </a:lnTo>
                  <a:lnTo>
                    <a:pt x="514401" y="189600"/>
                  </a:lnTo>
                  <a:cubicBezTo>
                    <a:pt x="507793" y="192361"/>
                    <a:pt x="500416" y="191441"/>
                    <a:pt x="494575" y="187300"/>
                  </a:cubicBezTo>
                  <a:cubicBezTo>
                    <a:pt x="488735" y="183159"/>
                    <a:pt x="485508" y="176410"/>
                    <a:pt x="486123" y="169355"/>
                  </a:cubicBezTo>
                  <a:lnTo>
                    <a:pt x="487506" y="150031"/>
                  </a:lnTo>
                  <a:lnTo>
                    <a:pt x="475518" y="135307"/>
                  </a:lnTo>
                  <a:cubicBezTo>
                    <a:pt x="471061" y="129939"/>
                    <a:pt x="469678" y="122577"/>
                    <a:pt x="471830" y="115982"/>
                  </a:cubicBezTo>
                  <a:cubicBezTo>
                    <a:pt x="474135" y="109387"/>
                    <a:pt x="479514" y="104326"/>
                    <a:pt x="486276" y="102639"/>
                  </a:cubicBezTo>
                  <a:lnTo>
                    <a:pt x="503797" y="98191"/>
                  </a:lnTo>
                  <a:lnTo>
                    <a:pt x="513479" y="82087"/>
                  </a:lnTo>
                  <a:cubicBezTo>
                    <a:pt x="517168" y="75952"/>
                    <a:pt x="523776" y="72118"/>
                    <a:pt x="530999" y="72118"/>
                  </a:cubicBezTo>
                  <a:close/>
                  <a:moveTo>
                    <a:pt x="60081" y="16089"/>
                  </a:moveTo>
                  <a:cubicBezTo>
                    <a:pt x="67300" y="16089"/>
                    <a:pt x="73905" y="19923"/>
                    <a:pt x="77591" y="26058"/>
                  </a:cubicBezTo>
                  <a:lnTo>
                    <a:pt x="87268" y="42162"/>
                  </a:lnTo>
                  <a:lnTo>
                    <a:pt x="104778" y="46610"/>
                  </a:lnTo>
                  <a:cubicBezTo>
                    <a:pt x="111537" y="48297"/>
                    <a:pt x="117066" y="53358"/>
                    <a:pt x="119217" y="59953"/>
                  </a:cubicBezTo>
                  <a:cubicBezTo>
                    <a:pt x="121367" y="66548"/>
                    <a:pt x="119985" y="73910"/>
                    <a:pt x="115684" y="79278"/>
                  </a:cubicBezTo>
                  <a:lnTo>
                    <a:pt x="103550" y="94002"/>
                  </a:lnTo>
                  <a:lnTo>
                    <a:pt x="104932" y="113326"/>
                  </a:lnTo>
                  <a:cubicBezTo>
                    <a:pt x="105546" y="120381"/>
                    <a:pt x="102321" y="127130"/>
                    <a:pt x="96484" y="131271"/>
                  </a:cubicBezTo>
                  <a:cubicBezTo>
                    <a:pt x="92951" y="133878"/>
                    <a:pt x="88804" y="135105"/>
                    <a:pt x="84657" y="135105"/>
                  </a:cubicBezTo>
                  <a:cubicBezTo>
                    <a:pt x="82046" y="135105"/>
                    <a:pt x="79281" y="134645"/>
                    <a:pt x="76670" y="133418"/>
                  </a:cubicBezTo>
                  <a:lnTo>
                    <a:pt x="60081" y="126516"/>
                  </a:lnTo>
                  <a:lnTo>
                    <a:pt x="43492" y="133418"/>
                  </a:lnTo>
                  <a:cubicBezTo>
                    <a:pt x="37041" y="136332"/>
                    <a:pt x="29515" y="135412"/>
                    <a:pt x="23678" y="131271"/>
                  </a:cubicBezTo>
                  <a:cubicBezTo>
                    <a:pt x="17995" y="127130"/>
                    <a:pt x="14769" y="120381"/>
                    <a:pt x="15230" y="113326"/>
                  </a:cubicBezTo>
                  <a:lnTo>
                    <a:pt x="16612" y="94002"/>
                  </a:lnTo>
                  <a:lnTo>
                    <a:pt x="4632" y="79278"/>
                  </a:lnTo>
                  <a:cubicBezTo>
                    <a:pt x="177" y="73910"/>
                    <a:pt x="-1205" y="66548"/>
                    <a:pt x="1099" y="59953"/>
                  </a:cubicBezTo>
                  <a:cubicBezTo>
                    <a:pt x="3249" y="53358"/>
                    <a:pt x="8625" y="48297"/>
                    <a:pt x="15384" y="46610"/>
                  </a:cubicBezTo>
                  <a:lnTo>
                    <a:pt x="33048" y="42162"/>
                  </a:lnTo>
                  <a:lnTo>
                    <a:pt x="42571" y="26058"/>
                  </a:lnTo>
                  <a:cubicBezTo>
                    <a:pt x="46257" y="19923"/>
                    <a:pt x="53015" y="16089"/>
                    <a:pt x="60081" y="16089"/>
                  </a:cubicBezTo>
                  <a:close/>
                  <a:moveTo>
                    <a:pt x="474165" y="9315"/>
                  </a:moveTo>
                  <a:cubicBezTo>
                    <a:pt x="479542" y="9315"/>
                    <a:pt x="484766" y="11465"/>
                    <a:pt x="488454" y="15305"/>
                  </a:cubicBezTo>
                  <a:cubicBezTo>
                    <a:pt x="492295" y="19145"/>
                    <a:pt x="494446" y="24368"/>
                    <a:pt x="494446" y="29743"/>
                  </a:cubicBezTo>
                  <a:cubicBezTo>
                    <a:pt x="494446" y="35119"/>
                    <a:pt x="492295" y="40342"/>
                    <a:pt x="488454" y="44182"/>
                  </a:cubicBezTo>
                  <a:cubicBezTo>
                    <a:pt x="484766" y="47868"/>
                    <a:pt x="479542" y="50172"/>
                    <a:pt x="474165" y="50172"/>
                  </a:cubicBezTo>
                  <a:cubicBezTo>
                    <a:pt x="468787" y="50172"/>
                    <a:pt x="463563" y="47868"/>
                    <a:pt x="459722" y="44182"/>
                  </a:cubicBezTo>
                  <a:cubicBezTo>
                    <a:pt x="455881" y="40342"/>
                    <a:pt x="453730" y="35119"/>
                    <a:pt x="453730" y="29743"/>
                  </a:cubicBezTo>
                  <a:cubicBezTo>
                    <a:pt x="453730" y="24368"/>
                    <a:pt x="455881" y="19145"/>
                    <a:pt x="459722" y="15305"/>
                  </a:cubicBezTo>
                  <a:cubicBezTo>
                    <a:pt x="463410" y="11465"/>
                    <a:pt x="468787" y="9315"/>
                    <a:pt x="474165" y="9315"/>
                  </a:cubicBezTo>
                  <a:close/>
                  <a:moveTo>
                    <a:pt x="296369" y="0"/>
                  </a:moveTo>
                  <a:cubicBezTo>
                    <a:pt x="303593" y="0"/>
                    <a:pt x="310201" y="3681"/>
                    <a:pt x="313890" y="9970"/>
                  </a:cubicBezTo>
                  <a:lnTo>
                    <a:pt x="323572" y="26076"/>
                  </a:lnTo>
                  <a:lnTo>
                    <a:pt x="341093" y="30524"/>
                  </a:lnTo>
                  <a:cubicBezTo>
                    <a:pt x="347855" y="32211"/>
                    <a:pt x="353388" y="37273"/>
                    <a:pt x="355539" y="43869"/>
                  </a:cubicBezTo>
                  <a:cubicBezTo>
                    <a:pt x="357691" y="50464"/>
                    <a:pt x="356308" y="57673"/>
                    <a:pt x="352005" y="63042"/>
                  </a:cubicBezTo>
                  <a:lnTo>
                    <a:pt x="339863" y="77767"/>
                  </a:lnTo>
                  <a:lnTo>
                    <a:pt x="341246" y="97094"/>
                  </a:lnTo>
                  <a:cubicBezTo>
                    <a:pt x="341861" y="104150"/>
                    <a:pt x="338634" y="111052"/>
                    <a:pt x="332794" y="115194"/>
                  </a:cubicBezTo>
                  <a:cubicBezTo>
                    <a:pt x="329259" y="117648"/>
                    <a:pt x="325109" y="119028"/>
                    <a:pt x="320960" y="119028"/>
                  </a:cubicBezTo>
                  <a:cubicBezTo>
                    <a:pt x="318193" y="119028"/>
                    <a:pt x="315581" y="118415"/>
                    <a:pt x="312968" y="117341"/>
                  </a:cubicBezTo>
                  <a:lnTo>
                    <a:pt x="296369" y="110285"/>
                  </a:lnTo>
                  <a:lnTo>
                    <a:pt x="279771" y="117341"/>
                  </a:lnTo>
                  <a:cubicBezTo>
                    <a:pt x="273316" y="120102"/>
                    <a:pt x="265786" y="119335"/>
                    <a:pt x="259945" y="115194"/>
                  </a:cubicBezTo>
                  <a:cubicBezTo>
                    <a:pt x="254259" y="111052"/>
                    <a:pt x="251032" y="104150"/>
                    <a:pt x="251493" y="97094"/>
                  </a:cubicBezTo>
                  <a:lnTo>
                    <a:pt x="252876" y="77767"/>
                  </a:lnTo>
                  <a:lnTo>
                    <a:pt x="240888" y="63042"/>
                  </a:lnTo>
                  <a:cubicBezTo>
                    <a:pt x="236431" y="57673"/>
                    <a:pt x="235048" y="50464"/>
                    <a:pt x="237353" y="43869"/>
                  </a:cubicBezTo>
                  <a:cubicBezTo>
                    <a:pt x="239505" y="37273"/>
                    <a:pt x="244884" y="32211"/>
                    <a:pt x="251646" y="30524"/>
                  </a:cubicBezTo>
                  <a:lnTo>
                    <a:pt x="269320" y="26076"/>
                  </a:lnTo>
                  <a:lnTo>
                    <a:pt x="278849" y="9970"/>
                  </a:lnTo>
                  <a:cubicBezTo>
                    <a:pt x="282538" y="3681"/>
                    <a:pt x="289146" y="0"/>
                    <a:pt x="296369" y="0"/>
                  </a:cubicBezTo>
                  <a:close/>
                </a:path>
              </a:pathLst>
            </a:custGeom>
            <a:solidFill>
              <a:srgbClr val="F3E594"/>
            </a:solidFill>
            <a:ln>
              <a:noFill/>
            </a:ln>
          </p:spPr>
          <p:txBody>
            <a:bodyPr/>
            <a:lstStyle/>
            <a:p>
              <a:endParaRPr lang="zh-CN" altLang="en-US">
                <a:cs typeface="+mn-ea"/>
                <a:sym typeface="+mn-lt"/>
              </a:endParaRPr>
            </a:p>
          </p:txBody>
        </p:sp>
        <p:sp>
          <p:nvSpPr>
            <p:cNvPr id="12" name="文本框 11"/>
            <p:cNvSpPr txBox="1"/>
            <p:nvPr/>
          </p:nvSpPr>
          <p:spPr>
            <a:xfrm>
              <a:off x="2488" y="2891"/>
              <a:ext cx="6475"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45" name="组合 12"/>
          <p:cNvGrpSpPr/>
          <p:nvPr/>
        </p:nvGrpSpPr>
        <p:grpSpPr>
          <a:xfrm>
            <a:off x="769620" y="3096260"/>
            <a:ext cx="4921885" cy="953770"/>
            <a:chOff x="1212" y="2744"/>
            <a:chExt cx="7751" cy="1502"/>
          </a:xfrm>
        </p:grpSpPr>
        <p:sp>
          <p:nvSpPr>
            <p:cNvPr id="46" name="矩形 45"/>
            <p:cNvSpPr/>
            <p:nvPr/>
          </p:nvSpPr>
          <p:spPr>
            <a:xfrm>
              <a:off x="1212" y="2744"/>
              <a:ext cx="7751" cy="1502"/>
            </a:xfrm>
            <a:prstGeom prst="rect">
              <a:avLst/>
            </a:prstGeom>
            <a:noFill/>
            <a:ln>
              <a:solidFill>
                <a:srgbClr val="F3E59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new-year_100795"/>
            <p:cNvSpPr>
              <a:spLocks noChangeAspect="1"/>
            </p:cNvSpPr>
            <p:nvPr/>
          </p:nvSpPr>
          <p:spPr bwMode="auto">
            <a:xfrm>
              <a:off x="1620" y="3115"/>
              <a:ext cx="761" cy="759"/>
            </a:xfrm>
            <a:custGeom>
              <a:avLst/>
              <a:gdLst>
                <a:gd name="connsiteX0" fmla="*/ 561864 w 608153"/>
                <a:gd name="connsiteY0" fmla="*/ 448320 h 607235"/>
                <a:gd name="connsiteX1" fmla="*/ 449003 w 608153"/>
                <a:gd name="connsiteY1" fmla="*/ 561014 h 607235"/>
                <a:gd name="connsiteX2" fmla="*/ 471808 w 608153"/>
                <a:gd name="connsiteY2" fmla="*/ 583785 h 607235"/>
                <a:gd name="connsiteX3" fmla="*/ 584669 w 608153"/>
                <a:gd name="connsiteY3" fmla="*/ 471188 h 607235"/>
                <a:gd name="connsiteX4" fmla="*/ 451235 w 608153"/>
                <a:gd name="connsiteY4" fmla="*/ 324095 h 607235"/>
                <a:gd name="connsiteX5" fmla="*/ 464918 w 608153"/>
                <a:gd name="connsiteY5" fmla="*/ 324095 h 607235"/>
                <a:gd name="connsiteX6" fmla="*/ 605242 w 608153"/>
                <a:gd name="connsiteY6" fmla="*/ 464308 h 607235"/>
                <a:gd name="connsiteX7" fmla="*/ 608153 w 608153"/>
                <a:gd name="connsiteY7" fmla="*/ 471188 h 607235"/>
                <a:gd name="connsiteX8" fmla="*/ 605242 w 608153"/>
                <a:gd name="connsiteY8" fmla="*/ 477971 h 607235"/>
                <a:gd name="connsiteX9" fmla="*/ 478698 w 608153"/>
                <a:gd name="connsiteY9" fmla="*/ 604328 h 607235"/>
                <a:gd name="connsiteX10" fmla="*/ 471808 w 608153"/>
                <a:gd name="connsiteY10" fmla="*/ 607235 h 607235"/>
                <a:gd name="connsiteX11" fmla="*/ 465015 w 608153"/>
                <a:gd name="connsiteY11" fmla="*/ 604328 h 607235"/>
                <a:gd name="connsiteX12" fmla="*/ 324595 w 608153"/>
                <a:gd name="connsiteY12" fmla="*/ 464212 h 607235"/>
                <a:gd name="connsiteX13" fmla="*/ 324595 w 608153"/>
                <a:gd name="connsiteY13" fmla="*/ 450549 h 607235"/>
                <a:gd name="connsiteX14" fmla="*/ 338375 w 608153"/>
                <a:gd name="connsiteY14" fmla="*/ 450549 h 607235"/>
                <a:gd name="connsiteX15" fmla="*/ 435223 w 608153"/>
                <a:gd name="connsiteY15" fmla="*/ 547254 h 607235"/>
                <a:gd name="connsiteX16" fmla="*/ 548084 w 608153"/>
                <a:gd name="connsiteY16" fmla="*/ 434560 h 607235"/>
                <a:gd name="connsiteX17" fmla="*/ 451235 w 608153"/>
                <a:gd name="connsiteY17" fmla="*/ 337855 h 607235"/>
                <a:gd name="connsiteX18" fmla="*/ 451235 w 608153"/>
                <a:gd name="connsiteY18" fmla="*/ 324095 h 607235"/>
                <a:gd name="connsiteX19" fmla="*/ 355957 w 608153"/>
                <a:gd name="connsiteY19" fmla="*/ 139135 h 607235"/>
                <a:gd name="connsiteX20" fmla="*/ 60086 w 608153"/>
                <a:gd name="connsiteY20" fmla="*/ 434568 h 607235"/>
                <a:gd name="connsiteX21" fmla="*/ 124810 w 608153"/>
                <a:gd name="connsiteY21" fmla="*/ 499294 h 607235"/>
                <a:gd name="connsiteX22" fmla="*/ 124810 w 608153"/>
                <a:gd name="connsiteY22" fmla="*/ 513053 h 607235"/>
                <a:gd name="connsiteX23" fmla="*/ 118018 w 608153"/>
                <a:gd name="connsiteY23" fmla="*/ 515863 h 607235"/>
                <a:gd name="connsiteX24" fmla="*/ 111128 w 608153"/>
                <a:gd name="connsiteY24" fmla="*/ 513053 h 607235"/>
                <a:gd name="connsiteX25" fmla="*/ 46306 w 608153"/>
                <a:gd name="connsiteY25" fmla="*/ 448327 h 607235"/>
                <a:gd name="connsiteX26" fmla="*/ 23405 w 608153"/>
                <a:gd name="connsiteY26" fmla="*/ 471097 h 607235"/>
                <a:gd name="connsiteX27" fmla="*/ 136261 w 608153"/>
                <a:gd name="connsiteY27" fmla="*/ 583786 h 607235"/>
                <a:gd name="connsiteX28" fmla="*/ 159162 w 608153"/>
                <a:gd name="connsiteY28" fmla="*/ 561016 h 607235"/>
                <a:gd name="connsiteX29" fmla="*/ 138590 w 608153"/>
                <a:gd name="connsiteY29" fmla="*/ 540377 h 607235"/>
                <a:gd name="connsiteX30" fmla="*/ 138590 w 608153"/>
                <a:gd name="connsiteY30" fmla="*/ 526715 h 607235"/>
                <a:gd name="connsiteX31" fmla="*/ 152272 w 608153"/>
                <a:gd name="connsiteY31" fmla="*/ 526715 h 607235"/>
                <a:gd name="connsiteX32" fmla="*/ 172845 w 608153"/>
                <a:gd name="connsiteY32" fmla="*/ 547257 h 607235"/>
                <a:gd name="connsiteX33" fmla="*/ 468813 w 608153"/>
                <a:gd name="connsiteY33" fmla="*/ 251727 h 607235"/>
                <a:gd name="connsiteX34" fmla="*/ 252125 w 608153"/>
                <a:gd name="connsiteY34" fmla="*/ 139135 h 607235"/>
                <a:gd name="connsiteX35" fmla="*/ 139366 w 608153"/>
                <a:gd name="connsiteY35" fmla="*/ 251727 h 607235"/>
                <a:gd name="connsiteX36" fmla="*/ 177502 w 608153"/>
                <a:gd name="connsiteY36" fmla="*/ 289904 h 607235"/>
                <a:gd name="connsiteX37" fmla="*/ 290358 w 608153"/>
                <a:gd name="connsiteY37" fmla="*/ 177215 h 607235"/>
                <a:gd name="connsiteX38" fmla="*/ 65798 w 608153"/>
                <a:gd name="connsiteY38" fmla="*/ 113011 h 607235"/>
                <a:gd name="connsiteX39" fmla="*/ 72685 w 608153"/>
                <a:gd name="connsiteY39" fmla="*/ 124929 h 607235"/>
                <a:gd name="connsiteX40" fmla="*/ 67447 w 608153"/>
                <a:gd name="connsiteY40" fmla="*/ 144212 h 607235"/>
                <a:gd name="connsiteX41" fmla="*/ 58135 w 608153"/>
                <a:gd name="connsiteY41" fmla="*/ 151382 h 607235"/>
                <a:gd name="connsiteX42" fmla="*/ 55613 w 608153"/>
                <a:gd name="connsiteY42" fmla="*/ 151091 h 607235"/>
                <a:gd name="connsiteX43" fmla="*/ 48727 w 608153"/>
                <a:gd name="connsiteY43" fmla="*/ 139173 h 607235"/>
                <a:gd name="connsiteX44" fmla="*/ 53868 w 608153"/>
                <a:gd name="connsiteY44" fmla="*/ 119890 h 607235"/>
                <a:gd name="connsiteX45" fmla="*/ 65798 w 608153"/>
                <a:gd name="connsiteY45" fmla="*/ 113011 h 607235"/>
                <a:gd name="connsiteX46" fmla="*/ 542374 w 608153"/>
                <a:gd name="connsiteY46" fmla="*/ 113011 h 607235"/>
                <a:gd name="connsiteX47" fmla="*/ 554207 w 608153"/>
                <a:gd name="connsiteY47" fmla="*/ 119890 h 607235"/>
                <a:gd name="connsiteX48" fmla="*/ 559445 w 608153"/>
                <a:gd name="connsiteY48" fmla="*/ 139173 h 607235"/>
                <a:gd name="connsiteX49" fmla="*/ 552559 w 608153"/>
                <a:gd name="connsiteY49" fmla="*/ 151091 h 607235"/>
                <a:gd name="connsiteX50" fmla="*/ 550037 w 608153"/>
                <a:gd name="connsiteY50" fmla="*/ 151382 h 607235"/>
                <a:gd name="connsiteX51" fmla="*/ 540628 w 608153"/>
                <a:gd name="connsiteY51" fmla="*/ 144212 h 607235"/>
                <a:gd name="connsiteX52" fmla="*/ 535487 w 608153"/>
                <a:gd name="connsiteY52" fmla="*/ 124929 h 607235"/>
                <a:gd name="connsiteX53" fmla="*/ 542374 w 608153"/>
                <a:gd name="connsiteY53" fmla="*/ 113011 h 607235"/>
                <a:gd name="connsiteX54" fmla="*/ 392540 w 608153"/>
                <a:gd name="connsiteY54" fmla="*/ 102605 h 607235"/>
                <a:gd name="connsiteX55" fmla="*/ 369736 w 608153"/>
                <a:gd name="connsiteY55" fmla="*/ 125376 h 607235"/>
                <a:gd name="connsiteX56" fmla="*/ 482592 w 608153"/>
                <a:gd name="connsiteY56" fmla="*/ 238065 h 607235"/>
                <a:gd name="connsiteX57" fmla="*/ 505396 w 608153"/>
                <a:gd name="connsiteY57" fmla="*/ 215197 h 607235"/>
                <a:gd name="connsiteX58" fmla="*/ 215542 w 608153"/>
                <a:gd name="connsiteY58" fmla="*/ 102605 h 607235"/>
                <a:gd name="connsiteX59" fmla="*/ 102686 w 608153"/>
                <a:gd name="connsiteY59" fmla="*/ 215197 h 607235"/>
                <a:gd name="connsiteX60" fmla="*/ 125587 w 608153"/>
                <a:gd name="connsiteY60" fmla="*/ 238065 h 607235"/>
                <a:gd name="connsiteX61" fmla="*/ 238443 w 608153"/>
                <a:gd name="connsiteY61" fmla="*/ 125376 h 607235"/>
                <a:gd name="connsiteX62" fmla="*/ 26522 w 608153"/>
                <a:gd name="connsiteY62" fmla="*/ 78884 h 607235"/>
                <a:gd name="connsiteX63" fmla="*/ 38459 w 608153"/>
                <a:gd name="connsiteY63" fmla="*/ 85669 h 607235"/>
                <a:gd name="connsiteX64" fmla="*/ 31569 w 608153"/>
                <a:gd name="connsiteY64" fmla="*/ 97591 h 607235"/>
                <a:gd name="connsiteX65" fmla="*/ 12256 w 608153"/>
                <a:gd name="connsiteY65" fmla="*/ 102728 h 607235"/>
                <a:gd name="connsiteX66" fmla="*/ 9733 w 608153"/>
                <a:gd name="connsiteY66" fmla="*/ 103116 h 607235"/>
                <a:gd name="connsiteX67" fmla="*/ 319 w 608153"/>
                <a:gd name="connsiteY67" fmla="*/ 95943 h 607235"/>
                <a:gd name="connsiteX68" fmla="*/ 7210 w 608153"/>
                <a:gd name="connsiteY68" fmla="*/ 84021 h 607235"/>
                <a:gd name="connsiteX69" fmla="*/ 581570 w 608153"/>
                <a:gd name="connsiteY69" fmla="*/ 78884 h 607235"/>
                <a:gd name="connsiteX70" fmla="*/ 600967 w 608153"/>
                <a:gd name="connsiteY70" fmla="*/ 84021 h 607235"/>
                <a:gd name="connsiteX71" fmla="*/ 607756 w 608153"/>
                <a:gd name="connsiteY71" fmla="*/ 95943 h 607235"/>
                <a:gd name="connsiteX72" fmla="*/ 598446 w 608153"/>
                <a:gd name="connsiteY72" fmla="*/ 103116 h 607235"/>
                <a:gd name="connsiteX73" fmla="*/ 595924 w 608153"/>
                <a:gd name="connsiteY73" fmla="*/ 102728 h 607235"/>
                <a:gd name="connsiteX74" fmla="*/ 576527 w 608153"/>
                <a:gd name="connsiteY74" fmla="*/ 97591 h 607235"/>
                <a:gd name="connsiteX75" fmla="*/ 569738 w 608153"/>
                <a:gd name="connsiteY75" fmla="*/ 85669 h 607235"/>
                <a:gd name="connsiteX76" fmla="*/ 581570 w 608153"/>
                <a:gd name="connsiteY76" fmla="*/ 78884 h 607235"/>
                <a:gd name="connsiteX77" fmla="*/ 68916 w 608153"/>
                <a:gd name="connsiteY77" fmla="*/ 68789 h 607235"/>
                <a:gd name="connsiteX78" fmla="*/ 82696 w 608153"/>
                <a:gd name="connsiteY78" fmla="*/ 68789 h 607235"/>
                <a:gd name="connsiteX79" fmla="*/ 152272 w 608153"/>
                <a:gd name="connsiteY79" fmla="*/ 138360 h 607235"/>
                <a:gd name="connsiteX80" fmla="*/ 208749 w 608153"/>
                <a:gd name="connsiteY80" fmla="*/ 81967 h 607235"/>
                <a:gd name="connsiteX81" fmla="*/ 222431 w 608153"/>
                <a:gd name="connsiteY81" fmla="*/ 81967 h 607235"/>
                <a:gd name="connsiteX82" fmla="*/ 304041 w 608153"/>
                <a:gd name="connsiteY82" fmla="*/ 163552 h 607235"/>
                <a:gd name="connsiteX83" fmla="*/ 349164 w 608153"/>
                <a:gd name="connsiteY83" fmla="*/ 118593 h 607235"/>
                <a:gd name="connsiteX84" fmla="*/ 385748 w 608153"/>
                <a:gd name="connsiteY84" fmla="*/ 81967 h 607235"/>
                <a:gd name="connsiteX85" fmla="*/ 392540 w 608153"/>
                <a:gd name="connsiteY85" fmla="*/ 79157 h 607235"/>
                <a:gd name="connsiteX86" fmla="*/ 399430 w 608153"/>
                <a:gd name="connsiteY86" fmla="*/ 81967 h 607235"/>
                <a:gd name="connsiteX87" fmla="*/ 455907 w 608153"/>
                <a:gd name="connsiteY87" fmla="*/ 138360 h 607235"/>
                <a:gd name="connsiteX88" fmla="*/ 525483 w 608153"/>
                <a:gd name="connsiteY88" fmla="*/ 68789 h 607235"/>
                <a:gd name="connsiteX89" fmla="*/ 539166 w 608153"/>
                <a:gd name="connsiteY89" fmla="*/ 68789 h 607235"/>
                <a:gd name="connsiteX90" fmla="*/ 539166 w 608153"/>
                <a:gd name="connsiteY90" fmla="*/ 82548 h 607235"/>
                <a:gd name="connsiteX91" fmla="*/ 469589 w 608153"/>
                <a:gd name="connsiteY91" fmla="*/ 152022 h 607235"/>
                <a:gd name="connsiteX92" fmla="*/ 525968 w 608153"/>
                <a:gd name="connsiteY92" fmla="*/ 208415 h 607235"/>
                <a:gd name="connsiteX93" fmla="*/ 525968 w 608153"/>
                <a:gd name="connsiteY93" fmla="*/ 222077 h 607235"/>
                <a:gd name="connsiteX94" fmla="*/ 489385 w 608153"/>
                <a:gd name="connsiteY94" fmla="*/ 258606 h 607235"/>
                <a:gd name="connsiteX95" fmla="*/ 437469 w 608153"/>
                <a:gd name="connsiteY95" fmla="*/ 310445 h 607235"/>
                <a:gd name="connsiteX96" fmla="*/ 310930 w 608153"/>
                <a:gd name="connsiteY96" fmla="*/ 436797 h 607235"/>
                <a:gd name="connsiteX97" fmla="*/ 143151 w 608153"/>
                <a:gd name="connsiteY97" fmla="*/ 604328 h 607235"/>
                <a:gd name="connsiteX98" fmla="*/ 136261 w 608153"/>
                <a:gd name="connsiteY98" fmla="*/ 607235 h 607235"/>
                <a:gd name="connsiteX99" fmla="*/ 129468 w 608153"/>
                <a:gd name="connsiteY99" fmla="*/ 604328 h 607235"/>
                <a:gd name="connsiteX100" fmla="*/ 2833 w 608153"/>
                <a:gd name="connsiteY100" fmla="*/ 477977 h 607235"/>
                <a:gd name="connsiteX101" fmla="*/ 19 w 608153"/>
                <a:gd name="connsiteY101" fmla="*/ 471194 h 607235"/>
                <a:gd name="connsiteX102" fmla="*/ 2833 w 608153"/>
                <a:gd name="connsiteY102" fmla="*/ 464315 h 607235"/>
                <a:gd name="connsiteX103" fmla="*/ 163820 w 608153"/>
                <a:gd name="connsiteY103" fmla="*/ 303566 h 607235"/>
                <a:gd name="connsiteX104" fmla="*/ 118697 w 608153"/>
                <a:gd name="connsiteY104" fmla="*/ 258606 h 607235"/>
                <a:gd name="connsiteX105" fmla="*/ 82113 w 608153"/>
                <a:gd name="connsiteY105" fmla="*/ 222077 h 607235"/>
                <a:gd name="connsiteX106" fmla="*/ 79299 w 608153"/>
                <a:gd name="connsiteY106" fmla="*/ 215197 h 607235"/>
                <a:gd name="connsiteX107" fmla="*/ 82113 w 608153"/>
                <a:gd name="connsiteY107" fmla="*/ 208415 h 607235"/>
                <a:gd name="connsiteX108" fmla="*/ 138590 w 608153"/>
                <a:gd name="connsiteY108" fmla="*/ 152022 h 607235"/>
                <a:gd name="connsiteX109" fmla="*/ 68916 w 608153"/>
                <a:gd name="connsiteY109" fmla="*/ 82548 h 607235"/>
                <a:gd name="connsiteX110" fmla="*/ 68916 w 608153"/>
                <a:gd name="connsiteY110" fmla="*/ 68789 h 607235"/>
                <a:gd name="connsiteX111" fmla="*/ 139356 w 608153"/>
                <a:gd name="connsiteY111" fmla="*/ 48656 h 607235"/>
                <a:gd name="connsiteX112" fmla="*/ 151293 w 608153"/>
                <a:gd name="connsiteY112" fmla="*/ 55545 h 607235"/>
                <a:gd name="connsiteX113" fmla="*/ 144403 w 608153"/>
                <a:gd name="connsiteY113" fmla="*/ 67383 h 607235"/>
                <a:gd name="connsiteX114" fmla="*/ 125090 w 608153"/>
                <a:gd name="connsiteY114" fmla="*/ 72622 h 607235"/>
                <a:gd name="connsiteX115" fmla="*/ 122567 w 608153"/>
                <a:gd name="connsiteY115" fmla="*/ 72913 h 607235"/>
                <a:gd name="connsiteX116" fmla="*/ 113153 w 608153"/>
                <a:gd name="connsiteY116" fmla="*/ 65733 h 607235"/>
                <a:gd name="connsiteX117" fmla="*/ 120044 w 608153"/>
                <a:gd name="connsiteY117" fmla="*/ 53799 h 607235"/>
                <a:gd name="connsiteX118" fmla="*/ 468718 w 608153"/>
                <a:gd name="connsiteY118" fmla="*/ 48656 h 607235"/>
                <a:gd name="connsiteX119" fmla="*/ 488127 w 608153"/>
                <a:gd name="connsiteY119" fmla="*/ 53799 h 607235"/>
                <a:gd name="connsiteX120" fmla="*/ 494921 w 608153"/>
                <a:gd name="connsiteY120" fmla="*/ 65733 h 607235"/>
                <a:gd name="connsiteX121" fmla="*/ 485604 w 608153"/>
                <a:gd name="connsiteY121" fmla="*/ 72913 h 607235"/>
                <a:gd name="connsiteX122" fmla="*/ 483081 w 608153"/>
                <a:gd name="connsiteY122" fmla="*/ 72622 h 607235"/>
                <a:gd name="connsiteX123" fmla="*/ 463768 w 608153"/>
                <a:gd name="connsiteY123" fmla="*/ 67383 h 607235"/>
                <a:gd name="connsiteX124" fmla="*/ 456878 w 608153"/>
                <a:gd name="connsiteY124" fmla="*/ 55545 h 607235"/>
                <a:gd name="connsiteX125" fmla="*/ 468718 w 608153"/>
                <a:gd name="connsiteY125" fmla="*/ 48656 h 607235"/>
                <a:gd name="connsiteX126" fmla="*/ 20599 w 608153"/>
                <a:gd name="connsiteY126" fmla="*/ 20589 h 607235"/>
                <a:gd name="connsiteX127" fmla="*/ 34283 w 608153"/>
                <a:gd name="connsiteY127" fmla="*/ 20589 h 607235"/>
                <a:gd name="connsiteX128" fmla="*/ 48453 w 608153"/>
                <a:gd name="connsiteY128" fmla="*/ 34723 h 607235"/>
                <a:gd name="connsiteX129" fmla="*/ 48453 w 608153"/>
                <a:gd name="connsiteY129" fmla="*/ 48372 h 607235"/>
                <a:gd name="connsiteX130" fmla="*/ 41562 w 608153"/>
                <a:gd name="connsiteY130" fmla="*/ 51179 h 607235"/>
                <a:gd name="connsiteX131" fmla="*/ 34768 w 608153"/>
                <a:gd name="connsiteY131" fmla="*/ 48372 h 607235"/>
                <a:gd name="connsiteX132" fmla="*/ 20599 w 608153"/>
                <a:gd name="connsiteY132" fmla="*/ 34239 h 607235"/>
                <a:gd name="connsiteX133" fmla="*/ 20599 w 608153"/>
                <a:gd name="connsiteY133" fmla="*/ 20589 h 607235"/>
                <a:gd name="connsiteX134" fmla="*/ 573805 w 608153"/>
                <a:gd name="connsiteY134" fmla="*/ 20589 h 607235"/>
                <a:gd name="connsiteX135" fmla="*/ 587576 w 608153"/>
                <a:gd name="connsiteY135" fmla="*/ 20589 h 607235"/>
                <a:gd name="connsiteX136" fmla="*/ 587576 w 608153"/>
                <a:gd name="connsiteY136" fmla="*/ 34239 h 607235"/>
                <a:gd name="connsiteX137" fmla="*/ 573417 w 608153"/>
                <a:gd name="connsiteY137" fmla="*/ 48372 h 607235"/>
                <a:gd name="connsiteX138" fmla="*/ 566532 w 608153"/>
                <a:gd name="connsiteY138" fmla="*/ 51179 h 607235"/>
                <a:gd name="connsiteX139" fmla="*/ 559743 w 608153"/>
                <a:gd name="connsiteY139" fmla="*/ 48372 h 607235"/>
                <a:gd name="connsiteX140" fmla="*/ 559743 w 608153"/>
                <a:gd name="connsiteY140" fmla="*/ 34723 h 607235"/>
                <a:gd name="connsiteX141" fmla="*/ 96078 w 608153"/>
                <a:gd name="connsiteY141" fmla="*/ 318 h 607235"/>
                <a:gd name="connsiteX142" fmla="*/ 102861 w 608153"/>
                <a:gd name="connsiteY142" fmla="*/ 12236 h 607235"/>
                <a:gd name="connsiteX143" fmla="*/ 97726 w 608153"/>
                <a:gd name="connsiteY143" fmla="*/ 31519 h 607235"/>
                <a:gd name="connsiteX144" fmla="*/ 88326 w 608153"/>
                <a:gd name="connsiteY144" fmla="*/ 38689 h 607235"/>
                <a:gd name="connsiteX145" fmla="*/ 85807 w 608153"/>
                <a:gd name="connsiteY145" fmla="*/ 38398 h 607235"/>
                <a:gd name="connsiteX146" fmla="*/ 79024 w 608153"/>
                <a:gd name="connsiteY146" fmla="*/ 26577 h 607235"/>
                <a:gd name="connsiteX147" fmla="*/ 84160 w 608153"/>
                <a:gd name="connsiteY147" fmla="*/ 7197 h 607235"/>
                <a:gd name="connsiteX148" fmla="*/ 96078 w 608153"/>
                <a:gd name="connsiteY148" fmla="*/ 318 h 607235"/>
                <a:gd name="connsiteX149" fmla="*/ 512102 w 608153"/>
                <a:gd name="connsiteY149" fmla="*/ 318 h 607235"/>
                <a:gd name="connsiteX150" fmla="*/ 524032 w 608153"/>
                <a:gd name="connsiteY150" fmla="*/ 7197 h 607235"/>
                <a:gd name="connsiteX151" fmla="*/ 529173 w 608153"/>
                <a:gd name="connsiteY151" fmla="*/ 26577 h 607235"/>
                <a:gd name="connsiteX152" fmla="*/ 522287 w 608153"/>
                <a:gd name="connsiteY152" fmla="*/ 38398 h 607235"/>
                <a:gd name="connsiteX153" fmla="*/ 519765 w 608153"/>
                <a:gd name="connsiteY153" fmla="*/ 38689 h 607235"/>
                <a:gd name="connsiteX154" fmla="*/ 510453 w 608153"/>
                <a:gd name="connsiteY154" fmla="*/ 31519 h 607235"/>
                <a:gd name="connsiteX155" fmla="*/ 505215 w 608153"/>
                <a:gd name="connsiteY155" fmla="*/ 12236 h 607235"/>
                <a:gd name="connsiteX156" fmla="*/ 512102 w 608153"/>
                <a:gd name="connsiteY156" fmla="*/ 318 h 607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608153" h="607235">
                  <a:moveTo>
                    <a:pt x="561864" y="448320"/>
                  </a:moveTo>
                  <a:lnTo>
                    <a:pt x="449003" y="561014"/>
                  </a:lnTo>
                  <a:lnTo>
                    <a:pt x="471808" y="583785"/>
                  </a:lnTo>
                  <a:lnTo>
                    <a:pt x="584669" y="471188"/>
                  </a:lnTo>
                  <a:close/>
                  <a:moveTo>
                    <a:pt x="451235" y="324095"/>
                  </a:moveTo>
                  <a:cubicBezTo>
                    <a:pt x="455020" y="320316"/>
                    <a:pt x="461134" y="320316"/>
                    <a:pt x="464918" y="324095"/>
                  </a:cubicBezTo>
                  <a:lnTo>
                    <a:pt x="605242" y="464308"/>
                  </a:lnTo>
                  <a:cubicBezTo>
                    <a:pt x="607086" y="466150"/>
                    <a:pt x="608153" y="468572"/>
                    <a:pt x="608153" y="471188"/>
                  </a:cubicBezTo>
                  <a:cubicBezTo>
                    <a:pt x="608153" y="473708"/>
                    <a:pt x="607086" y="476130"/>
                    <a:pt x="605242" y="477971"/>
                  </a:cubicBezTo>
                  <a:lnTo>
                    <a:pt x="478698" y="604328"/>
                  </a:lnTo>
                  <a:cubicBezTo>
                    <a:pt x="476855" y="606266"/>
                    <a:pt x="474332" y="607235"/>
                    <a:pt x="471808" y="607235"/>
                  </a:cubicBezTo>
                  <a:cubicBezTo>
                    <a:pt x="469382" y="607235"/>
                    <a:pt x="466859" y="606266"/>
                    <a:pt x="465015" y="604328"/>
                  </a:cubicBezTo>
                  <a:lnTo>
                    <a:pt x="324595" y="464212"/>
                  </a:lnTo>
                  <a:cubicBezTo>
                    <a:pt x="320810" y="460432"/>
                    <a:pt x="320810" y="454328"/>
                    <a:pt x="324595" y="450549"/>
                  </a:cubicBezTo>
                  <a:cubicBezTo>
                    <a:pt x="328477" y="446770"/>
                    <a:pt x="334590" y="446770"/>
                    <a:pt x="338375" y="450549"/>
                  </a:cubicBezTo>
                  <a:lnTo>
                    <a:pt x="435223" y="547254"/>
                  </a:lnTo>
                  <a:lnTo>
                    <a:pt x="548084" y="434560"/>
                  </a:lnTo>
                  <a:lnTo>
                    <a:pt x="451235" y="337855"/>
                  </a:lnTo>
                  <a:cubicBezTo>
                    <a:pt x="447451" y="334076"/>
                    <a:pt x="447451" y="327971"/>
                    <a:pt x="451235" y="324095"/>
                  </a:cubicBezTo>
                  <a:close/>
                  <a:moveTo>
                    <a:pt x="355957" y="139135"/>
                  </a:moveTo>
                  <a:lnTo>
                    <a:pt x="60086" y="434568"/>
                  </a:lnTo>
                  <a:lnTo>
                    <a:pt x="124810" y="499294"/>
                  </a:lnTo>
                  <a:cubicBezTo>
                    <a:pt x="128595" y="503073"/>
                    <a:pt x="128595" y="509274"/>
                    <a:pt x="124810" y="513053"/>
                  </a:cubicBezTo>
                  <a:cubicBezTo>
                    <a:pt x="122967" y="514894"/>
                    <a:pt x="120444" y="515863"/>
                    <a:pt x="118018" y="515863"/>
                  </a:cubicBezTo>
                  <a:cubicBezTo>
                    <a:pt x="115495" y="515863"/>
                    <a:pt x="112972" y="514894"/>
                    <a:pt x="111128" y="513053"/>
                  </a:cubicBezTo>
                  <a:lnTo>
                    <a:pt x="46306" y="448327"/>
                  </a:lnTo>
                  <a:lnTo>
                    <a:pt x="23405" y="471097"/>
                  </a:lnTo>
                  <a:lnTo>
                    <a:pt x="136261" y="583786"/>
                  </a:lnTo>
                  <a:lnTo>
                    <a:pt x="159162" y="561016"/>
                  </a:lnTo>
                  <a:lnTo>
                    <a:pt x="138590" y="540377"/>
                  </a:lnTo>
                  <a:cubicBezTo>
                    <a:pt x="134805" y="536599"/>
                    <a:pt x="134805" y="530494"/>
                    <a:pt x="138590" y="526715"/>
                  </a:cubicBezTo>
                  <a:cubicBezTo>
                    <a:pt x="142374" y="522936"/>
                    <a:pt x="148488" y="522936"/>
                    <a:pt x="152272" y="526715"/>
                  </a:cubicBezTo>
                  <a:lnTo>
                    <a:pt x="172845" y="547257"/>
                  </a:lnTo>
                  <a:lnTo>
                    <a:pt x="468813" y="251727"/>
                  </a:lnTo>
                  <a:close/>
                  <a:moveTo>
                    <a:pt x="252125" y="139135"/>
                  </a:moveTo>
                  <a:lnTo>
                    <a:pt x="139366" y="251727"/>
                  </a:lnTo>
                  <a:lnTo>
                    <a:pt x="177502" y="289904"/>
                  </a:lnTo>
                  <a:lnTo>
                    <a:pt x="290358" y="177215"/>
                  </a:lnTo>
                  <a:close/>
                  <a:moveTo>
                    <a:pt x="65798" y="113011"/>
                  </a:moveTo>
                  <a:cubicBezTo>
                    <a:pt x="70939" y="114464"/>
                    <a:pt x="74043" y="119697"/>
                    <a:pt x="72685" y="124929"/>
                  </a:cubicBezTo>
                  <a:lnTo>
                    <a:pt x="67447" y="144212"/>
                  </a:lnTo>
                  <a:cubicBezTo>
                    <a:pt x="66283" y="148572"/>
                    <a:pt x="62403" y="151382"/>
                    <a:pt x="58135" y="151382"/>
                  </a:cubicBezTo>
                  <a:cubicBezTo>
                    <a:pt x="57262" y="151382"/>
                    <a:pt x="56389" y="151285"/>
                    <a:pt x="55613" y="151091"/>
                  </a:cubicBezTo>
                  <a:cubicBezTo>
                    <a:pt x="50376" y="149735"/>
                    <a:pt x="47369" y="144405"/>
                    <a:pt x="48727" y="139173"/>
                  </a:cubicBezTo>
                  <a:lnTo>
                    <a:pt x="53868" y="119890"/>
                  </a:lnTo>
                  <a:cubicBezTo>
                    <a:pt x="55322" y="114755"/>
                    <a:pt x="60657" y="111654"/>
                    <a:pt x="65798" y="113011"/>
                  </a:cubicBezTo>
                  <a:close/>
                  <a:moveTo>
                    <a:pt x="542374" y="113011"/>
                  </a:moveTo>
                  <a:cubicBezTo>
                    <a:pt x="547515" y="111654"/>
                    <a:pt x="552850" y="114755"/>
                    <a:pt x="554207" y="119890"/>
                  </a:cubicBezTo>
                  <a:lnTo>
                    <a:pt x="559445" y="139173"/>
                  </a:lnTo>
                  <a:cubicBezTo>
                    <a:pt x="560803" y="144405"/>
                    <a:pt x="557699" y="149735"/>
                    <a:pt x="552559" y="151091"/>
                  </a:cubicBezTo>
                  <a:cubicBezTo>
                    <a:pt x="551686" y="151285"/>
                    <a:pt x="550910" y="151382"/>
                    <a:pt x="550037" y="151382"/>
                  </a:cubicBezTo>
                  <a:cubicBezTo>
                    <a:pt x="545769" y="151382"/>
                    <a:pt x="541792" y="148572"/>
                    <a:pt x="540628" y="144212"/>
                  </a:cubicBezTo>
                  <a:lnTo>
                    <a:pt x="535487" y="124929"/>
                  </a:lnTo>
                  <a:cubicBezTo>
                    <a:pt x="534129" y="119697"/>
                    <a:pt x="537136" y="114464"/>
                    <a:pt x="542374" y="113011"/>
                  </a:cubicBezTo>
                  <a:close/>
                  <a:moveTo>
                    <a:pt x="392540" y="102605"/>
                  </a:moveTo>
                  <a:lnTo>
                    <a:pt x="369736" y="125376"/>
                  </a:lnTo>
                  <a:lnTo>
                    <a:pt x="482592" y="238065"/>
                  </a:lnTo>
                  <a:lnTo>
                    <a:pt x="505396" y="215197"/>
                  </a:lnTo>
                  <a:close/>
                  <a:moveTo>
                    <a:pt x="215542" y="102605"/>
                  </a:moveTo>
                  <a:lnTo>
                    <a:pt x="102686" y="215197"/>
                  </a:lnTo>
                  <a:lnTo>
                    <a:pt x="125587" y="238065"/>
                  </a:lnTo>
                  <a:lnTo>
                    <a:pt x="238443" y="125376"/>
                  </a:lnTo>
                  <a:close/>
                  <a:moveTo>
                    <a:pt x="26522" y="78884"/>
                  </a:moveTo>
                  <a:cubicBezTo>
                    <a:pt x="31763" y="77430"/>
                    <a:pt x="37100" y="80532"/>
                    <a:pt x="38459" y="85669"/>
                  </a:cubicBezTo>
                  <a:cubicBezTo>
                    <a:pt x="39818" y="90903"/>
                    <a:pt x="36809" y="96234"/>
                    <a:pt x="31569" y="97591"/>
                  </a:cubicBezTo>
                  <a:lnTo>
                    <a:pt x="12256" y="102728"/>
                  </a:lnTo>
                  <a:cubicBezTo>
                    <a:pt x="11383" y="103019"/>
                    <a:pt x="10606" y="103116"/>
                    <a:pt x="9733" y="103116"/>
                  </a:cubicBezTo>
                  <a:cubicBezTo>
                    <a:pt x="5463" y="103116"/>
                    <a:pt x="1484" y="100208"/>
                    <a:pt x="319" y="95943"/>
                  </a:cubicBezTo>
                  <a:cubicBezTo>
                    <a:pt x="-1039" y="90709"/>
                    <a:pt x="2066" y="85378"/>
                    <a:pt x="7210" y="84021"/>
                  </a:cubicBezTo>
                  <a:close/>
                  <a:moveTo>
                    <a:pt x="581570" y="78884"/>
                  </a:moveTo>
                  <a:lnTo>
                    <a:pt x="600967" y="84021"/>
                  </a:lnTo>
                  <a:cubicBezTo>
                    <a:pt x="606108" y="85378"/>
                    <a:pt x="609211" y="90709"/>
                    <a:pt x="607756" y="95943"/>
                  </a:cubicBezTo>
                  <a:cubicBezTo>
                    <a:pt x="606593" y="100208"/>
                    <a:pt x="602713" y="103116"/>
                    <a:pt x="598446" y="103116"/>
                  </a:cubicBezTo>
                  <a:cubicBezTo>
                    <a:pt x="597573" y="103116"/>
                    <a:pt x="596700" y="103019"/>
                    <a:pt x="595924" y="102728"/>
                  </a:cubicBezTo>
                  <a:lnTo>
                    <a:pt x="576527" y="97591"/>
                  </a:lnTo>
                  <a:cubicBezTo>
                    <a:pt x="571387" y="96234"/>
                    <a:pt x="568283" y="90903"/>
                    <a:pt x="569738" y="85669"/>
                  </a:cubicBezTo>
                  <a:cubicBezTo>
                    <a:pt x="571096" y="80532"/>
                    <a:pt x="576430" y="77430"/>
                    <a:pt x="581570" y="78884"/>
                  </a:cubicBezTo>
                  <a:close/>
                  <a:moveTo>
                    <a:pt x="68916" y="68789"/>
                  </a:moveTo>
                  <a:cubicBezTo>
                    <a:pt x="72701" y="65010"/>
                    <a:pt x="78911" y="65010"/>
                    <a:pt x="82696" y="68789"/>
                  </a:cubicBezTo>
                  <a:lnTo>
                    <a:pt x="152272" y="138360"/>
                  </a:lnTo>
                  <a:lnTo>
                    <a:pt x="208749" y="81967"/>
                  </a:lnTo>
                  <a:cubicBezTo>
                    <a:pt x="212533" y="78188"/>
                    <a:pt x="218647" y="78188"/>
                    <a:pt x="222431" y="81967"/>
                  </a:cubicBezTo>
                  <a:lnTo>
                    <a:pt x="304041" y="163552"/>
                  </a:lnTo>
                  <a:lnTo>
                    <a:pt x="349164" y="118593"/>
                  </a:lnTo>
                  <a:lnTo>
                    <a:pt x="385748" y="81967"/>
                  </a:lnTo>
                  <a:cubicBezTo>
                    <a:pt x="387494" y="80223"/>
                    <a:pt x="390017" y="79157"/>
                    <a:pt x="392540" y="79157"/>
                  </a:cubicBezTo>
                  <a:cubicBezTo>
                    <a:pt x="395160" y="79157"/>
                    <a:pt x="397586" y="80223"/>
                    <a:pt x="399430" y="81967"/>
                  </a:cubicBezTo>
                  <a:lnTo>
                    <a:pt x="455907" y="138360"/>
                  </a:lnTo>
                  <a:lnTo>
                    <a:pt x="525483" y="68789"/>
                  </a:lnTo>
                  <a:cubicBezTo>
                    <a:pt x="529268" y="65010"/>
                    <a:pt x="535381" y="65010"/>
                    <a:pt x="539166" y="68789"/>
                  </a:cubicBezTo>
                  <a:cubicBezTo>
                    <a:pt x="542950" y="72665"/>
                    <a:pt x="542950" y="78769"/>
                    <a:pt x="539166" y="82548"/>
                  </a:cubicBezTo>
                  <a:lnTo>
                    <a:pt x="469589" y="152022"/>
                  </a:lnTo>
                  <a:lnTo>
                    <a:pt x="525968" y="208415"/>
                  </a:lnTo>
                  <a:cubicBezTo>
                    <a:pt x="529753" y="212194"/>
                    <a:pt x="529753" y="218298"/>
                    <a:pt x="525968" y="222077"/>
                  </a:cubicBezTo>
                  <a:lnTo>
                    <a:pt x="489385" y="258606"/>
                  </a:lnTo>
                  <a:lnTo>
                    <a:pt x="437469" y="310445"/>
                  </a:lnTo>
                  <a:lnTo>
                    <a:pt x="310930" y="436797"/>
                  </a:lnTo>
                  <a:lnTo>
                    <a:pt x="143151" y="604328"/>
                  </a:lnTo>
                  <a:cubicBezTo>
                    <a:pt x="141210" y="606266"/>
                    <a:pt x="138784" y="607235"/>
                    <a:pt x="136261" y="607235"/>
                  </a:cubicBezTo>
                  <a:cubicBezTo>
                    <a:pt x="133835" y="607235"/>
                    <a:pt x="131312" y="606266"/>
                    <a:pt x="129468" y="604328"/>
                  </a:cubicBezTo>
                  <a:lnTo>
                    <a:pt x="2833" y="477977"/>
                  </a:lnTo>
                  <a:cubicBezTo>
                    <a:pt x="1086" y="476136"/>
                    <a:pt x="19" y="473714"/>
                    <a:pt x="19" y="471194"/>
                  </a:cubicBezTo>
                  <a:cubicBezTo>
                    <a:pt x="19" y="468578"/>
                    <a:pt x="1086" y="466156"/>
                    <a:pt x="2833" y="464315"/>
                  </a:cubicBezTo>
                  <a:lnTo>
                    <a:pt x="163820" y="303566"/>
                  </a:lnTo>
                  <a:lnTo>
                    <a:pt x="118697" y="258606"/>
                  </a:lnTo>
                  <a:lnTo>
                    <a:pt x="82113" y="222077"/>
                  </a:lnTo>
                  <a:cubicBezTo>
                    <a:pt x="80367" y="220236"/>
                    <a:pt x="79299" y="217814"/>
                    <a:pt x="79299" y="215197"/>
                  </a:cubicBezTo>
                  <a:cubicBezTo>
                    <a:pt x="79299" y="212678"/>
                    <a:pt x="80367" y="210159"/>
                    <a:pt x="82113" y="208415"/>
                  </a:cubicBezTo>
                  <a:lnTo>
                    <a:pt x="138590" y="152022"/>
                  </a:lnTo>
                  <a:lnTo>
                    <a:pt x="68916" y="82548"/>
                  </a:lnTo>
                  <a:cubicBezTo>
                    <a:pt x="65132" y="78769"/>
                    <a:pt x="65132" y="72665"/>
                    <a:pt x="68916" y="68789"/>
                  </a:cubicBezTo>
                  <a:close/>
                  <a:moveTo>
                    <a:pt x="139356" y="48656"/>
                  </a:moveTo>
                  <a:cubicBezTo>
                    <a:pt x="144597" y="47298"/>
                    <a:pt x="149934" y="50306"/>
                    <a:pt x="151293" y="55545"/>
                  </a:cubicBezTo>
                  <a:cubicBezTo>
                    <a:pt x="152652" y="60688"/>
                    <a:pt x="149546" y="66024"/>
                    <a:pt x="144403" y="67383"/>
                  </a:cubicBezTo>
                  <a:lnTo>
                    <a:pt x="125090" y="72622"/>
                  </a:lnTo>
                  <a:cubicBezTo>
                    <a:pt x="124217" y="72816"/>
                    <a:pt x="123343" y="72913"/>
                    <a:pt x="122567" y="72913"/>
                  </a:cubicBezTo>
                  <a:cubicBezTo>
                    <a:pt x="118297" y="72913"/>
                    <a:pt x="114318" y="70099"/>
                    <a:pt x="113153" y="65733"/>
                  </a:cubicBezTo>
                  <a:cubicBezTo>
                    <a:pt x="111795" y="60591"/>
                    <a:pt x="114900" y="55254"/>
                    <a:pt x="120044" y="53799"/>
                  </a:cubicBezTo>
                  <a:close/>
                  <a:moveTo>
                    <a:pt x="468718" y="48656"/>
                  </a:moveTo>
                  <a:lnTo>
                    <a:pt x="488127" y="53799"/>
                  </a:lnTo>
                  <a:cubicBezTo>
                    <a:pt x="493271" y="55254"/>
                    <a:pt x="496376" y="60591"/>
                    <a:pt x="494921" y="65733"/>
                  </a:cubicBezTo>
                  <a:cubicBezTo>
                    <a:pt x="493756" y="70099"/>
                    <a:pt x="489874" y="72913"/>
                    <a:pt x="485604" y="72913"/>
                  </a:cubicBezTo>
                  <a:cubicBezTo>
                    <a:pt x="484731" y="72913"/>
                    <a:pt x="483954" y="72816"/>
                    <a:pt x="483081" y="72622"/>
                  </a:cubicBezTo>
                  <a:lnTo>
                    <a:pt x="463768" y="67383"/>
                  </a:lnTo>
                  <a:cubicBezTo>
                    <a:pt x="458528" y="66024"/>
                    <a:pt x="455519" y="60688"/>
                    <a:pt x="456878" y="55545"/>
                  </a:cubicBezTo>
                  <a:cubicBezTo>
                    <a:pt x="458237" y="50306"/>
                    <a:pt x="463574" y="47298"/>
                    <a:pt x="468718" y="48656"/>
                  </a:cubicBezTo>
                  <a:close/>
                  <a:moveTo>
                    <a:pt x="20599" y="20589"/>
                  </a:moveTo>
                  <a:cubicBezTo>
                    <a:pt x="24384" y="16814"/>
                    <a:pt x="30498" y="16814"/>
                    <a:pt x="34283" y="20589"/>
                  </a:cubicBezTo>
                  <a:lnTo>
                    <a:pt x="48453" y="34723"/>
                  </a:lnTo>
                  <a:cubicBezTo>
                    <a:pt x="52238" y="38498"/>
                    <a:pt x="52238" y="44596"/>
                    <a:pt x="48453" y="48372"/>
                  </a:cubicBezTo>
                  <a:cubicBezTo>
                    <a:pt x="46609" y="50308"/>
                    <a:pt x="44085" y="51179"/>
                    <a:pt x="41562" y="51179"/>
                  </a:cubicBezTo>
                  <a:cubicBezTo>
                    <a:pt x="39136" y="51179"/>
                    <a:pt x="36612" y="50308"/>
                    <a:pt x="34768" y="48372"/>
                  </a:cubicBezTo>
                  <a:lnTo>
                    <a:pt x="20599" y="34239"/>
                  </a:lnTo>
                  <a:cubicBezTo>
                    <a:pt x="16814" y="30463"/>
                    <a:pt x="16814" y="24365"/>
                    <a:pt x="20599" y="20589"/>
                  </a:cubicBezTo>
                  <a:close/>
                  <a:moveTo>
                    <a:pt x="573805" y="20589"/>
                  </a:moveTo>
                  <a:cubicBezTo>
                    <a:pt x="577684" y="16814"/>
                    <a:pt x="583794" y="16814"/>
                    <a:pt x="587576" y="20589"/>
                  </a:cubicBezTo>
                  <a:cubicBezTo>
                    <a:pt x="591358" y="24365"/>
                    <a:pt x="591358" y="30463"/>
                    <a:pt x="587576" y="34239"/>
                  </a:cubicBezTo>
                  <a:lnTo>
                    <a:pt x="573417" y="48372"/>
                  </a:lnTo>
                  <a:cubicBezTo>
                    <a:pt x="571478" y="50308"/>
                    <a:pt x="569053" y="51179"/>
                    <a:pt x="566532" y="51179"/>
                  </a:cubicBezTo>
                  <a:cubicBezTo>
                    <a:pt x="564107" y="51179"/>
                    <a:pt x="561586" y="50308"/>
                    <a:pt x="559743" y="48372"/>
                  </a:cubicBezTo>
                  <a:cubicBezTo>
                    <a:pt x="555864" y="44596"/>
                    <a:pt x="555864" y="38498"/>
                    <a:pt x="559743" y="34723"/>
                  </a:cubicBezTo>
                  <a:close/>
                  <a:moveTo>
                    <a:pt x="96078" y="318"/>
                  </a:moveTo>
                  <a:cubicBezTo>
                    <a:pt x="101214" y="1771"/>
                    <a:pt x="104315" y="7100"/>
                    <a:pt x="102861" y="12236"/>
                  </a:cubicBezTo>
                  <a:lnTo>
                    <a:pt x="97726" y="31519"/>
                  </a:lnTo>
                  <a:cubicBezTo>
                    <a:pt x="96563" y="35879"/>
                    <a:pt x="92590" y="38689"/>
                    <a:pt x="88326" y="38689"/>
                  </a:cubicBezTo>
                  <a:cubicBezTo>
                    <a:pt x="87551" y="38689"/>
                    <a:pt x="86679" y="38592"/>
                    <a:pt x="85807" y="38398"/>
                  </a:cubicBezTo>
                  <a:cubicBezTo>
                    <a:pt x="80672" y="37042"/>
                    <a:pt x="77571" y="31712"/>
                    <a:pt x="79024" y="26577"/>
                  </a:cubicBezTo>
                  <a:lnTo>
                    <a:pt x="84160" y="7197"/>
                  </a:lnTo>
                  <a:cubicBezTo>
                    <a:pt x="85516" y="2062"/>
                    <a:pt x="90846" y="-1039"/>
                    <a:pt x="96078" y="318"/>
                  </a:cubicBezTo>
                  <a:close/>
                  <a:moveTo>
                    <a:pt x="512102" y="318"/>
                  </a:moveTo>
                  <a:cubicBezTo>
                    <a:pt x="517243" y="-1039"/>
                    <a:pt x="522578" y="2062"/>
                    <a:pt x="524032" y="7197"/>
                  </a:cubicBezTo>
                  <a:lnTo>
                    <a:pt x="529173" y="26577"/>
                  </a:lnTo>
                  <a:cubicBezTo>
                    <a:pt x="530531" y="31712"/>
                    <a:pt x="527524" y="37042"/>
                    <a:pt x="522287" y="38398"/>
                  </a:cubicBezTo>
                  <a:cubicBezTo>
                    <a:pt x="521511" y="38592"/>
                    <a:pt x="520638" y="38689"/>
                    <a:pt x="519765" y="38689"/>
                  </a:cubicBezTo>
                  <a:cubicBezTo>
                    <a:pt x="515497" y="38689"/>
                    <a:pt x="511617" y="35879"/>
                    <a:pt x="510453" y="31519"/>
                  </a:cubicBezTo>
                  <a:lnTo>
                    <a:pt x="505215" y="12236"/>
                  </a:lnTo>
                  <a:cubicBezTo>
                    <a:pt x="503857" y="7100"/>
                    <a:pt x="506961" y="1771"/>
                    <a:pt x="512102" y="318"/>
                  </a:cubicBezTo>
                  <a:close/>
                </a:path>
              </a:pathLst>
            </a:custGeom>
            <a:solidFill>
              <a:srgbClr val="F3E594"/>
            </a:solidFill>
            <a:ln>
              <a:noFill/>
            </a:ln>
          </p:spPr>
          <p:txBody>
            <a:bodyPr/>
            <a:lstStyle/>
            <a:p>
              <a:endParaRPr lang="zh-CN" altLang="en-US">
                <a:cs typeface="+mn-ea"/>
                <a:sym typeface="+mn-lt"/>
              </a:endParaRPr>
            </a:p>
          </p:txBody>
        </p:sp>
        <p:sp>
          <p:nvSpPr>
            <p:cNvPr id="48" name="文本框 47"/>
            <p:cNvSpPr txBox="1"/>
            <p:nvPr/>
          </p:nvSpPr>
          <p:spPr>
            <a:xfrm>
              <a:off x="2488" y="2891"/>
              <a:ext cx="6475"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49" name="组合 16"/>
          <p:cNvGrpSpPr/>
          <p:nvPr/>
        </p:nvGrpSpPr>
        <p:grpSpPr>
          <a:xfrm>
            <a:off x="769620" y="4474210"/>
            <a:ext cx="4921885" cy="953770"/>
            <a:chOff x="1212" y="2744"/>
            <a:chExt cx="7751" cy="1502"/>
          </a:xfrm>
        </p:grpSpPr>
        <p:sp>
          <p:nvSpPr>
            <p:cNvPr id="50" name="矩形 49"/>
            <p:cNvSpPr/>
            <p:nvPr/>
          </p:nvSpPr>
          <p:spPr>
            <a:xfrm>
              <a:off x="1212" y="2744"/>
              <a:ext cx="7751" cy="1502"/>
            </a:xfrm>
            <a:prstGeom prst="rect">
              <a:avLst/>
            </a:prstGeom>
            <a:noFill/>
            <a:ln>
              <a:solidFill>
                <a:srgbClr val="F3E59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new-year_100795"/>
            <p:cNvSpPr>
              <a:spLocks noChangeAspect="1"/>
            </p:cNvSpPr>
            <p:nvPr/>
          </p:nvSpPr>
          <p:spPr bwMode="auto">
            <a:xfrm>
              <a:off x="1741" y="3115"/>
              <a:ext cx="517" cy="761"/>
            </a:xfrm>
            <a:custGeom>
              <a:avLst/>
              <a:gdLst>
                <a:gd name="connsiteX0" fmla="*/ 359186 w 412596"/>
                <a:gd name="connsiteY0" fmla="*/ 533134 h 606722"/>
                <a:gd name="connsiteX1" fmla="*/ 359186 w 412596"/>
                <a:gd name="connsiteY1" fmla="*/ 558552 h 606722"/>
                <a:gd name="connsiteX2" fmla="*/ 372983 w 412596"/>
                <a:gd name="connsiteY2" fmla="*/ 558552 h 606722"/>
                <a:gd name="connsiteX3" fmla="*/ 372983 w 412596"/>
                <a:gd name="connsiteY3" fmla="*/ 533134 h 606722"/>
                <a:gd name="connsiteX4" fmla="*/ 74597 w 412596"/>
                <a:gd name="connsiteY4" fmla="*/ 533134 h 606722"/>
                <a:gd name="connsiteX5" fmla="*/ 74597 w 412596"/>
                <a:gd name="connsiteY5" fmla="*/ 558552 h 606722"/>
                <a:gd name="connsiteX6" fmla="*/ 148392 w 412596"/>
                <a:gd name="connsiteY6" fmla="*/ 558552 h 606722"/>
                <a:gd name="connsiteX7" fmla="*/ 148392 w 412596"/>
                <a:gd name="connsiteY7" fmla="*/ 533134 h 606722"/>
                <a:gd name="connsiteX8" fmla="*/ 265806 w 412596"/>
                <a:gd name="connsiteY8" fmla="*/ 533045 h 606722"/>
                <a:gd name="connsiteX9" fmla="*/ 265806 w 412596"/>
                <a:gd name="connsiteY9" fmla="*/ 558552 h 606722"/>
                <a:gd name="connsiteX10" fmla="*/ 339602 w 412596"/>
                <a:gd name="connsiteY10" fmla="*/ 558552 h 606722"/>
                <a:gd name="connsiteX11" fmla="*/ 339602 w 412596"/>
                <a:gd name="connsiteY11" fmla="*/ 533045 h 606722"/>
                <a:gd name="connsiteX12" fmla="*/ 41215 w 412596"/>
                <a:gd name="connsiteY12" fmla="*/ 533045 h 606722"/>
                <a:gd name="connsiteX13" fmla="*/ 41215 w 412596"/>
                <a:gd name="connsiteY13" fmla="*/ 558552 h 606722"/>
                <a:gd name="connsiteX14" fmla="*/ 55013 w 412596"/>
                <a:gd name="connsiteY14" fmla="*/ 558552 h 606722"/>
                <a:gd name="connsiteX15" fmla="*/ 55013 w 412596"/>
                <a:gd name="connsiteY15" fmla="*/ 533045 h 606722"/>
                <a:gd name="connsiteX16" fmla="*/ 359186 w 412596"/>
                <a:gd name="connsiteY16" fmla="*/ 447903 h 606722"/>
                <a:gd name="connsiteX17" fmla="*/ 359186 w 412596"/>
                <a:gd name="connsiteY17" fmla="*/ 473321 h 606722"/>
                <a:gd name="connsiteX18" fmla="*/ 372983 w 412596"/>
                <a:gd name="connsiteY18" fmla="*/ 473321 h 606722"/>
                <a:gd name="connsiteX19" fmla="*/ 372983 w 412596"/>
                <a:gd name="connsiteY19" fmla="*/ 447903 h 606722"/>
                <a:gd name="connsiteX20" fmla="*/ 265806 w 412596"/>
                <a:gd name="connsiteY20" fmla="*/ 447903 h 606722"/>
                <a:gd name="connsiteX21" fmla="*/ 265806 w 412596"/>
                <a:gd name="connsiteY21" fmla="*/ 473321 h 606722"/>
                <a:gd name="connsiteX22" fmla="*/ 339602 w 412596"/>
                <a:gd name="connsiteY22" fmla="*/ 473321 h 606722"/>
                <a:gd name="connsiteX23" fmla="*/ 339602 w 412596"/>
                <a:gd name="connsiteY23" fmla="*/ 447903 h 606722"/>
                <a:gd name="connsiteX24" fmla="*/ 74597 w 412596"/>
                <a:gd name="connsiteY24" fmla="*/ 447903 h 606722"/>
                <a:gd name="connsiteX25" fmla="*/ 74597 w 412596"/>
                <a:gd name="connsiteY25" fmla="*/ 473321 h 606722"/>
                <a:gd name="connsiteX26" fmla="*/ 148392 w 412596"/>
                <a:gd name="connsiteY26" fmla="*/ 473321 h 606722"/>
                <a:gd name="connsiteX27" fmla="*/ 148392 w 412596"/>
                <a:gd name="connsiteY27" fmla="*/ 447903 h 606722"/>
                <a:gd name="connsiteX28" fmla="*/ 41215 w 412596"/>
                <a:gd name="connsiteY28" fmla="*/ 447903 h 606722"/>
                <a:gd name="connsiteX29" fmla="*/ 41215 w 412596"/>
                <a:gd name="connsiteY29" fmla="*/ 473321 h 606722"/>
                <a:gd name="connsiteX30" fmla="*/ 55013 w 412596"/>
                <a:gd name="connsiteY30" fmla="*/ 473321 h 606722"/>
                <a:gd name="connsiteX31" fmla="*/ 55013 w 412596"/>
                <a:gd name="connsiteY31" fmla="*/ 447903 h 606722"/>
                <a:gd name="connsiteX32" fmla="*/ 359186 w 412596"/>
                <a:gd name="connsiteY32" fmla="*/ 362672 h 606722"/>
                <a:gd name="connsiteX33" fmla="*/ 359186 w 412596"/>
                <a:gd name="connsiteY33" fmla="*/ 388179 h 606722"/>
                <a:gd name="connsiteX34" fmla="*/ 372983 w 412596"/>
                <a:gd name="connsiteY34" fmla="*/ 388179 h 606722"/>
                <a:gd name="connsiteX35" fmla="*/ 372983 w 412596"/>
                <a:gd name="connsiteY35" fmla="*/ 362672 h 606722"/>
                <a:gd name="connsiteX36" fmla="*/ 265806 w 412596"/>
                <a:gd name="connsiteY36" fmla="*/ 362672 h 606722"/>
                <a:gd name="connsiteX37" fmla="*/ 265806 w 412596"/>
                <a:gd name="connsiteY37" fmla="*/ 388179 h 606722"/>
                <a:gd name="connsiteX38" fmla="*/ 339602 w 412596"/>
                <a:gd name="connsiteY38" fmla="*/ 388179 h 606722"/>
                <a:gd name="connsiteX39" fmla="*/ 339602 w 412596"/>
                <a:gd name="connsiteY39" fmla="*/ 362672 h 606722"/>
                <a:gd name="connsiteX40" fmla="*/ 74597 w 412596"/>
                <a:gd name="connsiteY40" fmla="*/ 362672 h 606722"/>
                <a:gd name="connsiteX41" fmla="*/ 74597 w 412596"/>
                <a:gd name="connsiteY41" fmla="*/ 388179 h 606722"/>
                <a:gd name="connsiteX42" fmla="*/ 148392 w 412596"/>
                <a:gd name="connsiteY42" fmla="*/ 388179 h 606722"/>
                <a:gd name="connsiteX43" fmla="*/ 148392 w 412596"/>
                <a:gd name="connsiteY43" fmla="*/ 362672 h 606722"/>
                <a:gd name="connsiteX44" fmla="*/ 41215 w 412596"/>
                <a:gd name="connsiteY44" fmla="*/ 362672 h 606722"/>
                <a:gd name="connsiteX45" fmla="*/ 41215 w 412596"/>
                <a:gd name="connsiteY45" fmla="*/ 388179 h 606722"/>
                <a:gd name="connsiteX46" fmla="*/ 55013 w 412596"/>
                <a:gd name="connsiteY46" fmla="*/ 388179 h 606722"/>
                <a:gd name="connsiteX47" fmla="*/ 55013 w 412596"/>
                <a:gd name="connsiteY47" fmla="*/ 362672 h 606722"/>
                <a:gd name="connsiteX48" fmla="*/ 359186 w 412596"/>
                <a:gd name="connsiteY48" fmla="*/ 277529 h 606722"/>
                <a:gd name="connsiteX49" fmla="*/ 359186 w 412596"/>
                <a:gd name="connsiteY49" fmla="*/ 302948 h 606722"/>
                <a:gd name="connsiteX50" fmla="*/ 372983 w 412596"/>
                <a:gd name="connsiteY50" fmla="*/ 302948 h 606722"/>
                <a:gd name="connsiteX51" fmla="*/ 372983 w 412596"/>
                <a:gd name="connsiteY51" fmla="*/ 277529 h 606722"/>
                <a:gd name="connsiteX52" fmla="*/ 265806 w 412596"/>
                <a:gd name="connsiteY52" fmla="*/ 277529 h 606722"/>
                <a:gd name="connsiteX53" fmla="*/ 265806 w 412596"/>
                <a:gd name="connsiteY53" fmla="*/ 302948 h 606722"/>
                <a:gd name="connsiteX54" fmla="*/ 339602 w 412596"/>
                <a:gd name="connsiteY54" fmla="*/ 302948 h 606722"/>
                <a:gd name="connsiteX55" fmla="*/ 339602 w 412596"/>
                <a:gd name="connsiteY55" fmla="*/ 277529 h 606722"/>
                <a:gd name="connsiteX56" fmla="*/ 74597 w 412596"/>
                <a:gd name="connsiteY56" fmla="*/ 277529 h 606722"/>
                <a:gd name="connsiteX57" fmla="*/ 74597 w 412596"/>
                <a:gd name="connsiteY57" fmla="*/ 302948 h 606722"/>
                <a:gd name="connsiteX58" fmla="*/ 148392 w 412596"/>
                <a:gd name="connsiteY58" fmla="*/ 302948 h 606722"/>
                <a:gd name="connsiteX59" fmla="*/ 148392 w 412596"/>
                <a:gd name="connsiteY59" fmla="*/ 277529 h 606722"/>
                <a:gd name="connsiteX60" fmla="*/ 41215 w 412596"/>
                <a:gd name="connsiteY60" fmla="*/ 277529 h 606722"/>
                <a:gd name="connsiteX61" fmla="*/ 41215 w 412596"/>
                <a:gd name="connsiteY61" fmla="*/ 302948 h 606722"/>
                <a:gd name="connsiteX62" fmla="*/ 55013 w 412596"/>
                <a:gd name="connsiteY62" fmla="*/ 302948 h 606722"/>
                <a:gd name="connsiteX63" fmla="*/ 55013 w 412596"/>
                <a:gd name="connsiteY63" fmla="*/ 277529 h 606722"/>
                <a:gd name="connsiteX64" fmla="*/ 357494 w 412596"/>
                <a:gd name="connsiteY64" fmla="*/ 192298 h 606722"/>
                <a:gd name="connsiteX65" fmla="*/ 357494 w 412596"/>
                <a:gd name="connsiteY65" fmla="*/ 217805 h 606722"/>
                <a:gd name="connsiteX66" fmla="*/ 371292 w 412596"/>
                <a:gd name="connsiteY66" fmla="*/ 217805 h 606722"/>
                <a:gd name="connsiteX67" fmla="*/ 371292 w 412596"/>
                <a:gd name="connsiteY67" fmla="*/ 192298 h 606722"/>
                <a:gd name="connsiteX68" fmla="*/ 264115 w 412596"/>
                <a:gd name="connsiteY68" fmla="*/ 192298 h 606722"/>
                <a:gd name="connsiteX69" fmla="*/ 264115 w 412596"/>
                <a:gd name="connsiteY69" fmla="*/ 217805 h 606722"/>
                <a:gd name="connsiteX70" fmla="*/ 337999 w 412596"/>
                <a:gd name="connsiteY70" fmla="*/ 217805 h 606722"/>
                <a:gd name="connsiteX71" fmla="*/ 337999 w 412596"/>
                <a:gd name="connsiteY71" fmla="*/ 192298 h 606722"/>
                <a:gd name="connsiteX72" fmla="*/ 72905 w 412596"/>
                <a:gd name="connsiteY72" fmla="*/ 192298 h 606722"/>
                <a:gd name="connsiteX73" fmla="*/ 72905 w 412596"/>
                <a:gd name="connsiteY73" fmla="*/ 217805 h 606722"/>
                <a:gd name="connsiteX74" fmla="*/ 146790 w 412596"/>
                <a:gd name="connsiteY74" fmla="*/ 217805 h 606722"/>
                <a:gd name="connsiteX75" fmla="*/ 146790 w 412596"/>
                <a:gd name="connsiteY75" fmla="*/ 192298 h 606722"/>
                <a:gd name="connsiteX76" fmla="*/ 39613 w 412596"/>
                <a:gd name="connsiteY76" fmla="*/ 192298 h 606722"/>
                <a:gd name="connsiteX77" fmla="*/ 39613 w 412596"/>
                <a:gd name="connsiteY77" fmla="*/ 217805 h 606722"/>
                <a:gd name="connsiteX78" fmla="*/ 53410 w 412596"/>
                <a:gd name="connsiteY78" fmla="*/ 217805 h 606722"/>
                <a:gd name="connsiteX79" fmla="*/ 53410 w 412596"/>
                <a:gd name="connsiteY79" fmla="*/ 192298 h 606722"/>
                <a:gd name="connsiteX80" fmla="*/ 239563 w 412596"/>
                <a:gd name="connsiteY80" fmla="*/ 112139 h 606722"/>
                <a:gd name="connsiteX81" fmla="*/ 253428 w 412596"/>
                <a:gd name="connsiteY81" fmla="*/ 112139 h 606722"/>
                <a:gd name="connsiteX82" fmla="*/ 266938 w 412596"/>
                <a:gd name="connsiteY82" fmla="*/ 125645 h 606722"/>
                <a:gd name="connsiteX83" fmla="*/ 266938 w 412596"/>
                <a:gd name="connsiteY83" fmla="*/ 139417 h 606722"/>
                <a:gd name="connsiteX84" fmla="*/ 260006 w 412596"/>
                <a:gd name="connsiteY84" fmla="*/ 142260 h 606722"/>
                <a:gd name="connsiteX85" fmla="*/ 253162 w 412596"/>
                <a:gd name="connsiteY85" fmla="*/ 139417 h 606722"/>
                <a:gd name="connsiteX86" fmla="*/ 239563 w 412596"/>
                <a:gd name="connsiteY86" fmla="*/ 125911 h 606722"/>
                <a:gd name="connsiteX87" fmla="*/ 239563 w 412596"/>
                <a:gd name="connsiteY87" fmla="*/ 112139 h 606722"/>
                <a:gd name="connsiteX88" fmla="*/ 164777 w 412596"/>
                <a:gd name="connsiteY88" fmla="*/ 112139 h 606722"/>
                <a:gd name="connsiteX89" fmla="*/ 178581 w 412596"/>
                <a:gd name="connsiteY89" fmla="*/ 112139 h 606722"/>
                <a:gd name="connsiteX90" fmla="*/ 178581 w 412596"/>
                <a:gd name="connsiteY90" fmla="*/ 125911 h 606722"/>
                <a:gd name="connsiteX91" fmla="*/ 165045 w 412596"/>
                <a:gd name="connsiteY91" fmla="*/ 139417 h 606722"/>
                <a:gd name="connsiteX92" fmla="*/ 158187 w 412596"/>
                <a:gd name="connsiteY92" fmla="*/ 142260 h 606722"/>
                <a:gd name="connsiteX93" fmla="*/ 151240 w 412596"/>
                <a:gd name="connsiteY93" fmla="*/ 139417 h 606722"/>
                <a:gd name="connsiteX94" fmla="*/ 151240 w 412596"/>
                <a:gd name="connsiteY94" fmla="*/ 125645 h 606722"/>
                <a:gd name="connsiteX95" fmla="*/ 261980 w 412596"/>
                <a:gd name="connsiteY95" fmla="*/ 71906 h 606722"/>
                <a:gd name="connsiteX96" fmla="*/ 281092 w 412596"/>
                <a:gd name="connsiteY96" fmla="*/ 71906 h 606722"/>
                <a:gd name="connsiteX97" fmla="*/ 290871 w 412596"/>
                <a:gd name="connsiteY97" fmla="*/ 81679 h 606722"/>
                <a:gd name="connsiteX98" fmla="*/ 281092 w 412596"/>
                <a:gd name="connsiteY98" fmla="*/ 91453 h 606722"/>
                <a:gd name="connsiteX99" fmla="*/ 261980 w 412596"/>
                <a:gd name="connsiteY99" fmla="*/ 91453 h 606722"/>
                <a:gd name="connsiteX100" fmla="*/ 252201 w 412596"/>
                <a:gd name="connsiteY100" fmla="*/ 81679 h 606722"/>
                <a:gd name="connsiteX101" fmla="*/ 261980 w 412596"/>
                <a:gd name="connsiteY101" fmla="*/ 71906 h 606722"/>
                <a:gd name="connsiteX102" fmla="*/ 137096 w 412596"/>
                <a:gd name="connsiteY102" fmla="*/ 71906 h 606722"/>
                <a:gd name="connsiteX103" fmla="*/ 156244 w 412596"/>
                <a:gd name="connsiteY103" fmla="*/ 71906 h 606722"/>
                <a:gd name="connsiteX104" fmla="*/ 166040 w 412596"/>
                <a:gd name="connsiteY104" fmla="*/ 81679 h 606722"/>
                <a:gd name="connsiteX105" fmla="*/ 156244 w 412596"/>
                <a:gd name="connsiteY105" fmla="*/ 91453 h 606722"/>
                <a:gd name="connsiteX106" fmla="*/ 137096 w 412596"/>
                <a:gd name="connsiteY106" fmla="*/ 91453 h 606722"/>
                <a:gd name="connsiteX107" fmla="*/ 127300 w 412596"/>
                <a:gd name="connsiteY107" fmla="*/ 81679 h 606722"/>
                <a:gd name="connsiteX108" fmla="*/ 137096 w 412596"/>
                <a:gd name="connsiteY108" fmla="*/ 71906 h 606722"/>
                <a:gd name="connsiteX109" fmla="*/ 207144 w 412596"/>
                <a:gd name="connsiteY109" fmla="*/ 69295 h 606722"/>
                <a:gd name="connsiteX110" fmla="*/ 216847 w 412596"/>
                <a:gd name="connsiteY110" fmla="*/ 79071 h 606722"/>
                <a:gd name="connsiteX111" fmla="*/ 216847 w 412596"/>
                <a:gd name="connsiteY111" fmla="*/ 195320 h 606722"/>
                <a:gd name="connsiteX112" fmla="*/ 244620 w 412596"/>
                <a:gd name="connsiteY112" fmla="*/ 195320 h 606722"/>
                <a:gd name="connsiteX113" fmla="*/ 244620 w 412596"/>
                <a:gd name="connsiteY113" fmla="*/ 182522 h 606722"/>
                <a:gd name="connsiteX114" fmla="*/ 254323 w 412596"/>
                <a:gd name="connsiteY114" fmla="*/ 172835 h 606722"/>
                <a:gd name="connsiteX115" fmla="*/ 381084 w 412596"/>
                <a:gd name="connsiteY115" fmla="*/ 172835 h 606722"/>
                <a:gd name="connsiteX116" fmla="*/ 390876 w 412596"/>
                <a:gd name="connsiteY116" fmla="*/ 182522 h 606722"/>
                <a:gd name="connsiteX117" fmla="*/ 390876 w 412596"/>
                <a:gd name="connsiteY117" fmla="*/ 195320 h 606722"/>
                <a:gd name="connsiteX118" fmla="*/ 401113 w 412596"/>
                <a:gd name="connsiteY118" fmla="*/ 195320 h 606722"/>
                <a:gd name="connsiteX119" fmla="*/ 410905 w 412596"/>
                <a:gd name="connsiteY119" fmla="*/ 205007 h 606722"/>
                <a:gd name="connsiteX120" fmla="*/ 401113 w 412596"/>
                <a:gd name="connsiteY120" fmla="*/ 214784 h 606722"/>
                <a:gd name="connsiteX121" fmla="*/ 390876 w 412596"/>
                <a:gd name="connsiteY121" fmla="*/ 214784 h 606722"/>
                <a:gd name="connsiteX122" fmla="*/ 390876 w 412596"/>
                <a:gd name="connsiteY122" fmla="*/ 227493 h 606722"/>
                <a:gd name="connsiteX123" fmla="*/ 381084 w 412596"/>
                <a:gd name="connsiteY123" fmla="*/ 237269 h 606722"/>
                <a:gd name="connsiteX124" fmla="*/ 254323 w 412596"/>
                <a:gd name="connsiteY124" fmla="*/ 237269 h 606722"/>
                <a:gd name="connsiteX125" fmla="*/ 244620 w 412596"/>
                <a:gd name="connsiteY125" fmla="*/ 227493 h 606722"/>
                <a:gd name="connsiteX126" fmla="*/ 244620 w 412596"/>
                <a:gd name="connsiteY126" fmla="*/ 214784 h 606722"/>
                <a:gd name="connsiteX127" fmla="*/ 216847 w 412596"/>
                <a:gd name="connsiteY127" fmla="*/ 214784 h 606722"/>
                <a:gd name="connsiteX128" fmla="*/ 216847 w 412596"/>
                <a:gd name="connsiteY128" fmla="*/ 280462 h 606722"/>
                <a:gd name="connsiteX129" fmla="*/ 246222 w 412596"/>
                <a:gd name="connsiteY129" fmla="*/ 280462 h 606722"/>
                <a:gd name="connsiteX130" fmla="*/ 246222 w 412596"/>
                <a:gd name="connsiteY130" fmla="*/ 267753 h 606722"/>
                <a:gd name="connsiteX131" fmla="*/ 256014 w 412596"/>
                <a:gd name="connsiteY131" fmla="*/ 257977 h 606722"/>
                <a:gd name="connsiteX132" fmla="*/ 382775 w 412596"/>
                <a:gd name="connsiteY132" fmla="*/ 257977 h 606722"/>
                <a:gd name="connsiteX133" fmla="*/ 392567 w 412596"/>
                <a:gd name="connsiteY133" fmla="*/ 267753 h 606722"/>
                <a:gd name="connsiteX134" fmla="*/ 392567 w 412596"/>
                <a:gd name="connsiteY134" fmla="*/ 280462 h 606722"/>
                <a:gd name="connsiteX135" fmla="*/ 402804 w 412596"/>
                <a:gd name="connsiteY135" fmla="*/ 280462 h 606722"/>
                <a:gd name="connsiteX136" fmla="*/ 412596 w 412596"/>
                <a:gd name="connsiteY136" fmla="*/ 290238 h 606722"/>
                <a:gd name="connsiteX137" fmla="*/ 402804 w 412596"/>
                <a:gd name="connsiteY137" fmla="*/ 300015 h 606722"/>
                <a:gd name="connsiteX138" fmla="*/ 392567 w 412596"/>
                <a:gd name="connsiteY138" fmla="*/ 300015 h 606722"/>
                <a:gd name="connsiteX139" fmla="*/ 392567 w 412596"/>
                <a:gd name="connsiteY139" fmla="*/ 312724 h 606722"/>
                <a:gd name="connsiteX140" fmla="*/ 382775 w 412596"/>
                <a:gd name="connsiteY140" fmla="*/ 322500 h 606722"/>
                <a:gd name="connsiteX141" fmla="*/ 256014 w 412596"/>
                <a:gd name="connsiteY141" fmla="*/ 322500 h 606722"/>
                <a:gd name="connsiteX142" fmla="*/ 246222 w 412596"/>
                <a:gd name="connsiteY142" fmla="*/ 312724 h 606722"/>
                <a:gd name="connsiteX143" fmla="*/ 246222 w 412596"/>
                <a:gd name="connsiteY143" fmla="*/ 300015 h 606722"/>
                <a:gd name="connsiteX144" fmla="*/ 216847 w 412596"/>
                <a:gd name="connsiteY144" fmla="*/ 300015 h 606722"/>
                <a:gd name="connsiteX145" fmla="*/ 216847 w 412596"/>
                <a:gd name="connsiteY145" fmla="*/ 365693 h 606722"/>
                <a:gd name="connsiteX146" fmla="*/ 246222 w 412596"/>
                <a:gd name="connsiteY146" fmla="*/ 365693 h 606722"/>
                <a:gd name="connsiteX147" fmla="*/ 246222 w 412596"/>
                <a:gd name="connsiteY147" fmla="*/ 352984 h 606722"/>
                <a:gd name="connsiteX148" fmla="*/ 256014 w 412596"/>
                <a:gd name="connsiteY148" fmla="*/ 343208 h 606722"/>
                <a:gd name="connsiteX149" fmla="*/ 382775 w 412596"/>
                <a:gd name="connsiteY149" fmla="*/ 343208 h 606722"/>
                <a:gd name="connsiteX150" fmla="*/ 392567 w 412596"/>
                <a:gd name="connsiteY150" fmla="*/ 352984 h 606722"/>
                <a:gd name="connsiteX151" fmla="*/ 392567 w 412596"/>
                <a:gd name="connsiteY151" fmla="*/ 365693 h 606722"/>
                <a:gd name="connsiteX152" fmla="*/ 402804 w 412596"/>
                <a:gd name="connsiteY152" fmla="*/ 365693 h 606722"/>
                <a:gd name="connsiteX153" fmla="*/ 412596 w 412596"/>
                <a:gd name="connsiteY153" fmla="*/ 375381 h 606722"/>
                <a:gd name="connsiteX154" fmla="*/ 402804 w 412596"/>
                <a:gd name="connsiteY154" fmla="*/ 385157 h 606722"/>
                <a:gd name="connsiteX155" fmla="*/ 392567 w 412596"/>
                <a:gd name="connsiteY155" fmla="*/ 385157 h 606722"/>
                <a:gd name="connsiteX156" fmla="*/ 392567 w 412596"/>
                <a:gd name="connsiteY156" fmla="*/ 397866 h 606722"/>
                <a:gd name="connsiteX157" fmla="*/ 382775 w 412596"/>
                <a:gd name="connsiteY157" fmla="*/ 407642 h 606722"/>
                <a:gd name="connsiteX158" fmla="*/ 256014 w 412596"/>
                <a:gd name="connsiteY158" fmla="*/ 407642 h 606722"/>
                <a:gd name="connsiteX159" fmla="*/ 246222 w 412596"/>
                <a:gd name="connsiteY159" fmla="*/ 397866 h 606722"/>
                <a:gd name="connsiteX160" fmla="*/ 246222 w 412596"/>
                <a:gd name="connsiteY160" fmla="*/ 385157 h 606722"/>
                <a:gd name="connsiteX161" fmla="*/ 216936 w 412596"/>
                <a:gd name="connsiteY161" fmla="*/ 385157 h 606722"/>
                <a:gd name="connsiteX162" fmla="*/ 216936 w 412596"/>
                <a:gd name="connsiteY162" fmla="*/ 450836 h 606722"/>
                <a:gd name="connsiteX163" fmla="*/ 246222 w 412596"/>
                <a:gd name="connsiteY163" fmla="*/ 450836 h 606722"/>
                <a:gd name="connsiteX164" fmla="*/ 246222 w 412596"/>
                <a:gd name="connsiteY164" fmla="*/ 438126 h 606722"/>
                <a:gd name="connsiteX165" fmla="*/ 256014 w 412596"/>
                <a:gd name="connsiteY165" fmla="*/ 428350 h 606722"/>
                <a:gd name="connsiteX166" fmla="*/ 382775 w 412596"/>
                <a:gd name="connsiteY166" fmla="*/ 428350 h 606722"/>
                <a:gd name="connsiteX167" fmla="*/ 392567 w 412596"/>
                <a:gd name="connsiteY167" fmla="*/ 438126 h 606722"/>
                <a:gd name="connsiteX168" fmla="*/ 392567 w 412596"/>
                <a:gd name="connsiteY168" fmla="*/ 450836 h 606722"/>
                <a:gd name="connsiteX169" fmla="*/ 402804 w 412596"/>
                <a:gd name="connsiteY169" fmla="*/ 450836 h 606722"/>
                <a:gd name="connsiteX170" fmla="*/ 412596 w 412596"/>
                <a:gd name="connsiteY170" fmla="*/ 460612 h 606722"/>
                <a:gd name="connsiteX171" fmla="*/ 402804 w 412596"/>
                <a:gd name="connsiteY171" fmla="*/ 470388 h 606722"/>
                <a:gd name="connsiteX172" fmla="*/ 392567 w 412596"/>
                <a:gd name="connsiteY172" fmla="*/ 470388 h 606722"/>
                <a:gd name="connsiteX173" fmla="*/ 392567 w 412596"/>
                <a:gd name="connsiteY173" fmla="*/ 483097 h 606722"/>
                <a:gd name="connsiteX174" fmla="*/ 382775 w 412596"/>
                <a:gd name="connsiteY174" fmla="*/ 492873 h 606722"/>
                <a:gd name="connsiteX175" fmla="*/ 256014 w 412596"/>
                <a:gd name="connsiteY175" fmla="*/ 492873 h 606722"/>
                <a:gd name="connsiteX176" fmla="*/ 246222 w 412596"/>
                <a:gd name="connsiteY176" fmla="*/ 483097 h 606722"/>
                <a:gd name="connsiteX177" fmla="*/ 246222 w 412596"/>
                <a:gd name="connsiteY177" fmla="*/ 470388 h 606722"/>
                <a:gd name="connsiteX178" fmla="*/ 216936 w 412596"/>
                <a:gd name="connsiteY178" fmla="*/ 470388 h 606722"/>
                <a:gd name="connsiteX179" fmla="*/ 216936 w 412596"/>
                <a:gd name="connsiteY179" fmla="*/ 536067 h 606722"/>
                <a:gd name="connsiteX180" fmla="*/ 246222 w 412596"/>
                <a:gd name="connsiteY180" fmla="*/ 536067 h 606722"/>
                <a:gd name="connsiteX181" fmla="*/ 246222 w 412596"/>
                <a:gd name="connsiteY181" fmla="*/ 523358 h 606722"/>
                <a:gd name="connsiteX182" fmla="*/ 256014 w 412596"/>
                <a:gd name="connsiteY182" fmla="*/ 513581 h 606722"/>
                <a:gd name="connsiteX183" fmla="*/ 382775 w 412596"/>
                <a:gd name="connsiteY183" fmla="*/ 513581 h 606722"/>
                <a:gd name="connsiteX184" fmla="*/ 392567 w 412596"/>
                <a:gd name="connsiteY184" fmla="*/ 523358 h 606722"/>
                <a:gd name="connsiteX185" fmla="*/ 392567 w 412596"/>
                <a:gd name="connsiteY185" fmla="*/ 536067 h 606722"/>
                <a:gd name="connsiteX186" fmla="*/ 402804 w 412596"/>
                <a:gd name="connsiteY186" fmla="*/ 536067 h 606722"/>
                <a:gd name="connsiteX187" fmla="*/ 412596 w 412596"/>
                <a:gd name="connsiteY187" fmla="*/ 545843 h 606722"/>
                <a:gd name="connsiteX188" fmla="*/ 402804 w 412596"/>
                <a:gd name="connsiteY188" fmla="*/ 555530 h 606722"/>
                <a:gd name="connsiteX189" fmla="*/ 392567 w 412596"/>
                <a:gd name="connsiteY189" fmla="*/ 555530 h 606722"/>
                <a:gd name="connsiteX190" fmla="*/ 392567 w 412596"/>
                <a:gd name="connsiteY190" fmla="*/ 568328 h 606722"/>
                <a:gd name="connsiteX191" fmla="*/ 382775 w 412596"/>
                <a:gd name="connsiteY191" fmla="*/ 578016 h 606722"/>
                <a:gd name="connsiteX192" fmla="*/ 256014 w 412596"/>
                <a:gd name="connsiteY192" fmla="*/ 578016 h 606722"/>
                <a:gd name="connsiteX193" fmla="*/ 246222 w 412596"/>
                <a:gd name="connsiteY193" fmla="*/ 568328 h 606722"/>
                <a:gd name="connsiteX194" fmla="*/ 246222 w 412596"/>
                <a:gd name="connsiteY194" fmla="*/ 555530 h 606722"/>
                <a:gd name="connsiteX195" fmla="*/ 216936 w 412596"/>
                <a:gd name="connsiteY195" fmla="*/ 555530 h 606722"/>
                <a:gd name="connsiteX196" fmla="*/ 216936 w 412596"/>
                <a:gd name="connsiteY196" fmla="*/ 596946 h 606722"/>
                <a:gd name="connsiteX197" fmla="*/ 207144 w 412596"/>
                <a:gd name="connsiteY197" fmla="*/ 606722 h 606722"/>
                <a:gd name="connsiteX198" fmla="*/ 197352 w 412596"/>
                <a:gd name="connsiteY198" fmla="*/ 596946 h 606722"/>
                <a:gd name="connsiteX199" fmla="*/ 197352 w 412596"/>
                <a:gd name="connsiteY199" fmla="*/ 555530 h 606722"/>
                <a:gd name="connsiteX200" fmla="*/ 167976 w 412596"/>
                <a:gd name="connsiteY200" fmla="*/ 555530 h 606722"/>
                <a:gd name="connsiteX201" fmla="*/ 167976 w 412596"/>
                <a:gd name="connsiteY201" fmla="*/ 568328 h 606722"/>
                <a:gd name="connsiteX202" fmla="*/ 158184 w 412596"/>
                <a:gd name="connsiteY202" fmla="*/ 578016 h 606722"/>
                <a:gd name="connsiteX203" fmla="*/ 31423 w 412596"/>
                <a:gd name="connsiteY203" fmla="*/ 578016 h 606722"/>
                <a:gd name="connsiteX204" fmla="*/ 21720 w 412596"/>
                <a:gd name="connsiteY204" fmla="*/ 568328 h 606722"/>
                <a:gd name="connsiteX205" fmla="*/ 21720 w 412596"/>
                <a:gd name="connsiteY205" fmla="*/ 555530 h 606722"/>
                <a:gd name="connsiteX206" fmla="*/ 11483 w 412596"/>
                <a:gd name="connsiteY206" fmla="*/ 555530 h 606722"/>
                <a:gd name="connsiteX207" fmla="*/ 1691 w 412596"/>
                <a:gd name="connsiteY207" fmla="*/ 545843 h 606722"/>
                <a:gd name="connsiteX208" fmla="*/ 11483 w 412596"/>
                <a:gd name="connsiteY208" fmla="*/ 536067 h 606722"/>
                <a:gd name="connsiteX209" fmla="*/ 21720 w 412596"/>
                <a:gd name="connsiteY209" fmla="*/ 536067 h 606722"/>
                <a:gd name="connsiteX210" fmla="*/ 21720 w 412596"/>
                <a:gd name="connsiteY210" fmla="*/ 523358 h 606722"/>
                <a:gd name="connsiteX211" fmla="*/ 31423 w 412596"/>
                <a:gd name="connsiteY211" fmla="*/ 513581 h 606722"/>
                <a:gd name="connsiteX212" fmla="*/ 158184 w 412596"/>
                <a:gd name="connsiteY212" fmla="*/ 513581 h 606722"/>
                <a:gd name="connsiteX213" fmla="*/ 167976 w 412596"/>
                <a:gd name="connsiteY213" fmla="*/ 523358 h 606722"/>
                <a:gd name="connsiteX214" fmla="*/ 167976 w 412596"/>
                <a:gd name="connsiteY214" fmla="*/ 536067 h 606722"/>
                <a:gd name="connsiteX215" fmla="*/ 197352 w 412596"/>
                <a:gd name="connsiteY215" fmla="*/ 536067 h 606722"/>
                <a:gd name="connsiteX216" fmla="*/ 197352 w 412596"/>
                <a:gd name="connsiteY216" fmla="*/ 470388 h 606722"/>
                <a:gd name="connsiteX217" fmla="*/ 167976 w 412596"/>
                <a:gd name="connsiteY217" fmla="*/ 470388 h 606722"/>
                <a:gd name="connsiteX218" fmla="*/ 167976 w 412596"/>
                <a:gd name="connsiteY218" fmla="*/ 483097 h 606722"/>
                <a:gd name="connsiteX219" fmla="*/ 158184 w 412596"/>
                <a:gd name="connsiteY219" fmla="*/ 492873 h 606722"/>
                <a:gd name="connsiteX220" fmla="*/ 31423 w 412596"/>
                <a:gd name="connsiteY220" fmla="*/ 492873 h 606722"/>
                <a:gd name="connsiteX221" fmla="*/ 21720 w 412596"/>
                <a:gd name="connsiteY221" fmla="*/ 483097 h 606722"/>
                <a:gd name="connsiteX222" fmla="*/ 21720 w 412596"/>
                <a:gd name="connsiteY222" fmla="*/ 470388 h 606722"/>
                <a:gd name="connsiteX223" fmla="*/ 11483 w 412596"/>
                <a:gd name="connsiteY223" fmla="*/ 470388 h 606722"/>
                <a:gd name="connsiteX224" fmla="*/ 1691 w 412596"/>
                <a:gd name="connsiteY224" fmla="*/ 460612 h 606722"/>
                <a:gd name="connsiteX225" fmla="*/ 11483 w 412596"/>
                <a:gd name="connsiteY225" fmla="*/ 450836 h 606722"/>
                <a:gd name="connsiteX226" fmla="*/ 21720 w 412596"/>
                <a:gd name="connsiteY226" fmla="*/ 450836 h 606722"/>
                <a:gd name="connsiteX227" fmla="*/ 21720 w 412596"/>
                <a:gd name="connsiteY227" fmla="*/ 438126 h 606722"/>
                <a:gd name="connsiteX228" fmla="*/ 31423 w 412596"/>
                <a:gd name="connsiteY228" fmla="*/ 428350 h 606722"/>
                <a:gd name="connsiteX229" fmla="*/ 158184 w 412596"/>
                <a:gd name="connsiteY229" fmla="*/ 428350 h 606722"/>
                <a:gd name="connsiteX230" fmla="*/ 167976 w 412596"/>
                <a:gd name="connsiteY230" fmla="*/ 438126 h 606722"/>
                <a:gd name="connsiteX231" fmla="*/ 167976 w 412596"/>
                <a:gd name="connsiteY231" fmla="*/ 450836 h 606722"/>
                <a:gd name="connsiteX232" fmla="*/ 197352 w 412596"/>
                <a:gd name="connsiteY232" fmla="*/ 450836 h 606722"/>
                <a:gd name="connsiteX233" fmla="*/ 197352 w 412596"/>
                <a:gd name="connsiteY233" fmla="*/ 385157 h 606722"/>
                <a:gd name="connsiteX234" fmla="*/ 167976 w 412596"/>
                <a:gd name="connsiteY234" fmla="*/ 385157 h 606722"/>
                <a:gd name="connsiteX235" fmla="*/ 167976 w 412596"/>
                <a:gd name="connsiteY235" fmla="*/ 397866 h 606722"/>
                <a:gd name="connsiteX236" fmla="*/ 158184 w 412596"/>
                <a:gd name="connsiteY236" fmla="*/ 407642 h 606722"/>
                <a:gd name="connsiteX237" fmla="*/ 31423 w 412596"/>
                <a:gd name="connsiteY237" fmla="*/ 407642 h 606722"/>
                <a:gd name="connsiteX238" fmla="*/ 21720 w 412596"/>
                <a:gd name="connsiteY238" fmla="*/ 397866 h 606722"/>
                <a:gd name="connsiteX239" fmla="*/ 21720 w 412596"/>
                <a:gd name="connsiteY239" fmla="*/ 385157 h 606722"/>
                <a:gd name="connsiteX240" fmla="*/ 11483 w 412596"/>
                <a:gd name="connsiteY240" fmla="*/ 385157 h 606722"/>
                <a:gd name="connsiteX241" fmla="*/ 1691 w 412596"/>
                <a:gd name="connsiteY241" fmla="*/ 375470 h 606722"/>
                <a:gd name="connsiteX242" fmla="*/ 11483 w 412596"/>
                <a:gd name="connsiteY242" fmla="*/ 365693 h 606722"/>
                <a:gd name="connsiteX243" fmla="*/ 21720 w 412596"/>
                <a:gd name="connsiteY243" fmla="*/ 365693 h 606722"/>
                <a:gd name="connsiteX244" fmla="*/ 21720 w 412596"/>
                <a:gd name="connsiteY244" fmla="*/ 352984 h 606722"/>
                <a:gd name="connsiteX245" fmla="*/ 31423 w 412596"/>
                <a:gd name="connsiteY245" fmla="*/ 343208 h 606722"/>
                <a:gd name="connsiteX246" fmla="*/ 158184 w 412596"/>
                <a:gd name="connsiteY246" fmla="*/ 343208 h 606722"/>
                <a:gd name="connsiteX247" fmla="*/ 167976 w 412596"/>
                <a:gd name="connsiteY247" fmla="*/ 352984 h 606722"/>
                <a:gd name="connsiteX248" fmla="*/ 167976 w 412596"/>
                <a:gd name="connsiteY248" fmla="*/ 365693 h 606722"/>
                <a:gd name="connsiteX249" fmla="*/ 197352 w 412596"/>
                <a:gd name="connsiteY249" fmla="*/ 365693 h 606722"/>
                <a:gd name="connsiteX250" fmla="*/ 197352 w 412596"/>
                <a:gd name="connsiteY250" fmla="*/ 300015 h 606722"/>
                <a:gd name="connsiteX251" fmla="*/ 167976 w 412596"/>
                <a:gd name="connsiteY251" fmla="*/ 300015 h 606722"/>
                <a:gd name="connsiteX252" fmla="*/ 167976 w 412596"/>
                <a:gd name="connsiteY252" fmla="*/ 312724 h 606722"/>
                <a:gd name="connsiteX253" fmla="*/ 158184 w 412596"/>
                <a:gd name="connsiteY253" fmla="*/ 322500 h 606722"/>
                <a:gd name="connsiteX254" fmla="*/ 31423 w 412596"/>
                <a:gd name="connsiteY254" fmla="*/ 322500 h 606722"/>
                <a:gd name="connsiteX255" fmla="*/ 21720 w 412596"/>
                <a:gd name="connsiteY255" fmla="*/ 312724 h 606722"/>
                <a:gd name="connsiteX256" fmla="*/ 21720 w 412596"/>
                <a:gd name="connsiteY256" fmla="*/ 300015 h 606722"/>
                <a:gd name="connsiteX257" fmla="*/ 11483 w 412596"/>
                <a:gd name="connsiteY257" fmla="*/ 300015 h 606722"/>
                <a:gd name="connsiteX258" fmla="*/ 1691 w 412596"/>
                <a:gd name="connsiteY258" fmla="*/ 290238 h 606722"/>
                <a:gd name="connsiteX259" fmla="*/ 11483 w 412596"/>
                <a:gd name="connsiteY259" fmla="*/ 280462 h 606722"/>
                <a:gd name="connsiteX260" fmla="*/ 21720 w 412596"/>
                <a:gd name="connsiteY260" fmla="*/ 280462 h 606722"/>
                <a:gd name="connsiteX261" fmla="*/ 21720 w 412596"/>
                <a:gd name="connsiteY261" fmla="*/ 267753 h 606722"/>
                <a:gd name="connsiteX262" fmla="*/ 31423 w 412596"/>
                <a:gd name="connsiteY262" fmla="*/ 257977 h 606722"/>
                <a:gd name="connsiteX263" fmla="*/ 158184 w 412596"/>
                <a:gd name="connsiteY263" fmla="*/ 257977 h 606722"/>
                <a:gd name="connsiteX264" fmla="*/ 167976 w 412596"/>
                <a:gd name="connsiteY264" fmla="*/ 267753 h 606722"/>
                <a:gd name="connsiteX265" fmla="*/ 167976 w 412596"/>
                <a:gd name="connsiteY265" fmla="*/ 280462 h 606722"/>
                <a:gd name="connsiteX266" fmla="*/ 197352 w 412596"/>
                <a:gd name="connsiteY266" fmla="*/ 280462 h 606722"/>
                <a:gd name="connsiteX267" fmla="*/ 197352 w 412596"/>
                <a:gd name="connsiteY267" fmla="*/ 214784 h 606722"/>
                <a:gd name="connsiteX268" fmla="*/ 166285 w 412596"/>
                <a:gd name="connsiteY268" fmla="*/ 214784 h 606722"/>
                <a:gd name="connsiteX269" fmla="*/ 166285 w 412596"/>
                <a:gd name="connsiteY269" fmla="*/ 227493 h 606722"/>
                <a:gd name="connsiteX270" fmla="*/ 156582 w 412596"/>
                <a:gd name="connsiteY270" fmla="*/ 237269 h 606722"/>
                <a:gd name="connsiteX271" fmla="*/ 29821 w 412596"/>
                <a:gd name="connsiteY271" fmla="*/ 237269 h 606722"/>
                <a:gd name="connsiteX272" fmla="*/ 20029 w 412596"/>
                <a:gd name="connsiteY272" fmla="*/ 227493 h 606722"/>
                <a:gd name="connsiteX273" fmla="*/ 20029 w 412596"/>
                <a:gd name="connsiteY273" fmla="*/ 214784 h 606722"/>
                <a:gd name="connsiteX274" fmla="*/ 9792 w 412596"/>
                <a:gd name="connsiteY274" fmla="*/ 214784 h 606722"/>
                <a:gd name="connsiteX275" fmla="*/ 0 w 412596"/>
                <a:gd name="connsiteY275" fmla="*/ 205007 h 606722"/>
                <a:gd name="connsiteX276" fmla="*/ 9792 w 412596"/>
                <a:gd name="connsiteY276" fmla="*/ 195320 h 606722"/>
                <a:gd name="connsiteX277" fmla="*/ 20029 w 412596"/>
                <a:gd name="connsiteY277" fmla="*/ 195320 h 606722"/>
                <a:gd name="connsiteX278" fmla="*/ 20029 w 412596"/>
                <a:gd name="connsiteY278" fmla="*/ 182522 h 606722"/>
                <a:gd name="connsiteX279" fmla="*/ 29821 w 412596"/>
                <a:gd name="connsiteY279" fmla="*/ 172835 h 606722"/>
                <a:gd name="connsiteX280" fmla="*/ 156582 w 412596"/>
                <a:gd name="connsiteY280" fmla="*/ 172835 h 606722"/>
                <a:gd name="connsiteX281" fmla="*/ 166285 w 412596"/>
                <a:gd name="connsiteY281" fmla="*/ 182522 h 606722"/>
                <a:gd name="connsiteX282" fmla="*/ 166285 w 412596"/>
                <a:gd name="connsiteY282" fmla="*/ 195320 h 606722"/>
                <a:gd name="connsiteX283" fmla="*/ 197352 w 412596"/>
                <a:gd name="connsiteY283" fmla="*/ 195320 h 606722"/>
                <a:gd name="connsiteX284" fmla="*/ 197352 w 412596"/>
                <a:gd name="connsiteY284" fmla="*/ 79071 h 606722"/>
                <a:gd name="connsiteX285" fmla="*/ 207144 w 412596"/>
                <a:gd name="connsiteY285" fmla="*/ 69295 h 606722"/>
                <a:gd name="connsiteX286" fmla="*/ 253162 w 412596"/>
                <a:gd name="connsiteY286" fmla="*/ 23929 h 606722"/>
                <a:gd name="connsiteX287" fmla="*/ 266938 w 412596"/>
                <a:gd name="connsiteY287" fmla="*/ 23929 h 606722"/>
                <a:gd name="connsiteX288" fmla="*/ 266938 w 412596"/>
                <a:gd name="connsiteY288" fmla="*/ 37783 h 606722"/>
                <a:gd name="connsiteX289" fmla="*/ 253428 w 412596"/>
                <a:gd name="connsiteY289" fmla="*/ 51282 h 606722"/>
                <a:gd name="connsiteX290" fmla="*/ 246496 w 412596"/>
                <a:gd name="connsiteY290" fmla="*/ 54124 h 606722"/>
                <a:gd name="connsiteX291" fmla="*/ 239563 w 412596"/>
                <a:gd name="connsiteY291" fmla="*/ 51282 h 606722"/>
                <a:gd name="connsiteX292" fmla="*/ 239563 w 412596"/>
                <a:gd name="connsiteY292" fmla="*/ 37428 h 606722"/>
                <a:gd name="connsiteX293" fmla="*/ 151240 w 412596"/>
                <a:gd name="connsiteY293" fmla="*/ 23929 h 606722"/>
                <a:gd name="connsiteX294" fmla="*/ 165045 w 412596"/>
                <a:gd name="connsiteY294" fmla="*/ 23929 h 606722"/>
                <a:gd name="connsiteX295" fmla="*/ 178581 w 412596"/>
                <a:gd name="connsiteY295" fmla="*/ 37428 h 606722"/>
                <a:gd name="connsiteX296" fmla="*/ 178581 w 412596"/>
                <a:gd name="connsiteY296" fmla="*/ 51282 h 606722"/>
                <a:gd name="connsiteX297" fmla="*/ 171724 w 412596"/>
                <a:gd name="connsiteY297" fmla="*/ 54124 h 606722"/>
                <a:gd name="connsiteX298" fmla="*/ 164777 w 412596"/>
                <a:gd name="connsiteY298" fmla="*/ 51282 h 606722"/>
                <a:gd name="connsiteX299" fmla="*/ 151240 w 412596"/>
                <a:gd name="connsiteY299" fmla="*/ 37783 h 606722"/>
                <a:gd name="connsiteX300" fmla="*/ 151240 w 412596"/>
                <a:gd name="connsiteY300" fmla="*/ 23929 h 606722"/>
                <a:gd name="connsiteX301" fmla="*/ 209085 w 412596"/>
                <a:gd name="connsiteY301" fmla="*/ 0 h 606722"/>
                <a:gd name="connsiteX302" fmla="*/ 218894 w 412596"/>
                <a:gd name="connsiteY302" fmla="*/ 9778 h 606722"/>
                <a:gd name="connsiteX303" fmla="*/ 218894 w 412596"/>
                <a:gd name="connsiteY303" fmla="*/ 28891 h 606722"/>
                <a:gd name="connsiteX304" fmla="*/ 209085 w 412596"/>
                <a:gd name="connsiteY304" fmla="*/ 38670 h 606722"/>
                <a:gd name="connsiteX305" fmla="*/ 199277 w 412596"/>
                <a:gd name="connsiteY305" fmla="*/ 28891 h 606722"/>
                <a:gd name="connsiteX306" fmla="*/ 199277 w 412596"/>
                <a:gd name="connsiteY306" fmla="*/ 9778 h 606722"/>
                <a:gd name="connsiteX307" fmla="*/ 209085 w 412596"/>
                <a:gd name="connsiteY3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12596" h="606722">
                  <a:moveTo>
                    <a:pt x="359186" y="533134"/>
                  </a:moveTo>
                  <a:lnTo>
                    <a:pt x="359186" y="558552"/>
                  </a:lnTo>
                  <a:lnTo>
                    <a:pt x="372983" y="558552"/>
                  </a:lnTo>
                  <a:lnTo>
                    <a:pt x="372983" y="533134"/>
                  </a:lnTo>
                  <a:close/>
                  <a:moveTo>
                    <a:pt x="74597" y="533134"/>
                  </a:moveTo>
                  <a:lnTo>
                    <a:pt x="74597" y="558552"/>
                  </a:lnTo>
                  <a:lnTo>
                    <a:pt x="148392" y="558552"/>
                  </a:lnTo>
                  <a:lnTo>
                    <a:pt x="148392" y="533134"/>
                  </a:lnTo>
                  <a:close/>
                  <a:moveTo>
                    <a:pt x="265806" y="533045"/>
                  </a:moveTo>
                  <a:lnTo>
                    <a:pt x="265806" y="558552"/>
                  </a:lnTo>
                  <a:lnTo>
                    <a:pt x="339602" y="558552"/>
                  </a:lnTo>
                  <a:lnTo>
                    <a:pt x="339602" y="533045"/>
                  </a:lnTo>
                  <a:close/>
                  <a:moveTo>
                    <a:pt x="41215" y="533045"/>
                  </a:moveTo>
                  <a:lnTo>
                    <a:pt x="41215" y="558552"/>
                  </a:lnTo>
                  <a:lnTo>
                    <a:pt x="55013" y="558552"/>
                  </a:lnTo>
                  <a:lnTo>
                    <a:pt x="55013" y="533045"/>
                  </a:lnTo>
                  <a:close/>
                  <a:moveTo>
                    <a:pt x="359186" y="447903"/>
                  </a:moveTo>
                  <a:lnTo>
                    <a:pt x="359186" y="473321"/>
                  </a:lnTo>
                  <a:lnTo>
                    <a:pt x="372983" y="473321"/>
                  </a:lnTo>
                  <a:lnTo>
                    <a:pt x="372983" y="447903"/>
                  </a:lnTo>
                  <a:close/>
                  <a:moveTo>
                    <a:pt x="265806" y="447903"/>
                  </a:moveTo>
                  <a:lnTo>
                    <a:pt x="265806" y="473321"/>
                  </a:lnTo>
                  <a:lnTo>
                    <a:pt x="339602" y="473321"/>
                  </a:lnTo>
                  <a:lnTo>
                    <a:pt x="339602" y="447903"/>
                  </a:lnTo>
                  <a:close/>
                  <a:moveTo>
                    <a:pt x="74597" y="447903"/>
                  </a:moveTo>
                  <a:lnTo>
                    <a:pt x="74597" y="473321"/>
                  </a:lnTo>
                  <a:lnTo>
                    <a:pt x="148392" y="473321"/>
                  </a:lnTo>
                  <a:lnTo>
                    <a:pt x="148392" y="447903"/>
                  </a:lnTo>
                  <a:close/>
                  <a:moveTo>
                    <a:pt x="41215" y="447903"/>
                  </a:moveTo>
                  <a:lnTo>
                    <a:pt x="41215" y="473321"/>
                  </a:lnTo>
                  <a:lnTo>
                    <a:pt x="55013" y="473321"/>
                  </a:lnTo>
                  <a:lnTo>
                    <a:pt x="55013" y="447903"/>
                  </a:lnTo>
                  <a:close/>
                  <a:moveTo>
                    <a:pt x="359186" y="362672"/>
                  </a:moveTo>
                  <a:lnTo>
                    <a:pt x="359186" y="388179"/>
                  </a:lnTo>
                  <a:lnTo>
                    <a:pt x="372983" y="388179"/>
                  </a:lnTo>
                  <a:lnTo>
                    <a:pt x="372983" y="362672"/>
                  </a:lnTo>
                  <a:close/>
                  <a:moveTo>
                    <a:pt x="265806" y="362672"/>
                  </a:moveTo>
                  <a:lnTo>
                    <a:pt x="265806" y="388179"/>
                  </a:lnTo>
                  <a:lnTo>
                    <a:pt x="339602" y="388179"/>
                  </a:lnTo>
                  <a:lnTo>
                    <a:pt x="339602" y="362672"/>
                  </a:lnTo>
                  <a:close/>
                  <a:moveTo>
                    <a:pt x="74597" y="362672"/>
                  </a:moveTo>
                  <a:lnTo>
                    <a:pt x="74597" y="388179"/>
                  </a:lnTo>
                  <a:lnTo>
                    <a:pt x="148392" y="388179"/>
                  </a:lnTo>
                  <a:lnTo>
                    <a:pt x="148392" y="362672"/>
                  </a:lnTo>
                  <a:close/>
                  <a:moveTo>
                    <a:pt x="41215" y="362672"/>
                  </a:moveTo>
                  <a:lnTo>
                    <a:pt x="41215" y="388179"/>
                  </a:lnTo>
                  <a:lnTo>
                    <a:pt x="55013" y="388179"/>
                  </a:lnTo>
                  <a:lnTo>
                    <a:pt x="55013" y="362672"/>
                  </a:lnTo>
                  <a:close/>
                  <a:moveTo>
                    <a:pt x="359186" y="277529"/>
                  </a:moveTo>
                  <a:lnTo>
                    <a:pt x="359186" y="302948"/>
                  </a:lnTo>
                  <a:lnTo>
                    <a:pt x="372983" y="302948"/>
                  </a:lnTo>
                  <a:lnTo>
                    <a:pt x="372983" y="277529"/>
                  </a:lnTo>
                  <a:close/>
                  <a:moveTo>
                    <a:pt x="265806" y="277529"/>
                  </a:moveTo>
                  <a:lnTo>
                    <a:pt x="265806" y="302948"/>
                  </a:lnTo>
                  <a:lnTo>
                    <a:pt x="339602" y="302948"/>
                  </a:lnTo>
                  <a:lnTo>
                    <a:pt x="339602" y="277529"/>
                  </a:lnTo>
                  <a:close/>
                  <a:moveTo>
                    <a:pt x="74597" y="277529"/>
                  </a:moveTo>
                  <a:lnTo>
                    <a:pt x="74597" y="302948"/>
                  </a:lnTo>
                  <a:lnTo>
                    <a:pt x="148392" y="302948"/>
                  </a:lnTo>
                  <a:lnTo>
                    <a:pt x="148392" y="277529"/>
                  </a:lnTo>
                  <a:close/>
                  <a:moveTo>
                    <a:pt x="41215" y="277529"/>
                  </a:moveTo>
                  <a:lnTo>
                    <a:pt x="41215" y="302948"/>
                  </a:lnTo>
                  <a:lnTo>
                    <a:pt x="55013" y="302948"/>
                  </a:lnTo>
                  <a:lnTo>
                    <a:pt x="55013" y="277529"/>
                  </a:lnTo>
                  <a:close/>
                  <a:moveTo>
                    <a:pt x="357494" y="192298"/>
                  </a:moveTo>
                  <a:lnTo>
                    <a:pt x="357494" y="217805"/>
                  </a:lnTo>
                  <a:lnTo>
                    <a:pt x="371292" y="217805"/>
                  </a:lnTo>
                  <a:lnTo>
                    <a:pt x="371292" y="192298"/>
                  </a:lnTo>
                  <a:close/>
                  <a:moveTo>
                    <a:pt x="264115" y="192298"/>
                  </a:moveTo>
                  <a:lnTo>
                    <a:pt x="264115" y="217805"/>
                  </a:lnTo>
                  <a:lnTo>
                    <a:pt x="337999" y="217805"/>
                  </a:lnTo>
                  <a:lnTo>
                    <a:pt x="337999" y="192298"/>
                  </a:lnTo>
                  <a:close/>
                  <a:moveTo>
                    <a:pt x="72905" y="192298"/>
                  </a:moveTo>
                  <a:lnTo>
                    <a:pt x="72905" y="217805"/>
                  </a:lnTo>
                  <a:lnTo>
                    <a:pt x="146790" y="217805"/>
                  </a:lnTo>
                  <a:lnTo>
                    <a:pt x="146790" y="192298"/>
                  </a:lnTo>
                  <a:close/>
                  <a:moveTo>
                    <a:pt x="39613" y="192298"/>
                  </a:moveTo>
                  <a:lnTo>
                    <a:pt x="39613" y="217805"/>
                  </a:lnTo>
                  <a:lnTo>
                    <a:pt x="53410" y="217805"/>
                  </a:lnTo>
                  <a:lnTo>
                    <a:pt x="53410" y="192298"/>
                  </a:lnTo>
                  <a:close/>
                  <a:moveTo>
                    <a:pt x="239563" y="112139"/>
                  </a:moveTo>
                  <a:cubicBezTo>
                    <a:pt x="243385" y="108318"/>
                    <a:pt x="249607" y="108318"/>
                    <a:pt x="253428" y="112139"/>
                  </a:cubicBezTo>
                  <a:lnTo>
                    <a:pt x="266938" y="125645"/>
                  </a:lnTo>
                  <a:cubicBezTo>
                    <a:pt x="270760" y="129465"/>
                    <a:pt x="270760" y="135596"/>
                    <a:pt x="266938" y="139417"/>
                  </a:cubicBezTo>
                  <a:cubicBezTo>
                    <a:pt x="264983" y="141372"/>
                    <a:pt x="262494" y="142260"/>
                    <a:pt x="260006" y="142260"/>
                  </a:cubicBezTo>
                  <a:cubicBezTo>
                    <a:pt x="257517" y="142260"/>
                    <a:pt x="255028" y="141372"/>
                    <a:pt x="253162" y="139417"/>
                  </a:cubicBezTo>
                  <a:lnTo>
                    <a:pt x="239563" y="125911"/>
                  </a:lnTo>
                  <a:cubicBezTo>
                    <a:pt x="235830" y="122091"/>
                    <a:pt x="235830" y="115960"/>
                    <a:pt x="239563" y="112139"/>
                  </a:cubicBezTo>
                  <a:close/>
                  <a:moveTo>
                    <a:pt x="164777" y="112139"/>
                  </a:moveTo>
                  <a:cubicBezTo>
                    <a:pt x="168607" y="108318"/>
                    <a:pt x="174841" y="108318"/>
                    <a:pt x="178581" y="112139"/>
                  </a:cubicBezTo>
                  <a:cubicBezTo>
                    <a:pt x="182411" y="115960"/>
                    <a:pt x="182411" y="122091"/>
                    <a:pt x="178581" y="125911"/>
                  </a:cubicBezTo>
                  <a:lnTo>
                    <a:pt x="165045" y="139417"/>
                  </a:lnTo>
                  <a:cubicBezTo>
                    <a:pt x="163174" y="141372"/>
                    <a:pt x="160681" y="142260"/>
                    <a:pt x="158187" y="142260"/>
                  </a:cubicBezTo>
                  <a:cubicBezTo>
                    <a:pt x="155693" y="142260"/>
                    <a:pt x="153111" y="141372"/>
                    <a:pt x="151240" y="139417"/>
                  </a:cubicBezTo>
                  <a:cubicBezTo>
                    <a:pt x="147411" y="135596"/>
                    <a:pt x="147411" y="129465"/>
                    <a:pt x="151240" y="125645"/>
                  </a:cubicBezTo>
                  <a:close/>
                  <a:moveTo>
                    <a:pt x="261980" y="71906"/>
                  </a:moveTo>
                  <a:lnTo>
                    <a:pt x="281092" y="71906"/>
                  </a:lnTo>
                  <a:cubicBezTo>
                    <a:pt x="286515" y="71906"/>
                    <a:pt x="290871" y="76348"/>
                    <a:pt x="290871" y="81679"/>
                  </a:cubicBezTo>
                  <a:cubicBezTo>
                    <a:pt x="290871" y="87099"/>
                    <a:pt x="286515" y="91453"/>
                    <a:pt x="281092" y="91453"/>
                  </a:cubicBezTo>
                  <a:lnTo>
                    <a:pt x="261980" y="91453"/>
                  </a:lnTo>
                  <a:cubicBezTo>
                    <a:pt x="256557" y="91453"/>
                    <a:pt x="252201" y="87099"/>
                    <a:pt x="252201" y="81679"/>
                  </a:cubicBezTo>
                  <a:cubicBezTo>
                    <a:pt x="252201" y="76348"/>
                    <a:pt x="256646" y="71906"/>
                    <a:pt x="261980" y="71906"/>
                  </a:cubicBezTo>
                  <a:close/>
                  <a:moveTo>
                    <a:pt x="137096" y="71906"/>
                  </a:moveTo>
                  <a:lnTo>
                    <a:pt x="156244" y="71906"/>
                  </a:lnTo>
                  <a:cubicBezTo>
                    <a:pt x="161587" y="71906"/>
                    <a:pt x="166040" y="76348"/>
                    <a:pt x="166040" y="81679"/>
                  </a:cubicBezTo>
                  <a:cubicBezTo>
                    <a:pt x="166040" y="87099"/>
                    <a:pt x="161587" y="91453"/>
                    <a:pt x="156244" y="91453"/>
                  </a:cubicBezTo>
                  <a:lnTo>
                    <a:pt x="137096" y="91453"/>
                  </a:lnTo>
                  <a:cubicBezTo>
                    <a:pt x="131664" y="91453"/>
                    <a:pt x="127300" y="87099"/>
                    <a:pt x="127300" y="81679"/>
                  </a:cubicBezTo>
                  <a:cubicBezTo>
                    <a:pt x="127300" y="76348"/>
                    <a:pt x="131664" y="71906"/>
                    <a:pt x="137096" y="71906"/>
                  </a:cubicBezTo>
                  <a:close/>
                  <a:moveTo>
                    <a:pt x="207144" y="69295"/>
                  </a:moveTo>
                  <a:cubicBezTo>
                    <a:pt x="212485" y="69295"/>
                    <a:pt x="216847" y="73650"/>
                    <a:pt x="216847" y="79071"/>
                  </a:cubicBezTo>
                  <a:lnTo>
                    <a:pt x="216847" y="195320"/>
                  </a:lnTo>
                  <a:lnTo>
                    <a:pt x="244620" y="195320"/>
                  </a:lnTo>
                  <a:lnTo>
                    <a:pt x="244620" y="182522"/>
                  </a:lnTo>
                  <a:cubicBezTo>
                    <a:pt x="244620" y="177189"/>
                    <a:pt x="248982" y="172835"/>
                    <a:pt x="254323" y="172835"/>
                  </a:cubicBezTo>
                  <a:lnTo>
                    <a:pt x="381084" y="172835"/>
                  </a:lnTo>
                  <a:cubicBezTo>
                    <a:pt x="386514" y="172835"/>
                    <a:pt x="390876" y="177189"/>
                    <a:pt x="390876" y="182522"/>
                  </a:cubicBezTo>
                  <a:lnTo>
                    <a:pt x="390876" y="195320"/>
                  </a:lnTo>
                  <a:lnTo>
                    <a:pt x="401113" y="195320"/>
                  </a:lnTo>
                  <a:cubicBezTo>
                    <a:pt x="406543" y="195320"/>
                    <a:pt x="410905" y="199675"/>
                    <a:pt x="410905" y="205007"/>
                  </a:cubicBezTo>
                  <a:cubicBezTo>
                    <a:pt x="410905" y="210429"/>
                    <a:pt x="406543" y="214784"/>
                    <a:pt x="401113" y="214784"/>
                  </a:cubicBezTo>
                  <a:lnTo>
                    <a:pt x="390876" y="214784"/>
                  </a:lnTo>
                  <a:lnTo>
                    <a:pt x="390876" y="227493"/>
                  </a:lnTo>
                  <a:cubicBezTo>
                    <a:pt x="390876" y="232914"/>
                    <a:pt x="386514" y="237269"/>
                    <a:pt x="381084" y="237269"/>
                  </a:cubicBezTo>
                  <a:lnTo>
                    <a:pt x="254323" y="237269"/>
                  </a:lnTo>
                  <a:cubicBezTo>
                    <a:pt x="248982" y="237269"/>
                    <a:pt x="244620" y="232914"/>
                    <a:pt x="244620" y="227493"/>
                  </a:cubicBezTo>
                  <a:lnTo>
                    <a:pt x="244620" y="214784"/>
                  </a:lnTo>
                  <a:lnTo>
                    <a:pt x="216847" y="214784"/>
                  </a:lnTo>
                  <a:lnTo>
                    <a:pt x="216847" y="280462"/>
                  </a:lnTo>
                  <a:lnTo>
                    <a:pt x="246222" y="280462"/>
                  </a:lnTo>
                  <a:lnTo>
                    <a:pt x="246222" y="267753"/>
                  </a:lnTo>
                  <a:cubicBezTo>
                    <a:pt x="246222" y="262332"/>
                    <a:pt x="250584" y="257977"/>
                    <a:pt x="256014" y="257977"/>
                  </a:cubicBezTo>
                  <a:lnTo>
                    <a:pt x="382775" y="257977"/>
                  </a:lnTo>
                  <a:cubicBezTo>
                    <a:pt x="388205" y="257977"/>
                    <a:pt x="392567" y="262332"/>
                    <a:pt x="392567" y="267753"/>
                  </a:cubicBezTo>
                  <a:lnTo>
                    <a:pt x="392567" y="280462"/>
                  </a:lnTo>
                  <a:lnTo>
                    <a:pt x="402804" y="280462"/>
                  </a:lnTo>
                  <a:cubicBezTo>
                    <a:pt x="408145" y="280462"/>
                    <a:pt x="412596" y="284817"/>
                    <a:pt x="412596" y="290238"/>
                  </a:cubicBezTo>
                  <a:cubicBezTo>
                    <a:pt x="412596" y="295660"/>
                    <a:pt x="408145" y="300015"/>
                    <a:pt x="402804" y="300015"/>
                  </a:cubicBezTo>
                  <a:lnTo>
                    <a:pt x="392567" y="300015"/>
                  </a:lnTo>
                  <a:lnTo>
                    <a:pt x="392567" y="312724"/>
                  </a:lnTo>
                  <a:cubicBezTo>
                    <a:pt x="392567" y="318145"/>
                    <a:pt x="388205" y="322500"/>
                    <a:pt x="382775" y="322500"/>
                  </a:cubicBezTo>
                  <a:lnTo>
                    <a:pt x="256014" y="322500"/>
                  </a:lnTo>
                  <a:cubicBezTo>
                    <a:pt x="250584" y="322500"/>
                    <a:pt x="246222" y="318145"/>
                    <a:pt x="246222" y="312724"/>
                  </a:cubicBezTo>
                  <a:lnTo>
                    <a:pt x="246222" y="300015"/>
                  </a:lnTo>
                  <a:lnTo>
                    <a:pt x="216847" y="300015"/>
                  </a:lnTo>
                  <a:lnTo>
                    <a:pt x="216847" y="365693"/>
                  </a:lnTo>
                  <a:lnTo>
                    <a:pt x="246222" y="365693"/>
                  </a:lnTo>
                  <a:lnTo>
                    <a:pt x="246222" y="352984"/>
                  </a:lnTo>
                  <a:cubicBezTo>
                    <a:pt x="246222" y="347563"/>
                    <a:pt x="250584" y="343208"/>
                    <a:pt x="256014" y="343208"/>
                  </a:cubicBezTo>
                  <a:lnTo>
                    <a:pt x="382775" y="343208"/>
                  </a:lnTo>
                  <a:cubicBezTo>
                    <a:pt x="388205" y="343208"/>
                    <a:pt x="392567" y="347563"/>
                    <a:pt x="392567" y="352984"/>
                  </a:cubicBezTo>
                  <a:lnTo>
                    <a:pt x="392567" y="365693"/>
                  </a:lnTo>
                  <a:lnTo>
                    <a:pt x="402804" y="365693"/>
                  </a:lnTo>
                  <a:cubicBezTo>
                    <a:pt x="408145" y="365693"/>
                    <a:pt x="412596" y="370048"/>
                    <a:pt x="412596" y="375381"/>
                  </a:cubicBezTo>
                  <a:cubicBezTo>
                    <a:pt x="412596" y="380802"/>
                    <a:pt x="408145" y="385157"/>
                    <a:pt x="402804" y="385157"/>
                  </a:cubicBezTo>
                  <a:lnTo>
                    <a:pt x="392567" y="385157"/>
                  </a:lnTo>
                  <a:lnTo>
                    <a:pt x="392567" y="397866"/>
                  </a:lnTo>
                  <a:cubicBezTo>
                    <a:pt x="392567" y="403287"/>
                    <a:pt x="388205" y="407642"/>
                    <a:pt x="382775" y="407642"/>
                  </a:cubicBezTo>
                  <a:lnTo>
                    <a:pt x="256014" y="407642"/>
                  </a:lnTo>
                  <a:cubicBezTo>
                    <a:pt x="250584" y="407642"/>
                    <a:pt x="246222" y="403287"/>
                    <a:pt x="246222" y="397866"/>
                  </a:cubicBezTo>
                  <a:lnTo>
                    <a:pt x="246222" y="385157"/>
                  </a:lnTo>
                  <a:lnTo>
                    <a:pt x="216936" y="385157"/>
                  </a:lnTo>
                  <a:lnTo>
                    <a:pt x="216936" y="450836"/>
                  </a:lnTo>
                  <a:lnTo>
                    <a:pt x="246222" y="450836"/>
                  </a:lnTo>
                  <a:lnTo>
                    <a:pt x="246222" y="438126"/>
                  </a:lnTo>
                  <a:cubicBezTo>
                    <a:pt x="246222" y="432705"/>
                    <a:pt x="250584" y="428350"/>
                    <a:pt x="256014" y="428350"/>
                  </a:cubicBezTo>
                  <a:lnTo>
                    <a:pt x="382775" y="428350"/>
                  </a:lnTo>
                  <a:cubicBezTo>
                    <a:pt x="388205" y="428350"/>
                    <a:pt x="392567" y="432705"/>
                    <a:pt x="392567" y="438126"/>
                  </a:cubicBezTo>
                  <a:lnTo>
                    <a:pt x="392567" y="450836"/>
                  </a:lnTo>
                  <a:lnTo>
                    <a:pt x="402804" y="450836"/>
                  </a:lnTo>
                  <a:cubicBezTo>
                    <a:pt x="408145" y="450836"/>
                    <a:pt x="412596" y="455190"/>
                    <a:pt x="412596" y="460612"/>
                  </a:cubicBezTo>
                  <a:cubicBezTo>
                    <a:pt x="412596" y="466033"/>
                    <a:pt x="408145" y="470388"/>
                    <a:pt x="402804" y="470388"/>
                  </a:cubicBezTo>
                  <a:lnTo>
                    <a:pt x="392567" y="470388"/>
                  </a:lnTo>
                  <a:lnTo>
                    <a:pt x="392567" y="483097"/>
                  </a:lnTo>
                  <a:cubicBezTo>
                    <a:pt x="392567" y="488519"/>
                    <a:pt x="388205" y="492873"/>
                    <a:pt x="382775" y="492873"/>
                  </a:cubicBezTo>
                  <a:lnTo>
                    <a:pt x="256014" y="492873"/>
                  </a:lnTo>
                  <a:cubicBezTo>
                    <a:pt x="250584" y="492873"/>
                    <a:pt x="246222" y="488519"/>
                    <a:pt x="246222" y="483097"/>
                  </a:cubicBezTo>
                  <a:lnTo>
                    <a:pt x="246222" y="470388"/>
                  </a:lnTo>
                  <a:lnTo>
                    <a:pt x="216936" y="470388"/>
                  </a:lnTo>
                  <a:lnTo>
                    <a:pt x="216936" y="536067"/>
                  </a:lnTo>
                  <a:lnTo>
                    <a:pt x="246222" y="536067"/>
                  </a:lnTo>
                  <a:lnTo>
                    <a:pt x="246222" y="523358"/>
                  </a:lnTo>
                  <a:cubicBezTo>
                    <a:pt x="246222" y="517936"/>
                    <a:pt x="250584" y="513581"/>
                    <a:pt x="256014" y="513581"/>
                  </a:cubicBezTo>
                  <a:lnTo>
                    <a:pt x="382775" y="513581"/>
                  </a:lnTo>
                  <a:cubicBezTo>
                    <a:pt x="388205" y="513581"/>
                    <a:pt x="392567" y="517936"/>
                    <a:pt x="392567" y="523358"/>
                  </a:cubicBezTo>
                  <a:lnTo>
                    <a:pt x="392567" y="536067"/>
                  </a:lnTo>
                  <a:lnTo>
                    <a:pt x="402804" y="536067"/>
                  </a:lnTo>
                  <a:cubicBezTo>
                    <a:pt x="408145" y="536067"/>
                    <a:pt x="412596" y="540421"/>
                    <a:pt x="412596" y="545843"/>
                  </a:cubicBezTo>
                  <a:cubicBezTo>
                    <a:pt x="412596" y="551175"/>
                    <a:pt x="408145" y="555530"/>
                    <a:pt x="402804" y="555530"/>
                  </a:cubicBezTo>
                  <a:lnTo>
                    <a:pt x="392567" y="555530"/>
                  </a:lnTo>
                  <a:lnTo>
                    <a:pt x="392567" y="568328"/>
                  </a:lnTo>
                  <a:cubicBezTo>
                    <a:pt x="392567" y="573661"/>
                    <a:pt x="388205" y="578016"/>
                    <a:pt x="382775" y="578016"/>
                  </a:cubicBezTo>
                  <a:lnTo>
                    <a:pt x="256014" y="578016"/>
                  </a:lnTo>
                  <a:cubicBezTo>
                    <a:pt x="250584" y="578016"/>
                    <a:pt x="246222" y="573661"/>
                    <a:pt x="246222" y="568328"/>
                  </a:cubicBezTo>
                  <a:lnTo>
                    <a:pt x="246222" y="555530"/>
                  </a:lnTo>
                  <a:lnTo>
                    <a:pt x="216936" y="555530"/>
                  </a:lnTo>
                  <a:lnTo>
                    <a:pt x="216936" y="596946"/>
                  </a:lnTo>
                  <a:cubicBezTo>
                    <a:pt x="216936" y="602367"/>
                    <a:pt x="212485" y="606722"/>
                    <a:pt x="207144" y="606722"/>
                  </a:cubicBezTo>
                  <a:cubicBezTo>
                    <a:pt x="201714" y="606722"/>
                    <a:pt x="197352" y="602367"/>
                    <a:pt x="197352" y="596946"/>
                  </a:cubicBezTo>
                  <a:lnTo>
                    <a:pt x="197352" y="555530"/>
                  </a:lnTo>
                  <a:lnTo>
                    <a:pt x="167976" y="555530"/>
                  </a:lnTo>
                  <a:lnTo>
                    <a:pt x="167976" y="568328"/>
                  </a:lnTo>
                  <a:cubicBezTo>
                    <a:pt x="167976" y="573661"/>
                    <a:pt x="163614" y="578016"/>
                    <a:pt x="158184" y="578016"/>
                  </a:cubicBezTo>
                  <a:lnTo>
                    <a:pt x="31423" y="578016"/>
                  </a:lnTo>
                  <a:cubicBezTo>
                    <a:pt x="26082" y="578016"/>
                    <a:pt x="21720" y="573661"/>
                    <a:pt x="21720" y="568328"/>
                  </a:cubicBezTo>
                  <a:lnTo>
                    <a:pt x="21720" y="555530"/>
                  </a:lnTo>
                  <a:lnTo>
                    <a:pt x="11483" y="555530"/>
                  </a:lnTo>
                  <a:cubicBezTo>
                    <a:pt x="6053" y="555530"/>
                    <a:pt x="1691" y="551175"/>
                    <a:pt x="1691" y="545843"/>
                  </a:cubicBezTo>
                  <a:cubicBezTo>
                    <a:pt x="1691" y="540421"/>
                    <a:pt x="6053" y="536067"/>
                    <a:pt x="11483" y="536067"/>
                  </a:cubicBezTo>
                  <a:lnTo>
                    <a:pt x="21720" y="536067"/>
                  </a:lnTo>
                  <a:lnTo>
                    <a:pt x="21720" y="523358"/>
                  </a:lnTo>
                  <a:cubicBezTo>
                    <a:pt x="21720" y="517936"/>
                    <a:pt x="26082" y="513581"/>
                    <a:pt x="31423" y="513581"/>
                  </a:cubicBezTo>
                  <a:lnTo>
                    <a:pt x="158184" y="513581"/>
                  </a:lnTo>
                  <a:cubicBezTo>
                    <a:pt x="163614" y="513581"/>
                    <a:pt x="167976" y="517936"/>
                    <a:pt x="167976" y="523358"/>
                  </a:cubicBezTo>
                  <a:lnTo>
                    <a:pt x="167976" y="536067"/>
                  </a:lnTo>
                  <a:lnTo>
                    <a:pt x="197352" y="536067"/>
                  </a:lnTo>
                  <a:lnTo>
                    <a:pt x="197352" y="470388"/>
                  </a:lnTo>
                  <a:lnTo>
                    <a:pt x="167976" y="470388"/>
                  </a:lnTo>
                  <a:lnTo>
                    <a:pt x="167976" y="483097"/>
                  </a:lnTo>
                  <a:cubicBezTo>
                    <a:pt x="167976" y="488519"/>
                    <a:pt x="163614" y="492873"/>
                    <a:pt x="158184" y="492873"/>
                  </a:cubicBezTo>
                  <a:lnTo>
                    <a:pt x="31423" y="492873"/>
                  </a:lnTo>
                  <a:cubicBezTo>
                    <a:pt x="26082" y="492873"/>
                    <a:pt x="21720" y="488519"/>
                    <a:pt x="21720" y="483097"/>
                  </a:cubicBezTo>
                  <a:lnTo>
                    <a:pt x="21720" y="470388"/>
                  </a:lnTo>
                  <a:lnTo>
                    <a:pt x="11483" y="470388"/>
                  </a:lnTo>
                  <a:cubicBezTo>
                    <a:pt x="6053" y="470388"/>
                    <a:pt x="1691" y="466033"/>
                    <a:pt x="1691" y="460612"/>
                  </a:cubicBezTo>
                  <a:cubicBezTo>
                    <a:pt x="1691" y="455190"/>
                    <a:pt x="6053" y="450836"/>
                    <a:pt x="11483" y="450836"/>
                  </a:cubicBezTo>
                  <a:lnTo>
                    <a:pt x="21720" y="450836"/>
                  </a:lnTo>
                  <a:lnTo>
                    <a:pt x="21720" y="438126"/>
                  </a:lnTo>
                  <a:cubicBezTo>
                    <a:pt x="21720" y="432794"/>
                    <a:pt x="26082" y="428350"/>
                    <a:pt x="31423" y="428350"/>
                  </a:cubicBezTo>
                  <a:lnTo>
                    <a:pt x="158184" y="428350"/>
                  </a:lnTo>
                  <a:cubicBezTo>
                    <a:pt x="163614" y="428350"/>
                    <a:pt x="167976" y="432794"/>
                    <a:pt x="167976" y="438126"/>
                  </a:cubicBezTo>
                  <a:lnTo>
                    <a:pt x="167976" y="450836"/>
                  </a:lnTo>
                  <a:lnTo>
                    <a:pt x="197352" y="450836"/>
                  </a:lnTo>
                  <a:lnTo>
                    <a:pt x="197352" y="385157"/>
                  </a:lnTo>
                  <a:lnTo>
                    <a:pt x="167976" y="385157"/>
                  </a:lnTo>
                  <a:lnTo>
                    <a:pt x="167976" y="397866"/>
                  </a:lnTo>
                  <a:cubicBezTo>
                    <a:pt x="167976" y="403287"/>
                    <a:pt x="163614" y="407642"/>
                    <a:pt x="158184" y="407642"/>
                  </a:cubicBezTo>
                  <a:lnTo>
                    <a:pt x="31423" y="407642"/>
                  </a:lnTo>
                  <a:cubicBezTo>
                    <a:pt x="26082" y="407642"/>
                    <a:pt x="21720" y="403287"/>
                    <a:pt x="21720" y="397866"/>
                  </a:cubicBezTo>
                  <a:lnTo>
                    <a:pt x="21720" y="385157"/>
                  </a:lnTo>
                  <a:lnTo>
                    <a:pt x="11483" y="385157"/>
                  </a:lnTo>
                  <a:cubicBezTo>
                    <a:pt x="6053" y="385157"/>
                    <a:pt x="1691" y="380802"/>
                    <a:pt x="1691" y="375470"/>
                  </a:cubicBezTo>
                  <a:cubicBezTo>
                    <a:pt x="1691" y="370048"/>
                    <a:pt x="6053" y="365693"/>
                    <a:pt x="11483" y="365693"/>
                  </a:cubicBezTo>
                  <a:lnTo>
                    <a:pt x="21720" y="365693"/>
                  </a:lnTo>
                  <a:lnTo>
                    <a:pt x="21720" y="352984"/>
                  </a:lnTo>
                  <a:cubicBezTo>
                    <a:pt x="21720" y="347563"/>
                    <a:pt x="26082" y="343208"/>
                    <a:pt x="31423" y="343208"/>
                  </a:cubicBezTo>
                  <a:lnTo>
                    <a:pt x="158184" y="343208"/>
                  </a:lnTo>
                  <a:cubicBezTo>
                    <a:pt x="163614" y="343208"/>
                    <a:pt x="167976" y="347563"/>
                    <a:pt x="167976" y="352984"/>
                  </a:cubicBezTo>
                  <a:lnTo>
                    <a:pt x="167976" y="365693"/>
                  </a:lnTo>
                  <a:lnTo>
                    <a:pt x="197352" y="365693"/>
                  </a:lnTo>
                  <a:lnTo>
                    <a:pt x="197352" y="300015"/>
                  </a:lnTo>
                  <a:lnTo>
                    <a:pt x="167976" y="300015"/>
                  </a:lnTo>
                  <a:lnTo>
                    <a:pt x="167976" y="312724"/>
                  </a:lnTo>
                  <a:cubicBezTo>
                    <a:pt x="167976" y="318145"/>
                    <a:pt x="163614" y="322500"/>
                    <a:pt x="158184" y="322500"/>
                  </a:cubicBezTo>
                  <a:lnTo>
                    <a:pt x="31423" y="322500"/>
                  </a:lnTo>
                  <a:cubicBezTo>
                    <a:pt x="26082" y="322500"/>
                    <a:pt x="21720" y="318145"/>
                    <a:pt x="21720" y="312724"/>
                  </a:cubicBezTo>
                  <a:lnTo>
                    <a:pt x="21720" y="300015"/>
                  </a:lnTo>
                  <a:lnTo>
                    <a:pt x="11483" y="300015"/>
                  </a:lnTo>
                  <a:cubicBezTo>
                    <a:pt x="6053" y="300015"/>
                    <a:pt x="1691" y="295660"/>
                    <a:pt x="1691" y="290238"/>
                  </a:cubicBezTo>
                  <a:cubicBezTo>
                    <a:pt x="1691" y="284817"/>
                    <a:pt x="6053" y="280462"/>
                    <a:pt x="11483" y="280462"/>
                  </a:cubicBezTo>
                  <a:lnTo>
                    <a:pt x="21720" y="280462"/>
                  </a:lnTo>
                  <a:lnTo>
                    <a:pt x="21720" y="267753"/>
                  </a:lnTo>
                  <a:cubicBezTo>
                    <a:pt x="21720" y="262332"/>
                    <a:pt x="26082" y="257977"/>
                    <a:pt x="31423" y="257977"/>
                  </a:cubicBezTo>
                  <a:lnTo>
                    <a:pt x="158184" y="257977"/>
                  </a:lnTo>
                  <a:cubicBezTo>
                    <a:pt x="163614" y="257977"/>
                    <a:pt x="167976" y="262332"/>
                    <a:pt x="167976" y="267753"/>
                  </a:cubicBezTo>
                  <a:lnTo>
                    <a:pt x="167976" y="280462"/>
                  </a:lnTo>
                  <a:lnTo>
                    <a:pt x="197352" y="280462"/>
                  </a:lnTo>
                  <a:lnTo>
                    <a:pt x="197352" y="214784"/>
                  </a:lnTo>
                  <a:lnTo>
                    <a:pt x="166285" y="214784"/>
                  </a:lnTo>
                  <a:lnTo>
                    <a:pt x="166285" y="227493"/>
                  </a:lnTo>
                  <a:cubicBezTo>
                    <a:pt x="166285" y="232914"/>
                    <a:pt x="161923" y="237269"/>
                    <a:pt x="156582" y="237269"/>
                  </a:cubicBezTo>
                  <a:lnTo>
                    <a:pt x="29821" y="237269"/>
                  </a:lnTo>
                  <a:cubicBezTo>
                    <a:pt x="24391" y="237269"/>
                    <a:pt x="20029" y="232914"/>
                    <a:pt x="20029" y="227493"/>
                  </a:cubicBezTo>
                  <a:lnTo>
                    <a:pt x="20029" y="214784"/>
                  </a:lnTo>
                  <a:lnTo>
                    <a:pt x="9792" y="214784"/>
                  </a:lnTo>
                  <a:cubicBezTo>
                    <a:pt x="4362" y="214784"/>
                    <a:pt x="0" y="210429"/>
                    <a:pt x="0" y="205007"/>
                  </a:cubicBezTo>
                  <a:cubicBezTo>
                    <a:pt x="0" y="199675"/>
                    <a:pt x="4362" y="195320"/>
                    <a:pt x="9792" y="195320"/>
                  </a:cubicBezTo>
                  <a:lnTo>
                    <a:pt x="20029" y="195320"/>
                  </a:lnTo>
                  <a:lnTo>
                    <a:pt x="20029" y="182522"/>
                  </a:lnTo>
                  <a:cubicBezTo>
                    <a:pt x="20029" y="177189"/>
                    <a:pt x="24391" y="172835"/>
                    <a:pt x="29821" y="172835"/>
                  </a:cubicBezTo>
                  <a:lnTo>
                    <a:pt x="156582" y="172835"/>
                  </a:lnTo>
                  <a:cubicBezTo>
                    <a:pt x="161923" y="172835"/>
                    <a:pt x="166285" y="177189"/>
                    <a:pt x="166285" y="182522"/>
                  </a:cubicBezTo>
                  <a:lnTo>
                    <a:pt x="166285" y="195320"/>
                  </a:lnTo>
                  <a:lnTo>
                    <a:pt x="197352" y="195320"/>
                  </a:lnTo>
                  <a:lnTo>
                    <a:pt x="197352" y="79071"/>
                  </a:lnTo>
                  <a:cubicBezTo>
                    <a:pt x="197352" y="73650"/>
                    <a:pt x="201714" y="69295"/>
                    <a:pt x="207144" y="69295"/>
                  </a:cubicBezTo>
                  <a:close/>
                  <a:moveTo>
                    <a:pt x="253162" y="23929"/>
                  </a:moveTo>
                  <a:cubicBezTo>
                    <a:pt x="256984" y="20111"/>
                    <a:pt x="263116" y="20111"/>
                    <a:pt x="266938" y="23929"/>
                  </a:cubicBezTo>
                  <a:cubicBezTo>
                    <a:pt x="270760" y="27748"/>
                    <a:pt x="270760" y="33965"/>
                    <a:pt x="266938" y="37783"/>
                  </a:cubicBezTo>
                  <a:lnTo>
                    <a:pt x="253428" y="51282"/>
                  </a:lnTo>
                  <a:cubicBezTo>
                    <a:pt x="251473" y="53147"/>
                    <a:pt x="248984" y="54124"/>
                    <a:pt x="246496" y="54124"/>
                  </a:cubicBezTo>
                  <a:cubicBezTo>
                    <a:pt x="244007" y="54124"/>
                    <a:pt x="241518" y="53147"/>
                    <a:pt x="239563" y="51282"/>
                  </a:cubicBezTo>
                  <a:cubicBezTo>
                    <a:pt x="235830" y="47463"/>
                    <a:pt x="235830" y="41247"/>
                    <a:pt x="239563" y="37428"/>
                  </a:cubicBezTo>
                  <a:close/>
                  <a:moveTo>
                    <a:pt x="151240" y="23929"/>
                  </a:moveTo>
                  <a:cubicBezTo>
                    <a:pt x="155070" y="20111"/>
                    <a:pt x="161215" y="20111"/>
                    <a:pt x="165045" y="23929"/>
                  </a:cubicBezTo>
                  <a:lnTo>
                    <a:pt x="178581" y="37428"/>
                  </a:lnTo>
                  <a:cubicBezTo>
                    <a:pt x="182411" y="41247"/>
                    <a:pt x="182411" y="47463"/>
                    <a:pt x="178581" y="51282"/>
                  </a:cubicBezTo>
                  <a:cubicBezTo>
                    <a:pt x="176711" y="53147"/>
                    <a:pt x="174218" y="54124"/>
                    <a:pt x="171724" y="54124"/>
                  </a:cubicBezTo>
                  <a:cubicBezTo>
                    <a:pt x="169230" y="54124"/>
                    <a:pt x="166737" y="53147"/>
                    <a:pt x="164777" y="51282"/>
                  </a:cubicBezTo>
                  <a:lnTo>
                    <a:pt x="151240" y="37783"/>
                  </a:lnTo>
                  <a:cubicBezTo>
                    <a:pt x="147411" y="33965"/>
                    <a:pt x="147411" y="27748"/>
                    <a:pt x="151240" y="23929"/>
                  </a:cubicBezTo>
                  <a:close/>
                  <a:moveTo>
                    <a:pt x="209085" y="0"/>
                  </a:moveTo>
                  <a:cubicBezTo>
                    <a:pt x="214525" y="0"/>
                    <a:pt x="218894" y="4356"/>
                    <a:pt x="218894" y="9778"/>
                  </a:cubicBezTo>
                  <a:lnTo>
                    <a:pt x="218894" y="28891"/>
                  </a:lnTo>
                  <a:cubicBezTo>
                    <a:pt x="218894" y="34314"/>
                    <a:pt x="214525" y="38670"/>
                    <a:pt x="209085" y="38670"/>
                  </a:cubicBezTo>
                  <a:cubicBezTo>
                    <a:pt x="203646" y="38670"/>
                    <a:pt x="199277" y="34314"/>
                    <a:pt x="199277" y="28891"/>
                  </a:cubicBezTo>
                  <a:lnTo>
                    <a:pt x="199277" y="9778"/>
                  </a:lnTo>
                  <a:cubicBezTo>
                    <a:pt x="199277" y="4356"/>
                    <a:pt x="203646" y="0"/>
                    <a:pt x="209085" y="0"/>
                  </a:cubicBezTo>
                  <a:close/>
                </a:path>
              </a:pathLst>
            </a:custGeom>
            <a:solidFill>
              <a:srgbClr val="F3E594"/>
            </a:solidFill>
            <a:ln>
              <a:noFill/>
            </a:ln>
          </p:spPr>
          <p:txBody>
            <a:bodyPr/>
            <a:lstStyle/>
            <a:p>
              <a:endParaRPr lang="zh-CN" altLang="en-US">
                <a:cs typeface="+mn-ea"/>
                <a:sym typeface="+mn-lt"/>
              </a:endParaRPr>
            </a:p>
          </p:txBody>
        </p:sp>
        <p:sp>
          <p:nvSpPr>
            <p:cNvPr id="52" name="文本框 51"/>
            <p:cNvSpPr txBox="1"/>
            <p:nvPr/>
          </p:nvSpPr>
          <p:spPr>
            <a:xfrm>
              <a:off x="2488" y="2891"/>
              <a:ext cx="6475"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33" name="组合 20"/>
          <p:cNvGrpSpPr/>
          <p:nvPr/>
        </p:nvGrpSpPr>
        <p:grpSpPr>
          <a:xfrm>
            <a:off x="6405245" y="1711325"/>
            <a:ext cx="4921885" cy="953770"/>
            <a:chOff x="1212" y="2744"/>
            <a:chExt cx="7751" cy="1502"/>
          </a:xfrm>
        </p:grpSpPr>
        <p:sp>
          <p:nvSpPr>
            <p:cNvPr id="34" name="矩形 33"/>
            <p:cNvSpPr/>
            <p:nvPr/>
          </p:nvSpPr>
          <p:spPr>
            <a:xfrm>
              <a:off x="1212" y="2744"/>
              <a:ext cx="7751" cy="1502"/>
            </a:xfrm>
            <a:prstGeom prst="rect">
              <a:avLst/>
            </a:prstGeom>
            <a:noFill/>
            <a:ln>
              <a:solidFill>
                <a:srgbClr val="F3E59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new-year_100795"/>
            <p:cNvSpPr>
              <a:spLocks noChangeAspect="1"/>
            </p:cNvSpPr>
            <p:nvPr/>
          </p:nvSpPr>
          <p:spPr bwMode="auto">
            <a:xfrm>
              <a:off x="1661" y="3115"/>
              <a:ext cx="677" cy="761"/>
            </a:xfrm>
            <a:custGeom>
              <a:avLst/>
              <a:gdLst>
                <a:gd name="connsiteX0" fmla="*/ 264940 w 437961"/>
                <a:gd name="connsiteY0" fmla="*/ 460967 h 491836"/>
                <a:gd name="connsiteX1" fmla="*/ 256701 w 437961"/>
                <a:gd name="connsiteY1" fmla="*/ 464586 h 491836"/>
                <a:gd name="connsiteX2" fmla="*/ 253796 w 437961"/>
                <a:gd name="connsiteY2" fmla="*/ 474921 h 491836"/>
                <a:gd name="connsiteX3" fmla="*/ 256701 w 437961"/>
                <a:gd name="connsiteY3" fmla="*/ 485256 h 491836"/>
                <a:gd name="connsiteX4" fmla="*/ 273227 w 437961"/>
                <a:gd name="connsiteY4" fmla="*/ 485256 h 491836"/>
                <a:gd name="connsiteX5" fmla="*/ 276179 w 437961"/>
                <a:gd name="connsiteY5" fmla="*/ 474921 h 491836"/>
                <a:gd name="connsiteX6" fmla="*/ 273227 w 437961"/>
                <a:gd name="connsiteY6" fmla="*/ 464586 h 491836"/>
                <a:gd name="connsiteX7" fmla="*/ 264940 w 437961"/>
                <a:gd name="connsiteY7" fmla="*/ 460967 h 491836"/>
                <a:gd name="connsiteX8" fmla="*/ 187645 w 437961"/>
                <a:gd name="connsiteY8" fmla="*/ 460871 h 491836"/>
                <a:gd name="connsiteX9" fmla="*/ 180168 w 437961"/>
                <a:gd name="connsiteY9" fmla="*/ 463919 h 491836"/>
                <a:gd name="connsiteX10" fmla="*/ 176882 w 437961"/>
                <a:gd name="connsiteY10" fmla="*/ 472730 h 491836"/>
                <a:gd name="connsiteX11" fmla="*/ 196742 w 437961"/>
                <a:gd name="connsiteY11" fmla="*/ 472730 h 491836"/>
                <a:gd name="connsiteX12" fmla="*/ 194313 w 437961"/>
                <a:gd name="connsiteY12" fmla="*/ 463967 h 491836"/>
                <a:gd name="connsiteX13" fmla="*/ 187598 w 437961"/>
                <a:gd name="connsiteY13" fmla="*/ 460919 h 491836"/>
                <a:gd name="connsiteX14" fmla="*/ 204314 w 437961"/>
                <a:gd name="connsiteY14" fmla="*/ 458966 h 491836"/>
                <a:gd name="connsiteX15" fmla="*/ 207505 w 437961"/>
                <a:gd name="connsiteY15" fmla="*/ 458966 h 491836"/>
                <a:gd name="connsiteX16" fmla="*/ 212648 w 437961"/>
                <a:gd name="connsiteY16" fmla="*/ 477636 h 491836"/>
                <a:gd name="connsiteX17" fmla="*/ 215029 w 437961"/>
                <a:gd name="connsiteY17" fmla="*/ 487828 h 491836"/>
                <a:gd name="connsiteX18" fmla="*/ 217792 w 437961"/>
                <a:gd name="connsiteY18" fmla="*/ 478683 h 491836"/>
                <a:gd name="connsiteX19" fmla="*/ 224268 w 437961"/>
                <a:gd name="connsiteY19" fmla="*/ 458966 h 491836"/>
                <a:gd name="connsiteX20" fmla="*/ 226935 w 437961"/>
                <a:gd name="connsiteY20" fmla="*/ 458966 h 491836"/>
                <a:gd name="connsiteX21" fmla="*/ 233222 w 437961"/>
                <a:gd name="connsiteY21" fmla="*/ 478541 h 491836"/>
                <a:gd name="connsiteX22" fmla="*/ 235841 w 437961"/>
                <a:gd name="connsiteY22" fmla="*/ 487685 h 491836"/>
                <a:gd name="connsiteX23" fmla="*/ 238413 w 437961"/>
                <a:gd name="connsiteY23" fmla="*/ 477397 h 491836"/>
                <a:gd name="connsiteX24" fmla="*/ 243366 w 437961"/>
                <a:gd name="connsiteY24" fmla="*/ 458966 h 491836"/>
                <a:gd name="connsiteX25" fmla="*/ 246366 w 437961"/>
                <a:gd name="connsiteY25" fmla="*/ 458966 h 491836"/>
                <a:gd name="connsiteX26" fmla="*/ 237603 w 437961"/>
                <a:gd name="connsiteY26" fmla="*/ 490971 h 491836"/>
                <a:gd name="connsiteX27" fmla="*/ 234460 w 437961"/>
                <a:gd name="connsiteY27" fmla="*/ 490971 h 491836"/>
                <a:gd name="connsiteX28" fmla="*/ 227412 w 437961"/>
                <a:gd name="connsiteY28" fmla="*/ 469444 h 491836"/>
                <a:gd name="connsiteX29" fmla="*/ 225697 w 437961"/>
                <a:gd name="connsiteY29" fmla="*/ 463014 h 491836"/>
                <a:gd name="connsiteX30" fmla="*/ 224840 w 437961"/>
                <a:gd name="connsiteY30" fmla="*/ 465205 h 491836"/>
                <a:gd name="connsiteX31" fmla="*/ 223554 w 437961"/>
                <a:gd name="connsiteY31" fmla="*/ 469492 h 491836"/>
                <a:gd name="connsiteX32" fmla="*/ 216363 w 437961"/>
                <a:gd name="connsiteY32" fmla="*/ 490971 h 491836"/>
                <a:gd name="connsiteX33" fmla="*/ 213458 w 437961"/>
                <a:gd name="connsiteY33" fmla="*/ 490971 h 491836"/>
                <a:gd name="connsiteX34" fmla="*/ 138211 w 437961"/>
                <a:gd name="connsiteY34" fmla="*/ 458966 h 491836"/>
                <a:gd name="connsiteX35" fmla="*/ 141164 w 437961"/>
                <a:gd name="connsiteY35" fmla="*/ 458966 h 491836"/>
                <a:gd name="connsiteX36" fmla="*/ 141021 w 437961"/>
                <a:gd name="connsiteY36" fmla="*/ 490971 h 491836"/>
                <a:gd name="connsiteX37" fmla="*/ 138211 w 437961"/>
                <a:gd name="connsiteY37" fmla="*/ 490971 h 491836"/>
                <a:gd name="connsiteX38" fmla="*/ 300849 w 437961"/>
                <a:gd name="connsiteY38" fmla="*/ 458300 h 491836"/>
                <a:gd name="connsiteX39" fmla="*/ 305421 w 437961"/>
                <a:gd name="connsiteY39" fmla="*/ 458728 h 491836"/>
                <a:gd name="connsiteX40" fmla="*/ 304849 w 437961"/>
                <a:gd name="connsiteY40" fmla="*/ 461538 h 491836"/>
                <a:gd name="connsiteX41" fmla="*/ 300706 w 437961"/>
                <a:gd name="connsiteY41" fmla="*/ 461014 h 491836"/>
                <a:gd name="connsiteX42" fmla="*/ 293943 w 437961"/>
                <a:gd name="connsiteY42" fmla="*/ 464539 h 491836"/>
                <a:gd name="connsiteX43" fmla="*/ 291276 w 437961"/>
                <a:gd name="connsiteY43" fmla="*/ 473397 h 491836"/>
                <a:gd name="connsiteX44" fmla="*/ 291276 w 437961"/>
                <a:gd name="connsiteY44" fmla="*/ 490971 h 491836"/>
                <a:gd name="connsiteX45" fmla="*/ 288371 w 437961"/>
                <a:gd name="connsiteY45" fmla="*/ 490971 h 491836"/>
                <a:gd name="connsiteX46" fmla="*/ 288371 w 437961"/>
                <a:gd name="connsiteY46" fmla="*/ 458966 h 491836"/>
                <a:gd name="connsiteX47" fmla="*/ 290848 w 437961"/>
                <a:gd name="connsiteY47" fmla="*/ 458966 h 491836"/>
                <a:gd name="connsiteX48" fmla="*/ 291086 w 437961"/>
                <a:gd name="connsiteY48" fmla="*/ 464777 h 491836"/>
                <a:gd name="connsiteX49" fmla="*/ 295658 w 437961"/>
                <a:gd name="connsiteY49" fmla="*/ 459824 h 491836"/>
                <a:gd name="connsiteX50" fmla="*/ 300849 w 437961"/>
                <a:gd name="connsiteY50" fmla="*/ 458300 h 491836"/>
                <a:gd name="connsiteX51" fmla="*/ 187693 w 437961"/>
                <a:gd name="connsiteY51" fmla="*/ 458300 h 491836"/>
                <a:gd name="connsiteX52" fmla="*/ 196837 w 437961"/>
                <a:gd name="connsiteY52" fmla="*/ 462252 h 491836"/>
                <a:gd name="connsiteX53" fmla="*/ 200123 w 437961"/>
                <a:gd name="connsiteY53" fmla="*/ 473064 h 491836"/>
                <a:gd name="connsiteX54" fmla="*/ 200123 w 437961"/>
                <a:gd name="connsiteY54" fmla="*/ 475445 h 491836"/>
                <a:gd name="connsiteX55" fmla="*/ 176644 w 437961"/>
                <a:gd name="connsiteY55" fmla="*/ 475445 h 491836"/>
                <a:gd name="connsiteX56" fmla="*/ 179740 w 437961"/>
                <a:gd name="connsiteY56" fmla="*/ 485589 h 491836"/>
                <a:gd name="connsiteX57" fmla="*/ 188407 w 437961"/>
                <a:gd name="connsiteY57" fmla="*/ 489113 h 491836"/>
                <a:gd name="connsiteX58" fmla="*/ 193265 w 437961"/>
                <a:gd name="connsiteY58" fmla="*/ 488732 h 491836"/>
                <a:gd name="connsiteX59" fmla="*/ 198551 w 437961"/>
                <a:gd name="connsiteY59" fmla="*/ 487113 h 491836"/>
                <a:gd name="connsiteX60" fmla="*/ 198551 w 437961"/>
                <a:gd name="connsiteY60" fmla="*/ 489733 h 491836"/>
                <a:gd name="connsiteX61" fmla="*/ 193551 w 437961"/>
                <a:gd name="connsiteY61" fmla="*/ 491352 h 491836"/>
                <a:gd name="connsiteX62" fmla="*/ 188502 w 437961"/>
                <a:gd name="connsiteY62" fmla="*/ 491685 h 491836"/>
                <a:gd name="connsiteX63" fmla="*/ 177596 w 437961"/>
                <a:gd name="connsiteY63" fmla="*/ 487304 h 491836"/>
                <a:gd name="connsiteX64" fmla="*/ 173644 w 437961"/>
                <a:gd name="connsiteY64" fmla="*/ 475207 h 491836"/>
                <a:gd name="connsiteX65" fmla="*/ 177454 w 437961"/>
                <a:gd name="connsiteY65" fmla="*/ 462872 h 491836"/>
                <a:gd name="connsiteX66" fmla="*/ 187693 w 437961"/>
                <a:gd name="connsiteY66" fmla="*/ 458300 h 491836"/>
                <a:gd name="connsiteX67" fmla="*/ 164500 w 437961"/>
                <a:gd name="connsiteY67" fmla="*/ 458300 h 491836"/>
                <a:gd name="connsiteX68" fmla="*/ 169072 w 437961"/>
                <a:gd name="connsiteY68" fmla="*/ 458728 h 491836"/>
                <a:gd name="connsiteX69" fmla="*/ 168548 w 437961"/>
                <a:gd name="connsiteY69" fmla="*/ 461538 h 491836"/>
                <a:gd name="connsiteX70" fmla="*/ 164357 w 437961"/>
                <a:gd name="connsiteY70" fmla="*/ 461014 h 491836"/>
                <a:gd name="connsiteX71" fmla="*/ 157594 w 437961"/>
                <a:gd name="connsiteY71" fmla="*/ 464539 h 491836"/>
                <a:gd name="connsiteX72" fmla="*/ 154927 w 437961"/>
                <a:gd name="connsiteY72" fmla="*/ 473397 h 491836"/>
                <a:gd name="connsiteX73" fmla="*/ 154927 w 437961"/>
                <a:gd name="connsiteY73" fmla="*/ 490971 h 491836"/>
                <a:gd name="connsiteX74" fmla="*/ 151927 w 437961"/>
                <a:gd name="connsiteY74" fmla="*/ 490971 h 491836"/>
                <a:gd name="connsiteX75" fmla="*/ 151927 w 437961"/>
                <a:gd name="connsiteY75" fmla="*/ 458966 h 491836"/>
                <a:gd name="connsiteX76" fmla="*/ 154403 w 437961"/>
                <a:gd name="connsiteY76" fmla="*/ 458966 h 491836"/>
                <a:gd name="connsiteX77" fmla="*/ 154689 w 437961"/>
                <a:gd name="connsiteY77" fmla="*/ 464777 h 491836"/>
                <a:gd name="connsiteX78" fmla="*/ 159261 w 437961"/>
                <a:gd name="connsiteY78" fmla="*/ 459824 h 491836"/>
                <a:gd name="connsiteX79" fmla="*/ 164500 w 437961"/>
                <a:gd name="connsiteY79" fmla="*/ 458300 h 491836"/>
                <a:gd name="connsiteX80" fmla="*/ 265083 w 437961"/>
                <a:gd name="connsiteY80" fmla="*/ 458061 h 491836"/>
                <a:gd name="connsiteX81" fmla="*/ 275513 w 437961"/>
                <a:gd name="connsiteY81" fmla="*/ 462633 h 491836"/>
                <a:gd name="connsiteX82" fmla="*/ 279227 w 437961"/>
                <a:gd name="connsiteY82" fmla="*/ 474921 h 491836"/>
                <a:gd name="connsiteX83" fmla="*/ 275370 w 437961"/>
                <a:gd name="connsiteY83" fmla="*/ 487256 h 491836"/>
                <a:gd name="connsiteX84" fmla="*/ 264797 w 437961"/>
                <a:gd name="connsiteY84" fmla="*/ 491828 h 491836"/>
                <a:gd name="connsiteX85" fmla="*/ 257368 w 437961"/>
                <a:gd name="connsiteY85" fmla="*/ 489733 h 491836"/>
                <a:gd name="connsiteX86" fmla="*/ 252510 w 437961"/>
                <a:gd name="connsiteY86" fmla="*/ 483779 h 491836"/>
                <a:gd name="connsiteX87" fmla="*/ 250795 w 437961"/>
                <a:gd name="connsiteY87" fmla="*/ 474921 h 491836"/>
                <a:gd name="connsiteX88" fmla="*/ 254605 w 437961"/>
                <a:gd name="connsiteY88" fmla="*/ 462633 h 491836"/>
                <a:gd name="connsiteX89" fmla="*/ 265083 w 437961"/>
                <a:gd name="connsiteY89" fmla="*/ 458061 h 491836"/>
                <a:gd name="connsiteX90" fmla="*/ 108398 w 437961"/>
                <a:gd name="connsiteY90" fmla="*/ 447679 h 491836"/>
                <a:gd name="connsiteX91" fmla="*/ 132115 w 437961"/>
                <a:gd name="connsiteY91" fmla="*/ 447679 h 491836"/>
                <a:gd name="connsiteX92" fmla="*/ 132115 w 437961"/>
                <a:gd name="connsiteY92" fmla="*/ 450489 h 491836"/>
                <a:gd name="connsiteX93" fmla="*/ 111446 w 437961"/>
                <a:gd name="connsiteY93" fmla="*/ 450489 h 491836"/>
                <a:gd name="connsiteX94" fmla="*/ 111446 w 437961"/>
                <a:gd name="connsiteY94" fmla="*/ 468777 h 491836"/>
                <a:gd name="connsiteX95" fmla="*/ 130972 w 437961"/>
                <a:gd name="connsiteY95" fmla="*/ 468777 h 491836"/>
                <a:gd name="connsiteX96" fmla="*/ 130972 w 437961"/>
                <a:gd name="connsiteY96" fmla="*/ 471587 h 491836"/>
                <a:gd name="connsiteX97" fmla="*/ 111446 w 437961"/>
                <a:gd name="connsiteY97" fmla="*/ 471587 h 491836"/>
                <a:gd name="connsiteX98" fmla="*/ 111446 w 437961"/>
                <a:gd name="connsiteY98" fmla="*/ 490971 h 491836"/>
                <a:gd name="connsiteX99" fmla="*/ 108398 w 437961"/>
                <a:gd name="connsiteY99" fmla="*/ 490971 h 491836"/>
                <a:gd name="connsiteX100" fmla="*/ 139544 w 437961"/>
                <a:gd name="connsiteY100" fmla="*/ 447012 h 491836"/>
                <a:gd name="connsiteX101" fmla="*/ 140973 w 437961"/>
                <a:gd name="connsiteY101" fmla="*/ 447727 h 491836"/>
                <a:gd name="connsiteX102" fmla="*/ 141449 w 437961"/>
                <a:gd name="connsiteY102" fmla="*/ 449822 h 491836"/>
                <a:gd name="connsiteX103" fmla="*/ 140973 w 437961"/>
                <a:gd name="connsiteY103" fmla="*/ 451918 h 491836"/>
                <a:gd name="connsiteX104" fmla="*/ 139544 w 437961"/>
                <a:gd name="connsiteY104" fmla="*/ 452727 h 491836"/>
                <a:gd name="connsiteX105" fmla="*/ 137687 w 437961"/>
                <a:gd name="connsiteY105" fmla="*/ 449822 h 491836"/>
                <a:gd name="connsiteX106" fmla="*/ 139544 w 437961"/>
                <a:gd name="connsiteY106" fmla="*/ 447012 h 491836"/>
                <a:gd name="connsiteX107" fmla="*/ 311945 w 437961"/>
                <a:gd name="connsiteY107" fmla="*/ 445012 h 491836"/>
                <a:gd name="connsiteX108" fmla="*/ 314898 w 437961"/>
                <a:gd name="connsiteY108" fmla="*/ 445012 h 491836"/>
                <a:gd name="connsiteX109" fmla="*/ 314898 w 437961"/>
                <a:gd name="connsiteY109" fmla="*/ 468110 h 491836"/>
                <a:gd name="connsiteX110" fmla="*/ 314660 w 437961"/>
                <a:gd name="connsiteY110" fmla="*/ 476969 h 491836"/>
                <a:gd name="connsiteX111" fmla="*/ 331090 w 437961"/>
                <a:gd name="connsiteY111" fmla="*/ 458681 h 491836"/>
                <a:gd name="connsiteX112" fmla="*/ 334805 w 437961"/>
                <a:gd name="connsiteY112" fmla="*/ 458681 h 491836"/>
                <a:gd name="connsiteX113" fmla="*/ 322137 w 437961"/>
                <a:gd name="connsiteY113" fmla="*/ 472397 h 491836"/>
                <a:gd name="connsiteX114" fmla="*/ 335853 w 437961"/>
                <a:gd name="connsiteY114" fmla="*/ 490685 h 491836"/>
                <a:gd name="connsiteX115" fmla="*/ 332329 w 437961"/>
                <a:gd name="connsiteY115" fmla="*/ 490685 h 491836"/>
                <a:gd name="connsiteX116" fmla="*/ 320089 w 437961"/>
                <a:gd name="connsiteY116" fmla="*/ 474397 h 491836"/>
                <a:gd name="connsiteX117" fmla="*/ 314850 w 437961"/>
                <a:gd name="connsiteY117" fmla="*/ 478969 h 491836"/>
                <a:gd name="connsiteX118" fmla="*/ 314850 w 437961"/>
                <a:gd name="connsiteY118" fmla="*/ 490971 h 491836"/>
                <a:gd name="connsiteX119" fmla="*/ 311945 w 437961"/>
                <a:gd name="connsiteY119" fmla="*/ 490971 h 491836"/>
                <a:gd name="connsiteX120" fmla="*/ 242413 w 437961"/>
                <a:gd name="connsiteY120" fmla="*/ 334187 h 491836"/>
                <a:gd name="connsiteX121" fmla="*/ 246271 w 437961"/>
                <a:gd name="connsiteY121" fmla="*/ 338997 h 491836"/>
                <a:gd name="connsiteX122" fmla="*/ 245033 w 437961"/>
                <a:gd name="connsiteY122" fmla="*/ 384003 h 491836"/>
                <a:gd name="connsiteX123" fmla="*/ 240747 w 437961"/>
                <a:gd name="connsiteY123" fmla="*/ 388242 h 491836"/>
                <a:gd name="connsiteX124" fmla="*/ 236508 w 437961"/>
                <a:gd name="connsiteY124" fmla="*/ 384003 h 491836"/>
                <a:gd name="connsiteX125" fmla="*/ 236508 w 437961"/>
                <a:gd name="connsiteY125" fmla="*/ 383956 h 491836"/>
                <a:gd name="connsiteX126" fmla="*/ 237794 w 437961"/>
                <a:gd name="connsiteY126" fmla="*/ 338235 h 491836"/>
                <a:gd name="connsiteX127" fmla="*/ 242413 w 437961"/>
                <a:gd name="connsiteY127" fmla="*/ 334187 h 491836"/>
                <a:gd name="connsiteX128" fmla="*/ 177263 w 437961"/>
                <a:gd name="connsiteY128" fmla="*/ 307897 h 491836"/>
                <a:gd name="connsiteX129" fmla="*/ 182264 w 437961"/>
                <a:gd name="connsiteY129" fmla="*/ 311278 h 491836"/>
                <a:gd name="connsiteX130" fmla="*/ 187169 w 437961"/>
                <a:gd name="connsiteY130" fmla="*/ 383908 h 491836"/>
                <a:gd name="connsiteX131" fmla="*/ 182930 w 437961"/>
                <a:gd name="connsiteY131" fmla="*/ 388147 h 491836"/>
                <a:gd name="connsiteX132" fmla="*/ 178692 w 437961"/>
                <a:gd name="connsiteY132" fmla="*/ 383908 h 491836"/>
                <a:gd name="connsiteX133" fmla="*/ 178454 w 437961"/>
                <a:gd name="connsiteY133" fmla="*/ 383956 h 491836"/>
                <a:gd name="connsiteX134" fmla="*/ 173882 w 437961"/>
                <a:gd name="connsiteY134" fmla="*/ 312850 h 491836"/>
                <a:gd name="connsiteX135" fmla="*/ 177263 w 437961"/>
                <a:gd name="connsiteY135" fmla="*/ 307897 h 491836"/>
                <a:gd name="connsiteX136" fmla="*/ 209172 w 437961"/>
                <a:gd name="connsiteY136" fmla="*/ 293419 h 491836"/>
                <a:gd name="connsiteX137" fmla="*/ 213648 w 437961"/>
                <a:gd name="connsiteY137" fmla="*/ 297467 h 491836"/>
                <a:gd name="connsiteX138" fmla="*/ 214696 w 437961"/>
                <a:gd name="connsiteY138" fmla="*/ 343902 h 491836"/>
                <a:gd name="connsiteX139" fmla="*/ 213886 w 437961"/>
                <a:gd name="connsiteY139" fmla="*/ 389242 h 491836"/>
                <a:gd name="connsiteX140" fmla="*/ 209505 w 437961"/>
                <a:gd name="connsiteY140" fmla="*/ 393481 h 491836"/>
                <a:gd name="connsiteX141" fmla="*/ 205409 w 437961"/>
                <a:gd name="connsiteY141" fmla="*/ 388909 h 491836"/>
                <a:gd name="connsiteX142" fmla="*/ 206219 w 437961"/>
                <a:gd name="connsiteY142" fmla="*/ 343902 h 491836"/>
                <a:gd name="connsiteX143" fmla="*/ 205171 w 437961"/>
                <a:gd name="connsiteY143" fmla="*/ 297896 h 491836"/>
                <a:gd name="connsiteX144" fmla="*/ 209172 w 437961"/>
                <a:gd name="connsiteY144" fmla="*/ 293419 h 491836"/>
                <a:gd name="connsiteX145" fmla="*/ 135136 w 437961"/>
                <a:gd name="connsiteY145" fmla="*/ 266578 h 491836"/>
                <a:gd name="connsiteX146" fmla="*/ 132374 w 437961"/>
                <a:gd name="connsiteY146" fmla="*/ 269293 h 491836"/>
                <a:gd name="connsiteX147" fmla="*/ 137088 w 437961"/>
                <a:gd name="connsiteY147" fmla="*/ 271245 h 491836"/>
                <a:gd name="connsiteX148" fmla="*/ 135136 w 437961"/>
                <a:gd name="connsiteY148" fmla="*/ 266578 h 491836"/>
                <a:gd name="connsiteX149" fmla="*/ 284795 w 437961"/>
                <a:gd name="connsiteY149" fmla="*/ 261340 h 491836"/>
                <a:gd name="connsiteX150" fmla="*/ 282033 w 437961"/>
                <a:gd name="connsiteY150" fmla="*/ 264102 h 491836"/>
                <a:gd name="connsiteX151" fmla="*/ 286747 w 437961"/>
                <a:gd name="connsiteY151" fmla="*/ 266007 h 491836"/>
                <a:gd name="connsiteX152" fmla="*/ 284795 w 437961"/>
                <a:gd name="connsiteY152" fmla="*/ 261340 h 491836"/>
                <a:gd name="connsiteX153" fmla="*/ 130910 w 437961"/>
                <a:gd name="connsiteY153" fmla="*/ 259001 h 491836"/>
                <a:gd name="connsiteX154" fmla="*/ 143136 w 437961"/>
                <a:gd name="connsiteY154" fmla="*/ 261530 h 491836"/>
                <a:gd name="connsiteX155" fmla="*/ 135136 w 437961"/>
                <a:gd name="connsiteY155" fmla="*/ 280674 h 491836"/>
                <a:gd name="connsiteX156" fmla="*/ 123899 w 437961"/>
                <a:gd name="connsiteY156" fmla="*/ 269293 h 491836"/>
                <a:gd name="connsiteX157" fmla="*/ 130910 w 437961"/>
                <a:gd name="connsiteY157" fmla="*/ 259001 h 491836"/>
                <a:gd name="connsiteX158" fmla="*/ 280492 w 437961"/>
                <a:gd name="connsiteY158" fmla="*/ 253697 h 491836"/>
                <a:gd name="connsiteX159" fmla="*/ 292747 w 437961"/>
                <a:gd name="connsiteY159" fmla="*/ 256149 h 491836"/>
                <a:gd name="connsiteX160" fmla="*/ 284795 w 437961"/>
                <a:gd name="connsiteY160" fmla="*/ 275340 h 491836"/>
                <a:gd name="connsiteX161" fmla="*/ 273557 w 437961"/>
                <a:gd name="connsiteY161" fmla="*/ 264102 h 491836"/>
                <a:gd name="connsiteX162" fmla="*/ 280492 w 437961"/>
                <a:gd name="connsiteY162" fmla="*/ 253697 h 491836"/>
                <a:gd name="connsiteX163" fmla="*/ 186359 w 437961"/>
                <a:gd name="connsiteY163" fmla="*/ 247412 h 491836"/>
                <a:gd name="connsiteX164" fmla="*/ 191074 w 437961"/>
                <a:gd name="connsiteY164" fmla="*/ 251175 h 491836"/>
                <a:gd name="connsiteX165" fmla="*/ 194170 w 437961"/>
                <a:gd name="connsiteY165" fmla="*/ 295752 h 491836"/>
                <a:gd name="connsiteX166" fmla="*/ 190074 w 437961"/>
                <a:gd name="connsiteY166" fmla="*/ 300134 h 491836"/>
                <a:gd name="connsiteX167" fmla="*/ 185693 w 437961"/>
                <a:gd name="connsiteY167" fmla="*/ 296038 h 491836"/>
                <a:gd name="connsiteX168" fmla="*/ 182597 w 437961"/>
                <a:gd name="connsiteY168" fmla="*/ 252127 h 491836"/>
                <a:gd name="connsiteX169" fmla="*/ 186359 w 437961"/>
                <a:gd name="connsiteY169" fmla="*/ 247412 h 491836"/>
                <a:gd name="connsiteX170" fmla="*/ 232269 w 437961"/>
                <a:gd name="connsiteY170" fmla="*/ 245698 h 491836"/>
                <a:gd name="connsiteX171" fmla="*/ 236032 w 437961"/>
                <a:gd name="connsiteY171" fmla="*/ 250413 h 491836"/>
                <a:gd name="connsiteX172" fmla="*/ 232746 w 437961"/>
                <a:gd name="connsiteY172" fmla="*/ 295848 h 491836"/>
                <a:gd name="connsiteX173" fmla="*/ 228364 w 437961"/>
                <a:gd name="connsiteY173" fmla="*/ 300134 h 491836"/>
                <a:gd name="connsiteX174" fmla="*/ 224268 w 437961"/>
                <a:gd name="connsiteY174" fmla="*/ 295562 h 491836"/>
                <a:gd name="connsiteX175" fmla="*/ 227555 w 437961"/>
                <a:gd name="connsiteY175" fmla="*/ 249412 h 491836"/>
                <a:gd name="connsiteX176" fmla="*/ 232269 w 437961"/>
                <a:gd name="connsiteY176" fmla="*/ 245698 h 491836"/>
                <a:gd name="connsiteX177" fmla="*/ 75139 w 437961"/>
                <a:gd name="connsiteY177" fmla="*/ 235101 h 491836"/>
                <a:gd name="connsiteX178" fmla="*/ 72425 w 437961"/>
                <a:gd name="connsiteY178" fmla="*/ 237863 h 491836"/>
                <a:gd name="connsiteX179" fmla="*/ 77091 w 437961"/>
                <a:gd name="connsiteY179" fmla="*/ 239768 h 491836"/>
                <a:gd name="connsiteX180" fmla="*/ 75139 w 437961"/>
                <a:gd name="connsiteY180" fmla="*/ 235101 h 491836"/>
                <a:gd name="connsiteX181" fmla="*/ 70836 w 437961"/>
                <a:gd name="connsiteY181" fmla="*/ 227458 h 491836"/>
                <a:gd name="connsiteX182" fmla="*/ 83091 w 437961"/>
                <a:gd name="connsiteY182" fmla="*/ 229910 h 491836"/>
                <a:gd name="connsiteX183" fmla="*/ 75139 w 437961"/>
                <a:gd name="connsiteY183" fmla="*/ 249101 h 491836"/>
                <a:gd name="connsiteX184" fmla="*/ 63902 w 437961"/>
                <a:gd name="connsiteY184" fmla="*/ 237863 h 491836"/>
                <a:gd name="connsiteX185" fmla="*/ 70836 w 437961"/>
                <a:gd name="connsiteY185" fmla="*/ 227458 h 491836"/>
                <a:gd name="connsiteX186" fmla="*/ 353315 w 437961"/>
                <a:gd name="connsiteY186" fmla="*/ 221720 h 491836"/>
                <a:gd name="connsiteX187" fmla="*/ 350553 w 437961"/>
                <a:gd name="connsiteY187" fmla="*/ 224434 h 491836"/>
                <a:gd name="connsiteX188" fmla="*/ 355268 w 437961"/>
                <a:gd name="connsiteY188" fmla="*/ 226386 h 491836"/>
                <a:gd name="connsiteX189" fmla="*/ 353315 w 437961"/>
                <a:gd name="connsiteY189" fmla="*/ 221720 h 491836"/>
                <a:gd name="connsiteX190" fmla="*/ 349012 w 437961"/>
                <a:gd name="connsiteY190" fmla="*/ 214065 h 491836"/>
                <a:gd name="connsiteX191" fmla="*/ 361267 w 437961"/>
                <a:gd name="connsiteY191" fmla="*/ 216481 h 491836"/>
                <a:gd name="connsiteX192" fmla="*/ 353315 w 437961"/>
                <a:gd name="connsiteY192" fmla="*/ 235720 h 491836"/>
                <a:gd name="connsiteX193" fmla="*/ 342078 w 437961"/>
                <a:gd name="connsiteY193" fmla="*/ 224434 h 491836"/>
                <a:gd name="connsiteX194" fmla="*/ 349012 w 437961"/>
                <a:gd name="connsiteY194" fmla="*/ 214065 h 491836"/>
                <a:gd name="connsiteX195" fmla="*/ 11238 w 437961"/>
                <a:gd name="connsiteY195" fmla="*/ 208910 h 491836"/>
                <a:gd name="connsiteX196" fmla="*/ 8524 w 437961"/>
                <a:gd name="connsiteY196" fmla="*/ 211672 h 491836"/>
                <a:gd name="connsiteX197" fmla="*/ 13190 w 437961"/>
                <a:gd name="connsiteY197" fmla="*/ 213576 h 491836"/>
                <a:gd name="connsiteX198" fmla="*/ 11238 w 437961"/>
                <a:gd name="connsiteY198" fmla="*/ 208910 h 491836"/>
                <a:gd name="connsiteX199" fmla="*/ 6934 w 437961"/>
                <a:gd name="connsiteY199" fmla="*/ 201267 h 491836"/>
                <a:gd name="connsiteX200" fmla="*/ 19190 w 437961"/>
                <a:gd name="connsiteY200" fmla="*/ 203719 h 491836"/>
                <a:gd name="connsiteX201" fmla="*/ 11238 w 437961"/>
                <a:gd name="connsiteY201" fmla="*/ 222910 h 491836"/>
                <a:gd name="connsiteX202" fmla="*/ 0 w 437961"/>
                <a:gd name="connsiteY202" fmla="*/ 211672 h 491836"/>
                <a:gd name="connsiteX203" fmla="*/ 6934 w 437961"/>
                <a:gd name="connsiteY203" fmla="*/ 201267 h 491836"/>
                <a:gd name="connsiteX204" fmla="*/ 350789 w 437961"/>
                <a:gd name="connsiteY204" fmla="*/ 197524 h 491836"/>
                <a:gd name="connsiteX205" fmla="*/ 350792 w 437961"/>
                <a:gd name="connsiteY205" fmla="*/ 197528 h 491836"/>
                <a:gd name="connsiteX206" fmla="*/ 350744 w 437961"/>
                <a:gd name="connsiteY206" fmla="*/ 197528 h 491836"/>
                <a:gd name="connsiteX207" fmla="*/ 273129 w 437961"/>
                <a:gd name="connsiteY207" fmla="*/ 183861 h 491836"/>
                <a:gd name="connsiteX208" fmla="*/ 270415 w 437961"/>
                <a:gd name="connsiteY208" fmla="*/ 186575 h 491836"/>
                <a:gd name="connsiteX209" fmla="*/ 275081 w 437961"/>
                <a:gd name="connsiteY209" fmla="*/ 188528 h 491836"/>
                <a:gd name="connsiteX210" fmla="*/ 273129 w 437961"/>
                <a:gd name="connsiteY210" fmla="*/ 183861 h 491836"/>
                <a:gd name="connsiteX211" fmla="*/ 268826 w 437961"/>
                <a:gd name="connsiteY211" fmla="*/ 176206 h 491836"/>
                <a:gd name="connsiteX212" fmla="*/ 281081 w 437961"/>
                <a:gd name="connsiteY212" fmla="*/ 178623 h 491836"/>
                <a:gd name="connsiteX213" fmla="*/ 273129 w 437961"/>
                <a:gd name="connsiteY213" fmla="*/ 197862 h 491836"/>
                <a:gd name="connsiteX214" fmla="*/ 261891 w 437961"/>
                <a:gd name="connsiteY214" fmla="*/ 186575 h 491836"/>
                <a:gd name="connsiteX215" fmla="*/ 268826 w 437961"/>
                <a:gd name="connsiteY215" fmla="*/ 176206 h 491836"/>
                <a:gd name="connsiteX216" fmla="*/ 426692 w 437961"/>
                <a:gd name="connsiteY216" fmla="*/ 175527 h 491836"/>
                <a:gd name="connsiteX217" fmla="*/ 423931 w 437961"/>
                <a:gd name="connsiteY217" fmla="*/ 178289 h 491836"/>
                <a:gd name="connsiteX218" fmla="*/ 428645 w 437961"/>
                <a:gd name="connsiteY218" fmla="*/ 180194 h 491836"/>
                <a:gd name="connsiteX219" fmla="*/ 426692 w 437961"/>
                <a:gd name="connsiteY219" fmla="*/ 175527 h 491836"/>
                <a:gd name="connsiteX220" fmla="*/ 422389 w 437961"/>
                <a:gd name="connsiteY220" fmla="*/ 167884 h 491836"/>
                <a:gd name="connsiteX221" fmla="*/ 434644 w 437961"/>
                <a:gd name="connsiteY221" fmla="*/ 170337 h 491836"/>
                <a:gd name="connsiteX222" fmla="*/ 426692 w 437961"/>
                <a:gd name="connsiteY222" fmla="*/ 189528 h 491836"/>
                <a:gd name="connsiteX223" fmla="*/ 415455 w 437961"/>
                <a:gd name="connsiteY223" fmla="*/ 178289 h 491836"/>
                <a:gd name="connsiteX224" fmla="*/ 422389 w 437961"/>
                <a:gd name="connsiteY224" fmla="*/ 167884 h 491836"/>
                <a:gd name="connsiteX225" fmla="*/ 357076 w 437961"/>
                <a:gd name="connsiteY225" fmla="*/ 164478 h 491836"/>
                <a:gd name="connsiteX226" fmla="*/ 357617 w 437961"/>
                <a:gd name="connsiteY226" fmla="*/ 165019 h 491836"/>
                <a:gd name="connsiteX227" fmla="*/ 357438 w 437961"/>
                <a:gd name="connsiteY227" fmla="*/ 165201 h 491836"/>
                <a:gd name="connsiteX228" fmla="*/ 344125 w 437961"/>
                <a:gd name="connsiteY228" fmla="*/ 163957 h 491836"/>
                <a:gd name="connsiteX229" fmla="*/ 348935 w 437961"/>
                <a:gd name="connsiteY229" fmla="*/ 167384 h 491836"/>
                <a:gd name="connsiteX230" fmla="*/ 348871 w 437961"/>
                <a:gd name="connsiteY230" fmla="*/ 170913 h 491836"/>
                <a:gd name="connsiteX231" fmla="*/ 327411 w 437961"/>
                <a:gd name="connsiteY231" fmla="*/ 178563 h 491836"/>
                <a:gd name="connsiteX232" fmla="*/ 296944 w 437961"/>
                <a:gd name="connsiteY232" fmla="*/ 206216 h 491836"/>
                <a:gd name="connsiteX233" fmla="*/ 249843 w 437961"/>
                <a:gd name="connsiteY233" fmla="*/ 312660 h 491836"/>
                <a:gd name="connsiteX234" fmla="*/ 245700 w 437961"/>
                <a:gd name="connsiteY234" fmla="*/ 316136 h 491836"/>
                <a:gd name="connsiteX235" fmla="*/ 244938 w 437961"/>
                <a:gd name="connsiteY235" fmla="*/ 315946 h 491836"/>
                <a:gd name="connsiteX236" fmla="*/ 241509 w 437961"/>
                <a:gd name="connsiteY236" fmla="*/ 311040 h 491836"/>
                <a:gd name="connsiteX237" fmla="*/ 290371 w 437961"/>
                <a:gd name="connsiteY237" fmla="*/ 200834 h 491836"/>
                <a:gd name="connsiteX238" fmla="*/ 322822 w 437961"/>
                <a:gd name="connsiteY238" fmla="*/ 171270 h 491836"/>
                <a:gd name="connsiteX239" fmla="*/ 79273 w 437961"/>
                <a:gd name="connsiteY239" fmla="*/ 163688 h 491836"/>
                <a:gd name="connsiteX240" fmla="*/ 97676 w 437961"/>
                <a:gd name="connsiteY240" fmla="*/ 169460 h 491836"/>
                <a:gd name="connsiteX241" fmla="*/ 127162 w 437961"/>
                <a:gd name="connsiteY241" fmla="*/ 194024 h 491836"/>
                <a:gd name="connsiteX242" fmla="*/ 176120 w 437961"/>
                <a:gd name="connsiteY242" fmla="*/ 285703 h 491836"/>
                <a:gd name="connsiteX243" fmla="*/ 173215 w 437961"/>
                <a:gd name="connsiteY243" fmla="*/ 290942 h 491836"/>
                <a:gd name="connsiteX244" fmla="*/ 172072 w 437961"/>
                <a:gd name="connsiteY244" fmla="*/ 290942 h 491836"/>
                <a:gd name="connsiteX245" fmla="*/ 167929 w 437961"/>
                <a:gd name="connsiteY245" fmla="*/ 288037 h 491836"/>
                <a:gd name="connsiteX246" fmla="*/ 120876 w 437961"/>
                <a:gd name="connsiteY246" fmla="*/ 199739 h 491836"/>
                <a:gd name="connsiteX247" fmla="*/ 93444 w 437961"/>
                <a:gd name="connsiteY247" fmla="*/ 176884 h 491836"/>
                <a:gd name="connsiteX248" fmla="*/ 74249 w 437961"/>
                <a:gd name="connsiteY248" fmla="*/ 170677 h 491836"/>
                <a:gd name="connsiteX249" fmla="*/ 74187 w 437961"/>
                <a:gd name="connsiteY249" fmla="*/ 167241 h 491836"/>
                <a:gd name="connsiteX250" fmla="*/ 119994 w 437961"/>
                <a:gd name="connsiteY250" fmla="*/ 155908 h 491836"/>
                <a:gd name="connsiteX251" fmla="*/ 117232 w 437961"/>
                <a:gd name="connsiteY251" fmla="*/ 158670 h 491836"/>
                <a:gd name="connsiteX252" fmla="*/ 121946 w 437961"/>
                <a:gd name="connsiteY252" fmla="*/ 160622 h 491836"/>
                <a:gd name="connsiteX253" fmla="*/ 119994 w 437961"/>
                <a:gd name="connsiteY253" fmla="*/ 155908 h 491836"/>
                <a:gd name="connsiteX254" fmla="*/ 115715 w 437961"/>
                <a:gd name="connsiteY254" fmla="*/ 148271 h 491836"/>
                <a:gd name="connsiteX255" fmla="*/ 127994 w 437961"/>
                <a:gd name="connsiteY255" fmla="*/ 150765 h 491836"/>
                <a:gd name="connsiteX256" fmla="*/ 119899 w 437961"/>
                <a:gd name="connsiteY256" fmla="*/ 169908 h 491836"/>
                <a:gd name="connsiteX257" fmla="*/ 108757 w 437961"/>
                <a:gd name="connsiteY257" fmla="*/ 158670 h 491836"/>
                <a:gd name="connsiteX258" fmla="*/ 115715 w 437961"/>
                <a:gd name="connsiteY258" fmla="*/ 148271 h 491836"/>
                <a:gd name="connsiteX259" fmla="*/ 183657 w 437961"/>
                <a:gd name="connsiteY259" fmla="*/ 148241 h 491836"/>
                <a:gd name="connsiteX260" fmla="*/ 180943 w 437961"/>
                <a:gd name="connsiteY260" fmla="*/ 151003 h 491836"/>
                <a:gd name="connsiteX261" fmla="*/ 185610 w 437961"/>
                <a:gd name="connsiteY261" fmla="*/ 152908 h 491836"/>
                <a:gd name="connsiteX262" fmla="*/ 183657 w 437961"/>
                <a:gd name="connsiteY262" fmla="*/ 148241 h 491836"/>
                <a:gd name="connsiteX263" fmla="*/ 179372 w 437961"/>
                <a:gd name="connsiteY263" fmla="*/ 140598 h 491836"/>
                <a:gd name="connsiteX264" fmla="*/ 191609 w 437961"/>
                <a:gd name="connsiteY264" fmla="*/ 143050 h 491836"/>
                <a:gd name="connsiteX265" fmla="*/ 183657 w 437961"/>
                <a:gd name="connsiteY265" fmla="*/ 162241 h 491836"/>
                <a:gd name="connsiteX266" fmla="*/ 172420 w 437961"/>
                <a:gd name="connsiteY266" fmla="*/ 151003 h 491836"/>
                <a:gd name="connsiteX267" fmla="*/ 179372 w 437961"/>
                <a:gd name="connsiteY267" fmla="*/ 140598 h 491836"/>
                <a:gd name="connsiteX268" fmla="*/ 55902 w 437961"/>
                <a:gd name="connsiteY268" fmla="*/ 122192 h 491836"/>
                <a:gd name="connsiteX269" fmla="*/ 44379 w 437961"/>
                <a:gd name="connsiteY269" fmla="*/ 138574 h 491836"/>
                <a:gd name="connsiteX270" fmla="*/ 40855 w 437961"/>
                <a:gd name="connsiteY270" fmla="*/ 140431 h 491836"/>
                <a:gd name="connsiteX271" fmla="*/ 20809 w 437961"/>
                <a:gd name="connsiteY271" fmla="*/ 140431 h 491836"/>
                <a:gd name="connsiteX272" fmla="*/ 33046 w 437961"/>
                <a:gd name="connsiteY272" fmla="*/ 156289 h 491836"/>
                <a:gd name="connsiteX273" fmla="*/ 33713 w 437961"/>
                <a:gd name="connsiteY273" fmla="*/ 160194 h 491836"/>
                <a:gd name="connsiteX274" fmla="*/ 27237 w 437961"/>
                <a:gd name="connsiteY274" fmla="*/ 179194 h 491836"/>
                <a:gd name="connsiteX275" fmla="*/ 46236 w 437961"/>
                <a:gd name="connsiteY275" fmla="*/ 172670 h 491836"/>
                <a:gd name="connsiteX276" fmla="*/ 47569 w 437961"/>
                <a:gd name="connsiteY276" fmla="*/ 172432 h 491836"/>
                <a:gd name="connsiteX277" fmla="*/ 50093 w 437961"/>
                <a:gd name="connsiteY277" fmla="*/ 173289 h 491836"/>
                <a:gd name="connsiteX278" fmla="*/ 50045 w 437961"/>
                <a:gd name="connsiteY278" fmla="*/ 173242 h 491836"/>
                <a:gd name="connsiteX279" fmla="*/ 66187 w 437961"/>
                <a:gd name="connsiteY279" fmla="*/ 185194 h 491836"/>
                <a:gd name="connsiteX280" fmla="*/ 65806 w 437961"/>
                <a:gd name="connsiteY280" fmla="*/ 165146 h 491836"/>
                <a:gd name="connsiteX281" fmla="*/ 67616 w 437961"/>
                <a:gd name="connsiteY281" fmla="*/ 161622 h 491836"/>
                <a:gd name="connsiteX282" fmla="*/ 83948 w 437961"/>
                <a:gd name="connsiteY282" fmla="*/ 149955 h 491836"/>
                <a:gd name="connsiteX283" fmla="*/ 64759 w 437961"/>
                <a:gd name="connsiteY283" fmla="*/ 144145 h 491836"/>
                <a:gd name="connsiteX284" fmla="*/ 61997 w 437961"/>
                <a:gd name="connsiteY284" fmla="*/ 141336 h 491836"/>
                <a:gd name="connsiteX285" fmla="*/ 239940 w 437961"/>
                <a:gd name="connsiteY285" fmla="*/ 112239 h 491836"/>
                <a:gd name="connsiteX286" fmla="*/ 237226 w 437961"/>
                <a:gd name="connsiteY286" fmla="*/ 115001 h 491836"/>
                <a:gd name="connsiteX287" fmla="*/ 241892 w 437961"/>
                <a:gd name="connsiteY287" fmla="*/ 116954 h 491836"/>
                <a:gd name="connsiteX288" fmla="*/ 239940 w 437961"/>
                <a:gd name="connsiteY288" fmla="*/ 112239 h 491836"/>
                <a:gd name="connsiteX289" fmla="*/ 369505 w 437961"/>
                <a:gd name="connsiteY289" fmla="*/ 110382 h 491836"/>
                <a:gd name="connsiteX290" fmla="*/ 384695 w 437961"/>
                <a:gd name="connsiteY290" fmla="*/ 132002 h 491836"/>
                <a:gd name="connsiteX291" fmla="*/ 411074 w 437961"/>
                <a:gd name="connsiteY291" fmla="*/ 132002 h 491836"/>
                <a:gd name="connsiteX292" fmla="*/ 414503 w 437961"/>
                <a:gd name="connsiteY292" fmla="*/ 138812 h 491836"/>
                <a:gd name="connsiteX293" fmla="*/ 398741 w 437961"/>
                <a:gd name="connsiteY293" fmla="*/ 159622 h 491836"/>
                <a:gd name="connsiteX294" fmla="*/ 406979 w 437961"/>
                <a:gd name="connsiteY294" fmla="*/ 184671 h 491836"/>
                <a:gd name="connsiteX295" fmla="*/ 401598 w 437961"/>
                <a:gd name="connsiteY295" fmla="*/ 190004 h 491836"/>
                <a:gd name="connsiteX296" fmla="*/ 376600 w 437961"/>
                <a:gd name="connsiteY296" fmla="*/ 181432 h 491836"/>
                <a:gd name="connsiteX297" fmla="*/ 355315 w 437961"/>
                <a:gd name="connsiteY297" fmla="*/ 197147 h 491836"/>
                <a:gd name="connsiteX298" fmla="*/ 350789 w 437961"/>
                <a:gd name="connsiteY298" fmla="*/ 197524 h 491836"/>
                <a:gd name="connsiteX299" fmla="*/ 348458 w 437961"/>
                <a:gd name="connsiteY299" fmla="*/ 193814 h 491836"/>
                <a:gd name="connsiteX300" fmla="*/ 348871 w 437961"/>
                <a:gd name="connsiteY300" fmla="*/ 170913 h 491836"/>
                <a:gd name="connsiteX301" fmla="*/ 353379 w 437961"/>
                <a:gd name="connsiteY301" fmla="*/ 169306 h 491836"/>
                <a:gd name="connsiteX302" fmla="*/ 357438 w 437961"/>
                <a:gd name="connsiteY302" fmla="*/ 165201 h 491836"/>
                <a:gd name="connsiteX303" fmla="*/ 357506 w 437961"/>
                <a:gd name="connsiteY303" fmla="*/ 165337 h 491836"/>
                <a:gd name="connsiteX304" fmla="*/ 357172 w 437961"/>
                <a:gd name="connsiteY304" fmla="*/ 185385 h 491836"/>
                <a:gd name="connsiteX305" fmla="*/ 373314 w 437961"/>
                <a:gd name="connsiteY305" fmla="*/ 173432 h 491836"/>
                <a:gd name="connsiteX306" fmla="*/ 377171 w 437961"/>
                <a:gd name="connsiteY306" fmla="*/ 172813 h 491836"/>
                <a:gd name="connsiteX307" fmla="*/ 396170 w 437961"/>
                <a:gd name="connsiteY307" fmla="*/ 179385 h 491836"/>
                <a:gd name="connsiteX308" fmla="*/ 389599 w 437961"/>
                <a:gd name="connsiteY308" fmla="*/ 160194 h 491836"/>
                <a:gd name="connsiteX309" fmla="*/ 390266 w 437961"/>
                <a:gd name="connsiteY309" fmla="*/ 156289 h 491836"/>
                <a:gd name="connsiteX310" fmla="*/ 402313 w 437961"/>
                <a:gd name="connsiteY310" fmla="*/ 140288 h 491836"/>
                <a:gd name="connsiteX311" fmla="*/ 382266 w 437961"/>
                <a:gd name="connsiteY311" fmla="*/ 140288 h 491836"/>
                <a:gd name="connsiteX312" fmla="*/ 378743 w 437961"/>
                <a:gd name="connsiteY312" fmla="*/ 138479 h 491836"/>
                <a:gd name="connsiteX313" fmla="*/ 367267 w 437961"/>
                <a:gd name="connsiteY313" fmla="*/ 122049 h 491836"/>
                <a:gd name="connsiteX314" fmla="*/ 361410 w 437961"/>
                <a:gd name="connsiteY314" fmla="*/ 141336 h 491836"/>
                <a:gd name="connsiteX315" fmla="*/ 358553 w 437961"/>
                <a:gd name="connsiteY315" fmla="*/ 144145 h 491836"/>
                <a:gd name="connsiteX316" fmla="*/ 339316 w 437961"/>
                <a:gd name="connsiteY316" fmla="*/ 149955 h 491836"/>
                <a:gd name="connsiteX317" fmla="*/ 355744 w 437961"/>
                <a:gd name="connsiteY317" fmla="*/ 161813 h 491836"/>
                <a:gd name="connsiteX318" fmla="*/ 357076 w 437961"/>
                <a:gd name="connsiteY318" fmla="*/ 164478 h 491836"/>
                <a:gd name="connsiteX319" fmla="*/ 353379 w 437961"/>
                <a:gd name="connsiteY319" fmla="*/ 160781 h 491836"/>
                <a:gd name="connsiteX320" fmla="*/ 344125 w 437961"/>
                <a:gd name="connsiteY320" fmla="*/ 163957 h 491836"/>
                <a:gd name="connsiteX321" fmla="*/ 327412 w 437961"/>
                <a:gd name="connsiteY321" fmla="*/ 152050 h 491836"/>
                <a:gd name="connsiteX322" fmla="*/ 328650 w 437961"/>
                <a:gd name="connsiteY322" fmla="*/ 144479 h 491836"/>
                <a:gd name="connsiteX323" fmla="*/ 353887 w 437961"/>
                <a:gd name="connsiteY323" fmla="*/ 136764 h 491836"/>
                <a:gd name="connsiteX324" fmla="*/ 361934 w 437961"/>
                <a:gd name="connsiteY324" fmla="*/ 111525 h 491836"/>
                <a:gd name="connsiteX325" fmla="*/ 369505 w 437961"/>
                <a:gd name="connsiteY325" fmla="*/ 110382 h 491836"/>
                <a:gd name="connsiteX326" fmla="*/ 53950 w 437961"/>
                <a:gd name="connsiteY326" fmla="*/ 110001 h 491836"/>
                <a:gd name="connsiteX327" fmla="*/ 61473 w 437961"/>
                <a:gd name="connsiteY327" fmla="*/ 111144 h 491836"/>
                <a:gd name="connsiteX328" fmla="*/ 69616 w 437961"/>
                <a:gd name="connsiteY328" fmla="*/ 136621 h 491836"/>
                <a:gd name="connsiteX329" fmla="*/ 94900 w 437961"/>
                <a:gd name="connsiteY329" fmla="*/ 144336 h 491836"/>
                <a:gd name="connsiteX330" fmla="*/ 96138 w 437961"/>
                <a:gd name="connsiteY330" fmla="*/ 151908 h 491836"/>
                <a:gd name="connsiteX331" fmla="*/ 79273 w 437961"/>
                <a:gd name="connsiteY331" fmla="*/ 163688 h 491836"/>
                <a:gd name="connsiteX332" fmla="*/ 70155 w 437961"/>
                <a:gd name="connsiteY332" fmla="*/ 160828 h 491836"/>
                <a:gd name="connsiteX333" fmla="*/ 65869 w 437961"/>
                <a:gd name="connsiteY333" fmla="*/ 165067 h 491836"/>
                <a:gd name="connsiteX334" fmla="*/ 70155 w 437961"/>
                <a:gd name="connsiteY334" fmla="*/ 169353 h 491836"/>
                <a:gd name="connsiteX335" fmla="*/ 74249 w 437961"/>
                <a:gd name="connsiteY335" fmla="*/ 170677 h 491836"/>
                <a:gd name="connsiteX336" fmla="*/ 74663 w 437961"/>
                <a:gd name="connsiteY336" fmla="*/ 193671 h 491836"/>
                <a:gd name="connsiteX337" fmla="*/ 72377 w 437961"/>
                <a:gd name="connsiteY337" fmla="*/ 197528 h 491836"/>
                <a:gd name="connsiteX338" fmla="*/ 67806 w 437961"/>
                <a:gd name="connsiteY338" fmla="*/ 197147 h 491836"/>
                <a:gd name="connsiteX339" fmla="*/ 46760 w 437961"/>
                <a:gd name="connsiteY339" fmla="*/ 181432 h 491836"/>
                <a:gd name="connsiteX340" fmla="*/ 21761 w 437961"/>
                <a:gd name="connsiteY340" fmla="*/ 190004 h 491836"/>
                <a:gd name="connsiteX341" fmla="*/ 16428 w 437961"/>
                <a:gd name="connsiteY341" fmla="*/ 184671 h 491836"/>
                <a:gd name="connsiteX342" fmla="*/ 24761 w 437961"/>
                <a:gd name="connsiteY342" fmla="*/ 159622 h 491836"/>
                <a:gd name="connsiteX343" fmla="*/ 8905 w 437961"/>
                <a:gd name="connsiteY343" fmla="*/ 138526 h 491836"/>
                <a:gd name="connsiteX344" fmla="*/ 12333 w 437961"/>
                <a:gd name="connsiteY344" fmla="*/ 131669 h 491836"/>
                <a:gd name="connsiteX345" fmla="*/ 38760 w 437961"/>
                <a:gd name="connsiteY345" fmla="*/ 131669 h 491836"/>
                <a:gd name="connsiteX346" fmla="*/ 235637 w 437961"/>
                <a:gd name="connsiteY346" fmla="*/ 104614 h 491836"/>
                <a:gd name="connsiteX347" fmla="*/ 247892 w 437961"/>
                <a:gd name="connsiteY347" fmla="*/ 107049 h 491836"/>
                <a:gd name="connsiteX348" fmla="*/ 239940 w 437961"/>
                <a:gd name="connsiteY348" fmla="*/ 126240 h 491836"/>
                <a:gd name="connsiteX349" fmla="*/ 228703 w 437961"/>
                <a:gd name="connsiteY349" fmla="*/ 115001 h 491836"/>
                <a:gd name="connsiteX350" fmla="*/ 235637 w 437961"/>
                <a:gd name="connsiteY350" fmla="*/ 104614 h 491836"/>
                <a:gd name="connsiteX351" fmla="*/ 291079 w 437961"/>
                <a:gd name="connsiteY351" fmla="*/ 94036 h 491836"/>
                <a:gd name="connsiteX352" fmla="*/ 297699 w 437961"/>
                <a:gd name="connsiteY352" fmla="*/ 94715 h 491836"/>
                <a:gd name="connsiteX353" fmla="*/ 299384 w 437961"/>
                <a:gd name="connsiteY353" fmla="*/ 97725 h 491836"/>
                <a:gd name="connsiteX354" fmla="*/ 283917 w 437961"/>
                <a:gd name="connsiteY354" fmla="*/ 112843 h 491836"/>
                <a:gd name="connsiteX355" fmla="*/ 239080 w 437961"/>
                <a:gd name="connsiteY355" fmla="*/ 228219 h 491836"/>
                <a:gd name="connsiteX356" fmla="*/ 234889 w 437961"/>
                <a:gd name="connsiteY356" fmla="*/ 231791 h 491836"/>
                <a:gd name="connsiteX357" fmla="*/ 234222 w 437961"/>
                <a:gd name="connsiteY357" fmla="*/ 231743 h 491836"/>
                <a:gd name="connsiteX358" fmla="*/ 230698 w 437961"/>
                <a:gd name="connsiteY358" fmla="*/ 226838 h 491836"/>
                <a:gd name="connsiteX359" fmla="*/ 277304 w 437961"/>
                <a:gd name="connsiteY359" fmla="*/ 107470 h 491836"/>
                <a:gd name="connsiteX360" fmla="*/ 127160 w 437961"/>
                <a:gd name="connsiteY360" fmla="*/ 93901 h 491836"/>
                <a:gd name="connsiteX361" fmla="*/ 141850 w 437961"/>
                <a:gd name="connsiteY361" fmla="*/ 108360 h 491836"/>
                <a:gd name="connsiteX362" fmla="*/ 188979 w 437961"/>
                <a:gd name="connsiteY362" fmla="*/ 234934 h 491836"/>
                <a:gd name="connsiteX363" fmla="*/ 185359 w 437961"/>
                <a:gd name="connsiteY363" fmla="*/ 239744 h 491836"/>
                <a:gd name="connsiteX364" fmla="*/ 184740 w 437961"/>
                <a:gd name="connsiteY364" fmla="*/ 239744 h 491836"/>
                <a:gd name="connsiteX365" fmla="*/ 180549 w 437961"/>
                <a:gd name="connsiteY365" fmla="*/ 236268 h 491836"/>
                <a:gd name="connsiteX366" fmla="*/ 135202 w 437961"/>
                <a:gd name="connsiteY366" fmla="*/ 113659 h 491836"/>
                <a:gd name="connsiteX367" fmla="*/ 118823 w 437961"/>
                <a:gd name="connsiteY367" fmla="*/ 97524 h 491836"/>
                <a:gd name="connsiteX368" fmla="*/ 120470 w 437961"/>
                <a:gd name="connsiteY368" fmla="*/ 94572 h 491836"/>
                <a:gd name="connsiteX369" fmla="*/ 303134 w 437961"/>
                <a:gd name="connsiteY369" fmla="*/ 88179 h 491836"/>
                <a:gd name="connsiteX370" fmla="*/ 303801 w 437961"/>
                <a:gd name="connsiteY370" fmla="*/ 88294 h 491836"/>
                <a:gd name="connsiteX371" fmla="*/ 303764 w 437961"/>
                <a:gd name="connsiteY371" fmla="*/ 88599 h 491836"/>
                <a:gd name="connsiteX372" fmla="*/ 115226 w 437961"/>
                <a:gd name="connsiteY372" fmla="*/ 87942 h 491836"/>
                <a:gd name="connsiteX373" fmla="*/ 114381 w 437961"/>
                <a:gd name="connsiteY373" fmla="*/ 88505 h 491836"/>
                <a:gd name="connsiteX374" fmla="*/ 114303 w 437961"/>
                <a:gd name="connsiteY374" fmla="*/ 88056 h 491836"/>
                <a:gd name="connsiteX375" fmla="*/ 48426 w 437961"/>
                <a:gd name="connsiteY375" fmla="*/ 80191 h 491836"/>
                <a:gd name="connsiteX376" fmla="*/ 45665 w 437961"/>
                <a:gd name="connsiteY376" fmla="*/ 82953 h 491836"/>
                <a:gd name="connsiteX377" fmla="*/ 50331 w 437961"/>
                <a:gd name="connsiteY377" fmla="*/ 84905 h 491836"/>
                <a:gd name="connsiteX378" fmla="*/ 48426 w 437961"/>
                <a:gd name="connsiteY378" fmla="*/ 80191 h 491836"/>
                <a:gd name="connsiteX379" fmla="*/ 362791 w 437961"/>
                <a:gd name="connsiteY379" fmla="*/ 79667 h 491836"/>
                <a:gd name="connsiteX380" fmla="*/ 360077 w 437961"/>
                <a:gd name="connsiteY380" fmla="*/ 82429 h 491836"/>
                <a:gd name="connsiteX381" fmla="*/ 360029 w 437961"/>
                <a:gd name="connsiteY381" fmla="*/ 82429 h 491836"/>
                <a:gd name="connsiteX382" fmla="*/ 364696 w 437961"/>
                <a:gd name="connsiteY382" fmla="*/ 84334 h 491836"/>
                <a:gd name="connsiteX383" fmla="*/ 362791 w 437961"/>
                <a:gd name="connsiteY383" fmla="*/ 79667 h 491836"/>
                <a:gd name="connsiteX384" fmla="*/ 212037 w 437961"/>
                <a:gd name="connsiteY384" fmla="*/ 73571 h 491836"/>
                <a:gd name="connsiteX385" fmla="*/ 215567 w 437961"/>
                <a:gd name="connsiteY385" fmla="*/ 75841 h 491836"/>
                <a:gd name="connsiteX386" fmla="*/ 210981 w 437961"/>
                <a:gd name="connsiteY386" fmla="*/ 104392 h 491836"/>
                <a:gd name="connsiteX387" fmla="*/ 209410 w 437961"/>
                <a:gd name="connsiteY387" fmla="*/ 160352 h 491836"/>
                <a:gd name="connsiteX388" fmla="*/ 212410 w 437961"/>
                <a:gd name="connsiteY388" fmla="*/ 272321 h 491836"/>
                <a:gd name="connsiteX389" fmla="*/ 208362 w 437961"/>
                <a:gd name="connsiteY389" fmla="*/ 276797 h 491836"/>
                <a:gd name="connsiteX390" fmla="*/ 203933 w 437961"/>
                <a:gd name="connsiteY390" fmla="*/ 272702 h 491836"/>
                <a:gd name="connsiteX391" fmla="*/ 203885 w 437961"/>
                <a:gd name="connsiteY391" fmla="*/ 272702 h 491836"/>
                <a:gd name="connsiteX392" fmla="*/ 200837 w 437961"/>
                <a:gd name="connsiteY392" fmla="*/ 160352 h 491836"/>
                <a:gd name="connsiteX393" fmla="*/ 202504 w 437961"/>
                <a:gd name="connsiteY393" fmla="*/ 103820 h 491836"/>
                <a:gd name="connsiteX394" fmla="*/ 207166 w 437961"/>
                <a:gd name="connsiteY394" fmla="*/ 75626 h 491836"/>
                <a:gd name="connsiteX395" fmla="*/ 44099 w 437961"/>
                <a:gd name="connsiteY395" fmla="*/ 72566 h 491836"/>
                <a:gd name="connsiteX396" fmla="*/ 56378 w 437961"/>
                <a:gd name="connsiteY396" fmla="*/ 75000 h 491836"/>
                <a:gd name="connsiteX397" fmla="*/ 48426 w 437961"/>
                <a:gd name="connsiteY397" fmla="*/ 94191 h 491836"/>
                <a:gd name="connsiteX398" fmla="*/ 37141 w 437961"/>
                <a:gd name="connsiteY398" fmla="*/ 82953 h 491836"/>
                <a:gd name="connsiteX399" fmla="*/ 44099 w 437961"/>
                <a:gd name="connsiteY399" fmla="*/ 72566 h 491836"/>
                <a:gd name="connsiteX400" fmla="*/ 358488 w 437961"/>
                <a:gd name="connsiteY400" fmla="*/ 72024 h 491836"/>
                <a:gd name="connsiteX401" fmla="*/ 370743 w 437961"/>
                <a:gd name="connsiteY401" fmla="*/ 74476 h 491836"/>
                <a:gd name="connsiteX402" fmla="*/ 362791 w 437961"/>
                <a:gd name="connsiteY402" fmla="*/ 93667 h 491836"/>
                <a:gd name="connsiteX403" fmla="*/ 351553 w 437961"/>
                <a:gd name="connsiteY403" fmla="*/ 82429 h 491836"/>
                <a:gd name="connsiteX404" fmla="*/ 358488 w 437961"/>
                <a:gd name="connsiteY404" fmla="*/ 72024 h 491836"/>
                <a:gd name="connsiteX405" fmla="*/ 214608 w 437961"/>
                <a:gd name="connsiteY405" fmla="*/ 65190 h 491836"/>
                <a:gd name="connsiteX406" fmla="*/ 214751 w 437961"/>
                <a:gd name="connsiteY406" fmla="*/ 65238 h 491836"/>
                <a:gd name="connsiteX407" fmla="*/ 214636 w 437961"/>
                <a:gd name="connsiteY407" fmla="*/ 65207 h 491836"/>
                <a:gd name="connsiteX408" fmla="*/ 214124 w 437961"/>
                <a:gd name="connsiteY408" fmla="*/ 64529 h 491836"/>
                <a:gd name="connsiteX409" fmla="*/ 214371 w 437961"/>
                <a:gd name="connsiteY409" fmla="*/ 65137 h 491836"/>
                <a:gd name="connsiteX410" fmla="*/ 213401 w 437961"/>
                <a:gd name="connsiteY410" fmla="*/ 64881 h 491836"/>
                <a:gd name="connsiteX411" fmla="*/ 324364 w 437961"/>
                <a:gd name="connsiteY411" fmla="*/ 47523 h 491836"/>
                <a:gd name="connsiteX412" fmla="*/ 330745 w 437961"/>
                <a:gd name="connsiteY412" fmla="*/ 51714 h 491836"/>
                <a:gd name="connsiteX413" fmla="*/ 328412 w 437961"/>
                <a:gd name="connsiteY413" fmla="*/ 70381 h 491836"/>
                <a:gd name="connsiteX414" fmla="*/ 342125 w 437961"/>
                <a:gd name="connsiteY414" fmla="*/ 82810 h 491836"/>
                <a:gd name="connsiteX415" fmla="*/ 340125 w 437961"/>
                <a:gd name="connsiteY415" fmla="*/ 90191 h 491836"/>
                <a:gd name="connsiteX416" fmla="*/ 321841 w 437961"/>
                <a:gd name="connsiteY416" fmla="*/ 93715 h 491836"/>
                <a:gd name="connsiteX417" fmla="*/ 314317 w 437961"/>
                <a:gd name="connsiteY417" fmla="*/ 110811 h 491836"/>
                <a:gd name="connsiteX418" fmla="*/ 310603 w 437961"/>
                <a:gd name="connsiteY418" fmla="*/ 113335 h 491836"/>
                <a:gd name="connsiteX419" fmla="*/ 306841 w 437961"/>
                <a:gd name="connsiteY419" fmla="*/ 111049 h 491836"/>
                <a:gd name="connsiteX420" fmla="*/ 299384 w 437961"/>
                <a:gd name="connsiteY420" fmla="*/ 97725 h 491836"/>
                <a:gd name="connsiteX421" fmla="*/ 303087 w 437961"/>
                <a:gd name="connsiteY421" fmla="*/ 94105 h 491836"/>
                <a:gd name="connsiteX422" fmla="*/ 303764 w 437961"/>
                <a:gd name="connsiteY422" fmla="*/ 88599 h 491836"/>
                <a:gd name="connsiteX423" fmla="*/ 304223 w 437961"/>
                <a:gd name="connsiteY423" fmla="*/ 88905 h 491836"/>
                <a:gd name="connsiteX424" fmla="*/ 310127 w 437961"/>
                <a:gd name="connsiteY424" fmla="*/ 99620 h 491836"/>
                <a:gd name="connsiteX425" fmla="*/ 315079 w 437961"/>
                <a:gd name="connsiteY425" fmla="*/ 88191 h 491836"/>
                <a:gd name="connsiteX426" fmla="*/ 318222 w 437961"/>
                <a:gd name="connsiteY426" fmla="*/ 85762 h 491836"/>
                <a:gd name="connsiteX427" fmla="*/ 330269 w 437961"/>
                <a:gd name="connsiteY427" fmla="*/ 83477 h 491836"/>
                <a:gd name="connsiteX428" fmla="*/ 321126 w 437961"/>
                <a:gd name="connsiteY428" fmla="*/ 75286 h 491836"/>
                <a:gd name="connsiteX429" fmla="*/ 319746 w 437961"/>
                <a:gd name="connsiteY429" fmla="*/ 71571 h 491836"/>
                <a:gd name="connsiteX430" fmla="*/ 321031 w 437961"/>
                <a:gd name="connsiteY430" fmla="*/ 59380 h 491836"/>
                <a:gd name="connsiteX431" fmla="*/ 310413 w 437961"/>
                <a:gd name="connsiteY431" fmla="*/ 65524 h 491836"/>
                <a:gd name="connsiteX432" fmla="*/ 306461 w 437961"/>
                <a:gd name="connsiteY432" fmla="*/ 65524 h 491836"/>
                <a:gd name="connsiteX433" fmla="*/ 295366 w 437961"/>
                <a:gd name="connsiteY433" fmla="*/ 60333 h 491836"/>
                <a:gd name="connsiteX434" fmla="*/ 298175 w 437961"/>
                <a:gd name="connsiteY434" fmla="*/ 72524 h 491836"/>
                <a:gd name="connsiteX435" fmla="*/ 297128 w 437961"/>
                <a:gd name="connsiteY435" fmla="*/ 76333 h 491836"/>
                <a:gd name="connsiteX436" fmla="*/ 288700 w 437961"/>
                <a:gd name="connsiteY436" fmla="*/ 85477 h 491836"/>
                <a:gd name="connsiteX437" fmla="*/ 300937 w 437961"/>
                <a:gd name="connsiteY437" fmla="*/ 86715 h 491836"/>
                <a:gd name="connsiteX438" fmla="*/ 303134 w 437961"/>
                <a:gd name="connsiteY438" fmla="*/ 88179 h 491836"/>
                <a:gd name="connsiteX439" fmla="*/ 297991 w 437961"/>
                <a:gd name="connsiteY439" fmla="*/ 87294 h 491836"/>
                <a:gd name="connsiteX440" fmla="*/ 291079 w 437961"/>
                <a:gd name="connsiteY440" fmla="*/ 94036 h 491836"/>
                <a:gd name="connsiteX441" fmla="*/ 279129 w 437961"/>
                <a:gd name="connsiteY441" fmla="*/ 92810 h 491836"/>
                <a:gd name="connsiteX442" fmla="*/ 276462 w 437961"/>
                <a:gd name="connsiteY442" fmla="*/ 85715 h 491836"/>
                <a:gd name="connsiteX443" fmla="*/ 289223 w 437961"/>
                <a:gd name="connsiteY443" fmla="*/ 72000 h 491836"/>
                <a:gd name="connsiteX444" fmla="*/ 285271 w 437961"/>
                <a:gd name="connsiteY444" fmla="*/ 53714 h 491836"/>
                <a:gd name="connsiteX445" fmla="*/ 291176 w 437961"/>
                <a:gd name="connsiteY445" fmla="*/ 49142 h 491836"/>
                <a:gd name="connsiteX446" fmla="*/ 308079 w 437961"/>
                <a:gd name="connsiteY446" fmla="*/ 57095 h 491836"/>
                <a:gd name="connsiteX447" fmla="*/ 93995 w 437961"/>
                <a:gd name="connsiteY447" fmla="*/ 47523 h 491836"/>
                <a:gd name="connsiteX448" fmla="*/ 110090 w 437961"/>
                <a:gd name="connsiteY448" fmla="*/ 56952 h 491836"/>
                <a:gd name="connsiteX449" fmla="*/ 126946 w 437961"/>
                <a:gd name="connsiteY449" fmla="*/ 48999 h 491836"/>
                <a:gd name="connsiteX450" fmla="*/ 132946 w 437961"/>
                <a:gd name="connsiteY450" fmla="*/ 53571 h 491836"/>
                <a:gd name="connsiteX451" fmla="*/ 128946 w 437961"/>
                <a:gd name="connsiteY451" fmla="*/ 71857 h 491836"/>
                <a:gd name="connsiteX452" fmla="*/ 141707 w 437961"/>
                <a:gd name="connsiteY452" fmla="*/ 85572 h 491836"/>
                <a:gd name="connsiteX453" fmla="*/ 138993 w 437961"/>
                <a:gd name="connsiteY453" fmla="*/ 92715 h 491836"/>
                <a:gd name="connsiteX454" fmla="*/ 127160 w 437961"/>
                <a:gd name="connsiteY454" fmla="*/ 93901 h 491836"/>
                <a:gd name="connsiteX455" fmla="*/ 120447 w 437961"/>
                <a:gd name="connsiteY455" fmla="*/ 87294 h 491836"/>
                <a:gd name="connsiteX456" fmla="*/ 115226 w 437961"/>
                <a:gd name="connsiteY456" fmla="*/ 87942 h 491836"/>
                <a:gd name="connsiteX457" fmla="*/ 117423 w 437961"/>
                <a:gd name="connsiteY457" fmla="*/ 86477 h 491836"/>
                <a:gd name="connsiteX458" fmla="*/ 129660 w 437961"/>
                <a:gd name="connsiteY458" fmla="*/ 85239 h 491836"/>
                <a:gd name="connsiteX459" fmla="*/ 121232 w 437961"/>
                <a:gd name="connsiteY459" fmla="*/ 76095 h 491836"/>
                <a:gd name="connsiteX460" fmla="*/ 120184 w 437961"/>
                <a:gd name="connsiteY460" fmla="*/ 72286 h 491836"/>
                <a:gd name="connsiteX461" fmla="*/ 122803 w 437961"/>
                <a:gd name="connsiteY461" fmla="*/ 60333 h 491836"/>
                <a:gd name="connsiteX462" fmla="*/ 111661 w 437961"/>
                <a:gd name="connsiteY462" fmla="*/ 65809 h 491836"/>
                <a:gd name="connsiteX463" fmla="*/ 107709 w 437961"/>
                <a:gd name="connsiteY463" fmla="*/ 65809 h 491836"/>
                <a:gd name="connsiteX464" fmla="*/ 97043 w 437961"/>
                <a:gd name="connsiteY464" fmla="*/ 59380 h 491836"/>
                <a:gd name="connsiteX465" fmla="*/ 98471 w 437961"/>
                <a:gd name="connsiteY465" fmla="*/ 71524 h 491836"/>
                <a:gd name="connsiteX466" fmla="*/ 97090 w 437961"/>
                <a:gd name="connsiteY466" fmla="*/ 75238 h 491836"/>
                <a:gd name="connsiteX467" fmla="*/ 87948 w 437961"/>
                <a:gd name="connsiteY467" fmla="*/ 83429 h 491836"/>
                <a:gd name="connsiteX468" fmla="*/ 99995 w 437961"/>
                <a:gd name="connsiteY468" fmla="*/ 85715 h 491836"/>
                <a:gd name="connsiteX469" fmla="*/ 103138 w 437961"/>
                <a:gd name="connsiteY469" fmla="*/ 88191 h 491836"/>
                <a:gd name="connsiteX470" fmla="*/ 108042 w 437961"/>
                <a:gd name="connsiteY470" fmla="*/ 99429 h 491836"/>
                <a:gd name="connsiteX471" fmla="*/ 114137 w 437961"/>
                <a:gd name="connsiteY471" fmla="*/ 88667 h 491836"/>
                <a:gd name="connsiteX472" fmla="*/ 114381 w 437961"/>
                <a:gd name="connsiteY472" fmla="*/ 88505 h 491836"/>
                <a:gd name="connsiteX473" fmla="*/ 115351 w 437961"/>
                <a:gd name="connsiteY473" fmla="*/ 94105 h 491836"/>
                <a:gd name="connsiteX474" fmla="*/ 118823 w 437961"/>
                <a:gd name="connsiteY474" fmla="*/ 97524 h 491836"/>
                <a:gd name="connsiteX475" fmla="*/ 111328 w 437961"/>
                <a:gd name="connsiteY475" fmla="*/ 110954 h 491836"/>
                <a:gd name="connsiteX476" fmla="*/ 107614 w 437961"/>
                <a:gd name="connsiteY476" fmla="*/ 113287 h 491836"/>
                <a:gd name="connsiteX477" fmla="*/ 103900 w 437961"/>
                <a:gd name="connsiteY477" fmla="*/ 110763 h 491836"/>
                <a:gd name="connsiteX478" fmla="*/ 96424 w 437961"/>
                <a:gd name="connsiteY478" fmla="*/ 93667 h 491836"/>
                <a:gd name="connsiteX479" fmla="*/ 78139 w 437961"/>
                <a:gd name="connsiteY479" fmla="*/ 90143 h 491836"/>
                <a:gd name="connsiteX480" fmla="*/ 76092 w 437961"/>
                <a:gd name="connsiteY480" fmla="*/ 82762 h 491836"/>
                <a:gd name="connsiteX481" fmla="*/ 89805 w 437961"/>
                <a:gd name="connsiteY481" fmla="*/ 70333 h 491836"/>
                <a:gd name="connsiteX482" fmla="*/ 87472 w 437961"/>
                <a:gd name="connsiteY482" fmla="*/ 52047 h 491836"/>
                <a:gd name="connsiteX483" fmla="*/ 93995 w 437961"/>
                <a:gd name="connsiteY483" fmla="*/ 47523 h 491836"/>
                <a:gd name="connsiteX484" fmla="*/ 281986 w 437961"/>
                <a:gd name="connsiteY484" fmla="*/ 23141 h 491836"/>
                <a:gd name="connsiteX485" fmla="*/ 279129 w 437961"/>
                <a:gd name="connsiteY485" fmla="*/ 25903 h 491836"/>
                <a:gd name="connsiteX486" fmla="*/ 279271 w 437961"/>
                <a:gd name="connsiteY486" fmla="*/ 25903 h 491836"/>
                <a:gd name="connsiteX487" fmla="*/ 283938 w 437961"/>
                <a:gd name="connsiteY487" fmla="*/ 27856 h 491836"/>
                <a:gd name="connsiteX488" fmla="*/ 281986 w 437961"/>
                <a:gd name="connsiteY488" fmla="*/ 23141 h 491836"/>
                <a:gd name="connsiteX489" fmla="*/ 143850 w 437961"/>
                <a:gd name="connsiteY489" fmla="*/ 21427 h 491836"/>
                <a:gd name="connsiteX490" fmla="*/ 141136 w 437961"/>
                <a:gd name="connsiteY490" fmla="*/ 24141 h 491836"/>
                <a:gd name="connsiteX491" fmla="*/ 145802 w 437961"/>
                <a:gd name="connsiteY491" fmla="*/ 26094 h 491836"/>
                <a:gd name="connsiteX492" fmla="*/ 143850 w 437961"/>
                <a:gd name="connsiteY492" fmla="*/ 21427 h 491836"/>
                <a:gd name="connsiteX493" fmla="*/ 277700 w 437961"/>
                <a:gd name="connsiteY493" fmla="*/ 15516 h 491836"/>
                <a:gd name="connsiteX494" fmla="*/ 289938 w 437961"/>
                <a:gd name="connsiteY494" fmla="*/ 17950 h 491836"/>
                <a:gd name="connsiteX495" fmla="*/ 281986 w 437961"/>
                <a:gd name="connsiteY495" fmla="*/ 37142 h 491836"/>
                <a:gd name="connsiteX496" fmla="*/ 270748 w 437961"/>
                <a:gd name="connsiteY496" fmla="*/ 25903 h 491836"/>
                <a:gd name="connsiteX497" fmla="*/ 277700 w 437961"/>
                <a:gd name="connsiteY497" fmla="*/ 15516 h 491836"/>
                <a:gd name="connsiteX498" fmla="*/ 139547 w 437961"/>
                <a:gd name="connsiteY498" fmla="*/ 13778 h 491836"/>
                <a:gd name="connsiteX499" fmla="*/ 151802 w 437961"/>
                <a:gd name="connsiteY499" fmla="*/ 16236 h 491836"/>
                <a:gd name="connsiteX500" fmla="*/ 143850 w 437961"/>
                <a:gd name="connsiteY500" fmla="*/ 35427 h 491836"/>
                <a:gd name="connsiteX501" fmla="*/ 132612 w 437961"/>
                <a:gd name="connsiteY501" fmla="*/ 24141 h 491836"/>
                <a:gd name="connsiteX502" fmla="*/ 139547 w 437961"/>
                <a:gd name="connsiteY502" fmla="*/ 13778 h 491836"/>
                <a:gd name="connsiteX503" fmla="*/ 214370 w 437961"/>
                <a:gd name="connsiteY503" fmla="*/ 2045 h 491836"/>
                <a:gd name="connsiteX504" fmla="*/ 221941 w 437961"/>
                <a:gd name="connsiteY504" fmla="*/ 2664 h 491836"/>
                <a:gd name="connsiteX505" fmla="*/ 231560 w 437961"/>
                <a:gd name="connsiteY505" fmla="*/ 27284 h 491836"/>
                <a:gd name="connsiteX506" fmla="*/ 257320 w 437961"/>
                <a:gd name="connsiteY506" fmla="*/ 33284 h 491836"/>
                <a:gd name="connsiteX507" fmla="*/ 259034 w 437961"/>
                <a:gd name="connsiteY507" fmla="*/ 40666 h 491836"/>
                <a:gd name="connsiteX508" fmla="*/ 238750 w 437961"/>
                <a:gd name="connsiteY508" fmla="*/ 57523 h 491836"/>
                <a:gd name="connsiteX509" fmla="*/ 240797 w 437961"/>
                <a:gd name="connsiteY509" fmla="*/ 84096 h 491836"/>
                <a:gd name="connsiteX510" fmla="*/ 234274 w 437961"/>
                <a:gd name="connsiteY510" fmla="*/ 88048 h 491836"/>
                <a:gd name="connsiteX511" fmla="*/ 234179 w 437961"/>
                <a:gd name="connsiteY511" fmla="*/ 87810 h 491836"/>
                <a:gd name="connsiteX512" fmla="*/ 215567 w 437961"/>
                <a:gd name="connsiteY512" fmla="*/ 75841 h 491836"/>
                <a:gd name="connsiteX513" fmla="*/ 216458 w 437961"/>
                <a:gd name="connsiteY513" fmla="*/ 70292 h 491836"/>
                <a:gd name="connsiteX514" fmla="*/ 214371 w 437961"/>
                <a:gd name="connsiteY514" fmla="*/ 65137 h 491836"/>
                <a:gd name="connsiteX515" fmla="*/ 214636 w 437961"/>
                <a:gd name="connsiteY515" fmla="*/ 65207 h 491836"/>
                <a:gd name="connsiteX516" fmla="*/ 231512 w 437961"/>
                <a:gd name="connsiteY516" fmla="*/ 75952 h 491836"/>
                <a:gd name="connsiteX517" fmla="*/ 229798 w 437961"/>
                <a:gd name="connsiteY517" fmla="*/ 55999 h 491836"/>
                <a:gd name="connsiteX518" fmla="*/ 231369 w 437961"/>
                <a:gd name="connsiteY518" fmla="*/ 52333 h 491836"/>
                <a:gd name="connsiteX519" fmla="*/ 246845 w 437961"/>
                <a:gd name="connsiteY519" fmla="*/ 39618 h 491836"/>
                <a:gd name="connsiteX520" fmla="*/ 227322 w 437961"/>
                <a:gd name="connsiteY520" fmla="*/ 35046 h 491836"/>
                <a:gd name="connsiteX521" fmla="*/ 224370 w 437961"/>
                <a:gd name="connsiteY521" fmla="*/ 32427 h 491836"/>
                <a:gd name="connsiteX522" fmla="*/ 217037 w 437961"/>
                <a:gd name="connsiteY522" fmla="*/ 13807 h 491836"/>
                <a:gd name="connsiteX523" fmla="*/ 206751 w 437961"/>
                <a:gd name="connsiteY523" fmla="*/ 30999 h 491836"/>
                <a:gd name="connsiteX524" fmla="*/ 203371 w 437961"/>
                <a:gd name="connsiteY524" fmla="*/ 33094 h 491836"/>
                <a:gd name="connsiteX525" fmla="*/ 183372 w 437961"/>
                <a:gd name="connsiteY525" fmla="*/ 34284 h 491836"/>
                <a:gd name="connsiteX526" fmla="*/ 196466 w 437961"/>
                <a:gd name="connsiteY526" fmla="*/ 49428 h 491836"/>
                <a:gd name="connsiteX527" fmla="*/ 197371 w 437961"/>
                <a:gd name="connsiteY527" fmla="*/ 53285 h 491836"/>
                <a:gd name="connsiteX528" fmla="*/ 192324 w 437961"/>
                <a:gd name="connsiteY528" fmla="*/ 72667 h 491836"/>
                <a:gd name="connsiteX529" fmla="*/ 210608 w 437961"/>
                <a:gd name="connsiteY529" fmla="*/ 64904 h 491836"/>
                <a:gd name="connsiteX530" fmla="*/ 212227 w 437961"/>
                <a:gd name="connsiteY530" fmla="*/ 64571 h 491836"/>
                <a:gd name="connsiteX531" fmla="*/ 213401 w 437961"/>
                <a:gd name="connsiteY531" fmla="*/ 64881 h 491836"/>
                <a:gd name="connsiteX532" fmla="*/ 208552 w 437961"/>
                <a:gd name="connsiteY532" fmla="*/ 67244 h 491836"/>
                <a:gd name="connsiteX533" fmla="*/ 207166 w 437961"/>
                <a:gd name="connsiteY533" fmla="*/ 75626 h 491836"/>
                <a:gd name="connsiteX534" fmla="*/ 187657 w 437961"/>
                <a:gd name="connsiteY534" fmla="*/ 83858 h 491836"/>
                <a:gd name="connsiteX535" fmla="*/ 181896 w 437961"/>
                <a:gd name="connsiteY535" fmla="*/ 78905 h 491836"/>
                <a:gd name="connsiteX536" fmla="*/ 188467 w 437961"/>
                <a:gd name="connsiteY536" fmla="*/ 53285 h 491836"/>
                <a:gd name="connsiteX537" fmla="*/ 171182 w 437961"/>
                <a:gd name="connsiteY537" fmla="*/ 33284 h 491836"/>
                <a:gd name="connsiteX538" fmla="*/ 174182 w 437961"/>
                <a:gd name="connsiteY538" fmla="*/ 26284 h 491836"/>
                <a:gd name="connsiteX539" fmla="*/ 200657 w 437961"/>
                <a:gd name="connsiteY539" fmla="*/ 24665 h 49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Lst>
              <a:rect l="l" t="t" r="r" b="b"/>
              <a:pathLst>
                <a:path w="437961" h="491836">
                  <a:moveTo>
                    <a:pt x="264940" y="460967"/>
                  </a:moveTo>
                  <a:cubicBezTo>
                    <a:pt x="261797" y="460776"/>
                    <a:pt x="258701" y="462110"/>
                    <a:pt x="256701" y="464586"/>
                  </a:cubicBezTo>
                  <a:cubicBezTo>
                    <a:pt x="254605" y="467634"/>
                    <a:pt x="253605" y="471254"/>
                    <a:pt x="253796" y="474921"/>
                  </a:cubicBezTo>
                  <a:cubicBezTo>
                    <a:pt x="253605" y="478636"/>
                    <a:pt x="254605" y="482255"/>
                    <a:pt x="256701" y="485256"/>
                  </a:cubicBezTo>
                  <a:cubicBezTo>
                    <a:pt x="261130" y="490209"/>
                    <a:pt x="268845" y="490209"/>
                    <a:pt x="273227" y="485256"/>
                  </a:cubicBezTo>
                  <a:cubicBezTo>
                    <a:pt x="275322" y="482255"/>
                    <a:pt x="276370" y="478636"/>
                    <a:pt x="276179" y="474921"/>
                  </a:cubicBezTo>
                  <a:cubicBezTo>
                    <a:pt x="276370" y="471254"/>
                    <a:pt x="275370" y="467634"/>
                    <a:pt x="273227" y="464586"/>
                  </a:cubicBezTo>
                  <a:cubicBezTo>
                    <a:pt x="271226" y="462157"/>
                    <a:pt x="268131" y="460776"/>
                    <a:pt x="264940" y="460967"/>
                  </a:cubicBezTo>
                  <a:close/>
                  <a:moveTo>
                    <a:pt x="187645" y="460871"/>
                  </a:moveTo>
                  <a:cubicBezTo>
                    <a:pt x="184835" y="460728"/>
                    <a:pt x="182121" y="461871"/>
                    <a:pt x="180168" y="463919"/>
                  </a:cubicBezTo>
                  <a:cubicBezTo>
                    <a:pt x="178120" y="466396"/>
                    <a:pt x="176977" y="469492"/>
                    <a:pt x="176882" y="472730"/>
                  </a:cubicBezTo>
                  <a:lnTo>
                    <a:pt x="196742" y="472730"/>
                  </a:lnTo>
                  <a:cubicBezTo>
                    <a:pt x="196932" y="469634"/>
                    <a:pt x="196075" y="466539"/>
                    <a:pt x="194313" y="463967"/>
                  </a:cubicBezTo>
                  <a:cubicBezTo>
                    <a:pt x="192693" y="461919"/>
                    <a:pt x="190217" y="460776"/>
                    <a:pt x="187598" y="460919"/>
                  </a:cubicBezTo>
                  <a:close/>
                  <a:moveTo>
                    <a:pt x="204314" y="458966"/>
                  </a:moveTo>
                  <a:lnTo>
                    <a:pt x="207505" y="458966"/>
                  </a:lnTo>
                  <a:lnTo>
                    <a:pt x="212648" y="477636"/>
                  </a:lnTo>
                  <a:cubicBezTo>
                    <a:pt x="213886" y="482255"/>
                    <a:pt x="214648" y="485684"/>
                    <a:pt x="215029" y="487828"/>
                  </a:cubicBezTo>
                  <a:cubicBezTo>
                    <a:pt x="216363" y="483255"/>
                    <a:pt x="217220" y="480160"/>
                    <a:pt x="217792" y="478683"/>
                  </a:cubicBezTo>
                  <a:lnTo>
                    <a:pt x="224268" y="458966"/>
                  </a:lnTo>
                  <a:lnTo>
                    <a:pt x="226935" y="458966"/>
                  </a:lnTo>
                  <a:lnTo>
                    <a:pt x="233222" y="478541"/>
                  </a:lnTo>
                  <a:cubicBezTo>
                    <a:pt x="234651" y="483160"/>
                    <a:pt x="235508" y="486208"/>
                    <a:pt x="235841" y="487685"/>
                  </a:cubicBezTo>
                  <a:cubicBezTo>
                    <a:pt x="236127" y="486399"/>
                    <a:pt x="236984" y="483113"/>
                    <a:pt x="238413" y="477397"/>
                  </a:cubicBezTo>
                  <a:lnTo>
                    <a:pt x="243366" y="458966"/>
                  </a:lnTo>
                  <a:lnTo>
                    <a:pt x="246366" y="458966"/>
                  </a:lnTo>
                  <a:lnTo>
                    <a:pt x="237603" y="490971"/>
                  </a:lnTo>
                  <a:lnTo>
                    <a:pt x="234460" y="490971"/>
                  </a:lnTo>
                  <a:lnTo>
                    <a:pt x="227412" y="469444"/>
                  </a:lnTo>
                  <a:cubicBezTo>
                    <a:pt x="226983" y="467968"/>
                    <a:pt x="226364" y="465824"/>
                    <a:pt x="225697" y="463014"/>
                  </a:cubicBezTo>
                  <a:cubicBezTo>
                    <a:pt x="225316" y="463681"/>
                    <a:pt x="225030" y="464443"/>
                    <a:pt x="224840" y="465205"/>
                  </a:cubicBezTo>
                  <a:lnTo>
                    <a:pt x="223554" y="469492"/>
                  </a:lnTo>
                  <a:lnTo>
                    <a:pt x="216363" y="490971"/>
                  </a:lnTo>
                  <a:lnTo>
                    <a:pt x="213458" y="490971"/>
                  </a:lnTo>
                  <a:close/>
                  <a:moveTo>
                    <a:pt x="138211" y="458966"/>
                  </a:moveTo>
                  <a:lnTo>
                    <a:pt x="141164" y="458966"/>
                  </a:lnTo>
                  <a:lnTo>
                    <a:pt x="141021" y="490971"/>
                  </a:lnTo>
                  <a:lnTo>
                    <a:pt x="138211" y="490971"/>
                  </a:lnTo>
                  <a:close/>
                  <a:moveTo>
                    <a:pt x="300849" y="458300"/>
                  </a:moveTo>
                  <a:cubicBezTo>
                    <a:pt x="302373" y="458300"/>
                    <a:pt x="303897" y="458442"/>
                    <a:pt x="305421" y="458728"/>
                  </a:cubicBezTo>
                  <a:lnTo>
                    <a:pt x="304849" y="461538"/>
                  </a:lnTo>
                  <a:cubicBezTo>
                    <a:pt x="303516" y="461205"/>
                    <a:pt x="302087" y="461014"/>
                    <a:pt x="300706" y="461014"/>
                  </a:cubicBezTo>
                  <a:cubicBezTo>
                    <a:pt x="297991" y="461014"/>
                    <a:pt x="295467" y="462348"/>
                    <a:pt x="293943" y="464539"/>
                  </a:cubicBezTo>
                  <a:cubicBezTo>
                    <a:pt x="292086" y="467110"/>
                    <a:pt x="291181" y="470206"/>
                    <a:pt x="291276" y="473397"/>
                  </a:cubicBezTo>
                  <a:lnTo>
                    <a:pt x="291276" y="490971"/>
                  </a:lnTo>
                  <a:lnTo>
                    <a:pt x="288371" y="490971"/>
                  </a:lnTo>
                  <a:lnTo>
                    <a:pt x="288371" y="458966"/>
                  </a:lnTo>
                  <a:lnTo>
                    <a:pt x="290848" y="458966"/>
                  </a:lnTo>
                  <a:lnTo>
                    <a:pt x="291086" y="464777"/>
                  </a:lnTo>
                  <a:cubicBezTo>
                    <a:pt x="292276" y="462824"/>
                    <a:pt x="293800" y="461109"/>
                    <a:pt x="295658" y="459824"/>
                  </a:cubicBezTo>
                  <a:cubicBezTo>
                    <a:pt x="297229" y="458823"/>
                    <a:pt x="299039" y="458300"/>
                    <a:pt x="300849" y="458300"/>
                  </a:cubicBezTo>
                  <a:close/>
                  <a:moveTo>
                    <a:pt x="187693" y="458300"/>
                  </a:moveTo>
                  <a:cubicBezTo>
                    <a:pt x="191169" y="458109"/>
                    <a:pt x="194598" y="459585"/>
                    <a:pt x="196837" y="462252"/>
                  </a:cubicBezTo>
                  <a:cubicBezTo>
                    <a:pt x="199170" y="465348"/>
                    <a:pt x="200313" y="469206"/>
                    <a:pt x="200123" y="473064"/>
                  </a:cubicBezTo>
                  <a:lnTo>
                    <a:pt x="200123" y="475445"/>
                  </a:lnTo>
                  <a:lnTo>
                    <a:pt x="176644" y="475445"/>
                  </a:lnTo>
                  <a:cubicBezTo>
                    <a:pt x="176406" y="479064"/>
                    <a:pt x="177501" y="482684"/>
                    <a:pt x="179740" y="485589"/>
                  </a:cubicBezTo>
                  <a:cubicBezTo>
                    <a:pt x="181930" y="488018"/>
                    <a:pt x="185121" y="489304"/>
                    <a:pt x="188407" y="489113"/>
                  </a:cubicBezTo>
                  <a:cubicBezTo>
                    <a:pt x="190026" y="489113"/>
                    <a:pt x="191646" y="489018"/>
                    <a:pt x="193265" y="488732"/>
                  </a:cubicBezTo>
                  <a:cubicBezTo>
                    <a:pt x="195075" y="488351"/>
                    <a:pt x="196837" y="487828"/>
                    <a:pt x="198551" y="487113"/>
                  </a:cubicBezTo>
                  <a:lnTo>
                    <a:pt x="198551" y="489733"/>
                  </a:lnTo>
                  <a:cubicBezTo>
                    <a:pt x="196980" y="490447"/>
                    <a:pt x="195265" y="491018"/>
                    <a:pt x="193551" y="491352"/>
                  </a:cubicBezTo>
                  <a:cubicBezTo>
                    <a:pt x="191884" y="491590"/>
                    <a:pt x="190169" y="491733"/>
                    <a:pt x="188502" y="491685"/>
                  </a:cubicBezTo>
                  <a:cubicBezTo>
                    <a:pt x="184407" y="491876"/>
                    <a:pt x="180406" y="490304"/>
                    <a:pt x="177596" y="487304"/>
                  </a:cubicBezTo>
                  <a:cubicBezTo>
                    <a:pt x="174787" y="483922"/>
                    <a:pt x="173405" y="479588"/>
                    <a:pt x="173644" y="475207"/>
                  </a:cubicBezTo>
                  <a:cubicBezTo>
                    <a:pt x="173405" y="470777"/>
                    <a:pt x="174787" y="466396"/>
                    <a:pt x="177454" y="462872"/>
                  </a:cubicBezTo>
                  <a:cubicBezTo>
                    <a:pt x="179930" y="459824"/>
                    <a:pt x="183740" y="458109"/>
                    <a:pt x="187693" y="458300"/>
                  </a:cubicBezTo>
                  <a:close/>
                  <a:moveTo>
                    <a:pt x="164500" y="458300"/>
                  </a:moveTo>
                  <a:cubicBezTo>
                    <a:pt x="166024" y="458300"/>
                    <a:pt x="167548" y="458442"/>
                    <a:pt x="169072" y="458728"/>
                  </a:cubicBezTo>
                  <a:lnTo>
                    <a:pt x="168548" y="461538"/>
                  </a:lnTo>
                  <a:cubicBezTo>
                    <a:pt x="167167" y="461205"/>
                    <a:pt x="165786" y="461014"/>
                    <a:pt x="164357" y="461014"/>
                  </a:cubicBezTo>
                  <a:cubicBezTo>
                    <a:pt x="161690" y="461014"/>
                    <a:pt x="159118" y="462348"/>
                    <a:pt x="157594" y="464539"/>
                  </a:cubicBezTo>
                  <a:cubicBezTo>
                    <a:pt x="155784" y="467110"/>
                    <a:pt x="154832" y="470206"/>
                    <a:pt x="154927" y="473397"/>
                  </a:cubicBezTo>
                  <a:lnTo>
                    <a:pt x="154927" y="490971"/>
                  </a:lnTo>
                  <a:lnTo>
                    <a:pt x="151927" y="490971"/>
                  </a:lnTo>
                  <a:lnTo>
                    <a:pt x="151927" y="458966"/>
                  </a:lnTo>
                  <a:lnTo>
                    <a:pt x="154403" y="458966"/>
                  </a:lnTo>
                  <a:lnTo>
                    <a:pt x="154689" y="464777"/>
                  </a:lnTo>
                  <a:cubicBezTo>
                    <a:pt x="155832" y="462824"/>
                    <a:pt x="157404" y="461109"/>
                    <a:pt x="159261" y="459824"/>
                  </a:cubicBezTo>
                  <a:cubicBezTo>
                    <a:pt x="160833" y="458823"/>
                    <a:pt x="162642" y="458300"/>
                    <a:pt x="164500" y="458300"/>
                  </a:cubicBezTo>
                  <a:close/>
                  <a:moveTo>
                    <a:pt x="265083" y="458061"/>
                  </a:moveTo>
                  <a:cubicBezTo>
                    <a:pt x="269083" y="457871"/>
                    <a:pt x="272941" y="459585"/>
                    <a:pt x="275513" y="462633"/>
                  </a:cubicBezTo>
                  <a:cubicBezTo>
                    <a:pt x="278179" y="466158"/>
                    <a:pt x="279513" y="470539"/>
                    <a:pt x="279227" y="474921"/>
                  </a:cubicBezTo>
                  <a:cubicBezTo>
                    <a:pt x="279465" y="479350"/>
                    <a:pt x="278132" y="483732"/>
                    <a:pt x="275370" y="487256"/>
                  </a:cubicBezTo>
                  <a:cubicBezTo>
                    <a:pt x="272750" y="490304"/>
                    <a:pt x="268845" y="491971"/>
                    <a:pt x="264797" y="491828"/>
                  </a:cubicBezTo>
                  <a:cubicBezTo>
                    <a:pt x="262178" y="491828"/>
                    <a:pt x="259606" y="491114"/>
                    <a:pt x="257368" y="489733"/>
                  </a:cubicBezTo>
                  <a:cubicBezTo>
                    <a:pt x="255177" y="488304"/>
                    <a:pt x="253510" y="486208"/>
                    <a:pt x="252510" y="483779"/>
                  </a:cubicBezTo>
                  <a:cubicBezTo>
                    <a:pt x="251319" y="480969"/>
                    <a:pt x="250748" y="477969"/>
                    <a:pt x="250795" y="474921"/>
                  </a:cubicBezTo>
                  <a:cubicBezTo>
                    <a:pt x="250510" y="470492"/>
                    <a:pt x="251891" y="466158"/>
                    <a:pt x="254605" y="462633"/>
                  </a:cubicBezTo>
                  <a:cubicBezTo>
                    <a:pt x="257225" y="459585"/>
                    <a:pt x="261082" y="457919"/>
                    <a:pt x="265083" y="458061"/>
                  </a:cubicBezTo>
                  <a:close/>
                  <a:moveTo>
                    <a:pt x="108398" y="447679"/>
                  </a:moveTo>
                  <a:lnTo>
                    <a:pt x="132115" y="447679"/>
                  </a:lnTo>
                  <a:lnTo>
                    <a:pt x="132115" y="450489"/>
                  </a:lnTo>
                  <a:lnTo>
                    <a:pt x="111446" y="450489"/>
                  </a:lnTo>
                  <a:lnTo>
                    <a:pt x="111446" y="468777"/>
                  </a:lnTo>
                  <a:lnTo>
                    <a:pt x="130972" y="468777"/>
                  </a:lnTo>
                  <a:lnTo>
                    <a:pt x="130972" y="471587"/>
                  </a:lnTo>
                  <a:lnTo>
                    <a:pt x="111446" y="471587"/>
                  </a:lnTo>
                  <a:lnTo>
                    <a:pt x="111446" y="490971"/>
                  </a:lnTo>
                  <a:lnTo>
                    <a:pt x="108398" y="490971"/>
                  </a:lnTo>
                  <a:close/>
                  <a:moveTo>
                    <a:pt x="139544" y="447012"/>
                  </a:moveTo>
                  <a:cubicBezTo>
                    <a:pt x="140116" y="446965"/>
                    <a:pt x="140640" y="447250"/>
                    <a:pt x="140973" y="447727"/>
                  </a:cubicBezTo>
                  <a:cubicBezTo>
                    <a:pt x="141354" y="448346"/>
                    <a:pt x="141497" y="449108"/>
                    <a:pt x="141449" y="449822"/>
                  </a:cubicBezTo>
                  <a:cubicBezTo>
                    <a:pt x="141497" y="450584"/>
                    <a:pt x="141354" y="451299"/>
                    <a:pt x="140973" y="451918"/>
                  </a:cubicBezTo>
                  <a:cubicBezTo>
                    <a:pt x="140640" y="452442"/>
                    <a:pt x="140116" y="452727"/>
                    <a:pt x="139544" y="452727"/>
                  </a:cubicBezTo>
                  <a:cubicBezTo>
                    <a:pt x="138306" y="452775"/>
                    <a:pt x="137687" y="451822"/>
                    <a:pt x="137687" y="449822"/>
                  </a:cubicBezTo>
                  <a:cubicBezTo>
                    <a:pt x="137687" y="447965"/>
                    <a:pt x="138306" y="447012"/>
                    <a:pt x="139544" y="447012"/>
                  </a:cubicBezTo>
                  <a:close/>
                  <a:moveTo>
                    <a:pt x="311945" y="445012"/>
                  </a:moveTo>
                  <a:lnTo>
                    <a:pt x="314898" y="445012"/>
                  </a:lnTo>
                  <a:lnTo>
                    <a:pt x="314898" y="468110"/>
                  </a:lnTo>
                  <a:cubicBezTo>
                    <a:pt x="314898" y="468110"/>
                    <a:pt x="314469" y="476969"/>
                    <a:pt x="314660" y="476969"/>
                  </a:cubicBezTo>
                  <a:lnTo>
                    <a:pt x="331090" y="458681"/>
                  </a:lnTo>
                  <a:lnTo>
                    <a:pt x="334805" y="458681"/>
                  </a:lnTo>
                  <a:lnTo>
                    <a:pt x="322137" y="472397"/>
                  </a:lnTo>
                  <a:lnTo>
                    <a:pt x="335853" y="490685"/>
                  </a:lnTo>
                  <a:lnTo>
                    <a:pt x="332329" y="490685"/>
                  </a:lnTo>
                  <a:lnTo>
                    <a:pt x="320089" y="474397"/>
                  </a:lnTo>
                  <a:lnTo>
                    <a:pt x="314850" y="478969"/>
                  </a:lnTo>
                  <a:lnTo>
                    <a:pt x="314850" y="490971"/>
                  </a:lnTo>
                  <a:lnTo>
                    <a:pt x="311945" y="490971"/>
                  </a:lnTo>
                  <a:close/>
                  <a:moveTo>
                    <a:pt x="242413" y="334187"/>
                  </a:moveTo>
                  <a:cubicBezTo>
                    <a:pt x="244842" y="334377"/>
                    <a:pt x="246604" y="336615"/>
                    <a:pt x="246271" y="338997"/>
                  </a:cubicBezTo>
                  <a:cubicBezTo>
                    <a:pt x="245461" y="347760"/>
                    <a:pt x="245033" y="374383"/>
                    <a:pt x="245033" y="384003"/>
                  </a:cubicBezTo>
                  <a:cubicBezTo>
                    <a:pt x="245033" y="386337"/>
                    <a:pt x="243128" y="388242"/>
                    <a:pt x="240747" y="388242"/>
                  </a:cubicBezTo>
                  <a:cubicBezTo>
                    <a:pt x="238413" y="388242"/>
                    <a:pt x="236508" y="386337"/>
                    <a:pt x="236508" y="384003"/>
                  </a:cubicBezTo>
                  <a:lnTo>
                    <a:pt x="236508" y="383956"/>
                  </a:lnTo>
                  <a:cubicBezTo>
                    <a:pt x="236508" y="374049"/>
                    <a:pt x="236937" y="347760"/>
                    <a:pt x="237794" y="338235"/>
                  </a:cubicBezTo>
                  <a:cubicBezTo>
                    <a:pt x="237889" y="335806"/>
                    <a:pt x="240032" y="333948"/>
                    <a:pt x="242413" y="334187"/>
                  </a:cubicBezTo>
                  <a:close/>
                  <a:moveTo>
                    <a:pt x="177263" y="307897"/>
                  </a:moveTo>
                  <a:cubicBezTo>
                    <a:pt x="179597" y="307468"/>
                    <a:pt x="181835" y="308992"/>
                    <a:pt x="182264" y="311278"/>
                  </a:cubicBezTo>
                  <a:cubicBezTo>
                    <a:pt x="185550" y="335377"/>
                    <a:pt x="187217" y="359619"/>
                    <a:pt x="187169" y="383908"/>
                  </a:cubicBezTo>
                  <a:cubicBezTo>
                    <a:pt x="187169" y="386242"/>
                    <a:pt x="185264" y="388147"/>
                    <a:pt x="182930" y="388147"/>
                  </a:cubicBezTo>
                  <a:cubicBezTo>
                    <a:pt x="180597" y="388147"/>
                    <a:pt x="178692" y="386242"/>
                    <a:pt x="178692" y="383908"/>
                  </a:cubicBezTo>
                  <a:lnTo>
                    <a:pt x="178454" y="383956"/>
                  </a:lnTo>
                  <a:cubicBezTo>
                    <a:pt x="178549" y="360190"/>
                    <a:pt x="177025" y="336425"/>
                    <a:pt x="173882" y="312850"/>
                  </a:cubicBezTo>
                  <a:cubicBezTo>
                    <a:pt x="173453" y="310564"/>
                    <a:pt x="174977" y="308326"/>
                    <a:pt x="177263" y="307897"/>
                  </a:cubicBezTo>
                  <a:close/>
                  <a:moveTo>
                    <a:pt x="209172" y="293419"/>
                  </a:moveTo>
                  <a:cubicBezTo>
                    <a:pt x="211505" y="293276"/>
                    <a:pt x="213553" y="295086"/>
                    <a:pt x="213648" y="297467"/>
                  </a:cubicBezTo>
                  <a:cubicBezTo>
                    <a:pt x="214458" y="313088"/>
                    <a:pt x="214696" y="329472"/>
                    <a:pt x="214696" y="343902"/>
                  </a:cubicBezTo>
                  <a:cubicBezTo>
                    <a:pt x="214696" y="369430"/>
                    <a:pt x="213886" y="389194"/>
                    <a:pt x="213886" y="389242"/>
                  </a:cubicBezTo>
                  <a:cubicBezTo>
                    <a:pt x="213839" y="391623"/>
                    <a:pt x="211886" y="393528"/>
                    <a:pt x="209505" y="393481"/>
                  </a:cubicBezTo>
                  <a:cubicBezTo>
                    <a:pt x="207076" y="393385"/>
                    <a:pt x="205266" y="391290"/>
                    <a:pt x="205409" y="388909"/>
                  </a:cubicBezTo>
                  <a:cubicBezTo>
                    <a:pt x="205409" y="388909"/>
                    <a:pt x="206219" y="369239"/>
                    <a:pt x="206219" y="343902"/>
                  </a:cubicBezTo>
                  <a:cubicBezTo>
                    <a:pt x="206219" y="329519"/>
                    <a:pt x="205933" y="313326"/>
                    <a:pt x="205171" y="297896"/>
                  </a:cubicBezTo>
                  <a:cubicBezTo>
                    <a:pt x="205028" y="295562"/>
                    <a:pt x="206838" y="293562"/>
                    <a:pt x="209172" y="293419"/>
                  </a:cubicBezTo>
                  <a:close/>
                  <a:moveTo>
                    <a:pt x="135136" y="266578"/>
                  </a:moveTo>
                  <a:cubicBezTo>
                    <a:pt x="133612" y="266578"/>
                    <a:pt x="132374" y="267769"/>
                    <a:pt x="132374" y="269293"/>
                  </a:cubicBezTo>
                  <a:cubicBezTo>
                    <a:pt x="132374" y="271721"/>
                    <a:pt x="135327" y="272959"/>
                    <a:pt x="137088" y="271245"/>
                  </a:cubicBezTo>
                  <a:cubicBezTo>
                    <a:pt x="138803" y="269531"/>
                    <a:pt x="137565" y="266578"/>
                    <a:pt x="135136" y="266578"/>
                  </a:cubicBezTo>
                  <a:close/>
                  <a:moveTo>
                    <a:pt x="284795" y="261340"/>
                  </a:moveTo>
                  <a:cubicBezTo>
                    <a:pt x="283271" y="261340"/>
                    <a:pt x="282033" y="262578"/>
                    <a:pt x="282033" y="264102"/>
                  </a:cubicBezTo>
                  <a:cubicBezTo>
                    <a:pt x="282033" y="266531"/>
                    <a:pt x="284985" y="267769"/>
                    <a:pt x="286747" y="266007"/>
                  </a:cubicBezTo>
                  <a:cubicBezTo>
                    <a:pt x="288461" y="264292"/>
                    <a:pt x="287223" y="261340"/>
                    <a:pt x="284795" y="261340"/>
                  </a:cubicBezTo>
                  <a:close/>
                  <a:moveTo>
                    <a:pt x="130910" y="259001"/>
                  </a:moveTo>
                  <a:cubicBezTo>
                    <a:pt x="134827" y="257423"/>
                    <a:pt x="139612" y="257983"/>
                    <a:pt x="143136" y="261530"/>
                  </a:cubicBezTo>
                  <a:cubicBezTo>
                    <a:pt x="150135" y="268626"/>
                    <a:pt x="145136" y="280674"/>
                    <a:pt x="135136" y="280674"/>
                  </a:cubicBezTo>
                  <a:cubicBezTo>
                    <a:pt x="128851" y="280674"/>
                    <a:pt x="123803" y="275579"/>
                    <a:pt x="123899" y="269293"/>
                  </a:cubicBezTo>
                  <a:cubicBezTo>
                    <a:pt x="123946" y="264293"/>
                    <a:pt x="126994" y="260578"/>
                    <a:pt x="130910" y="259001"/>
                  </a:cubicBezTo>
                  <a:close/>
                  <a:moveTo>
                    <a:pt x="280492" y="253697"/>
                  </a:moveTo>
                  <a:cubicBezTo>
                    <a:pt x="284402" y="252078"/>
                    <a:pt x="289199" y="252601"/>
                    <a:pt x="292747" y="256149"/>
                  </a:cubicBezTo>
                  <a:cubicBezTo>
                    <a:pt x="299842" y="263197"/>
                    <a:pt x="294794" y="275340"/>
                    <a:pt x="284795" y="275340"/>
                  </a:cubicBezTo>
                  <a:cubicBezTo>
                    <a:pt x="278557" y="275340"/>
                    <a:pt x="273557" y="270293"/>
                    <a:pt x="273557" y="264102"/>
                  </a:cubicBezTo>
                  <a:cubicBezTo>
                    <a:pt x="273557" y="259078"/>
                    <a:pt x="276581" y="255316"/>
                    <a:pt x="280492" y="253697"/>
                  </a:cubicBezTo>
                  <a:close/>
                  <a:moveTo>
                    <a:pt x="186359" y="247412"/>
                  </a:moveTo>
                  <a:cubicBezTo>
                    <a:pt x="188693" y="247174"/>
                    <a:pt x="190788" y="248841"/>
                    <a:pt x="191074" y="251175"/>
                  </a:cubicBezTo>
                  <a:cubicBezTo>
                    <a:pt x="192598" y="265081"/>
                    <a:pt x="193646" y="279941"/>
                    <a:pt x="194170" y="295752"/>
                  </a:cubicBezTo>
                  <a:cubicBezTo>
                    <a:pt x="194265" y="298086"/>
                    <a:pt x="192408" y="300086"/>
                    <a:pt x="190074" y="300134"/>
                  </a:cubicBezTo>
                  <a:cubicBezTo>
                    <a:pt x="187693" y="300229"/>
                    <a:pt x="185740" y="298372"/>
                    <a:pt x="185693" y="296038"/>
                  </a:cubicBezTo>
                  <a:cubicBezTo>
                    <a:pt x="185169" y="280369"/>
                    <a:pt x="184121" y="265796"/>
                    <a:pt x="182597" y="252127"/>
                  </a:cubicBezTo>
                  <a:cubicBezTo>
                    <a:pt x="182359" y="249793"/>
                    <a:pt x="184026" y="247698"/>
                    <a:pt x="186359" y="247412"/>
                  </a:cubicBezTo>
                  <a:close/>
                  <a:moveTo>
                    <a:pt x="232269" y="245698"/>
                  </a:moveTo>
                  <a:cubicBezTo>
                    <a:pt x="234603" y="245936"/>
                    <a:pt x="236270" y="248079"/>
                    <a:pt x="236032" y="250413"/>
                  </a:cubicBezTo>
                  <a:cubicBezTo>
                    <a:pt x="234413" y="264510"/>
                    <a:pt x="233317" y="279655"/>
                    <a:pt x="232746" y="295848"/>
                  </a:cubicBezTo>
                  <a:cubicBezTo>
                    <a:pt x="232746" y="298277"/>
                    <a:pt x="230793" y="300182"/>
                    <a:pt x="228364" y="300134"/>
                  </a:cubicBezTo>
                  <a:cubicBezTo>
                    <a:pt x="225935" y="300086"/>
                    <a:pt x="224078" y="297991"/>
                    <a:pt x="224268" y="295562"/>
                  </a:cubicBezTo>
                  <a:cubicBezTo>
                    <a:pt x="224792" y="279179"/>
                    <a:pt x="225935" y="263795"/>
                    <a:pt x="227555" y="249412"/>
                  </a:cubicBezTo>
                  <a:cubicBezTo>
                    <a:pt x="227840" y="247079"/>
                    <a:pt x="229936" y="245412"/>
                    <a:pt x="232269" y="245698"/>
                  </a:cubicBezTo>
                  <a:close/>
                  <a:moveTo>
                    <a:pt x="75139" y="235101"/>
                  </a:moveTo>
                  <a:cubicBezTo>
                    <a:pt x="73615" y="235101"/>
                    <a:pt x="72425" y="236339"/>
                    <a:pt x="72425" y="237863"/>
                  </a:cubicBezTo>
                  <a:cubicBezTo>
                    <a:pt x="72425" y="240292"/>
                    <a:pt x="75377" y="241530"/>
                    <a:pt x="77091" y="239768"/>
                  </a:cubicBezTo>
                  <a:cubicBezTo>
                    <a:pt x="78806" y="238053"/>
                    <a:pt x="77615" y="235101"/>
                    <a:pt x="75139" y="235101"/>
                  </a:cubicBezTo>
                  <a:close/>
                  <a:moveTo>
                    <a:pt x="70836" y="227458"/>
                  </a:moveTo>
                  <a:cubicBezTo>
                    <a:pt x="74746" y="225839"/>
                    <a:pt x="79544" y="226363"/>
                    <a:pt x="83091" y="229910"/>
                  </a:cubicBezTo>
                  <a:cubicBezTo>
                    <a:pt x="90186" y="236958"/>
                    <a:pt x="85186" y="249101"/>
                    <a:pt x="75139" y="249101"/>
                  </a:cubicBezTo>
                  <a:cubicBezTo>
                    <a:pt x="68949" y="249101"/>
                    <a:pt x="63902" y="244054"/>
                    <a:pt x="63902" y="237863"/>
                  </a:cubicBezTo>
                  <a:cubicBezTo>
                    <a:pt x="63902" y="232839"/>
                    <a:pt x="66925" y="229077"/>
                    <a:pt x="70836" y="227458"/>
                  </a:cubicBezTo>
                  <a:close/>
                  <a:moveTo>
                    <a:pt x="353315" y="221720"/>
                  </a:moveTo>
                  <a:cubicBezTo>
                    <a:pt x="351792" y="221720"/>
                    <a:pt x="350553" y="222958"/>
                    <a:pt x="350553" y="224434"/>
                  </a:cubicBezTo>
                  <a:cubicBezTo>
                    <a:pt x="350553" y="226910"/>
                    <a:pt x="353506" y="228101"/>
                    <a:pt x="355268" y="226386"/>
                  </a:cubicBezTo>
                  <a:cubicBezTo>
                    <a:pt x="356982" y="224672"/>
                    <a:pt x="355744" y="221720"/>
                    <a:pt x="353315" y="221720"/>
                  </a:cubicBezTo>
                  <a:close/>
                  <a:moveTo>
                    <a:pt x="349012" y="214065"/>
                  </a:moveTo>
                  <a:cubicBezTo>
                    <a:pt x="352922" y="212445"/>
                    <a:pt x="357720" y="212957"/>
                    <a:pt x="361267" y="216481"/>
                  </a:cubicBezTo>
                  <a:cubicBezTo>
                    <a:pt x="368362" y="223577"/>
                    <a:pt x="363315" y="235720"/>
                    <a:pt x="353315" y="235720"/>
                  </a:cubicBezTo>
                  <a:cubicBezTo>
                    <a:pt x="347125" y="235720"/>
                    <a:pt x="342078" y="230672"/>
                    <a:pt x="342078" y="224434"/>
                  </a:cubicBezTo>
                  <a:cubicBezTo>
                    <a:pt x="342078" y="219434"/>
                    <a:pt x="345101" y="215684"/>
                    <a:pt x="349012" y="214065"/>
                  </a:cubicBezTo>
                  <a:close/>
                  <a:moveTo>
                    <a:pt x="11238" y="208910"/>
                  </a:moveTo>
                  <a:cubicBezTo>
                    <a:pt x="9714" y="208910"/>
                    <a:pt x="8524" y="210148"/>
                    <a:pt x="8524" y="211672"/>
                  </a:cubicBezTo>
                  <a:cubicBezTo>
                    <a:pt x="8524" y="214100"/>
                    <a:pt x="11476" y="215338"/>
                    <a:pt x="13190" y="213576"/>
                  </a:cubicBezTo>
                  <a:cubicBezTo>
                    <a:pt x="14904" y="211862"/>
                    <a:pt x="13666" y="208910"/>
                    <a:pt x="11238" y="208910"/>
                  </a:cubicBezTo>
                  <a:close/>
                  <a:moveTo>
                    <a:pt x="6934" y="201267"/>
                  </a:moveTo>
                  <a:cubicBezTo>
                    <a:pt x="10845" y="199647"/>
                    <a:pt x="15642" y="200171"/>
                    <a:pt x="19190" y="203719"/>
                  </a:cubicBezTo>
                  <a:cubicBezTo>
                    <a:pt x="26285" y="210767"/>
                    <a:pt x="21285" y="222910"/>
                    <a:pt x="11238" y="222910"/>
                  </a:cubicBezTo>
                  <a:cubicBezTo>
                    <a:pt x="5048" y="222910"/>
                    <a:pt x="0" y="217862"/>
                    <a:pt x="0" y="211672"/>
                  </a:cubicBezTo>
                  <a:cubicBezTo>
                    <a:pt x="0" y="206648"/>
                    <a:pt x="3024" y="202886"/>
                    <a:pt x="6934" y="201267"/>
                  </a:cubicBezTo>
                  <a:close/>
                  <a:moveTo>
                    <a:pt x="350789" y="197524"/>
                  </a:moveTo>
                  <a:lnTo>
                    <a:pt x="350792" y="197528"/>
                  </a:lnTo>
                  <a:lnTo>
                    <a:pt x="350744" y="197528"/>
                  </a:lnTo>
                  <a:close/>
                  <a:moveTo>
                    <a:pt x="273129" y="183861"/>
                  </a:moveTo>
                  <a:cubicBezTo>
                    <a:pt x="271605" y="183861"/>
                    <a:pt x="270415" y="185099"/>
                    <a:pt x="270415" y="186575"/>
                  </a:cubicBezTo>
                  <a:cubicBezTo>
                    <a:pt x="270415" y="189052"/>
                    <a:pt x="273367" y="190242"/>
                    <a:pt x="275081" y="188528"/>
                  </a:cubicBezTo>
                  <a:cubicBezTo>
                    <a:pt x="276795" y="186814"/>
                    <a:pt x="275557" y="183861"/>
                    <a:pt x="273129" y="183861"/>
                  </a:cubicBezTo>
                  <a:close/>
                  <a:moveTo>
                    <a:pt x="268826" y="176206"/>
                  </a:moveTo>
                  <a:cubicBezTo>
                    <a:pt x="272736" y="174587"/>
                    <a:pt x="277533" y="175099"/>
                    <a:pt x="281081" y="178623"/>
                  </a:cubicBezTo>
                  <a:cubicBezTo>
                    <a:pt x="288176" y="185718"/>
                    <a:pt x="283176" y="197862"/>
                    <a:pt x="273129" y="197862"/>
                  </a:cubicBezTo>
                  <a:cubicBezTo>
                    <a:pt x="266939" y="197862"/>
                    <a:pt x="261891" y="192814"/>
                    <a:pt x="261891" y="186575"/>
                  </a:cubicBezTo>
                  <a:cubicBezTo>
                    <a:pt x="261891" y="181575"/>
                    <a:pt x="264915" y="177825"/>
                    <a:pt x="268826" y="176206"/>
                  </a:cubicBezTo>
                  <a:close/>
                  <a:moveTo>
                    <a:pt x="426692" y="175527"/>
                  </a:moveTo>
                  <a:cubicBezTo>
                    <a:pt x="425169" y="175527"/>
                    <a:pt x="423931" y="176766"/>
                    <a:pt x="423931" y="178289"/>
                  </a:cubicBezTo>
                  <a:cubicBezTo>
                    <a:pt x="423931" y="180718"/>
                    <a:pt x="426883" y="181956"/>
                    <a:pt x="428645" y="180194"/>
                  </a:cubicBezTo>
                  <a:cubicBezTo>
                    <a:pt x="430359" y="178480"/>
                    <a:pt x="429121" y="175527"/>
                    <a:pt x="426692" y="175527"/>
                  </a:cubicBezTo>
                  <a:close/>
                  <a:moveTo>
                    <a:pt x="422389" y="167884"/>
                  </a:moveTo>
                  <a:cubicBezTo>
                    <a:pt x="426299" y="166265"/>
                    <a:pt x="431097" y="166789"/>
                    <a:pt x="434644" y="170337"/>
                  </a:cubicBezTo>
                  <a:cubicBezTo>
                    <a:pt x="441739" y="177432"/>
                    <a:pt x="436692" y="189528"/>
                    <a:pt x="426692" y="189528"/>
                  </a:cubicBezTo>
                  <a:cubicBezTo>
                    <a:pt x="420455" y="189528"/>
                    <a:pt x="415455" y="184480"/>
                    <a:pt x="415455" y="178289"/>
                  </a:cubicBezTo>
                  <a:cubicBezTo>
                    <a:pt x="415455" y="173265"/>
                    <a:pt x="418478" y="169503"/>
                    <a:pt x="422389" y="167884"/>
                  </a:cubicBezTo>
                  <a:close/>
                  <a:moveTo>
                    <a:pt x="357076" y="164478"/>
                  </a:moveTo>
                  <a:lnTo>
                    <a:pt x="357617" y="165019"/>
                  </a:lnTo>
                  <a:lnTo>
                    <a:pt x="357438" y="165201"/>
                  </a:lnTo>
                  <a:close/>
                  <a:moveTo>
                    <a:pt x="344125" y="163957"/>
                  </a:moveTo>
                  <a:lnTo>
                    <a:pt x="348935" y="167384"/>
                  </a:lnTo>
                  <a:lnTo>
                    <a:pt x="348871" y="170913"/>
                  </a:lnTo>
                  <a:lnTo>
                    <a:pt x="327411" y="178563"/>
                  </a:lnTo>
                  <a:cubicBezTo>
                    <a:pt x="317589" y="184725"/>
                    <a:pt x="307016" y="193953"/>
                    <a:pt x="296944" y="206216"/>
                  </a:cubicBezTo>
                  <a:cubicBezTo>
                    <a:pt x="272560" y="237173"/>
                    <a:pt x="256367" y="273797"/>
                    <a:pt x="249843" y="312660"/>
                  </a:cubicBezTo>
                  <a:cubicBezTo>
                    <a:pt x="249510" y="314660"/>
                    <a:pt x="247747" y="316136"/>
                    <a:pt x="245700" y="316136"/>
                  </a:cubicBezTo>
                  <a:lnTo>
                    <a:pt x="244938" y="315946"/>
                  </a:lnTo>
                  <a:cubicBezTo>
                    <a:pt x="242604" y="315565"/>
                    <a:pt x="241080" y="313326"/>
                    <a:pt x="241509" y="311040"/>
                  </a:cubicBezTo>
                  <a:cubicBezTo>
                    <a:pt x="248271" y="270749"/>
                    <a:pt x="265083" y="232839"/>
                    <a:pt x="290371" y="200834"/>
                  </a:cubicBezTo>
                  <a:cubicBezTo>
                    <a:pt x="300992" y="188023"/>
                    <a:pt x="312064" y="178057"/>
                    <a:pt x="322822" y="171270"/>
                  </a:cubicBezTo>
                  <a:close/>
                  <a:moveTo>
                    <a:pt x="79273" y="163688"/>
                  </a:moveTo>
                  <a:lnTo>
                    <a:pt x="97676" y="169460"/>
                  </a:lnTo>
                  <a:cubicBezTo>
                    <a:pt x="107362" y="175104"/>
                    <a:pt x="117375" y="183403"/>
                    <a:pt x="127162" y="194024"/>
                  </a:cubicBezTo>
                  <a:cubicBezTo>
                    <a:pt x="150308" y="220408"/>
                    <a:pt x="167071" y="251746"/>
                    <a:pt x="176120" y="285703"/>
                  </a:cubicBezTo>
                  <a:cubicBezTo>
                    <a:pt x="176787" y="287942"/>
                    <a:pt x="175453" y="290323"/>
                    <a:pt x="173215" y="290942"/>
                  </a:cubicBezTo>
                  <a:cubicBezTo>
                    <a:pt x="172834" y="290990"/>
                    <a:pt x="172405" y="290990"/>
                    <a:pt x="172072" y="290942"/>
                  </a:cubicBezTo>
                  <a:cubicBezTo>
                    <a:pt x="170167" y="290990"/>
                    <a:pt x="168500" y="289799"/>
                    <a:pt x="167929" y="288037"/>
                  </a:cubicBezTo>
                  <a:cubicBezTo>
                    <a:pt x="159261" y="255366"/>
                    <a:pt x="143164" y="225123"/>
                    <a:pt x="120876" y="199739"/>
                  </a:cubicBezTo>
                  <a:cubicBezTo>
                    <a:pt x="111732" y="189595"/>
                    <a:pt x="102243" y="181963"/>
                    <a:pt x="93444" y="176884"/>
                  </a:cubicBezTo>
                  <a:lnTo>
                    <a:pt x="74249" y="170677"/>
                  </a:lnTo>
                  <a:lnTo>
                    <a:pt x="74187" y="167241"/>
                  </a:lnTo>
                  <a:close/>
                  <a:moveTo>
                    <a:pt x="119994" y="155908"/>
                  </a:moveTo>
                  <a:cubicBezTo>
                    <a:pt x="118470" y="155908"/>
                    <a:pt x="117232" y="157146"/>
                    <a:pt x="117232" y="158670"/>
                  </a:cubicBezTo>
                  <a:cubicBezTo>
                    <a:pt x="117232" y="161098"/>
                    <a:pt x="120184" y="162336"/>
                    <a:pt x="121946" y="160622"/>
                  </a:cubicBezTo>
                  <a:cubicBezTo>
                    <a:pt x="123661" y="158860"/>
                    <a:pt x="122422" y="155908"/>
                    <a:pt x="119994" y="155908"/>
                  </a:cubicBezTo>
                  <a:close/>
                  <a:moveTo>
                    <a:pt x="115715" y="148271"/>
                  </a:moveTo>
                  <a:cubicBezTo>
                    <a:pt x="119637" y="146658"/>
                    <a:pt x="124446" y="147194"/>
                    <a:pt x="127994" y="150765"/>
                  </a:cubicBezTo>
                  <a:cubicBezTo>
                    <a:pt x="135041" y="157860"/>
                    <a:pt x="129946" y="170003"/>
                    <a:pt x="119899" y="169908"/>
                  </a:cubicBezTo>
                  <a:cubicBezTo>
                    <a:pt x="113709" y="169861"/>
                    <a:pt x="108757" y="164860"/>
                    <a:pt x="108757" y="158670"/>
                  </a:cubicBezTo>
                  <a:cubicBezTo>
                    <a:pt x="108757" y="153646"/>
                    <a:pt x="111792" y="149884"/>
                    <a:pt x="115715" y="148271"/>
                  </a:cubicBezTo>
                  <a:close/>
                  <a:moveTo>
                    <a:pt x="183657" y="148241"/>
                  </a:moveTo>
                  <a:cubicBezTo>
                    <a:pt x="182181" y="148241"/>
                    <a:pt x="180943" y="149479"/>
                    <a:pt x="180943" y="151003"/>
                  </a:cubicBezTo>
                  <a:cubicBezTo>
                    <a:pt x="180943" y="153431"/>
                    <a:pt x="183895" y="154670"/>
                    <a:pt x="185610" y="152908"/>
                  </a:cubicBezTo>
                  <a:cubicBezTo>
                    <a:pt x="187324" y="151193"/>
                    <a:pt x="186133" y="148241"/>
                    <a:pt x="183657" y="148241"/>
                  </a:cubicBezTo>
                  <a:close/>
                  <a:moveTo>
                    <a:pt x="179372" y="140598"/>
                  </a:moveTo>
                  <a:cubicBezTo>
                    <a:pt x="183288" y="138979"/>
                    <a:pt x="188086" y="139503"/>
                    <a:pt x="191609" y="143050"/>
                  </a:cubicBezTo>
                  <a:cubicBezTo>
                    <a:pt x="198704" y="150098"/>
                    <a:pt x="193704" y="162241"/>
                    <a:pt x="183657" y="162241"/>
                  </a:cubicBezTo>
                  <a:cubicBezTo>
                    <a:pt x="177467" y="162241"/>
                    <a:pt x="172420" y="157193"/>
                    <a:pt x="172420" y="151003"/>
                  </a:cubicBezTo>
                  <a:cubicBezTo>
                    <a:pt x="172420" y="145979"/>
                    <a:pt x="175455" y="142217"/>
                    <a:pt x="179372" y="140598"/>
                  </a:cubicBezTo>
                  <a:close/>
                  <a:moveTo>
                    <a:pt x="55902" y="122192"/>
                  </a:moveTo>
                  <a:lnTo>
                    <a:pt x="44379" y="138574"/>
                  </a:lnTo>
                  <a:cubicBezTo>
                    <a:pt x="43569" y="139764"/>
                    <a:pt x="42284" y="140431"/>
                    <a:pt x="40855" y="140431"/>
                  </a:cubicBezTo>
                  <a:lnTo>
                    <a:pt x="20809" y="140431"/>
                  </a:lnTo>
                  <a:lnTo>
                    <a:pt x="33046" y="156289"/>
                  </a:lnTo>
                  <a:cubicBezTo>
                    <a:pt x="33856" y="157384"/>
                    <a:pt x="34094" y="158860"/>
                    <a:pt x="33713" y="160194"/>
                  </a:cubicBezTo>
                  <a:lnTo>
                    <a:pt x="27237" y="179194"/>
                  </a:lnTo>
                  <a:lnTo>
                    <a:pt x="46236" y="172670"/>
                  </a:lnTo>
                  <a:cubicBezTo>
                    <a:pt x="46664" y="172480"/>
                    <a:pt x="47141" y="172432"/>
                    <a:pt x="47569" y="172432"/>
                  </a:cubicBezTo>
                  <a:cubicBezTo>
                    <a:pt x="48474" y="172432"/>
                    <a:pt x="49379" y="172765"/>
                    <a:pt x="50093" y="173289"/>
                  </a:cubicBezTo>
                  <a:lnTo>
                    <a:pt x="50045" y="173242"/>
                  </a:lnTo>
                  <a:lnTo>
                    <a:pt x="66187" y="185194"/>
                  </a:lnTo>
                  <a:lnTo>
                    <a:pt x="65806" y="165146"/>
                  </a:lnTo>
                  <a:cubicBezTo>
                    <a:pt x="65806" y="163765"/>
                    <a:pt x="66473" y="162432"/>
                    <a:pt x="67616" y="161622"/>
                  </a:cubicBezTo>
                  <a:lnTo>
                    <a:pt x="83948" y="149955"/>
                  </a:lnTo>
                  <a:lnTo>
                    <a:pt x="64759" y="144145"/>
                  </a:lnTo>
                  <a:cubicBezTo>
                    <a:pt x="63426" y="143717"/>
                    <a:pt x="62378" y="142669"/>
                    <a:pt x="61997" y="141336"/>
                  </a:cubicBezTo>
                  <a:close/>
                  <a:moveTo>
                    <a:pt x="239940" y="112239"/>
                  </a:moveTo>
                  <a:cubicBezTo>
                    <a:pt x="238416" y="112239"/>
                    <a:pt x="237226" y="113478"/>
                    <a:pt x="237226" y="115001"/>
                  </a:cubicBezTo>
                  <a:cubicBezTo>
                    <a:pt x="237226" y="117430"/>
                    <a:pt x="240178" y="118668"/>
                    <a:pt x="241892" y="116954"/>
                  </a:cubicBezTo>
                  <a:cubicBezTo>
                    <a:pt x="243607" y="115240"/>
                    <a:pt x="242369" y="112239"/>
                    <a:pt x="239940" y="112239"/>
                  </a:cubicBezTo>
                  <a:close/>
                  <a:moveTo>
                    <a:pt x="369505" y="110382"/>
                  </a:moveTo>
                  <a:lnTo>
                    <a:pt x="384695" y="132002"/>
                  </a:lnTo>
                  <a:lnTo>
                    <a:pt x="411074" y="132002"/>
                  </a:lnTo>
                  <a:cubicBezTo>
                    <a:pt x="414598" y="132002"/>
                    <a:pt x="416645" y="136002"/>
                    <a:pt x="414503" y="138812"/>
                  </a:cubicBezTo>
                  <a:lnTo>
                    <a:pt x="398741" y="159622"/>
                  </a:lnTo>
                  <a:lnTo>
                    <a:pt x="406979" y="184671"/>
                  </a:lnTo>
                  <a:cubicBezTo>
                    <a:pt x="408074" y="188004"/>
                    <a:pt x="404884" y="191147"/>
                    <a:pt x="401598" y="190004"/>
                  </a:cubicBezTo>
                  <a:lnTo>
                    <a:pt x="376600" y="181432"/>
                  </a:lnTo>
                  <a:lnTo>
                    <a:pt x="355315" y="197147"/>
                  </a:lnTo>
                  <a:lnTo>
                    <a:pt x="350789" y="197524"/>
                  </a:lnTo>
                  <a:lnTo>
                    <a:pt x="348458" y="193814"/>
                  </a:lnTo>
                  <a:lnTo>
                    <a:pt x="348871" y="170913"/>
                  </a:lnTo>
                  <a:lnTo>
                    <a:pt x="353379" y="169306"/>
                  </a:lnTo>
                  <a:lnTo>
                    <a:pt x="357438" y="165201"/>
                  </a:lnTo>
                  <a:lnTo>
                    <a:pt x="357506" y="165337"/>
                  </a:lnTo>
                  <a:lnTo>
                    <a:pt x="357172" y="185385"/>
                  </a:lnTo>
                  <a:lnTo>
                    <a:pt x="373314" y="173432"/>
                  </a:lnTo>
                  <a:cubicBezTo>
                    <a:pt x="374409" y="172623"/>
                    <a:pt x="375886" y="172384"/>
                    <a:pt x="377171" y="172813"/>
                  </a:cubicBezTo>
                  <a:lnTo>
                    <a:pt x="396170" y="179385"/>
                  </a:lnTo>
                  <a:lnTo>
                    <a:pt x="389599" y="160194"/>
                  </a:lnTo>
                  <a:cubicBezTo>
                    <a:pt x="389171" y="158860"/>
                    <a:pt x="389409" y="157384"/>
                    <a:pt x="390266" y="156289"/>
                  </a:cubicBezTo>
                  <a:lnTo>
                    <a:pt x="402313" y="140288"/>
                  </a:lnTo>
                  <a:lnTo>
                    <a:pt x="382266" y="140288"/>
                  </a:lnTo>
                  <a:cubicBezTo>
                    <a:pt x="380838" y="140288"/>
                    <a:pt x="379552" y="139621"/>
                    <a:pt x="378743" y="138479"/>
                  </a:cubicBezTo>
                  <a:lnTo>
                    <a:pt x="367267" y="122049"/>
                  </a:lnTo>
                  <a:lnTo>
                    <a:pt x="361410" y="141336"/>
                  </a:lnTo>
                  <a:cubicBezTo>
                    <a:pt x="360982" y="142669"/>
                    <a:pt x="359934" y="143717"/>
                    <a:pt x="358553" y="144145"/>
                  </a:cubicBezTo>
                  <a:lnTo>
                    <a:pt x="339316" y="149955"/>
                  </a:lnTo>
                  <a:lnTo>
                    <a:pt x="355744" y="161813"/>
                  </a:lnTo>
                  <a:lnTo>
                    <a:pt x="357076" y="164478"/>
                  </a:lnTo>
                  <a:lnTo>
                    <a:pt x="353379" y="160781"/>
                  </a:lnTo>
                  <a:lnTo>
                    <a:pt x="344125" y="163957"/>
                  </a:lnTo>
                  <a:lnTo>
                    <a:pt x="327412" y="152050"/>
                  </a:lnTo>
                  <a:cubicBezTo>
                    <a:pt x="324507" y="150003"/>
                    <a:pt x="325221" y="145526"/>
                    <a:pt x="328650" y="144479"/>
                  </a:cubicBezTo>
                  <a:lnTo>
                    <a:pt x="353887" y="136764"/>
                  </a:lnTo>
                  <a:lnTo>
                    <a:pt x="361934" y="111525"/>
                  </a:lnTo>
                  <a:cubicBezTo>
                    <a:pt x="363029" y="108144"/>
                    <a:pt x="367505" y="107477"/>
                    <a:pt x="369505" y="110382"/>
                  </a:cubicBezTo>
                  <a:close/>
                  <a:moveTo>
                    <a:pt x="53950" y="110001"/>
                  </a:moveTo>
                  <a:cubicBezTo>
                    <a:pt x="55950" y="107144"/>
                    <a:pt x="60426" y="107811"/>
                    <a:pt x="61473" y="111144"/>
                  </a:cubicBezTo>
                  <a:lnTo>
                    <a:pt x="69616" y="136621"/>
                  </a:lnTo>
                  <a:lnTo>
                    <a:pt x="94900" y="144336"/>
                  </a:lnTo>
                  <a:cubicBezTo>
                    <a:pt x="98281" y="145383"/>
                    <a:pt x="99043" y="149860"/>
                    <a:pt x="96138" y="151908"/>
                  </a:cubicBezTo>
                  <a:lnTo>
                    <a:pt x="79273" y="163688"/>
                  </a:lnTo>
                  <a:lnTo>
                    <a:pt x="70155" y="160828"/>
                  </a:lnTo>
                  <a:cubicBezTo>
                    <a:pt x="67774" y="160828"/>
                    <a:pt x="65869" y="162733"/>
                    <a:pt x="65869" y="165067"/>
                  </a:cubicBezTo>
                  <a:cubicBezTo>
                    <a:pt x="65869" y="167448"/>
                    <a:pt x="67774" y="169353"/>
                    <a:pt x="70155" y="169353"/>
                  </a:cubicBezTo>
                  <a:lnTo>
                    <a:pt x="74249" y="170677"/>
                  </a:lnTo>
                  <a:lnTo>
                    <a:pt x="74663" y="193671"/>
                  </a:lnTo>
                  <a:cubicBezTo>
                    <a:pt x="74663" y="195290"/>
                    <a:pt x="73806" y="196766"/>
                    <a:pt x="72377" y="197528"/>
                  </a:cubicBezTo>
                  <a:cubicBezTo>
                    <a:pt x="70901" y="198290"/>
                    <a:pt x="69092" y="198147"/>
                    <a:pt x="67806" y="197147"/>
                  </a:cubicBezTo>
                  <a:lnTo>
                    <a:pt x="46760" y="181432"/>
                  </a:lnTo>
                  <a:lnTo>
                    <a:pt x="21761" y="190004"/>
                  </a:lnTo>
                  <a:cubicBezTo>
                    <a:pt x="18475" y="191099"/>
                    <a:pt x="15333" y="187956"/>
                    <a:pt x="16428" y="184671"/>
                  </a:cubicBezTo>
                  <a:lnTo>
                    <a:pt x="24761" y="159622"/>
                  </a:lnTo>
                  <a:lnTo>
                    <a:pt x="8905" y="138526"/>
                  </a:lnTo>
                  <a:cubicBezTo>
                    <a:pt x="6809" y="135669"/>
                    <a:pt x="8809" y="131669"/>
                    <a:pt x="12333" y="131669"/>
                  </a:cubicBezTo>
                  <a:lnTo>
                    <a:pt x="38760" y="131669"/>
                  </a:lnTo>
                  <a:close/>
                  <a:moveTo>
                    <a:pt x="235637" y="104614"/>
                  </a:moveTo>
                  <a:cubicBezTo>
                    <a:pt x="239547" y="102989"/>
                    <a:pt x="244345" y="103501"/>
                    <a:pt x="247892" y="107049"/>
                  </a:cubicBezTo>
                  <a:cubicBezTo>
                    <a:pt x="254987" y="114144"/>
                    <a:pt x="249987" y="126240"/>
                    <a:pt x="239940" y="126240"/>
                  </a:cubicBezTo>
                  <a:cubicBezTo>
                    <a:pt x="233750" y="126240"/>
                    <a:pt x="228703" y="121192"/>
                    <a:pt x="228703" y="115001"/>
                  </a:cubicBezTo>
                  <a:cubicBezTo>
                    <a:pt x="228703" y="110001"/>
                    <a:pt x="231726" y="106239"/>
                    <a:pt x="235637" y="104614"/>
                  </a:cubicBezTo>
                  <a:close/>
                  <a:moveTo>
                    <a:pt x="291079" y="94036"/>
                  </a:moveTo>
                  <a:lnTo>
                    <a:pt x="297699" y="94715"/>
                  </a:lnTo>
                  <a:lnTo>
                    <a:pt x="299384" y="97725"/>
                  </a:lnTo>
                  <a:lnTo>
                    <a:pt x="283917" y="112843"/>
                  </a:lnTo>
                  <a:cubicBezTo>
                    <a:pt x="265100" y="136072"/>
                    <a:pt x="248045" y="173211"/>
                    <a:pt x="239080" y="228219"/>
                  </a:cubicBezTo>
                  <a:cubicBezTo>
                    <a:pt x="238746" y="230267"/>
                    <a:pt x="236937" y="231791"/>
                    <a:pt x="234889" y="231791"/>
                  </a:cubicBezTo>
                  <a:lnTo>
                    <a:pt x="234222" y="231743"/>
                  </a:lnTo>
                  <a:cubicBezTo>
                    <a:pt x="231888" y="231362"/>
                    <a:pt x="230317" y="229171"/>
                    <a:pt x="230698" y="226838"/>
                  </a:cubicBezTo>
                  <a:cubicBezTo>
                    <a:pt x="239877" y="170794"/>
                    <a:pt x="257281" y="132164"/>
                    <a:pt x="277304" y="107470"/>
                  </a:cubicBezTo>
                  <a:close/>
                  <a:moveTo>
                    <a:pt x="127160" y="93901"/>
                  </a:moveTo>
                  <a:lnTo>
                    <a:pt x="141850" y="108360"/>
                  </a:lnTo>
                  <a:cubicBezTo>
                    <a:pt x="162529" y="134277"/>
                    <a:pt x="180335" y="175176"/>
                    <a:pt x="188979" y="234934"/>
                  </a:cubicBezTo>
                  <a:cubicBezTo>
                    <a:pt x="189312" y="237268"/>
                    <a:pt x="187693" y="239411"/>
                    <a:pt x="185359" y="239744"/>
                  </a:cubicBezTo>
                  <a:lnTo>
                    <a:pt x="184740" y="239744"/>
                  </a:lnTo>
                  <a:cubicBezTo>
                    <a:pt x="182692" y="239744"/>
                    <a:pt x="180930" y="238268"/>
                    <a:pt x="180549" y="236268"/>
                  </a:cubicBezTo>
                  <a:cubicBezTo>
                    <a:pt x="172084" y="177509"/>
                    <a:pt x="154644" y="138066"/>
                    <a:pt x="135202" y="113659"/>
                  </a:cubicBezTo>
                  <a:lnTo>
                    <a:pt x="118823" y="97524"/>
                  </a:lnTo>
                  <a:lnTo>
                    <a:pt x="120470" y="94572"/>
                  </a:lnTo>
                  <a:close/>
                  <a:moveTo>
                    <a:pt x="303134" y="88179"/>
                  </a:moveTo>
                  <a:lnTo>
                    <a:pt x="303801" y="88294"/>
                  </a:lnTo>
                  <a:lnTo>
                    <a:pt x="303764" y="88599"/>
                  </a:lnTo>
                  <a:close/>
                  <a:moveTo>
                    <a:pt x="115226" y="87942"/>
                  </a:moveTo>
                  <a:lnTo>
                    <a:pt x="114381" y="88505"/>
                  </a:lnTo>
                  <a:lnTo>
                    <a:pt x="114303" y="88056"/>
                  </a:lnTo>
                  <a:close/>
                  <a:moveTo>
                    <a:pt x="48426" y="80191"/>
                  </a:moveTo>
                  <a:cubicBezTo>
                    <a:pt x="46903" y="80191"/>
                    <a:pt x="45665" y="81429"/>
                    <a:pt x="45665" y="82953"/>
                  </a:cubicBezTo>
                  <a:cubicBezTo>
                    <a:pt x="45665" y="85381"/>
                    <a:pt x="48617" y="86620"/>
                    <a:pt x="50331" y="84905"/>
                  </a:cubicBezTo>
                  <a:cubicBezTo>
                    <a:pt x="52093" y="83191"/>
                    <a:pt x="50855" y="80191"/>
                    <a:pt x="48426" y="80191"/>
                  </a:cubicBezTo>
                  <a:close/>
                  <a:moveTo>
                    <a:pt x="362791" y="79667"/>
                  </a:moveTo>
                  <a:cubicBezTo>
                    <a:pt x="361267" y="79667"/>
                    <a:pt x="360077" y="80905"/>
                    <a:pt x="360077" y="82429"/>
                  </a:cubicBezTo>
                  <a:lnTo>
                    <a:pt x="360029" y="82429"/>
                  </a:lnTo>
                  <a:cubicBezTo>
                    <a:pt x="360029" y="84858"/>
                    <a:pt x="362981" y="86096"/>
                    <a:pt x="364696" y="84334"/>
                  </a:cubicBezTo>
                  <a:cubicBezTo>
                    <a:pt x="366457" y="82619"/>
                    <a:pt x="365219" y="79667"/>
                    <a:pt x="362791" y="79667"/>
                  </a:cubicBezTo>
                  <a:close/>
                  <a:moveTo>
                    <a:pt x="212037" y="73571"/>
                  </a:moveTo>
                  <a:lnTo>
                    <a:pt x="215567" y="75841"/>
                  </a:lnTo>
                  <a:lnTo>
                    <a:pt x="210981" y="104392"/>
                  </a:lnTo>
                  <a:cubicBezTo>
                    <a:pt x="209838" y="120156"/>
                    <a:pt x="209410" y="139444"/>
                    <a:pt x="209410" y="160352"/>
                  </a:cubicBezTo>
                  <a:cubicBezTo>
                    <a:pt x="209410" y="196024"/>
                    <a:pt x="210791" y="236458"/>
                    <a:pt x="212410" y="272321"/>
                  </a:cubicBezTo>
                  <a:cubicBezTo>
                    <a:pt x="212505" y="274702"/>
                    <a:pt x="210696" y="276654"/>
                    <a:pt x="208362" y="276797"/>
                  </a:cubicBezTo>
                  <a:cubicBezTo>
                    <a:pt x="205981" y="276893"/>
                    <a:pt x="204028" y="275035"/>
                    <a:pt x="203933" y="272702"/>
                  </a:cubicBezTo>
                  <a:lnTo>
                    <a:pt x="203885" y="272702"/>
                  </a:lnTo>
                  <a:cubicBezTo>
                    <a:pt x="202218" y="236792"/>
                    <a:pt x="200837" y="196262"/>
                    <a:pt x="200837" y="160352"/>
                  </a:cubicBezTo>
                  <a:cubicBezTo>
                    <a:pt x="200837" y="139301"/>
                    <a:pt x="201313" y="119870"/>
                    <a:pt x="202504" y="103820"/>
                  </a:cubicBezTo>
                  <a:lnTo>
                    <a:pt x="207166" y="75626"/>
                  </a:lnTo>
                  <a:close/>
                  <a:moveTo>
                    <a:pt x="44099" y="72566"/>
                  </a:moveTo>
                  <a:cubicBezTo>
                    <a:pt x="48022" y="70941"/>
                    <a:pt x="52831" y="71453"/>
                    <a:pt x="56378" y="75000"/>
                  </a:cubicBezTo>
                  <a:cubicBezTo>
                    <a:pt x="63426" y="82096"/>
                    <a:pt x="58426" y="94191"/>
                    <a:pt x="48426" y="94191"/>
                  </a:cubicBezTo>
                  <a:cubicBezTo>
                    <a:pt x="42189" y="94191"/>
                    <a:pt x="37141" y="89191"/>
                    <a:pt x="37141" y="82953"/>
                  </a:cubicBezTo>
                  <a:cubicBezTo>
                    <a:pt x="37141" y="77953"/>
                    <a:pt x="40177" y="74191"/>
                    <a:pt x="44099" y="72566"/>
                  </a:cubicBezTo>
                  <a:close/>
                  <a:moveTo>
                    <a:pt x="358488" y="72024"/>
                  </a:moveTo>
                  <a:cubicBezTo>
                    <a:pt x="362398" y="70405"/>
                    <a:pt x="367195" y="70929"/>
                    <a:pt x="370743" y="74476"/>
                  </a:cubicBezTo>
                  <a:cubicBezTo>
                    <a:pt x="377790" y="81524"/>
                    <a:pt x="372790" y="93667"/>
                    <a:pt x="362791" y="93667"/>
                  </a:cubicBezTo>
                  <a:cubicBezTo>
                    <a:pt x="356553" y="93667"/>
                    <a:pt x="351553" y="88620"/>
                    <a:pt x="351553" y="82429"/>
                  </a:cubicBezTo>
                  <a:cubicBezTo>
                    <a:pt x="351553" y="77405"/>
                    <a:pt x="354577" y="73643"/>
                    <a:pt x="358488" y="72024"/>
                  </a:cubicBezTo>
                  <a:close/>
                  <a:moveTo>
                    <a:pt x="214608" y="65190"/>
                  </a:moveTo>
                  <a:lnTo>
                    <a:pt x="214751" y="65238"/>
                  </a:lnTo>
                  <a:lnTo>
                    <a:pt x="214636" y="65207"/>
                  </a:lnTo>
                  <a:close/>
                  <a:moveTo>
                    <a:pt x="214124" y="64529"/>
                  </a:moveTo>
                  <a:lnTo>
                    <a:pt x="214371" y="65137"/>
                  </a:lnTo>
                  <a:lnTo>
                    <a:pt x="213401" y="64881"/>
                  </a:lnTo>
                  <a:close/>
                  <a:moveTo>
                    <a:pt x="324364" y="47523"/>
                  </a:moveTo>
                  <a:cubicBezTo>
                    <a:pt x="327412" y="45761"/>
                    <a:pt x="331174" y="48237"/>
                    <a:pt x="330745" y="51714"/>
                  </a:cubicBezTo>
                  <a:lnTo>
                    <a:pt x="328412" y="70381"/>
                  </a:lnTo>
                  <a:lnTo>
                    <a:pt x="342125" y="82810"/>
                  </a:lnTo>
                  <a:cubicBezTo>
                    <a:pt x="344744" y="85143"/>
                    <a:pt x="343554" y="89524"/>
                    <a:pt x="340125" y="90191"/>
                  </a:cubicBezTo>
                  <a:lnTo>
                    <a:pt x="321841" y="93715"/>
                  </a:lnTo>
                  <a:lnTo>
                    <a:pt x="314317" y="110811"/>
                  </a:lnTo>
                  <a:cubicBezTo>
                    <a:pt x="313651" y="112287"/>
                    <a:pt x="312222" y="113240"/>
                    <a:pt x="310603" y="113335"/>
                  </a:cubicBezTo>
                  <a:cubicBezTo>
                    <a:pt x="309032" y="113287"/>
                    <a:pt x="307603" y="112430"/>
                    <a:pt x="306841" y="111049"/>
                  </a:cubicBezTo>
                  <a:lnTo>
                    <a:pt x="299384" y="97725"/>
                  </a:lnTo>
                  <a:lnTo>
                    <a:pt x="303087" y="94105"/>
                  </a:lnTo>
                  <a:lnTo>
                    <a:pt x="303764" y="88599"/>
                  </a:lnTo>
                  <a:lnTo>
                    <a:pt x="304223" y="88905"/>
                  </a:lnTo>
                  <a:lnTo>
                    <a:pt x="310127" y="99620"/>
                  </a:lnTo>
                  <a:lnTo>
                    <a:pt x="315079" y="88191"/>
                  </a:lnTo>
                  <a:cubicBezTo>
                    <a:pt x="315651" y="86905"/>
                    <a:pt x="316841" y="86000"/>
                    <a:pt x="318222" y="85762"/>
                  </a:cubicBezTo>
                  <a:lnTo>
                    <a:pt x="330269" y="83477"/>
                  </a:lnTo>
                  <a:lnTo>
                    <a:pt x="321126" y="75286"/>
                  </a:lnTo>
                  <a:cubicBezTo>
                    <a:pt x="320079" y="74333"/>
                    <a:pt x="319603" y="72952"/>
                    <a:pt x="319746" y="71571"/>
                  </a:cubicBezTo>
                  <a:lnTo>
                    <a:pt x="321031" y="59380"/>
                  </a:lnTo>
                  <a:lnTo>
                    <a:pt x="310413" y="65524"/>
                  </a:lnTo>
                  <a:cubicBezTo>
                    <a:pt x="309175" y="66190"/>
                    <a:pt x="307699" y="66190"/>
                    <a:pt x="306461" y="65524"/>
                  </a:cubicBezTo>
                  <a:lnTo>
                    <a:pt x="295366" y="60333"/>
                  </a:lnTo>
                  <a:lnTo>
                    <a:pt x="298175" y="72524"/>
                  </a:lnTo>
                  <a:cubicBezTo>
                    <a:pt x="298461" y="73905"/>
                    <a:pt x="298080" y="75286"/>
                    <a:pt x="297128" y="76333"/>
                  </a:cubicBezTo>
                  <a:lnTo>
                    <a:pt x="288700" y="85477"/>
                  </a:lnTo>
                  <a:lnTo>
                    <a:pt x="300937" y="86715"/>
                  </a:lnTo>
                  <a:lnTo>
                    <a:pt x="303134" y="88179"/>
                  </a:lnTo>
                  <a:lnTo>
                    <a:pt x="297991" y="87294"/>
                  </a:lnTo>
                  <a:lnTo>
                    <a:pt x="291079" y="94036"/>
                  </a:lnTo>
                  <a:lnTo>
                    <a:pt x="279129" y="92810"/>
                  </a:lnTo>
                  <a:cubicBezTo>
                    <a:pt x="275653" y="92477"/>
                    <a:pt x="274081" y="88239"/>
                    <a:pt x="276462" y="85715"/>
                  </a:cubicBezTo>
                  <a:lnTo>
                    <a:pt x="289223" y="72000"/>
                  </a:lnTo>
                  <a:lnTo>
                    <a:pt x="285271" y="53714"/>
                  </a:lnTo>
                  <a:cubicBezTo>
                    <a:pt x="284700" y="50333"/>
                    <a:pt x="288081" y="47713"/>
                    <a:pt x="291176" y="49142"/>
                  </a:cubicBezTo>
                  <a:lnTo>
                    <a:pt x="308079" y="57095"/>
                  </a:lnTo>
                  <a:close/>
                  <a:moveTo>
                    <a:pt x="93995" y="47523"/>
                  </a:moveTo>
                  <a:lnTo>
                    <a:pt x="110090" y="56952"/>
                  </a:lnTo>
                  <a:lnTo>
                    <a:pt x="126946" y="48999"/>
                  </a:lnTo>
                  <a:cubicBezTo>
                    <a:pt x="130041" y="47523"/>
                    <a:pt x="133517" y="50190"/>
                    <a:pt x="132946" y="53571"/>
                  </a:cubicBezTo>
                  <a:lnTo>
                    <a:pt x="128946" y="71857"/>
                  </a:lnTo>
                  <a:lnTo>
                    <a:pt x="141707" y="85572"/>
                  </a:lnTo>
                  <a:cubicBezTo>
                    <a:pt x="144136" y="88143"/>
                    <a:pt x="142517" y="92334"/>
                    <a:pt x="138993" y="92715"/>
                  </a:cubicBezTo>
                  <a:lnTo>
                    <a:pt x="127160" y="93901"/>
                  </a:lnTo>
                  <a:lnTo>
                    <a:pt x="120447" y="87294"/>
                  </a:lnTo>
                  <a:lnTo>
                    <a:pt x="115226" y="87942"/>
                  </a:lnTo>
                  <a:lnTo>
                    <a:pt x="117423" y="86477"/>
                  </a:lnTo>
                  <a:lnTo>
                    <a:pt x="129660" y="85239"/>
                  </a:lnTo>
                  <a:lnTo>
                    <a:pt x="121232" y="76095"/>
                  </a:lnTo>
                  <a:cubicBezTo>
                    <a:pt x="120280" y="75095"/>
                    <a:pt x="119899" y="73667"/>
                    <a:pt x="120184" y="72286"/>
                  </a:cubicBezTo>
                  <a:lnTo>
                    <a:pt x="122803" y="60333"/>
                  </a:lnTo>
                  <a:lnTo>
                    <a:pt x="111661" y="65809"/>
                  </a:lnTo>
                  <a:cubicBezTo>
                    <a:pt x="110423" y="66476"/>
                    <a:pt x="108947" y="66476"/>
                    <a:pt x="107709" y="65809"/>
                  </a:cubicBezTo>
                  <a:lnTo>
                    <a:pt x="97043" y="59380"/>
                  </a:lnTo>
                  <a:lnTo>
                    <a:pt x="98471" y="71524"/>
                  </a:lnTo>
                  <a:cubicBezTo>
                    <a:pt x="98662" y="72905"/>
                    <a:pt x="98138" y="74286"/>
                    <a:pt x="97090" y="75238"/>
                  </a:cubicBezTo>
                  <a:lnTo>
                    <a:pt x="87948" y="83429"/>
                  </a:lnTo>
                  <a:lnTo>
                    <a:pt x="99995" y="85715"/>
                  </a:lnTo>
                  <a:cubicBezTo>
                    <a:pt x="101376" y="85953"/>
                    <a:pt x="102566" y="86905"/>
                    <a:pt x="103138" y="88191"/>
                  </a:cubicBezTo>
                  <a:lnTo>
                    <a:pt x="108042" y="99429"/>
                  </a:lnTo>
                  <a:lnTo>
                    <a:pt x="114137" y="88667"/>
                  </a:lnTo>
                  <a:lnTo>
                    <a:pt x="114381" y="88505"/>
                  </a:lnTo>
                  <a:lnTo>
                    <a:pt x="115351" y="94105"/>
                  </a:lnTo>
                  <a:lnTo>
                    <a:pt x="118823" y="97524"/>
                  </a:lnTo>
                  <a:lnTo>
                    <a:pt x="111328" y="110954"/>
                  </a:lnTo>
                  <a:cubicBezTo>
                    <a:pt x="110566" y="112287"/>
                    <a:pt x="109137" y="113192"/>
                    <a:pt x="107614" y="113287"/>
                  </a:cubicBezTo>
                  <a:cubicBezTo>
                    <a:pt x="105995" y="113192"/>
                    <a:pt x="104566" y="112239"/>
                    <a:pt x="103900" y="110763"/>
                  </a:cubicBezTo>
                  <a:lnTo>
                    <a:pt x="96424" y="93667"/>
                  </a:lnTo>
                  <a:lnTo>
                    <a:pt x="78139" y="90143"/>
                  </a:lnTo>
                  <a:cubicBezTo>
                    <a:pt x="74663" y="89477"/>
                    <a:pt x="73473" y="85096"/>
                    <a:pt x="76092" y="82762"/>
                  </a:cubicBezTo>
                  <a:lnTo>
                    <a:pt x="89805" y="70333"/>
                  </a:lnTo>
                  <a:lnTo>
                    <a:pt x="87472" y="52047"/>
                  </a:lnTo>
                  <a:cubicBezTo>
                    <a:pt x="86615" y="48285"/>
                    <a:pt x="90757" y="45380"/>
                    <a:pt x="93995" y="47523"/>
                  </a:cubicBezTo>
                  <a:close/>
                  <a:moveTo>
                    <a:pt x="281986" y="23141"/>
                  </a:moveTo>
                  <a:cubicBezTo>
                    <a:pt x="280414" y="23093"/>
                    <a:pt x="279129" y="24332"/>
                    <a:pt x="279129" y="25903"/>
                  </a:cubicBezTo>
                  <a:lnTo>
                    <a:pt x="279271" y="25903"/>
                  </a:lnTo>
                  <a:cubicBezTo>
                    <a:pt x="279271" y="28332"/>
                    <a:pt x="282224" y="29570"/>
                    <a:pt x="283938" y="27856"/>
                  </a:cubicBezTo>
                  <a:cubicBezTo>
                    <a:pt x="285652" y="26094"/>
                    <a:pt x="284462" y="23141"/>
                    <a:pt x="281986" y="23141"/>
                  </a:cubicBezTo>
                  <a:close/>
                  <a:moveTo>
                    <a:pt x="143850" y="21427"/>
                  </a:moveTo>
                  <a:cubicBezTo>
                    <a:pt x="142326" y="21427"/>
                    <a:pt x="141136" y="22665"/>
                    <a:pt x="141136" y="24141"/>
                  </a:cubicBezTo>
                  <a:cubicBezTo>
                    <a:pt x="141136" y="26617"/>
                    <a:pt x="144088" y="27856"/>
                    <a:pt x="145802" y="26094"/>
                  </a:cubicBezTo>
                  <a:cubicBezTo>
                    <a:pt x="147516" y="24379"/>
                    <a:pt x="146278" y="21427"/>
                    <a:pt x="143850" y="21427"/>
                  </a:cubicBezTo>
                  <a:close/>
                  <a:moveTo>
                    <a:pt x="277700" y="15516"/>
                  </a:moveTo>
                  <a:cubicBezTo>
                    <a:pt x="281617" y="13891"/>
                    <a:pt x="286414" y="14403"/>
                    <a:pt x="289938" y="17950"/>
                  </a:cubicBezTo>
                  <a:cubicBezTo>
                    <a:pt x="297032" y="25046"/>
                    <a:pt x="292033" y="37142"/>
                    <a:pt x="281986" y="37142"/>
                  </a:cubicBezTo>
                  <a:cubicBezTo>
                    <a:pt x="275795" y="37142"/>
                    <a:pt x="270748" y="32094"/>
                    <a:pt x="270748" y="25903"/>
                  </a:cubicBezTo>
                  <a:cubicBezTo>
                    <a:pt x="270748" y="20903"/>
                    <a:pt x="273784" y="17141"/>
                    <a:pt x="277700" y="15516"/>
                  </a:cubicBezTo>
                  <a:close/>
                  <a:moveTo>
                    <a:pt x="139547" y="13778"/>
                  </a:moveTo>
                  <a:cubicBezTo>
                    <a:pt x="143457" y="12165"/>
                    <a:pt x="148255" y="12689"/>
                    <a:pt x="151802" y="16236"/>
                  </a:cubicBezTo>
                  <a:cubicBezTo>
                    <a:pt x="158897" y="23284"/>
                    <a:pt x="153897" y="35427"/>
                    <a:pt x="143850" y="35427"/>
                  </a:cubicBezTo>
                  <a:cubicBezTo>
                    <a:pt x="137660" y="35427"/>
                    <a:pt x="132612" y="30379"/>
                    <a:pt x="132612" y="24141"/>
                  </a:cubicBezTo>
                  <a:cubicBezTo>
                    <a:pt x="132612" y="19141"/>
                    <a:pt x="135636" y="15391"/>
                    <a:pt x="139547" y="13778"/>
                  </a:cubicBezTo>
                  <a:close/>
                  <a:moveTo>
                    <a:pt x="214370" y="2045"/>
                  </a:moveTo>
                  <a:cubicBezTo>
                    <a:pt x="216180" y="-955"/>
                    <a:pt x="220655" y="-574"/>
                    <a:pt x="221941" y="2664"/>
                  </a:cubicBezTo>
                  <a:lnTo>
                    <a:pt x="231560" y="27284"/>
                  </a:lnTo>
                  <a:lnTo>
                    <a:pt x="257320" y="33284"/>
                  </a:lnTo>
                  <a:cubicBezTo>
                    <a:pt x="260749" y="34094"/>
                    <a:pt x="261749" y="38427"/>
                    <a:pt x="259034" y="40666"/>
                  </a:cubicBezTo>
                  <a:lnTo>
                    <a:pt x="238750" y="57523"/>
                  </a:lnTo>
                  <a:lnTo>
                    <a:pt x="240797" y="84096"/>
                  </a:lnTo>
                  <a:cubicBezTo>
                    <a:pt x="241131" y="87620"/>
                    <a:pt x="237226" y="89953"/>
                    <a:pt x="234274" y="88048"/>
                  </a:cubicBezTo>
                  <a:lnTo>
                    <a:pt x="234179" y="87810"/>
                  </a:lnTo>
                  <a:lnTo>
                    <a:pt x="215567" y="75841"/>
                  </a:lnTo>
                  <a:lnTo>
                    <a:pt x="216458" y="70292"/>
                  </a:lnTo>
                  <a:lnTo>
                    <a:pt x="214371" y="65137"/>
                  </a:lnTo>
                  <a:lnTo>
                    <a:pt x="214636" y="65207"/>
                  </a:lnTo>
                  <a:lnTo>
                    <a:pt x="231512" y="75952"/>
                  </a:lnTo>
                  <a:lnTo>
                    <a:pt x="229798" y="55999"/>
                  </a:lnTo>
                  <a:cubicBezTo>
                    <a:pt x="229703" y="54571"/>
                    <a:pt x="230274" y="53237"/>
                    <a:pt x="231369" y="52333"/>
                  </a:cubicBezTo>
                  <a:lnTo>
                    <a:pt x="246845" y="39618"/>
                  </a:lnTo>
                  <a:lnTo>
                    <a:pt x="227322" y="35046"/>
                  </a:lnTo>
                  <a:cubicBezTo>
                    <a:pt x="225989" y="34713"/>
                    <a:pt x="224846" y="33761"/>
                    <a:pt x="224370" y="32427"/>
                  </a:cubicBezTo>
                  <a:lnTo>
                    <a:pt x="217037" y="13807"/>
                  </a:lnTo>
                  <a:lnTo>
                    <a:pt x="206751" y="30999"/>
                  </a:lnTo>
                  <a:cubicBezTo>
                    <a:pt x="206037" y="32237"/>
                    <a:pt x="204752" y="32999"/>
                    <a:pt x="203371" y="33094"/>
                  </a:cubicBezTo>
                  <a:lnTo>
                    <a:pt x="183372" y="34284"/>
                  </a:lnTo>
                  <a:lnTo>
                    <a:pt x="196466" y="49428"/>
                  </a:lnTo>
                  <a:cubicBezTo>
                    <a:pt x="197371" y="50475"/>
                    <a:pt x="197752" y="51952"/>
                    <a:pt x="197371" y="53285"/>
                  </a:cubicBezTo>
                  <a:lnTo>
                    <a:pt x="192324" y="72667"/>
                  </a:lnTo>
                  <a:lnTo>
                    <a:pt x="210608" y="64904"/>
                  </a:lnTo>
                  <a:cubicBezTo>
                    <a:pt x="211132" y="64666"/>
                    <a:pt x="211704" y="64571"/>
                    <a:pt x="212227" y="64571"/>
                  </a:cubicBezTo>
                  <a:lnTo>
                    <a:pt x="213401" y="64881"/>
                  </a:lnTo>
                  <a:lnTo>
                    <a:pt x="208552" y="67244"/>
                  </a:lnTo>
                  <a:lnTo>
                    <a:pt x="207166" y="75626"/>
                  </a:lnTo>
                  <a:lnTo>
                    <a:pt x="187657" y="83858"/>
                  </a:lnTo>
                  <a:cubicBezTo>
                    <a:pt x="184419" y="85239"/>
                    <a:pt x="180991" y="82286"/>
                    <a:pt x="181896" y="78905"/>
                  </a:cubicBezTo>
                  <a:lnTo>
                    <a:pt x="188467" y="53285"/>
                  </a:lnTo>
                  <a:lnTo>
                    <a:pt x="171182" y="33284"/>
                  </a:lnTo>
                  <a:cubicBezTo>
                    <a:pt x="168849" y="30618"/>
                    <a:pt x="170610" y="26475"/>
                    <a:pt x="174182" y="26284"/>
                  </a:cubicBezTo>
                  <a:lnTo>
                    <a:pt x="200657" y="24665"/>
                  </a:lnTo>
                  <a:close/>
                </a:path>
              </a:pathLst>
            </a:custGeom>
            <a:solidFill>
              <a:srgbClr val="F3E594"/>
            </a:solidFill>
            <a:ln>
              <a:noFill/>
            </a:ln>
          </p:spPr>
          <p:txBody>
            <a:bodyPr/>
            <a:lstStyle/>
            <a:p>
              <a:endParaRPr lang="zh-CN" altLang="en-US">
                <a:cs typeface="+mn-ea"/>
                <a:sym typeface="+mn-lt"/>
              </a:endParaRPr>
            </a:p>
          </p:txBody>
        </p:sp>
        <p:sp>
          <p:nvSpPr>
            <p:cNvPr id="36" name="文本框 35"/>
            <p:cNvSpPr txBox="1"/>
            <p:nvPr/>
          </p:nvSpPr>
          <p:spPr>
            <a:xfrm>
              <a:off x="2488" y="2891"/>
              <a:ext cx="6475"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37" name="组合 24"/>
          <p:cNvGrpSpPr/>
          <p:nvPr/>
        </p:nvGrpSpPr>
        <p:grpSpPr>
          <a:xfrm>
            <a:off x="6405245" y="3093085"/>
            <a:ext cx="4921885" cy="953770"/>
            <a:chOff x="1212" y="2744"/>
            <a:chExt cx="7751" cy="1502"/>
          </a:xfrm>
        </p:grpSpPr>
        <p:sp>
          <p:nvSpPr>
            <p:cNvPr id="38" name="矩形 37"/>
            <p:cNvSpPr/>
            <p:nvPr/>
          </p:nvSpPr>
          <p:spPr>
            <a:xfrm>
              <a:off x="1212" y="2744"/>
              <a:ext cx="7751" cy="1502"/>
            </a:xfrm>
            <a:prstGeom prst="rect">
              <a:avLst/>
            </a:prstGeom>
            <a:noFill/>
            <a:ln>
              <a:solidFill>
                <a:srgbClr val="F3E59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new-year_100795"/>
            <p:cNvSpPr>
              <a:spLocks noChangeAspect="1"/>
            </p:cNvSpPr>
            <p:nvPr/>
          </p:nvSpPr>
          <p:spPr bwMode="auto">
            <a:xfrm>
              <a:off x="1626" y="3115"/>
              <a:ext cx="748" cy="761"/>
            </a:xfrm>
            <a:custGeom>
              <a:avLst/>
              <a:gdLst>
                <a:gd name="T0" fmla="*/ 6480 w 6577"/>
                <a:gd name="T1" fmla="*/ 5160 h 6696"/>
                <a:gd name="T2" fmla="*/ 2960 w 6577"/>
                <a:gd name="T3" fmla="*/ 930 h 6696"/>
                <a:gd name="T4" fmla="*/ 3197 w 6577"/>
                <a:gd name="T5" fmla="*/ 738 h 6696"/>
                <a:gd name="T6" fmla="*/ 3281 w 6577"/>
                <a:gd name="T7" fmla="*/ 446 h 6696"/>
                <a:gd name="T8" fmla="*/ 3045 w 6577"/>
                <a:gd name="T9" fmla="*/ 251 h 6696"/>
                <a:gd name="T10" fmla="*/ 541 w 6577"/>
                <a:gd name="T11" fmla="*/ 14 h 6696"/>
                <a:gd name="T12" fmla="*/ 346 w 6577"/>
                <a:gd name="T13" fmla="*/ 70 h 6696"/>
                <a:gd name="T14" fmla="*/ 249 w 6577"/>
                <a:gd name="T15" fmla="*/ 251 h 6696"/>
                <a:gd name="T16" fmla="*/ 13 w 6577"/>
                <a:gd name="T17" fmla="*/ 2754 h 6696"/>
                <a:gd name="T18" fmla="*/ 152 w 6577"/>
                <a:gd name="T19" fmla="*/ 3018 h 6696"/>
                <a:gd name="T20" fmla="*/ 444 w 6577"/>
                <a:gd name="T21" fmla="*/ 2976 h 6696"/>
                <a:gd name="T22" fmla="*/ 677 w 6577"/>
                <a:gd name="T23" fmla="*/ 2787 h 6696"/>
                <a:gd name="T24" fmla="*/ 2976 w 6577"/>
                <a:gd name="T25" fmla="*/ 5563 h 6696"/>
                <a:gd name="T26" fmla="*/ 3352 w 6577"/>
                <a:gd name="T27" fmla="*/ 5604 h 6696"/>
                <a:gd name="T28" fmla="*/ 3966 w 6577"/>
                <a:gd name="T29" fmla="*/ 5096 h 6696"/>
                <a:gd name="T30" fmla="*/ 4312 w 6577"/>
                <a:gd name="T31" fmla="*/ 5660 h 6696"/>
                <a:gd name="T32" fmla="*/ 4882 w 6577"/>
                <a:gd name="T33" fmla="*/ 6272 h 6696"/>
                <a:gd name="T34" fmla="*/ 5438 w 6577"/>
                <a:gd name="T35" fmla="*/ 6244 h 6696"/>
                <a:gd name="T36" fmla="*/ 4688 w 6577"/>
                <a:gd name="T37" fmla="*/ 5256 h 6696"/>
                <a:gd name="T38" fmla="*/ 4412 w 6577"/>
                <a:gd name="T39" fmla="*/ 4728 h 6696"/>
                <a:gd name="T40" fmla="*/ 5001 w 6577"/>
                <a:gd name="T41" fmla="*/ 4242 h 6696"/>
                <a:gd name="T42" fmla="*/ 6052 w 6577"/>
                <a:gd name="T43" fmla="*/ 5507 h 6696"/>
                <a:gd name="T44" fmla="*/ 6441 w 6577"/>
                <a:gd name="T45" fmla="*/ 5548 h 6696"/>
                <a:gd name="T46" fmla="*/ 6480 w 6577"/>
                <a:gd name="T47" fmla="*/ 5160 h 6696"/>
                <a:gd name="T48" fmla="*/ 2325 w 6577"/>
                <a:gd name="T49" fmla="*/ 708 h 6696"/>
                <a:gd name="T50" fmla="*/ 612 w 6577"/>
                <a:gd name="T51" fmla="*/ 2124 h 6696"/>
                <a:gd name="T52" fmla="*/ 749 w 6577"/>
                <a:gd name="T53" fmla="*/ 556 h 6696"/>
                <a:gd name="T54" fmla="*/ 2325 w 6577"/>
                <a:gd name="T55" fmla="*/ 708 h 6696"/>
                <a:gd name="T56" fmla="*/ 2544 w 6577"/>
                <a:gd name="T57" fmla="*/ 1268 h 6696"/>
                <a:gd name="T58" fmla="*/ 3093 w 6577"/>
                <a:gd name="T59" fmla="*/ 1932 h 6696"/>
                <a:gd name="T60" fmla="*/ 2373 w 6577"/>
                <a:gd name="T61" fmla="*/ 3975 h 6696"/>
                <a:gd name="T62" fmla="*/ 1102 w 6577"/>
                <a:gd name="T63" fmla="*/ 2440 h 6696"/>
                <a:gd name="T64" fmla="*/ 2544 w 6577"/>
                <a:gd name="T65" fmla="*/ 1268 h 6696"/>
                <a:gd name="T66" fmla="*/ 3225 w 6577"/>
                <a:gd name="T67" fmla="*/ 5007 h 6696"/>
                <a:gd name="T68" fmla="*/ 2778 w 6577"/>
                <a:gd name="T69" fmla="*/ 4466 h 6696"/>
                <a:gd name="T70" fmla="*/ 3498 w 6577"/>
                <a:gd name="T71" fmla="*/ 2423 h 6696"/>
                <a:gd name="T72" fmla="*/ 4658 w 6577"/>
                <a:gd name="T73" fmla="*/ 3824 h 6696"/>
                <a:gd name="T74" fmla="*/ 3225 w 6577"/>
                <a:gd name="T75" fmla="*/ 5007 h 6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77" h="6696">
                  <a:moveTo>
                    <a:pt x="6480" y="5160"/>
                  </a:moveTo>
                  <a:lnTo>
                    <a:pt x="2960" y="930"/>
                  </a:lnTo>
                  <a:lnTo>
                    <a:pt x="3197" y="738"/>
                  </a:lnTo>
                  <a:cubicBezTo>
                    <a:pt x="3281" y="668"/>
                    <a:pt x="3308" y="556"/>
                    <a:pt x="3281" y="446"/>
                  </a:cubicBezTo>
                  <a:cubicBezTo>
                    <a:pt x="3254" y="335"/>
                    <a:pt x="3156" y="264"/>
                    <a:pt x="3045" y="251"/>
                  </a:cubicBezTo>
                  <a:lnTo>
                    <a:pt x="541" y="14"/>
                  </a:lnTo>
                  <a:cubicBezTo>
                    <a:pt x="472" y="0"/>
                    <a:pt x="402" y="27"/>
                    <a:pt x="346" y="70"/>
                  </a:cubicBezTo>
                  <a:cubicBezTo>
                    <a:pt x="290" y="111"/>
                    <a:pt x="249" y="180"/>
                    <a:pt x="249" y="251"/>
                  </a:cubicBezTo>
                  <a:lnTo>
                    <a:pt x="13" y="2754"/>
                  </a:lnTo>
                  <a:cubicBezTo>
                    <a:pt x="0" y="2864"/>
                    <a:pt x="54" y="2962"/>
                    <a:pt x="152" y="3018"/>
                  </a:cubicBezTo>
                  <a:cubicBezTo>
                    <a:pt x="301" y="3080"/>
                    <a:pt x="388" y="3018"/>
                    <a:pt x="444" y="2976"/>
                  </a:cubicBezTo>
                  <a:lnTo>
                    <a:pt x="677" y="2787"/>
                  </a:lnTo>
                  <a:lnTo>
                    <a:pt x="2976" y="5563"/>
                  </a:lnTo>
                  <a:cubicBezTo>
                    <a:pt x="3070" y="5687"/>
                    <a:pt x="3248" y="5696"/>
                    <a:pt x="3352" y="5604"/>
                  </a:cubicBezTo>
                  <a:lnTo>
                    <a:pt x="3966" y="5096"/>
                  </a:lnTo>
                  <a:cubicBezTo>
                    <a:pt x="4036" y="5276"/>
                    <a:pt x="4076" y="5455"/>
                    <a:pt x="4312" y="5660"/>
                  </a:cubicBezTo>
                  <a:cubicBezTo>
                    <a:pt x="4569" y="5824"/>
                    <a:pt x="4857" y="6135"/>
                    <a:pt x="4882" y="6272"/>
                  </a:cubicBezTo>
                  <a:cubicBezTo>
                    <a:pt x="4961" y="6696"/>
                    <a:pt x="5484" y="6559"/>
                    <a:pt x="5438" y="6244"/>
                  </a:cubicBezTo>
                  <a:cubicBezTo>
                    <a:pt x="5397" y="5954"/>
                    <a:pt x="5156" y="5563"/>
                    <a:pt x="4688" y="5256"/>
                  </a:cubicBezTo>
                  <a:cubicBezTo>
                    <a:pt x="4457" y="5106"/>
                    <a:pt x="4412" y="4728"/>
                    <a:pt x="4412" y="4728"/>
                  </a:cubicBezTo>
                  <a:lnTo>
                    <a:pt x="5001" y="4242"/>
                  </a:lnTo>
                  <a:lnTo>
                    <a:pt x="6052" y="5507"/>
                  </a:lnTo>
                  <a:cubicBezTo>
                    <a:pt x="6201" y="5664"/>
                    <a:pt x="6385" y="5591"/>
                    <a:pt x="6441" y="5548"/>
                  </a:cubicBezTo>
                  <a:cubicBezTo>
                    <a:pt x="6564" y="5452"/>
                    <a:pt x="6577" y="5271"/>
                    <a:pt x="6480" y="5160"/>
                  </a:cubicBezTo>
                  <a:close/>
                  <a:moveTo>
                    <a:pt x="2325" y="708"/>
                  </a:moveTo>
                  <a:lnTo>
                    <a:pt x="612" y="2124"/>
                  </a:lnTo>
                  <a:lnTo>
                    <a:pt x="749" y="556"/>
                  </a:lnTo>
                  <a:lnTo>
                    <a:pt x="2325" y="708"/>
                  </a:lnTo>
                  <a:close/>
                  <a:moveTo>
                    <a:pt x="2544" y="1268"/>
                  </a:moveTo>
                  <a:lnTo>
                    <a:pt x="3093" y="1932"/>
                  </a:lnTo>
                  <a:lnTo>
                    <a:pt x="2373" y="3975"/>
                  </a:lnTo>
                  <a:lnTo>
                    <a:pt x="1102" y="2440"/>
                  </a:lnTo>
                  <a:lnTo>
                    <a:pt x="2544" y="1268"/>
                  </a:lnTo>
                  <a:close/>
                  <a:moveTo>
                    <a:pt x="3225" y="5007"/>
                  </a:moveTo>
                  <a:lnTo>
                    <a:pt x="2778" y="4466"/>
                  </a:lnTo>
                  <a:lnTo>
                    <a:pt x="3498" y="2423"/>
                  </a:lnTo>
                  <a:lnTo>
                    <a:pt x="4658" y="3824"/>
                  </a:lnTo>
                  <a:lnTo>
                    <a:pt x="3225" y="5007"/>
                  </a:lnTo>
                  <a:close/>
                </a:path>
              </a:pathLst>
            </a:custGeom>
            <a:solidFill>
              <a:srgbClr val="F3E594"/>
            </a:solidFill>
            <a:ln>
              <a:noFill/>
            </a:ln>
          </p:spPr>
          <p:txBody>
            <a:bodyPr/>
            <a:lstStyle/>
            <a:p>
              <a:endParaRPr lang="zh-CN" altLang="en-US">
                <a:cs typeface="+mn-ea"/>
                <a:sym typeface="+mn-lt"/>
              </a:endParaRPr>
            </a:p>
          </p:txBody>
        </p:sp>
        <p:sp>
          <p:nvSpPr>
            <p:cNvPr id="40" name="文本框 39"/>
            <p:cNvSpPr txBox="1"/>
            <p:nvPr/>
          </p:nvSpPr>
          <p:spPr>
            <a:xfrm>
              <a:off x="2488" y="2891"/>
              <a:ext cx="6475"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41" name="组合 28"/>
          <p:cNvGrpSpPr/>
          <p:nvPr/>
        </p:nvGrpSpPr>
        <p:grpSpPr>
          <a:xfrm>
            <a:off x="6405245" y="4474845"/>
            <a:ext cx="4921885" cy="953770"/>
            <a:chOff x="1212" y="2744"/>
            <a:chExt cx="7751" cy="1502"/>
          </a:xfrm>
        </p:grpSpPr>
        <p:sp>
          <p:nvSpPr>
            <p:cNvPr id="42" name="矩形 41"/>
            <p:cNvSpPr/>
            <p:nvPr/>
          </p:nvSpPr>
          <p:spPr>
            <a:xfrm>
              <a:off x="1212" y="2744"/>
              <a:ext cx="7751" cy="1502"/>
            </a:xfrm>
            <a:prstGeom prst="rect">
              <a:avLst/>
            </a:prstGeom>
            <a:noFill/>
            <a:ln>
              <a:solidFill>
                <a:srgbClr val="F3E59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new-year_100795"/>
            <p:cNvSpPr>
              <a:spLocks noChangeAspect="1"/>
            </p:cNvSpPr>
            <p:nvPr/>
          </p:nvSpPr>
          <p:spPr bwMode="auto">
            <a:xfrm>
              <a:off x="1620" y="3115"/>
              <a:ext cx="761" cy="760"/>
            </a:xfrm>
            <a:custGeom>
              <a:avLst/>
              <a:gdLst>
                <a:gd name="connsiteX0" fmla="*/ 391730 w 565130"/>
                <a:gd name="connsiteY0" fmla="*/ 445873 h 564625"/>
                <a:gd name="connsiteX1" fmla="*/ 398729 w 565130"/>
                <a:gd name="connsiteY1" fmla="*/ 450167 h 564625"/>
                <a:gd name="connsiteX2" fmla="*/ 415959 w 565130"/>
                <a:gd name="connsiteY2" fmla="*/ 468776 h 564625"/>
                <a:gd name="connsiteX3" fmla="*/ 424573 w 565130"/>
                <a:gd name="connsiteY3" fmla="*/ 470207 h 564625"/>
                <a:gd name="connsiteX4" fmla="*/ 446110 w 565130"/>
                <a:gd name="connsiteY4" fmla="*/ 457324 h 564625"/>
                <a:gd name="connsiteX5" fmla="*/ 448981 w 565130"/>
                <a:gd name="connsiteY5" fmla="*/ 461619 h 564625"/>
                <a:gd name="connsiteX6" fmla="*/ 431752 w 565130"/>
                <a:gd name="connsiteY6" fmla="*/ 478796 h 564625"/>
                <a:gd name="connsiteX7" fmla="*/ 430316 w 565130"/>
                <a:gd name="connsiteY7" fmla="*/ 487385 h 564625"/>
                <a:gd name="connsiteX8" fmla="*/ 441803 w 565130"/>
                <a:gd name="connsiteY8" fmla="*/ 508856 h 564625"/>
                <a:gd name="connsiteX9" fmla="*/ 437495 w 565130"/>
                <a:gd name="connsiteY9" fmla="*/ 511719 h 564625"/>
                <a:gd name="connsiteX10" fmla="*/ 420266 w 565130"/>
                <a:gd name="connsiteY10" fmla="*/ 494542 h 564625"/>
                <a:gd name="connsiteX11" fmla="*/ 411651 w 565130"/>
                <a:gd name="connsiteY11" fmla="*/ 493110 h 564625"/>
                <a:gd name="connsiteX12" fmla="*/ 390115 w 565130"/>
                <a:gd name="connsiteY12" fmla="*/ 504562 h 564625"/>
                <a:gd name="connsiteX13" fmla="*/ 387243 w 565130"/>
                <a:gd name="connsiteY13" fmla="*/ 500267 h 564625"/>
                <a:gd name="connsiteX14" fmla="*/ 405908 w 565130"/>
                <a:gd name="connsiteY14" fmla="*/ 483090 h 564625"/>
                <a:gd name="connsiteX15" fmla="*/ 405908 w 565130"/>
                <a:gd name="connsiteY15" fmla="*/ 475933 h 564625"/>
                <a:gd name="connsiteX16" fmla="*/ 394422 w 565130"/>
                <a:gd name="connsiteY16" fmla="*/ 454462 h 564625"/>
                <a:gd name="connsiteX17" fmla="*/ 391730 w 565130"/>
                <a:gd name="connsiteY17" fmla="*/ 445873 h 564625"/>
                <a:gd name="connsiteX18" fmla="*/ 506636 w 565130"/>
                <a:gd name="connsiteY18" fmla="*/ 369967 h 564625"/>
                <a:gd name="connsiteX19" fmla="*/ 512025 w 565130"/>
                <a:gd name="connsiteY19" fmla="*/ 375535 h 564625"/>
                <a:gd name="connsiteX20" fmla="*/ 513461 w 565130"/>
                <a:gd name="connsiteY20" fmla="*/ 376972 h 564625"/>
                <a:gd name="connsiteX21" fmla="*/ 522083 w 565130"/>
                <a:gd name="connsiteY21" fmla="*/ 379846 h 564625"/>
                <a:gd name="connsiteX22" fmla="*/ 523519 w 565130"/>
                <a:gd name="connsiteY22" fmla="*/ 379846 h 564625"/>
                <a:gd name="connsiteX23" fmla="*/ 526393 w 565130"/>
                <a:gd name="connsiteY23" fmla="*/ 384156 h 564625"/>
                <a:gd name="connsiteX24" fmla="*/ 523519 w 565130"/>
                <a:gd name="connsiteY24" fmla="*/ 385593 h 564625"/>
                <a:gd name="connsiteX25" fmla="*/ 522083 w 565130"/>
                <a:gd name="connsiteY25" fmla="*/ 394214 h 564625"/>
                <a:gd name="connsiteX26" fmla="*/ 522083 w 565130"/>
                <a:gd name="connsiteY26" fmla="*/ 395651 h 564625"/>
                <a:gd name="connsiteX27" fmla="*/ 517772 w 565130"/>
                <a:gd name="connsiteY27" fmla="*/ 398525 h 564625"/>
                <a:gd name="connsiteX28" fmla="*/ 516335 w 565130"/>
                <a:gd name="connsiteY28" fmla="*/ 395651 h 564625"/>
                <a:gd name="connsiteX29" fmla="*/ 507714 w 565130"/>
                <a:gd name="connsiteY29" fmla="*/ 392777 h 564625"/>
                <a:gd name="connsiteX30" fmla="*/ 506277 w 565130"/>
                <a:gd name="connsiteY30" fmla="*/ 394214 h 564625"/>
                <a:gd name="connsiteX31" fmla="*/ 503403 w 565130"/>
                <a:gd name="connsiteY31" fmla="*/ 389904 h 564625"/>
                <a:gd name="connsiteX32" fmla="*/ 506277 w 565130"/>
                <a:gd name="connsiteY32" fmla="*/ 388467 h 564625"/>
                <a:gd name="connsiteX33" fmla="*/ 509151 w 565130"/>
                <a:gd name="connsiteY33" fmla="*/ 379846 h 564625"/>
                <a:gd name="connsiteX34" fmla="*/ 507714 w 565130"/>
                <a:gd name="connsiteY34" fmla="*/ 378409 h 564625"/>
                <a:gd name="connsiteX35" fmla="*/ 506636 w 565130"/>
                <a:gd name="connsiteY35" fmla="*/ 369967 h 564625"/>
                <a:gd name="connsiteX36" fmla="*/ 14313 w 565130"/>
                <a:gd name="connsiteY36" fmla="*/ 151488 h 564625"/>
                <a:gd name="connsiteX37" fmla="*/ 21138 w 565130"/>
                <a:gd name="connsiteY37" fmla="*/ 154720 h 564625"/>
                <a:gd name="connsiteX38" fmla="*/ 35507 w 565130"/>
                <a:gd name="connsiteY38" fmla="*/ 166215 h 564625"/>
                <a:gd name="connsiteX39" fmla="*/ 44128 w 565130"/>
                <a:gd name="connsiteY39" fmla="*/ 166215 h 564625"/>
                <a:gd name="connsiteX40" fmla="*/ 58496 w 565130"/>
                <a:gd name="connsiteY40" fmla="*/ 154720 h 564625"/>
                <a:gd name="connsiteX41" fmla="*/ 62807 w 565130"/>
                <a:gd name="connsiteY41" fmla="*/ 159031 h 564625"/>
                <a:gd name="connsiteX42" fmla="*/ 51312 w 565130"/>
                <a:gd name="connsiteY42" fmla="*/ 173400 h 564625"/>
                <a:gd name="connsiteX43" fmla="*/ 51312 w 565130"/>
                <a:gd name="connsiteY43" fmla="*/ 182021 h 564625"/>
                <a:gd name="connsiteX44" fmla="*/ 62807 w 565130"/>
                <a:gd name="connsiteY44" fmla="*/ 196389 h 564625"/>
                <a:gd name="connsiteX45" fmla="*/ 58496 w 565130"/>
                <a:gd name="connsiteY45" fmla="*/ 199263 h 564625"/>
                <a:gd name="connsiteX46" fmla="*/ 44128 w 565130"/>
                <a:gd name="connsiteY46" fmla="*/ 187768 h 564625"/>
                <a:gd name="connsiteX47" fmla="*/ 35507 w 565130"/>
                <a:gd name="connsiteY47" fmla="*/ 187768 h 564625"/>
                <a:gd name="connsiteX48" fmla="*/ 21138 w 565130"/>
                <a:gd name="connsiteY48" fmla="*/ 199263 h 564625"/>
                <a:gd name="connsiteX49" fmla="*/ 18264 w 565130"/>
                <a:gd name="connsiteY49" fmla="*/ 196389 h 564625"/>
                <a:gd name="connsiteX50" fmla="*/ 28322 w 565130"/>
                <a:gd name="connsiteY50" fmla="*/ 182021 h 564625"/>
                <a:gd name="connsiteX51" fmla="*/ 28322 w 565130"/>
                <a:gd name="connsiteY51" fmla="*/ 173400 h 564625"/>
                <a:gd name="connsiteX52" fmla="*/ 18264 w 565130"/>
                <a:gd name="connsiteY52" fmla="*/ 159031 h 564625"/>
                <a:gd name="connsiteX53" fmla="*/ 14313 w 565130"/>
                <a:gd name="connsiteY53" fmla="*/ 151488 h 564625"/>
                <a:gd name="connsiteX54" fmla="*/ 155501 w 565130"/>
                <a:gd name="connsiteY54" fmla="*/ 38371 h 564625"/>
                <a:gd name="connsiteX55" fmla="*/ 156041 w 565130"/>
                <a:gd name="connsiteY55" fmla="*/ 45894 h 564625"/>
                <a:gd name="connsiteX56" fmla="*/ 156041 w 565130"/>
                <a:gd name="connsiteY56" fmla="*/ 57356 h 564625"/>
                <a:gd name="connsiteX57" fmla="*/ 160360 w 565130"/>
                <a:gd name="connsiteY57" fmla="*/ 64521 h 564625"/>
                <a:gd name="connsiteX58" fmla="*/ 171877 w 565130"/>
                <a:gd name="connsiteY58" fmla="*/ 67386 h 564625"/>
                <a:gd name="connsiteX59" fmla="*/ 170437 w 565130"/>
                <a:gd name="connsiteY59" fmla="*/ 73118 h 564625"/>
                <a:gd name="connsiteX60" fmla="*/ 158920 w 565130"/>
                <a:gd name="connsiteY60" fmla="*/ 71685 h 564625"/>
                <a:gd name="connsiteX61" fmla="*/ 151722 w 565130"/>
                <a:gd name="connsiteY61" fmla="*/ 77416 h 564625"/>
                <a:gd name="connsiteX62" fmla="*/ 148843 w 565130"/>
                <a:gd name="connsiteY62" fmla="*/ 87446 h 564625"/>
                <a:gd name="connsiteX63" fmla="*/ 144524 w 565130"/>
                <a:gd name="connsiteY63" fmla="*/ 86013 h 564625"/>
                <a:gd name="connsiteX64" fmla="*/ 144524 w 565130"/>
                <a:gd name="connsiteY64" fmla="*/ 75983 h 564625"/>
                <a:gd name="connsiteX65" fmla="*/ 140206 w 565130"/>
                <a:gd name="connsiteY65" fmla="*/ 68819 h 564625"/>
                <a:gd name="connsiteX66" fmla="*/ 128689 w 565130"/>
                <a:gd name="connsiteY66" fmla="*/ 64521 h 564625"/>
                <a:gd name="connsiteX67" fmla="*/ 130128 w 565130"/>
                <a:gd name="connsiteY67" fmla="*/ 60222 h 564625"/>
                <a:gd name="connsiteX68" fmla="*/ 141645 w 565130"/>
                <a:gd name="connsiteY68" fmla="*/ 60222 h 564625"/>
                <a:gd name="connsiteX69" fmla="*/ 148843 w 565130"/>
                <a:gd name="connsiteY69" fmla="*/ 55924 h 564625"/>
                <a:gd name="connsiteX70" fmla="*/ 151722 w 565130"/>
                <a:gd name="connsiteY70" fmla="*/ 45894 h 564625"/>
                <a:gd name="connsiteX71" fmla="*/ 155501 w 565130"/>
                <a:gd name="connsiteY71" fmla="*/ 38371 h 564625"/>
                <a:gd name="connsiteX72" fmla="*/ 481515 w 565130"/>
                <a:gd name="connsiteY72" fmla="*/ 8256 h 564625"/>
                <a:gd name="connsiteX73" fmla="*/ 484751 w 565130"/>
                <a:gd name="connsiteY73" fmla="*/ 15783 h 564625"/>
                <a:gd name="connsiteX74" fmla="*/ 490502 w 565130"/>
                <a:gd name="connsiteY74" fmla="*/ 32987 h 564625"/>
                <a:gd name="connsiteX75" fmla="*/ 497692 w 565130"/>
                <a:gd name="connsiteY75" fmla="*/ 38722 h 564625"/>
                <a:gd name="connsiteX76" fmla="*/ 516384 w 565130"/>
                <a:gd name="connsiteY76" fmla="*/ 37289 h 564625"/>
                <a:gd name="connsiteX77" fmla="*/ 517822 w 565130"/>
                <a:gd name="connsiteY77" fmla="*/ 43023 h 564625"/>
                <a:gd name="connsiteX78" fmla="*/ 499129 w 565130"/>
                <a:gd name="connsiteY78" fmla="*/ 47324 h 564625"/>
                <a:gd name="connsiteX79" fmla="*/ 494816 w 565130"/>
                <a:gd name="connsiteY79" fmla="*/ 54493 h 564625"/>
                <a:gd name="connsiteX80" fmla="*/ 494816 w 565130"/>
                <a:gd name="connsiteY80" fmla="*/ 73131 h 564625"/>
                <a:gd name="connsiteX81" fmla="*/ 490502 w 565130"/>
                <a:gd name="connsiteY81" fmla="*/ 74565 h 564625"/>
                <a:gd name="connsiteX82" fmla="*/ 484751 w 565130"/>
                <a:gd name="connsiteY82" fmla="*/ 55927 h 564625"/>
                <a:gd name="connsiteX83" fmla="*/ 477561 w 565130"/>
                <a:gd name="connsiteY83" fmla="*/ 51626 h 564625"/>
                <a:gd name="connsiteX84" fmla="*/ 458868 w 565130"/>
                <a:gd name="connsiteY84" fmla="*/ 51626 h 564625"/>
                <a:gd name="connsiteX85" fmla="*/ 458868 w 565130"/>
                <a:gd name="connsiteY85" fmla="*/ 47324 h 564625"/>
                <a:gd name="connsiteX86" fmla="*/ 476123 w 565130"/>
                <a:gd name="connsiteY86" fmla="*/ 41590 h 564625"/>
                <a:gd name="connsiteX87" fmla="*/ 480437 w 565130"/>
                <a:gd name="connsiteY87" fmla="*/ 34421 h 564625"/>
                <a:gd name="connsiteX88" fmla="*/ 480437 w 565130"/>
                <a:gd name="connsiteY88" fmla="*/ 15783 h 564625"/>
                <a:gd name="connsiteX89" fmla="*/ 481515 w 565130"/>
                <a:gd name="connsiteY89" fmla="*/ 8256 h 564625"/>
                <a:gd name="connsiteX90" fmla="*/ 341231 w 565130"/>
                <a:gd name="connsiteY90" fmla="*/ 0 h 564625"/>
                <a:gd name="connsiteX91" fmla="*/ 345537 w 565130"/>
                <a:gd name="connsiteY91" fmla="*/ 4299 h 564625"/>
                <a:gd name="connsiteX92" fmla="*/ 358454 w 565130"/>
                <a:gd name="connsiteY92" fmla="*/ 123243 h 564625"/>
                <a:gd name="connsiteX93" fmla="*/ 385724 w 565130"/>
                <a:gd name="connsiteY93" fmla="*/ 47291 h 564625"/>
                <a:gd name="connsiteX94" fmla="*/ 391465 w 565130"/>
                <a:gd name="connsiteY94" fmla="*/ 44425 h 564625"/>
                <a:gd name="connsiteX95" fmla="*/ 395771 w 565130"/>
                <a:gd name="connsiteY95" fmla="*/ 50157 h 564625"/>
                <a:gd name="connsiteX96" fmla="*/ 364195 w 565130"/>
                <a:gd name="connsiteY96" fmla="*/ 173400 h 564625"/>
                <a:gd name="connsiteX97" fmla="*/ 365630 w 565130"/>
                <a:gd name="connsiteY97" fmla="*/ 184865 h 564625"/>
                <a:gd name="connsiteX98" fmla="*/ 435958 w 565130"/>
                <a:gd name="connsiteY98" fmla="*/ 126109 h 564625"/>
                <a:gd name="connsiteX99" fmla="*/ 444569 w 565130"/>
                <a:gd name="connsiteY99" fmla="*/ 127542 h 564625"/>
                <a:gd name="connsiteX100" fmla="*/ 444569 w 565130"/>
                <a:gd name="connsiteY100" fmla="*/ 136140 h 564625"/>
                <a:gd name="connsiteX101" fmla="*/ 381418 w 565130"/>
                <a:gd name="connsiteY101" fmla="*/ 202061 h 564625"/>
                <a:gd name="connsiteX102" fmla="*/ 395771 w 565130"/>
                <a:gd name="connsiteY102" fmla="*/ 203494 h 564625"/>
                <a:gd name="connsiteX103" fmla="*/ 519202 w 565130"/>
                <a:gd name="connsiteY103" fmla="*/ 181998 h 564625"/>
                <a:gd name="connsiteX104" fmla="*/ 524943 w 565130"/>
                <a:gd name="connsiteY104" fmla="*/ 186298 h 564625"/>
                <a:gd name="connsiteX105" fmla="*/ 520637 w 565130"/>
                <a:gd name="connsiteY105" fmla="*/ 192030 h 564625"/>
                <a:gd name="connsiteX106" fmla="*/ 447440 w 565130"/>
                <a:gd name="connsiteY106" fmla="*/ 212093 h 564625"/>
                <a:gd name="connsiteX107" fmla="*/ 560824 w 565130"/>
                <a:gd name="connsiteY107" fmla="*/ 229289 h 564625"/>
                <a:gd name="connsiteX108" fmla="*/ 565130 w 565130"/>
                <a:gd name="connsiteY108" fmla="*/ 235022 h 564625"/>
                <a:gd name="connsiteX109" fmla="*/ 560824 w 565130"/>
                <a:gd name="connsiteY109" fmla="*/ 239321 h 564625"/>
                <a:gd name="connsiteX110" fmla="*/ 440263 w 565130"/>
                <a:gd name="connsiteY110" fmla="*/ 252218 h 564625"/>
                <a:gd name="connsiteX111" fmla="*/ 517767 w 565130"/>
                <a:gd name="connsiteY111" fmla="*/ 280880 h 564625"/>
                <a:gd name="connsiteX112" fmla="*/ 520637 w 565130"/>
                <a:gd name="connsiteY112" fmla="*/ 286612 h 564625"/>
                <a:gd name="connsiteX113" fmla="*/ 514896 w 565130"/>
                <a:gd name="connsiteY113" fmla="*/ 289478 h 564625"/>
                <a:gd name="connsiteX114" fmla="*/ 390030 w 565130"/>
                <a:gd name="connsiteY114" fmla="*/ 257951 h 564625"/>
                <a:gd name="connsiteX115" fmla="*/ 378548 w 565130"/>
                <a:gd name="connsiteY115" fmla="*/ 259384 h 564625"/>
                <a:gd name="connsiteX116" fmla="*/ 438828 w 565130"/>
                <a:gd name="connsiteY116" fmla="*/ 329604 h 564625"/>
                <a:gd name="connsiteX117" fmla="*/ 437393 w 565130"/>
                <a:gd name="connsiteY117" fmla="*/ 339635 h 564625"/>
                <a:gd name="connsiteX118" fmla="*/ 427346 w 565130"/>
                <a:gd name="connsiteY118" fmla="*/ 339635 h 564625"/>
                <a:gd name="connsiteX119" fmla="*/ 362760 w 565130"/>
                <a:gd name="connsiteY119" fmla="*/ 276580 h 564625"/>
                <a:gd name="connsiteX120" fmla="*/ 359889 w 565130"/>
                <a:gd name="connsiteY120" fmla="*/ 290911 h 564625"/>
                <a:gd name="connsiteX121" fmla="*/ 382853 w 565130"/>
                <a:gd name="connsiteY121" fmla="*/ 412721 h 564625"/>
                <a:gd name="connsiteX122" fmla="*/ 378548 w 565130"/>
                <a:gd name="connsiteY122" fmla="*/ 418453 h 564625"/>
                <a:gd name="connsiteX123" fmla="*/ 377112 w 565130"/>
                <a:gd name="connsiteY123" fmla="*/ 418453 h 564625"/>
                <a:gd name="connsiteX124" fmla="*/ 372807 w 565130"/>
                <a:gd name="connsiteY124" fmla="*/ 415587 h 564625"/>
                <a:gd name="connsiteX125" fmla="*/ 352713 w 565130"/>
                <a:gd name="connsiteY125" fmla="*/ 342501 h 564625"/>
                <a:gd name="connsiteX126" fmla="*/ 334055 w 565130"/>
                <a:gd name="connsiteY126" fmla="*/ 454280 h 564625"/>
                <a:gd name="connsiteX127" fmla="*/ 329749 w 565130"/>
                <a:gd name="connsiteY127" fmla="*/ 458579 h 564625"/>
                <a:gd name="connsiteX128" fmla="*/ 325443 w 565130"/>
                <a:gd name="connsiteY128" fmla="*/ 454280 h 564625"/>
                <a:gd name="connsiteX129" fmla="*/ 312526 w 565130"/>
                <a:gd name="connsiteY129" fmla="*/ 335336 h 564625"/>
                <a:gd name="connsiteX130" fmla="*/ 283821 w 565130"/>
                <a:gd name="connsiteY130" fmla="*/ 412721 h 564625"/>
                <a:gd name="connsiteX131" fmla="*/ 278080 w 565130"/>
                <a:gd name="connsiteY131" fmla="*/ 415587 h 564625"/>
                <a:gd name="connsiteX132" fmla="*/ 275210 w 565130"/>
                <a:gd name="connsiteY132" fmla="*/ 409855 h 564625"/>
                <a:gd name="connsiteX133" fmla="*/ 306785 w 565130"/>
                <a:gd name="connsiteY133" fmla="*/ 285179 h 564625"/>
                <a:gd name="connsiteX134" fmla="*/ 306785 w 565130"/>
                <a:gd name="connsiteY134" fmla="*/ 283746 h 564625"/>
                <a:gd name="connsiteX135" fmla="*/ 31217 w 565130"/>
                <a:gd name="connsiteY135" fmla="*/ 558893 h 564625"/>
                <a:gd name="connsiteX136" fmla="*/ 18300 w 565130"/>
                <a:gd name="connsiteY136" fmla="*/ 564625 h 564625"/>
                <a:gd name="connsiteX137" fmla="*/ 5382 w 565130"/>
                <a:gd name="connsiteY137" fmla="*/ 558893 h 564625"/>
                <a:gd name="connsiteX138" fmla="*/ 5382 w 565130"/>
                <a:gd name="connsiteY138" fmla="*/ 533098 h 564625"/>
                <a:gd name="connsiteX139" fmla="*/ 282386 w 565130"/>
                <a:gd name="connsiteY139" fmla="*/ 256518 h 564625"/>
                <a:gd name="connsiteX140" fmla="*/ 273774 w 565130"/>
                <a:gd name="connsiteY140" fmla="*/ 255084 h 564625"/>
                <a:gd name="connsiteX141" fmla="*/ 151778 w 565130"/>
                <a:gd name="connsiteY141" fmla="*/ 276580 h 564625"/>
                <a:gd name="connsiteX142" fmla="*/ 146037 w 565130"/>
                <a:gd name="connsiteY142" fmla="*/ 272281 h 564625"/>
                <a:gd name="connsiteX143" fmla="*/ 148908 w 565130"/>
                <a:gd name="connsiteY143" fmla="*/ 267982 h 564625"/>
                <a:gd name="connsiteX144" fmla="*/ 222105 w 565130"/>
                <a:gd name="connsiteY144" fmla="*/ 246486 h 564625"/>
                <a:gd name="connsiteX145" fmla="*/ 110156 w 565130"/>
                <a:gd name="connsiteY145" fmla="*/ 229289 h 564625"/>
                <a:gd name="connsiteX146" fmla="*/ 105850 w 565130"/>
                <a:gd name="connsiteY146" fmla="*/ 223557 h 564625"/>
                <a:gd name="connsiteX147" fmla="*/ 110156 w 565130"/>
                <a:gd name="connsiteY147" fmla="*/ 219258 h 564625"/>
                <a:gd name="connsiteX148" fmla="*/ 229282 w 565130"/>
                <a:gd name="connsiteY148" fmla="*/ 206360 h 564625"/>
                <a:gd name="connsiteX149" fmla="*/ 151778 w 565130"/>
                <a:gd name="connsiteY149" fmla="*/ 177699 h 564625"/>
                <a:gd name="connsiteX150" fmla="*/ 148908 w 565130"/>
                <a:gd name="connsiteY150" fmla="*/ 171967 h 564625"/>
                <a:gd name="connsiteX151" fmla="*/ 154649 w 565130"/>
                <a:gd name="connsiteY151" fmla="*/ 169101 h 564625"/>
                <a:gd name="connsiteX152" fmla="*/ 279515 w 565130"/>
                <a:gd name="connsiteY152" fmla="*/ 200628 h 564625"/>
                <a:gd name="connsiteX153" fmla="*/ 290997 w 565130"/>
                <a:gd name="connsiteY153" fmla="*/ 199195 h 564625"/>
                <a:gd name="connsiteX154" fmla="*/ 232152 w 565130"/>
                <a:gd name="connsiteY154" fmla="*/ 128975 h 564625"/>
                <a:gd name="connsiteX155" fmla="*/ 232152 w 565130"/>
                <a:gd name="connsiteY155" fmla="*/ 118944 h 564625"/>
                <a:gd name="connsiteX156" fmla="*/ 242199 w 565130"/>
                <a:gd name="connsiteY156" fmla="*/ 118944 h 564625"/>
                <a:gd name="connsiteX157" fmla="*/ 308220 w 565130"/>
                <a:gd name="connsiteY157" fmla="*/ 181998 h 564625"/>
                <a:gd name="connsiteX158" fmla="*/ 309656 w 565130"/>
                <a:gd name="connsiteY158" fmla="*/ 169101 h 564625"/>
                <a:gd name="connsiteX159" fmla="*/ 288127 w 565130"/>
                <a:gd name="connsiteY159" fmla="*/ 45858 h 564625"/>
                <a:gd name="connsiteX160" fmla="*/ 290997 w 565130"/>
                <a:gd name="connsiteY160" fmla="*/ 40126 h 564625"/>
                <a:gd name="connsiteX161" fmla="*/ 296738 w 565130"/>
                <a:gd name="connsiteY161" fmla="*/ 42992 h 564625"/>
                <a:gd name="connsiteX162" fmla="*/ 318267 w 565130"/>
                <a:gd name="connsiteY162" fmla="*/ 116078 h 564625"/>
                <a:gd name="connsiteX163" fmla="*/ 335490 w 565130"/>
                <a:gd name="connsiteY163" fmla="*/ 4299 h 564625"/>
                <a:gd name="connsiteX164" fmla="*/ 341231 w 565130"/>
                <a:gd name="connsiteY164" fmla="*/ 0 h 56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65130" h="564625">
                  <a:moveTo>
                    <a:pt x="391730" y="445873"/>
                  </a:moveTo>
                  <a:cubicBezTo>
                    <a:pt x="392627" y="445157"/>
                    <a:pt x="395140" y="446589"/>
                    <a:pt x="398729" y="450167"/>
                  </a:cubicBezTo>
                  <a:lnTo>
                    <a:pt x="415959" y="468776"/>
                  </a:lnTo>
                  <a:cubicBezTo>
                    <a:pt x="417394" y="470207"/>
                    <a:pt x="421702" y="471639"/>
                    <a:pt x="424573" y="470207"/>
                  </a:cubicBezTo>
                  <a:lnTo>
                    <a:pt x="446110" y="457324"/>
                  </a:lnTo>
                  <a:cubicBezTo>
                    <a:pt x="454724" y="453030"/>
                    <a:pt x="456160" y="454462"/>
                    <a:pt x="448981" y="461619"/>
                  </a:cubicBezTo>
                  <a:lnTo>
                    <a:pt x="431752" y="478796"/>
                  </a:lnTo>
                  <a:cubicBezTo>
                    <a:pt x="428881" y="481659"/>
                    <a:pt x="428881" y="484522"/>
                    <a:pt x="430316" y="487385"/>
                  </a:cubicBezTo>
                  <a:lnTo>
                    <a:pt x="441803" y="508856"/>
                  </a:lnTo>
                  <a:cubicBezTo>
                    <a:pt x="447546" y="517445"/>
                    <a:pt x="444674" y="518876"/>
                    <a:pt x="437495" y="511719"/>
                  </a:cubicBezTo>
                  <a:lnTo>
                    <a:pt x="420266" y="494542"/>
                  </a:lnTo>
                  <a:cubicBezTo>
                    <a:pt x="418830" y="491679"/>
                    <a:pt x="414523" y="491679"/>
                    <a:pt x="411651" y="493110"/>
                  </a:cubicBezTo>
                  <a:lnTo>
                    <a:pt x="390115" y="504562"/>
                  </a:lnTo>
                  <a:cubicBezTo>
                    <a:pt x="381500" y="510287"/>
                    <a:pt x="380064" y="508856"/>
                    <a:pt x="387243" y="500267"/>
                  </a:cubicBezTo>
                  <a:lnTo>
                    <a:pt x="405908" y="483090"/>
                  </a:lnTo>
                  <a:cubicBezTo>
                    <a:pt x="407344" y="481659"/>
                    <a:pt x="407344" y="477364"/>
                    <a:pt x="405908" y="475933"/>
                  </a:cubicBezTo>
                  <a:lnTo>
                    <a:pt x="394422" y="454462"/>
                  </a:lnTo>
                  <a:cubicBezTo>
                    <a:pt x="391550" y="449451"/>
                    <a:pt x="390832" y="446589"/>
                    <a:pt x="391730" y="445873"/>
                  </a:cubicBezTo>
                  <a:close/>
                  <a:moveTo>
                    <a:pt x="506636" y="369967"/>
                  </a:moveTo>
                  <a:cubicBezTo>
                    <a:pt x="507355" y="369429"/>
                    <a:pt x="509151" y="371225"/>
                    <a:pt x="512025" y="375535"/>
                  </a:cubicBezTo>
                  <a:lnTo>
                    <a:pt x="513461" y="376972"/>
                  </a:lnTo>
                  <a:cubicBezTo>
                    <a:pt x="514898" y="379846"/>
                    <a:pt x="519209" y="381283"/>
                    <a:pt x="522083" y="379846"/>
                  </a:cubicBezTo>
                  <a:lnTo>
                    <a:pt x="523519" y="379846"/>
                  </a:lnTo>
                  <a:cubicBezTo>
                    <a:pt x="533577" y="375535"/>
                    <a:pt x="535014" y="378409"/>
                    <a:pt x="526393" y="384156"/>
                  </a:cubicBezTo>
                  <a:lnTo>
                    <a:pt x="523519" y="385593"/>
                  </a:lnTo>
                  <a:cubicBezTo>
                    <a:pt x="522083" y="387030"/>
                    <a:pt x="520646" y="389904"/>
                    <a:pt x="522083" y="394214"/>
                  </a:cubicBezTo>
                  <a:lnTo>
                    <a:pt x="522083" y="395651"/>
                  </a:lnTo>
                  <a:cubicBezTo>
                    <a:pt x="526393" y="405709"/>
                    <a:pt x="523519" y="407146"/>
                    <a:pt x="517772" y="398525"/>
                  </a:cubicBezTo>
                  <a:lnTo>
                    <a:pt x="516335" y="395651"/>
                  </a:lnTo>
                  <a:cubicBezTo>
                    <a:pt x="514898" y="392777"/>
                    <a:pt x="510588" y="392777"/>
                    <a:pt x="507714" y="392777"/>
                  </a:cubicBezTo>
                  <a:lnTo>
                    <a:pt x="506277" y="394214"/>
                  </a:lnTo>
                  <a:cubicBezTo>
                    <a:pt x="496219" y="397088"/>
                    <a:pt x="494782" y="395651"/>
                    <a:pt x="503403" y="389904"/>
                  </a:cubicBezTo>
                  <a:lnTo>
                    <a:pt x="506277" y="388467"/>
                  </a:lnTo>
                  <a:cubicBezTo>
                    <a:pt x="507714" y="387030"/>
                    <a:pt x="509151" y="382719"/>
                    <a:pt x="509151" y="379846"/>
                  </a:cubicBezTo>
                  <a:lnTo>
                    <a:pt x="507714" y="378409"/>
                  </a:lnTo>
                  <a:cubicBezTo>
                    <a:pt x="506277" y="373380"/>
                    <a:pt x="505918" y="370506"/>
                    <a:pt x="506636" y="369967"/>
                  </a:cubicBezTo>
                  <a:close/>
                  <a:moveTo>
                    <a:pt x="14313" y="151488"/>
                  </a:moveTo>
                  <a:cubicBezTo>
                    <a:pt x="15032" y="150769"/>
                    <a:pt x="17546" y="151847"/>
                    <a:pt x="21138" y="154720"/>
                  </a:cubicBezTo>
                  <a:lnTo>
                    <a:pt x="35507" y="166215"/>
                  </a:lnTo>
                  <a:cubicBezTo>
                    <a:pt x="38380" y="167652"/>
                    <a:pt x="41254" y="167652"/>
                    <a:pt x="44128" y="166215"/>
                  </a:cubicBezTo>
                  <a:lnTo>
                    <a:pt x="58496" y="154720"/>
                  </a:lnTo>
                  <a:cubicBezTo>
                    <a:pt x="67117" y="148973"/>
                    <a:pt x="68554" y="150410"/>
                    <a:pt x="62807" y="159031"/>
                  </a:cubicBezTo>
                  <a:lnTo>
                    <a:pt x="51312" y="173400"/>
                  </a:lnTo>
                  <a:cubicBezTo>
                    <a:pt x="49875" y="176273"/>
                    <a:pt x="49875" y="179147"/>
                    <a:pt x="51312" y="182021"/>
                  </a:cubicBezTo>
                  <a:lnTo>
                    <a:pt x="62807" y="196389"/>
                  </a:lnTo>
                  <a:cubicBezTo>
                    <a:pt x="68554" y="205010"/>
                    <a:pt x="67117" y="206447"/>
                    <a:pt x="58496" y="199263"/>
                  </a:cubicBezTo>
                  <a:lnTo>
                    <a:pt x="44128" y="187768"/>
                  </a:lnTo>
                  <a:cubicBezTo>
                    <a:pt x="41254" y="186331"/>
                    <a:pt x="38380" y="186331"/>
                    <a:pt x="35507" y="187768"/>
                  </a:cubicBezTo>
                  <a:lnTo>
                    <a:pt x="21138" y="199263"/>
                  </a:lnTo>
                  <a:cubicBezTo>
                    <a:pt x="12517" y="205010"/>
                    <a:pt x="11080" y="203573"/>
                    <a:pt x="18264" y="196389"/>
                  </a:cubicBezTo>
                  <a:lnTo>
                    <a:pt x="28322" y="182021"/>
                  </a:lnTo>
                  <a:cubicBezTo>
                    <a:pt x="31196" y="179147"/>
                    <a:pt x="31196" y="174836"/>
                    <a:pt x="28322" y="173400"/>
                  </a:cubicBezTo>
                  <a:lnTo>
                    <a:pt x="18264" y="159031"/>
                  </a:lnTo>
                  <a:cubicBezTo>
                    <a:pt x="14672" y="154721"/>
                    <a:pt x="13595" y="152206"/>
                    <a:pt x="14313" y="151488"/>
                  </a:cubicBezTo>
                  <a:close/>
                  <a:moveTo>
                    <a:pt x="155501" y="38371"/>
                  </a:moveTo>
                  <a:cubicBezTo>
                    <a:pt x="156401" y="38371"/>
                    <a:pt x="156761" y="40879"/>
                    <a:pt x="156041" y="45894"/>
                  </a:cubicBezTo>
                  <a:lnTo>
                    <a:pt x="156041" y="57356"/>
                  </a:lnTo>
                  <a:cubicBezTo>
                    <a:pt x="156041" y="60222"/>
                    <a:pt x="157481" y="63088"/>
                    <a:pt x="160360" y="64521"/>
                  </a:cubicBezTo>
                  <a:lnTo>
                    <a:pt x="171877" y="67386"/>
                  </a:lnTo>
                  <a:cubicBezTo>
                    <a:pt x="180514" y="71685"/>
                    <a:pt x="180514" y="73118"/>
                    <a:pt x="170437" y="73118"/>
                  </a:cubicBezTo>
                  <a:lnTo>
                    <a:pt x="158920" y="71685"/>
                  </a:lnTo>
                  <a:cubicBezTo>
                    <a:pt x="156041" y="71685"/>
                    <a:pt x="153162" y="74551"/>
                    <a:pt x="151722" y="77416"/>
                  </a:cubicBezTo>
                  <a:lnTo>
                    <a:pt x="148843" y="87446"/>
                  </a:lnTo>
                  <a:cubicBezTo>
                    <a:pt x="145964" y="97476"/>
                    <a:pt x="143085" y="96043"/>
                    <a:pt x="144524" y="86013"/>
                  </a:cubicBezTo>
                  <a:lnTo>
                    <a:pt x="144524" y="75983"/>
                  </a:lnTo>
                  <a:cubicBezTo>
                    <a:pt x="144524" y="71685"/>
                    <a:pt x="143085" y="68819"/>
                    <a:pt x="140206" y="68819"/>
                  </a:cubicBezTo>
                  <a:lnTo>
                    <a:pt x="128689" y="64521"/>
                  </a:lnTo>
                  <a:cubicBezTo>
                    <a:pt x="120051" y="61655"/>
                    <a:pt x="120051" y="58789"/>
                    <a:pt x="130128" y="60222"/>
                  </a:cubicBezTo>
                  <a:lnTo>
                    <a:pt x="141645" y="60222"/>
                  </a:lnTo>
                  <a:cubicBezTo>
                    <a:pt x="144524" y="60222"/>
                    <a:pt x="147404" y="58789"/>
                    <a:pt x="148843" y="55924"/>
                  </a:cubicBezTo>
                  <a:lnTo>
                    <a:pt x="151722" y="45894"/>
                  </a:lnTo>
                  <a:cubicBezTo>
                    <a:pt x="153162" y="40879"/>
                    <a:pt x="154602" y="38371"/>
                    <a:pt x="155501" y="38371"/>
                  </a:cubicBezTo>
                  <a:close/>
                  <a:moveTo>
                    <a:pt x="481515" y="8256"/>
                  </a:moveTo>
                  <a:cubicBezTo>
                    <a:pt x="482234" y="8256"/>
                    <a:pt x="483313" y="10765"/>
                    <a:pt x="484751" y="15783"/>
                  </a:cubicBezTo>
                  <a:lnTo>
                    <a:pt x="490502" y="32987"/>
                  </a:lnTo>
                  <a:cubicBezTo>
                    <a:pt x="491940" y="35855"/>
                    <a:pt x="494816" y="38722"/>
                    <a:pt x="497692" y="38722"/>
                  </a:cubicBezTo>
                  <a:lnTo>
                    <a:pt x="516384" y="37289"/>
                  </a:lnTo>
                  <a:cubicBezTo>
                    <a:pt x="526449" y="37289"/>
                    <a:pt x="527887" y="38722"/>
                    <a:pt x="517822" y="43023"/>
                  </a:cubicBezTo>
                  <a:lnTo>
                    <a:pt x="499129" y="47324"/>
                  </a:lnTo>
                  <a:cubicBezTo>
                    <a:pt x="496254" y="48758"/>
                    <a:pt x="494816" y="51626"/>
                    <a:pt x="494816" y="54493"/>
                  </a:cubicBezTo>
                  <a:lnTo>
                    <a:pt x="494816" y="73131"/>
                  </a:lnTo>
                  <a:cubicBezTo>
                    <a:pt x="494816" y="84601"/>
                    <a:pt x="493378" y="84601"/>
                    <a:pt x="490502" y="74565"/>
                  </a:cubicBezTo>
                  <a:lnTo>
                    <a:pt x="484751" y="55927"/>
                  </a:lnTo>
                  <a:cubicBezTo>
                    <a:pt x="483313" y="53059"/>
                    <a:pt x="480437" y="51626"/>
                    <a:pt x="477561" y="51626"/>
                  </a:cubicBezTo>
                  <a:lnTo>
                    <a:pt x="458868" y="51626"/>
                  </a:lnTo>
                  <a:cubicBezTo>
                    <a:pt x="448803" y="53059"/>
                    <a:pt x="448803" y="50192"/>
                    <a:pt x="458868" y="47324"/>
                  </a:cubicBezTo>
                  <a:lnTo>
                    <a:pt x="476123" y="41590"/>
                  </a:lnTo>
                  <a:cubicBezTo>
                    <a:pt x="478999" y="41590"/>
                    <a:pt x="481875" y="38722"/>
                    <a:pt x="480437" y="34421"/>
                  </a:cubicBezTo>
                  <a:lnTo>
                    <a:pt x="480437" y="15783"/>
                  </a:lnTo>
                  <a:cubicBezTo>
                    <a:pt x="480437" y="10765"/>
                    <a:pt x="480796" y="8256"/>
                    <a:pt x="481515" y="8256"/>
                  </a:cubicBezTo>
                  <a:close/>
                  <a:moveTo>
                    <a:pt x="341231" y="0"/>
                  </a:moveTo>
                  <a:cubicBezTo>
                    <a:pt x="342666" y="0"/>
                    <a:pt x="345537" y="1433"/>
                    <a:pt x="345537" y="4299"/>
                  </a:cubicBezTo>
                  <a:lnTo>
                    <a:pt x="358454" y="123243"/>
                  </a:lnTo>
                  <a:lnTo>
                    <a:pt x="385724" y="47291"/>
                  </a:lnTo>
                  <a:cubicBezTo>
                    <a:pt x="387159" y="44425"/>
                    <a:pt x="390030" y="42992"/>
                    <a:pt x="391465" y="44425"/>
                  </a:cubicBezTo>
                  <a:cubicBezTo>
                    <a:pt x="394335" y="44425"/>
                    <a:pt x="395771" y="47291"/>
                    <a:pt x="395771" y="50157"/>
                  </a:cubicBezTo>
                  <a:lnTo>
                    <a:pt x="364195" y="173400"/>
                  </a:lnTo>
                  <a:lnTo>
                    <a:pt x="365630" y="184865"/>
                  </a:lnTo>
                  <a:lnTo>
                    <a:pt x="435958" y="126109"/>
                  </a:lnTo>
                  <a:cubicBezTo>
                    <a:pt x="438828" y="124676"/>
                    <a:pt x="443134" y="124676"/>
                    <a:pt x="444569" y="127542"/>
                  </a:cubicBezTo>
                  <a:cubicBezTo>
                    <a:pt x="447440" y="130408"/>
                    <a:pt x="447440" y="134707"/>
                    <a:pt x="444569" y="136140"/>
                  </a:cubicBezTo>
                  <a:lnTo>
                    <a:pt x="381418" y="202061"/>
                  </a:lnTo>
                  <a:lnTo>
                    <a:pt x="395771" y="203494"/>
                  </a:lnTo>
                  <a:lnTo>
                    <a:pt x="519202" y="181998"/>
                  </a:lnTo>
                  <a:cubicBezTo>
                    <a:pt x="522073" y="181998"/>
                    <a:pt x="523508" y="183432"/>
                    <a:pt x="524943" y="186298"/>
                  </a:cubicBezTo>
                  <a:cubicBezTo>
                    <a:pt x="524943" y="187731"/>
                    <a:pt x="523508" y="190597"/>
                    <a:pt x="520637" y="192030"/>
                  </a:cubicBezTo>
                  <a:lnTo>
                    <a:pt x="447440" y="212093"/>
                  </a:lnTo>
                  <a:lnTo>
                    <a:pt x="560824" y="229289"/>
                  </a:lnTo>
                  <a:cubicBezTo>
                    <a:pt x="563695" y="230722"/>
                    <a:pt x="565130" y="232156"/>
                    <a:pt x="565130" y="235022"/>
                  </a:cubicBezTo>
                  <a:cubicBezTo>
                    <a:pt x="565130" y="237888"/>
                    <a:pt x="562260" y="239321"/>
                    <a:pt x="560824" y="239321"/>
                  </a:cubicBezTo>
                  <a:lnTo>
                    <a:pt x="440263" y="252218"/>
                  </a:lnTo>
                  <a:lnTo>
                    <a:pt x="517767" y="280880"/>
                  </a:lnTo>
                  <a:cubicBezTo>
                    <a:pt x="520637" y="280880"/>
                    <a:pt x="522073" y="283746"/>
                    <a:pt x="520637" y="286612"/>
                  </a:cubicBezTo>
                  <a:cubicBezTo>
                    <a:pt x="520637" y="288045"/>
                    <a:pt x="517767" y="289478"/>
                    <a:pt x="514896" y="289478"/>
                  </a:cubicBezTo>
                  <a:lnTo>
                    <a:pt x="390030" y="257951"/>
                  </a:lnTo>
                  <a:lnTo>
                    <a:pt x="378548" y="259384"/>
                  </a:lnTo>
                  <a:lnTo>
                    <a:pt x="438828" y="329604"/>
                  </a:lnTo>
                  <a:cubicBezTo>
                    <a:pt x="440263" y="332470"/>
                    <a:pt x="440263" y="336769"/>
                    <a:pt x="437393" y="339635"/>
                  </a:cubicBezTo>
                  <a:cubicBezTo>
                    <a:pt x="434522" y="341068"/>
                    <a:pt x="430217" y="341068"/>
                    <a:pt x="427346" y="339635"/>
                  </a:cubicBezTo>
                  <a:lnTo>
                    <a:pt x="362760" y="276580"/>
                  </a:lnTo>
                  <a:lnTo>
                    <a:pt x="359889" y="290911"/>
                  </a:lnTo>
                  <a:lnTo>
                    <a:pt x="382853" y="412721"/>
                  </a:lnTo>
                  <a:cubicBezTo>
                    <a:pt x="382853" y="415587"/>
                    <a:pt x="381418" y="418453"/>
                    <a:pt x="378548" y="418453"/>
                  </a:cubicBezTo>
                  <a:cubicBezTo>
                    <a:pt x="378548" y="418453"/>
                    <a:pt x="378548" y="418453"/>
                    <a:pt x="377112" y="418453"/>
                  </a:cubicBezTo>
                  <a:cubicBezTo>
                    <a:pt x="375677" y="418453"/>
                    <a:pt x="374242" y="417020"/>
                    <a:pt x="372807" y="415587"/>
                  </a:cubicBezTo>
                  <a:lnTo>
                    <a:pt x="352713" y="342501"/>
                  </a:lnTo>
                  <a:lnTo>
                    <a:pt x="334055" y="454280"/>
                  </a:lnTo>
                  <a:cubicBezTo>
                    <a:pt x="334055" y="457146"/>
                    <a:pt x="332620" y="458579"/>
                    <a:pt x="329749" y="458579"/>
                  </a:cubicBezTo>
                  <a:cubicBezTo>
                    <a:pt x="326879" y="458579"/>
                    <a:pt x="325443" y="457146"/>
                    <a:pt x="325443" y="454280"/>
                  </a:cubicBezTo>
                  <a:lnTo>
                    <a:pt x="312526" y="335336"/>
                  </a:lnTo>
                  <a:lnTo>
                    <a:pt x="283821" y="412721"/>
                  </a:lnTo>
                  <a:cubicBezTo>
                    <a:pt x="283821" y="414154"/>
                    <a:pt x="280951" y="415587"/>
                    <a:pt x="278080" y="415587"/>
                  </a:cubicBezTo>
                  <a:cubicBezTo>
                    <a:pt x="275210" y="414154"/>
                    <a:pt x="273774" y="411288"/>
                    <a:pt x="275210" y="409855"/>
                  </a:cubicBezTo>
                  <a:lnTo>
                    <a:pt x="306785" y="285179"/>
                  </a:lnTo>
                  <a:lnTo>
                    <a:pt x="306785" y="283746"/>
                  </a:lnTo>
                  <a:lnTo>
                    <a:pt x="31217" y="558893"/>
                  </a:lnTo>
                  <a:cubicBezTo>
                    <a:pt x="28347" y="563192"/>
                    <a:pt x="22606" y="564625"/>
                    <a:pt x="18300" y="564625"/>
                  </a:cubicBezTo>
                  <a:cubicBezTo>
                    <a:pt x="13994" y="564625"/>
                    <a:pt x="8253" y="563192"/>
                    <a:pt x="5382" y="558893"/>
                  </a:cubicBezTo>
                  <a:cubicBezTo>
                    <a:pt x="-1794" y="551728"/>
                    <a:pt x="-1794" y="540263"/>
                    <a:pt x="5382" y="533098"/>
                  </a:cubicBezTo>
                  <a:lnTo>
                    <a:pt x="282386" y="256518"/>
                  </a:lnTo>
                  <a:lnTo>
                    <a:pt x="273774" y="255084"/>
                  </a:lnTo>
                  <a:lnTo>
                    <a:pt x="151778" y="276580"/>
                  </a:lnTo>
                  <a:cubicBezTo>
                    <a:pt x="148908" y="276580"/>
                    <a:pt x="146037" y="275147"/>
                    <a:pt x="146037" y="272281"/>
                  </a:cubicBezTo>
                  <a:cubicBezTo>
                    <a:pt x="144602" y="270848"/>
                    <a:pt x="146037" y="267982"/>
                    <a:pt x="148908" y="267982"/>
                  </a:cubicBezTo>
                  <a:lnTo>
                    <a:pt x="222105" y="246486"/>
                  </a:lnTo>
                  <a:lnTo>
                    <a:pt x="110156" y="229289"/>
                  </a:lnTo>
                  <a:cubicBezTo>
                    <a:pt x="107285" y="227856"/>
                    <a:pt x="105850" y="226423"/>
                    <a:pt x="105850" y="223557"/>
                  </a:cubicBezTo>
                  <a:cubicBezTo>
                    <a:pt x="105850" y="222124"/>
                    <a:pt x="107285" y="219258"/>
                    <a:pt x="110156" y="219258"/>
                  </a:cubicBezTo>
                  <a:lnTo>
                    <a:pt x="229282" y="206360"/>
                  </a:lnTo>
                  <a:lnTo>
                    <a:pt x="151778" y="177699"/>
                  </a:lnTo>
                  <a:cubicBezTo>
                    <a:pt x="150343" y="177699"/>
                    <a:pt x="148908" y="174833"/>
                    <a:pt x="148908" y="171967"/>
                  </a:cubicBezTo>
                  <a:cubicBezTo>
                    <a:pt x="150343" y="170534"/>
                    <a:pt x="153213" y="169101"/>
                    <a:pt x="154649" y="169101"/>
                  </a:cubicBezTo>
                  <a:lnTo>
                    <a:pt x="279515" y="200628"/>
                  </a:lnTo>
                  <a:lnTo>
                    <a:pt x="290997" y="199195"/>
                  </a:lnTo>
                  <a:lnTo>
                    <a:pt x="232152" y="128975"/>
                  </a:lnTo>
                  <a:cubicBezTo>
                    <a:pt x="229282" y="126109"/>
                    <a:pt x="229282" y="121810"/>
                    <a:pt x="232152" y="118944"/>
                  </a:cubicBezTo>
                  <a:cubicBezTo>
                    <a:pt x="235023" y="117511"/>
                    <a:pt x="239328" y="117511"/>
                    <a:pt x="242199" y="118944"/>
                  </a:cubicBezTo>
                  <a:lnTo>
                    <a:pt x="308220" y="181998"/>
                  </a:lnTo>
                  <a:lnTo>
                    <a:pt x="309656" y="169101"/>
                  </a:lnTo>
                  <a:lnTo>
                    <a:pt x="288127" y="45858"/>
                  </a:lnTo>
                  <a:cubicBezTo>
                    <a:pt x="288127" y="42992"/>
                    <a:pt x="289562" y="41559"/>
                    <a:pt x="290997" y="40126"/>
                  </a:cubicBezTo>
                  <a:cubicBezTo>
                    <a:pt x="293868" y="40126"/>
                    <a:pt x="296738" y="41559"/>
                    <a:pt x="296738" y="42992"/>
                  </a:cubicBezTo>
                  <a:lnTo>
                    <a:pt x="318267" y="116078"/>
                  </a:lnTo>
                  <a:lnTo>
                    <a:pt x="335490" y="4299"/>
                  </a:lnTo>
                  <a:cubicBezTo>
                    <a:pt x="335490" y="1433"/>
                    <a:pt x="338361" y="0"/>
                    <a:pt x="341231" y="0"/>
                  </a:cubicBezTo>
                  <a:close/>
                </a:path>
              </a:pathLst>
            </a:custGeom>
            <a:solidFill>
              <a:srgbClr val="F3E594"/>
            </a:solidFill>
            <a:ln>
              <a:noFill/>
            </a:ln>
          </p:spPr>
          <p:txBody>
            <a:bodyPr/>
            <a:lstStyle/>
            <a:p>
              <a:endParaRPr lang="zh-CN" altLang="en-US">
                <a:cs typeface="+mn-ea"/>
                <a:sym typeface="+mn-lt"/>
              </a:endParaRPr>
            </a:p>
          </p:txBody>
        </p:sp>
        <p:sp>
          <p:nvSpPr>
            <p:cNvPr id="44" name="文本框 43"/>
            <p:cNvSpPr txBox="1"/>
            <p:nvPr/>
          </p:nvSpPr>
          <p:spPr>
            <a:xfrm>
              <a:off x="2488" y="2891"/>
              <a:ext cx="6475"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32" name="图片 31"/>
          <p:cNvPicPr>
            <a:picLocks noChangeAspect="1"/>
          </p:cNvPicPr>
          <p:nvPr/>
        </p:nvPicPr>
        <p:blipFill rotWithShape="1">
          <a:blip r:embed="rId1" cstate="screen"/>
          <a:srcRect/>
          <a:stretch>
            <a:fillRect/>
          </a:stretch>
        </p:blipFill>
        <p:spPr>
          <a:xfrm>
            <a:off x="0" y="5212080"/>
            <a:ext cx="12192000" cy="162294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500"/>
                                        <p:tgtEl>
                                          <p:spTgt spid="4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活动运作策划</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2" name="图片 1"/>
          <p:cNvPicPr>
            <a:picLocks noChangeAspect="1"/>
          </p:cNvPicPr>
          <p:nvPr/>
        </p:nvPicPr>
        <p:blipFill>
          <a:blip r:embed="rId1" cstate="screen"/>
          <a:srcRect/>
          <a:stretch>
            <a:fillRect/>
          </a:stretch>
        </p:blipFill>
        <p:spPr>
          <a:xfrm>
            <a:off x="7908290" y="1333500"/>
            <a:ext cx="3945255" cy="3945255"/>
          </a:xfrm>
          <a:prstGeom prst="rect">
            <a:avLst/>
          </a:prstGeom>
        </p:spPr>
      </p:pic>
      <p:grpSp>
        <p:nvGrpSpPr>
          <p:cNvPr id="13" name="组合 12"/>
          <p:cNvGrpSpPr/>
          <p:nvPr/>
        </p:nvGrpSpPr>
        <p:grpSpPr>
          <a:xfrm>
            <a:off x="3642360" y="2139315"/>
            <a:ext cx="1294765" cy="3630295"/>
            <a:chOff x="9288" y="3694"/>
            <a:chExt cx="2039" cy="5717"/>
          </a:xfrm>
        </p:grpSpPr>
        <p:sp>
          <p:nvSpPr>
            <p:cNvPr id="11" name="椭圆 10"/>
            <p:cNvSpPr/>
            <p:nvPr/>
          </p:nvSpPr>
          <p:spPr>
            <a:xfrm>
              <a:off x="9886" y="3694"/>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02</a:t>
              </a:r>
              <a:endParaRPr lang="en-US" altLang="zh-CN" sz="1600" b="1">
                <a:solidFill>
                  <a:srgbClr val="C00000"/>
                </a:solidFill>
                <a:cs typeface="+mn-ea"/>
                <a:sym typeface="+mn-lt"/>
              </a:endParaRPr>
            </a:p>
          </p:txBody>
        </p:sp>
        <p:sp>
          <p:nvSpPr>
            <p:cNvPr id="14" name="文本框 13"/>
            <p:cNvSpPr txBox="1"/>
            <p:nvPr/>
          </p:nvSpPr>
          <p:spPr>
            <a:xfrm>
              <a:off x="10548" y="4845"/>
              <a:ext cx="779" cy="2761"/>
            </a:xfrm>
            <a:prstGeom prst="rect">
              <a:avLst/>
            </a:prstGeom>
            <a:noFill/>
          </p:spPr>
          <p:txBody>
            <a:bodyPr wrap="square" rtlCol="0">
              <a:spAutoFit/>
            </a:bodyPr>
            <a:lstStyle/>
            <a:p>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5" name="文本框 14"/>
            <p:cNvSpPr txBox="1"/>
            <p:nvPr/>
          </p:nvSpPr>
          <p:spPr>
            <a:xfrm>
              <a:off x="9288" y="4845"/>
              <a:ext cx="1260" cy="4566"/>
            </a:xfrm>
            <a:prstGeom prst="rect">
              <a:avLst/>
            </a:prstGeom>
            <a:noFill/>
          </p:spPr>
          <p:txBody>
            <a:bodyPr vert="eaVert" wrap="square" rtlCol="0">
              <a:spAutoFit/>
            </a:bodyPr>
            <a:lstStyle/>
            <a:p>
              <a:pPr>
                <a:lnSpc>
                  <a:spcPct val="200000"/>
                </a:lnSpc>
              </a:pPr>
              <a:r>
                <a:rPr lang="zh-CN" altLang="en-US" sz="1000">
                  <a:solidFill>
                    <a:srgbClr val="F3E594"/>
                  </a:solidFill>
                  <a:cs typeface="+mn-ea"/>
                  <a:sym typeface="+mn-lt"/>
                </a:rPr>
                <a:t>在这里输入你需要的文本内容在这里输入你需要的文本内容在这里输入你需要的文本内容</a:t>
              </a:r>
              <a:endParaRPr lang="zh-CN" altLang="en-US" sz="1000">
                <a:solidFill>
                  <a:srgbClr val="F3E594"/>
                </a:solidFill>
                <a:cs typeface="+mn-ea"/>
                <a:sym typeface="+mn-lt"/>
              </a:endParaRPr>
            </a:p>
          </p:txBody>
        </p:sp>
      </p:grpSp>
      <p:grpSp>
        <p:nvGrpSpPr>
          <p:cNvPr id="16" name="组合 15"/>
          <p:cNvGrpSpPr/>
          <p:nvPr/>
        </p:nvGrpSpPr>
        <p:grpSpPr>
          <a:xfrm>
            <a:off x="5815330" y="2139315"/>
            <a:ext cx="1294765" cy="3630295"/>
            <a:chOff x="9288" y="3694"/>
            <a:chExt cx="2039" cy="5717"/>
          </a:xfrm>
        </p:grpSpPr>
        <p:sp>
          <p:nvSpPr>
            <p:cNvPr id="17" name="椭圆 16"/>
            <p:cNvSpPr/>
            <p:nvPr/>
          </p:nvSpPr>
          <p:spPr>
            <a:xfrm>
              <a:off x="9886" y="3694"/>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01</a:t>
              </a:r>
              <a:endParaRPr lang="en-US" altLang="zh-CN" sz="1600" b="1">
                <a:solidFill>
                  <a:srgbClr val="C00000"/>
                </a:solidFill>
                <a:cs typeface="+mn-ea"/>
                <a:sym typeface="+mn-lt"/>
              </a:endParaRPr>
            </a:p>
          </p:txBody>
        </p:sp>
        <p:sp>
          <p:nvSpPr>
            <p:cNvPr id="18" name="文本框 17"/>
            <p:cNvSpPr txBox="1"/>
            <p:nvPr/>
          </p:nvSpPr>
          <p:spPr>
            <a:xfrm>
              <a:off x="10548" y="4845"/>
              <a:ext cx="779" cy="2761"/>
            </a:xfrm>
            <a:prstGeom prst="rect">
              <a:avLst/>
            </a:prstGeom>
            <a:noFill/>
          </p:spPr>
          <p:txBody>
            <a:bodyPr wrap="square" rtlCol="0">
              <a:spAutoFit/>
            </a:bodyPr>
            <a:lstStyle/>
            <a:p>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9" name="文本框 18"/>
            <p:cNvSpPr txBox="1"/>
            <p:nvPr/>
          </p:nvSpPr>
          <p:spPr>
            <a:xfrm>
              <a:off x="9288" y="4845"/>
              <a:ext cx="1260" cy="4566"/>
            </a:xfrm>
            <a:prstGeom prst="rect">
              <a:avLst/>
            </a:prstGeom>
            <a:noFill/>
          </p:spPr>
          <p:txBody>
            <a:bodyPr vert="eaVert" wrap="square" rtlCol="0">
              <a:spAutoFit/>
            </a:bodyPr>
            <a:lstStyle/>
            <a:p>
              <a:pPr>
                <a:lnSpc>
                  <a:spcPct val="200000"/>
                </a:lnSpc>
              </a:pPr>
              <a:r>
                <a:rPr lang="zh-CN" altLang="en-US" sz="1000">
                  <a:solidFill>
                    <a:srgbClr val="F3E594"/>
                  </a:solidFill>
                  <a:cs typeface="+mn-ea"/>
                  <a:sym typeface="+mn-lt"/>
                </a:rPr>
                <a:t>在这里输入你需要的文本内容在这里输入你需要的文本内容在这里输入你需要的文本内容</a:t>
              </a:r>
              <a:endParaRPr lang="zh-CN" altLang="en-US" sz="1000">
                <a:solidFill>
                  <a:srgbClr val="F3E594"/>
                </a:solidFill>
                <a:cs typeface="+mn-ea"/>
                <a:sym typeface="+mn-lt"/>
              </a:endParaRPr>
            </a:p>
          </p:txBody>
        </p:sp>
      </p:grpSp>
      <p:grpSp>
        <p:nvGrpSpPr>
          <p:cNvPr id="20" name="组合 19"/>
          <p:cNvGrpSpPr/>
          <p:nvPr/>
        </p:nvGrpSpPr>
        <p:grpSpPr>
          <a:xfrm>
            <a:off x="1469390" y="2139315"/>
            <a:ext cx="1294765" cy="3630295"/>
            <a:chOff x="9288" y="3694"/>
            <a:chExt cx="2039" cy="5717"/>
          </a:xfrm>
        </p:grpSpPr>
        <p:sp>
          <p:nvSpPr>
            <p:cNvPr id="21" name="椭圆 20"/>
            <p:cNvSpPr/>
            <p:nvPr/>
          </p:nvSpPr>
          <p:spPr>
            <a:xfrm>
              <a:off x="9886" y="3694"/>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03</a:t>
              </a:r>
              <a:endParaRPr lang="en-US" altLang="zh-CN" sz="1600" b="1">
                <a:solidFill>
                  <a:srgbClr val="C00000"/>
                </a:solidFill>
                <a:cs typeface="+mn-ea"/>
                <a:sym typeface="+mn-lt"/>
              </a:endParaRPr>
            </a:p>
          </p:txBody>
        </p:sp>
        <p:sp>
          <p:nvSpPr>
            <p:cNvPr id="22" name="文本框 21"/>
            <p:cNvSpPr txBox="1"/>
            <p:nvPr/>
          </p:nvSpPr>
          <p:spPr>
            <a:xfrm>
              <a:off x="10548" y="4845"/>
              <a:ext cx="779" cy="2761"/>
            </a:xfrm>
            <a:prstGeom prst="rect">
              <a:avLst/>
            </a:prstGeom>
            <a:noFill/>
          </p:spPr>
          <p:txBody>
            <a:bodyPr wrap="square" rtlCol="0">
              <a:spAutoFit/>
            </a:bodyPr>
            <a:lstStyle/>
            <a:p>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23" name="文本框 22"/>
            <p:cNvSpPr txBox="1"/>
            <p:nvPr/>
          </p:nvSpPr>
          <p:spPr>
            <a:xfrm>
              <a:off x="9288" y="4845"/>
              <a:ext cx="1260" cy="4566"/>
            </a:xfrm>
            <a:prstGeom prst="rect">
              <a:avLst/>
            </a:prstGeom>
            <a:noFill/>
          </p:spPr>
          <p:txBody>
            <a:bodyPr vert="eaVert" wrap="square" rtlCol="0">
              <a:spAutoFit/>
            </a:bodyPr>
            <a:lstStyle/>
            <a:p>
              <a:pPr>
                <a:lnSpc>
                  <a:spcPct val="200000"/>
                </a:lnSpc>
              </a:pPr>
              <a:r>
                <a:rPr lang="zh-CN" altLang="en-US" sz="1000">
                  <a:solidFill>
                    <a:srgbClr val="F3E594"/>
                  </a:solidFill>
                  <a:cs typeface="+mn-ea"/>
                  <a:sym typeface="+mn-lt"/>
                </a:rPr>
                <a:t>在这里输入你需要的文本内容在这里输入你需要的文本内容在这里输入你需要的文本内容</a:t>
              </a:r>
              <a:endParaRPr lang="zh-CN" altLang="en-US" sz="1000">
                <a:solidFill>
                  <a:srgbClr val="F3E594"/>
                </a:solidFill>
                <a:cs typeface="+mn-ea"/>
                <a:sym typeface="+mn-lt"/>
              </a:endParaRPr>
            </a:p>
          </p:txBody>
        </p:sp>
      </p:grpSp>
      <p:pic>
        <p:nvPicPr>
          <p:cNvPr id="24" name="图片 23"/>
          <p:cNvPicPr>
            <a:picLocks noChangeAspect="1"/>
          </p:cNvPicPr>
          <p:nvPr/>
        </p:nvPicPr>
        <p:blipFill rotWithShape="1">
          <a:blip r:embed="rId2" cstate="screen"/>
          <a:srcRect/>
          <a:stretch>
            <a:fillRect/>
          </a:stretch>
        </p:blipFill>
        <p:spPr>
          <a:xfrm>
            <a:off x="0" y="52120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628380" y="1098550"/>
            <a:ext cx="811530" cy="3784600"/>
          </a:xfrm>
          <a:prstGeom prst="rect">
            <a:avLst/>
          </a:prstGeom>
          <a:noFill/>
        </p:spPr>
        <p:txBody>
          <a:bodyPr wrap="square" rtlCol="0">
            <a:spAutoFit/>
          </a:bodyPr>
          <a:lstStyle/>
          <a:p>
            <a:r>
              <a:rPr lang="zh-CN" altLang="en-US" sz="4000" b="1">
                <a:solidFill>
                  <a:srgbClr val="F3E594"/>
                </a:solidFill>
                <a:effectLst>
                  <a:outerShdw blurRad="38100" dist="38100" dir="2700000" algn="tl">
                    <a:srgbClr val="000000">
                      <a:alpha val="43137"/>
                    </a:srgbClr>
                  </a:outerShdw>
                </a:effectLst>
                <a:cs typeface="+mn-ea"/>
                <a:sym typeface="+mn-lt"/>
              </a:rPr>
              <a:t>现场执行思路</a:t>
            </a:r>
            <a:endParaRPr lang="zh-CN" altLang="en-US" sz="4000"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rot="5400000">
            <a:off x="8882380" y="1428750"/>
            <a:ext cx="2033270" cy="583565"/>
          </a:xfrm>
          <a:prstGeom prst="rect">
            <a:avLst/>
          </a:prstGeom>
          <a:noFill/>
        </p:spPr>
        <p:txBody>
          <a:bodyPr wrap="square" rtlCol="0">
            <a:spAutoFit/>
          </a:bodyPr>
          <a:lstStyle/>
          <a:p>
            <a:r>
              <a:rPr lang="zh-CN" altLang="en-US" sz="3200" b="1" u="sng">
                <a:solidFill>
                  <a:srgbClr val="F3E594"/>
                </a:solidFill>
                <a:effectLst>
                  <a:outerShdw blurRad="38100" dist="38100" dir="2700000" algn="tl">
                    <a:srgbClr val="000000">
                      <a:alpha val="43137"/>
                    </a:srgbClr>
                  </a:outerShdw>
                </a:effectLst>
                <a:cs typeface="+mn-ea"/>
                <a:sym typeface="+mn-lt"/>
              </a:rPr>
              <a:t>第三部分</a:t>
            </a:r>
            <a:endParaRPr lang="zh-CN" altLang="en-US" sz="3200" b="1" u="sng">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5734794" y="1774825"/>
            <a:ext cx="2877711" cy="3313430"/>
          </a:xfrm>
          <a:prstGeom prst="rect">
            <a:avLst/>
          </a:prstGeom>
          <a:noFill/>
        </p:spPr>
        <p:txBody>
          <a:bodyPr vert="eaVert" wrap="square" rtlCol="0">
            <a:spAutoFit/>
          </a:bodyPr>
          <a:lstStyle/>
          <a:p>
            <a:pPr>
              <a:lnSpc>
                <a:spcPct val="3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cs typeface="+mn-ea"/>
              <a:sym typeface="+mn-lt"/>
            </a:endParaRPr>
          </a:p>
        </p:txBody>
      </p:sp>
      <p:pic>
        <p:nvPicPr>
          <p:cNvPr id="11" name="图片 10"/>
          <p:cNvPicPr>
            <a:picLocks noChangeAspect="1"/>
          </p:cNvPicPr>
          <p:nvPr/>
        </p:nvPicPr>
        <p:blipFill rotWithShape="1">
          <a:blip r:embed="rId1" cstate="screen"/>
          <a:srcRect/>
          <a:stretch>
            <a:fillRect/>
          </a:stretch>
        </p:blipFill>
        <p:spPr>
          <a:xfrm>
            <a:off x="0" y="5212080"/>
            <a:ext cx="12192000" cy="1622948"/>
          </a:xfrm>
          <a:prstGeom prst="rect">
            <a:avLst/>
          </a:prstGeom>
        </p:spPr>
      </p:pic>
      <p:pic>
        <p:nvPicPr>
          <p:cNvPr id="7" name="图片 6"/>
          <p:cNvPicPr>
            <a:picLocks noChangeAspect="1"/>
          </p:cNvPicPr>
          <p:nvPr/>
        </p:nvPicPr>
        <p:blipFill>
          <a:blip r:embed="rId2" cstate="screen"/>
          <a:srcRect/>
          <a:stretch>
            <a:fillRect/>
          </a:stretch>
        </p:blipFill>
        <p:spPr>
          <a:xfrm>
            <a:off x="-309802" y="-26894"/>
            <a:ext cx="4622007" cy="6162675"/>
          </a:xfrm>
          <a:prstGeom prst="rect">
            <a:avLst/>
          </a:prstGeom>
        </p:spPr>
      </p:pic>
      <p:pic>
        <p:nvPicPr>
          <p:cNvPr id="8" name="图片 7"/>
          <p:cNvPicPr>
            <a:picLocks noChangeAspect="1"/>
          </p:cNvPicPr>
          <p:nvPr/>
        </p:nvPicPr>
        <p:blipFill>
          <a:blip r:embed="rId3" cstate="screen"/>
          <a:srcRect/>
          <a:stretch>
            <a:fillRect/>
          </a:stretch>
        </p:blipFill>
        <p:spPr>
          <a:xfrm>
            <a:off x="1208350" y="-26894"/>
            <a:ext cx="4158630" cy="5544839"/>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P spid="13"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现场执行思路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grpSp>
        <p:nvGrpSpPr>
          <p:cNvPr id="18" name="组合 17"/>
          <p:cNvGrpSpPr/>
          <p:nvPr/>
        </p:nvGrpSpPr>
        <p:grpSpPr>
          <a:xfrm>
            <a:off x="1537970" y="2743200"/>
            <a:ext cx="2175510" cy="2426335"/>
            <a:chOff x="1850" y="4320"/>
            <a:chExt cx="3426" cy="3821"/>
          </a:xfrm>
        </p:grpSpPr>
        <p:sp>
          <p:nvSpPr>
            <p:cNvPr id="3" name="同心圆 2"/>
            <p:cNvSpPr/>
            <p:nvPr/>
          </p:nvSpPr>
          <p:spPr>
            <a:xfrm>
              <a:off x="2713" y="4320"/>
              <a:ext cx="1701" cy="1701"/>
            </a:xfrm>
            <a:prstGeom prst="donut">
              <a:avLst>
                <a:gd name="adj" fmla="val 908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文本框 10"/>
            <p:cNvSpPr txBox="1"/>
            <p:nvPr/>
          </p:nvSpPr>
          <p:spPr>
            <a:xfrm>
              <a:off x="2187" y="6155"/>
              <a:ext cx="2752" cy="580"/>
            </a:xfrm>
            <a:prstGeom prst="rect">
              <a:avLst/>
            </a:prstGeom>
            <a:noFill/>
          </p:spPr>
          <p:txBody>
            <a:bodyPr wrap="square" rtlCol="0">
              <a:spAutoFit/>
            </a:bodyPr>
            <a:lstStyle/>
            <a:p>
              <a:pPr algn="ctr"/>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a:off x="1850" y="6615"/>
              <a:ext cx="3426"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9" name="组合 18"/>
          <p:cNvGrpSpPr/>
          <p:nvPr/>
        </p:nvGrpSpPr>
        <p:grpSpPr>
          <a:xfrm>
            <a:off x="3272790" y="1341120"/>
            <a:ext cx="2175510" cy="2482215"/>
            <a:chOff x="4414" y="2112"/>
            <a:chExt cx="3426" cy="3909"/>
          </a:xfrm>
        </p:grpSpPr>
        <p:sp>
          <p:nvSpPr>
            <p:cNvPr id="13" name="同心圆 12"/>
            <p:cNvSpPr/>
            <p:nvPr/>
          </p:nvSpPr>
          <p:spPr>
            <a:xfrm>
              <a:off x="5277" y="4320"/>
              <a:ext cx="1701" cy="1701"/>
            </a:xfrm>
            <a:prstGeom prst="donut">
              <a:avLst>
                <a:gd name="adj" fmla="val 908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文本框 15"/>
            <p:cNvSpPr txBox="1"/>
            <p:nvPr/>
          </p:nvSpPr>
          <p:spPr>
            <a:xfrm>
              <a:off x="4751" y="2112"/>
              <a:ext cx="2752" cy="580"/>
            </a:xfrm>
            <a:prstGeom prst="rect">
              <a:avLst/>
            </a:prstGeom>
            <a:noFill/>
          </p:spPr>
          <p:txBody>
            <a:bodyPr wrap="square" rtlCol="0">
              <a:spAutoFit/>
            </a:bodyPr>
            <a:lstStyle/>
            <a:p>
              <a:pPr algn="ctr"/>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7" name="文本框 16"/>
            <p:cNvSpPr txBox="1"/>
            <p:nvPr/>
          </p:nvSpPr>
          <p:spPr>
            <a:xfrm>
              <a:off x="4414" y="2572"/>
              <a:ext cx="3426"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35" name="组合 19"/>
          <p:cNvGrpSpPr/>
          <p:nvPr/>
        </p:nvGrpSpPr>
        <p:grpSpPr>
          <a:xfrm>
            <a:off x="5007610" y="2743200"/>
            <a:ext cx="2175510" cy="2426335"/>
            <a:chOff x="1850" y="4320"/>
            <a:chExt cx="3426" cy="3821"/>
          </a:xfrm>
        </p:grpSpPr>
        <p:sp>
          <p:nvSpPr>
            <p:cNvPr id="36" name="同心圆 35"/>
            <p:cNvSpPr/>
            <p:nvPr/>
          </p:nvSpPr>
          <p:spPr>
            <a:xfrm>
              <a:off x="2713" y="4320"/>
              <a:ext cx="1701" cy="1701"/>
            </a:xfrm>
            <a:prstGeom prst="donut">
              <a:avLst>
                <a:gd name="adj" fmla="val 908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8" name="文本框 37"/>
            <p:cNvSpPr txBox="1"/>
            <p:nvPr/>
          </p:nvSpPr>
          <p:spPr>
            <a:xfrm>
              <a:off x="2187" y="6155"/>
              <a:ext cx="2752" cy="580"/>
            </a:xfrm>
            <a:prstGeom prst="rect">
              <a:avLst/>
            </a:prstGeom>
            <a:noFill/>
          </p:spPr>
          <p:txBody>
            <a:bodyPr wrap="square" rtlCol="0">
              <a:spAutoFit/>
            </a:bodyPr>
            <a:lstStyle/>
            <a:p>
              <a:pPr algn="ctr"/>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39" name="文本框 38"/>
            <p:cNvSpPr txBox="1"/>
            <p:nvPr/>
          </p:nvSpPr>
          <p:spPr>
            <a:xfrm>
              <a:off x="1850" y="6615"/>
              <a:ext cx="3426"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40" name="组合 24"/>
          <p:cNvGrpSpPr/>
          <p:nvPr/>
        </p:nvGrpSpPr>
        <p:grpSpPr>
          <a:xfrm>
            <a:off x="6742747" y="1341120"/>
            <a:ext cx="2175510" cy="2482215"/>
            <a:chOff x="4414" y="2112"/>
            <a:chExt cx="3426" cy="3909"/>
          </a:xfrm>
        </p:grpSpPr>
        <p:sp>
          <p:nvSpPr>
            <p:cNvPr id="41" name="同心圆 40"/>
            <p:cNvSpPr/>
            <p:nvPr/>
          </p:nvSpPr>
          <p:spPr>
            <a:xfrm>
              <a:off x="5277" y="4320"/>
              <a:ext cx="1701" cy="1701"/>
            </a:xfrm>
            <a:prstGeom prst="donut">
              <a:avLst>
                <a:gd name="adj" fmla="val 908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 name="文本框 42"/>
            <p:cNvSpPr txBox="1"/>
            <p:nvPr/>
          </p:nvSpPr>
          <p:spPr>
            <a:xfrm>
              <a:off x="4751" y="2112"/>
              <a:ext cx="2752" cy="580"/>
            </a:xfrm>
            <a:prstGeom prst="rect">
              <a:avLst/>
            </a:prstGeom>
            <a:noFill/>
          </p:spPr>
          <p:txBody>
            <a:bodyPr wrap="square" rtlCol="0">
              <a:spAutoFit/>
            </a:bodyPr>
            <a:lstStyle/>
            <a:p>
              <a:pPr algn="ctr"/>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44" name="文本框 43"/>
            <p:cNvSpPr txBox="1"/>
            <p:nvPr/>
          </p:nvSpPr>
          <p:spPr>
            <a:xfrm>
              <a:off x="4414" y="2572"/>
              <a:ext cx="3426"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45" name="组合 29"/>
          <p:cNvGrpSpPr/>
          <p:nvPr/>
        </p:nvGrpSpPr>
        <p:grpSpPr>
          <a:xfrm>
            <a:off x="8477250" y="2743200"/>
            <a:ext cx="2175510" cy="2426335"/>
            <a:chOff x="1850" y="4320"/>
            <a:chExt cx="3426" cy="3821"/>
          </a:xfrm>
        </p:grpSpPr>
        <p:sp>
          <p:nvSpPr>
            <p:cNvPr id="46" name="同心圆 45"/>
            <p:cNvSpPr/>
            <p:nvPr/>
          </p:nvSpPr>
          <p:spPr>
            <a:xfrm>
              <a:off x="2713" y="4320"/>
              <a:ext cx="1701" cy="1701"/>
            </a:xfrm>
            <a:prstGeom prst="donut">
              <a:avLst>
                <a:gd name="adj" fmla="val 908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文本框 47"/>
            <p:cNvSpPr txBox="1"/>
            <p:nvPr/>
          </p:nvSpPr>
          <p:spPr>
            <a:xfrm>
              <a:off x="2187" y="6155"/>
              <a:ext cx="2752" cy="580"/>
            </a:xfrm>
            <a:prstGeom prst="rect">
              <a:avLst/>
            </a:prstGeom>
            <a:noFill/>
          </p:spPr>
          <p:txBody>
            <a:bodyPr wrap="square" rtlCol="0">
              <a:spAutoFit/>
            </a:bodyPr>
            <a:lstStyle/>
            <a:p>
              <a:pPr algn="ctr"/>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49" name="文本框 48"/>
            <p:cNvSpPr txBox="1"/>
            <p:nvPr/>
          </p:nvSpPr>
          <p:spPr>
            <a:xfrm>
              <a:off x="1850" y="6615"/>
              <a:ext cx="3426"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33" name="图片 32"/>
          <p:cNvPicPr>
            <a:picLocks noChangeAspect="1"/>
          </p:cNvPicPr>
          <p:nvPr/>
        </p:nvPicPr>
        <p:blipFill rotWithShape="1">
          <a:blip r:embed="rId1" cstate="screen"/>
          <a:srcRect/>
          <a:stretch>
            <a:fillRect/>
          </a:stretch>
        </p:blipFill>
        <p:spPr>
          <a:xfrm>
            <a:off x="0" y="5212080"/>
            <a:ext cx="12192000" cy="1622948"/>
          </a:xfrm>
          <a:prstGeom prst="rect">
            <a:avLst/>
          </a:prstGeom>
        </p:spPr>
      </p:pic>
      <p:pic>
        <p:nvPicPr>
          <p:cNvPr id="4" name="图片 3"/>
          <p:cNvPicPr>
            <a:picLocks noChangeAspect="1"/>
          </p:cNvPicPr>
          <p:nvPr/>
        </p:nvPicPr>
        <p:blipFill>
          <a:blip r:embed="rId2" cstate="screen"/>
          <a:stretch>
            <a:fillRect/>
          </a:stretch>
        </p:blipFill>
        <p:spPr>
          <a:xfrm>
            <a:off x="2278314" y="2917824"/>
            <a:ext cx="694821" cy="730885"/>
          </a:xfrm>
          <a:prstGeom prst="rect">
            <a:avLst/>
          </a:prstGeom>
        </p:spPr>
      </p:pic>
      <p:pic>
        <p:nvPicPr>
          <p:cNvPr id="31" name="图片 30"/>
          <p:cNvPicPr>
            <a:picLocks noChangeAspect="1"/>
          </p:cNvPicPr>
          <p:nvPr/>
        </p:nvPicPr>
        <p:blipFill>
          <a:blip r:embed="rId2" cstate="screen"/>
          <a:stretch>
            <a:fillRect/>
          </a:stretch>
        </p:blipFill>
        <p:spPr>
          <a:xfrm>
            <a:off x="4013134" y="2886710"/>
            <a:ext cx="694821" cy="730885"/>
          </a:xfrm>
          <a:prstGeom prst="rect">
            <a:avLst/>
          </a:prstGeom>
        </p:spPr>
      </p:pic>
      <p:pic>
        <p:nvPicPr>
          <p:cNvPr id="32" name="图片 31"/>
          <p:cNvPicPr>
            <a:picLocks noChangeAspect="1"/>
          </p:cNvPicPr>
          <p:nvPr/>
        </p:nvPicPr>
        <p:blipFill>
          <a:blip r:embed="rId2" cstate="screen"/>
          <a:stretch>
            <a:fillRect/>
          </a:stretch>
        </p:blipFill>
        <p:spPr>
          <a:xfrm>
            <a:off x="5747954" y="2912745"/>
            <a:ext cx="694821" cy="730885"/>
          </a:xfrm>
          <a:prstGeom prst="rect">
            <a:avLst/>
          </a:prstGeom>
        </p:spPr>
      </p:pic>
      <p:pic>
        <p:nvPicPr>
          <p:cNvPr id="34" name="图片 33"/>
          <p:cNvPicPr>
            <a:picLocks noChangeAspect="1"/>
          </p:cNvPicPr>
          <p:nvPr/>
        </p:nvPicPr>
        <p:blipFill>
          <a:blip r:embed="rId2" cstate="screen"/>
          <a:stretch>
            <a:fillRect/>
          </a:stretch>
        </p:blipFill>
        <p:spPr>
          <a:xfrm>
            <a:off x="7483091" y="2912744"/>
            <a:ext cx="694821" cy="730885"/>
          </a:xfrm>
          <a:prstGeom prst="rect">
            <a:avLst/>
          </a:prstGeom>
        </p:spPr>
      </p:pic>
      <p:pic>
        <p:nvPicPr>
          <p:cNvPr id="50" name="图片 49"/>
          <p:cNvPicPr>
            <a:picLocks noChangeAspect="1"/>
          </p:cNvPicPr>
          <p:nvPr/>
        </p:nvPicPr>
        <p:blipFill>
          <a:blip r:embed="rId2" cstate="screen"/>
          <a:stretch>
            <a:fillRect/>
          </a:stretch>
        </p:blipFill>
        <p:spPr>
          <a:xfrm>
            <a:off x="9217594" y="2912743"/>
            <a:ext cx="694821" cy="73088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1000" fill="hold"/>
                                        <p:tgtEl>
                                          <p:spTgt spid="19"/>
                                        </p:tgtEl>
                                        <p:attrNameLst>
                                          <p:attrName>ppt_w</p:attrName>
                                        </p:attrNameLst>
                                      </p:cBhvr>
                                      <p:tavLst>
                                        <p:tav tm="0">
                                          <p:val>
                                            <p:strVal val="#ppt_w*0.70"/>
                                          </p:val>
                                        </p:tav>
                                        <p:tav tm="100000">
                                          <p:val>
                                            <p:strVal val="#ppt_w"/>
                                          </p:val>
                                        </p:tav>
                                      </p:tavLst>
                                    </p:anim>
                                    <p:anim calcmode="lin" valueType="num">
                                      <p:cBhvr>
                                        <p:cTn id="14" dur="1000" fill="hold"/>
                                        <p:tgtEl>
                                          <p:spTgt spid="19"/>
                                        </p:tgtEl>
                                        <p:attrNameLst>
                                          <p:attrName>ppt_h</p:attrName>
                                        </p:attrNameLst>
                                      </p:cBhvr>
                                      <p:tavLst>
                                        <p:tav tm="0">
                                          <p:val>
                                            <p:strVal val="#ppt_h"/>
                                          </p:val>
                                        </p:tav>
                                        <p:tav tm="100000">
                                          <p:val>
                                            <p:strVal val="#ppt_h"/>
                                          </p:val>
                                        </p:tav>
                                      </p:tavLst>
                                    </p:anim>
                                    <p:animEffect transition="in" filter="fade">
                                      <p:cBhvr>
                                        <p:cTn id="15" dur="1000"/>
                                        <p:tgtEl>
                                          <p:spTgt spid="19"/>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1000" fill="hold"/>
                                        <p:tgtEl>
                                          <p:spTgt spid="35"/>
                                        </p:tgtEl>
                                        <p:attrNameLst>
                                          <p:attrName>ppt_w</p:attrName>
                                        </p:attrNameLst>
                                      </p:cBhvr>
                                      <p:tavLst>
                                        <p:tav tm="0">
                                          <p:val>
                                            <p:strVal val="#ppt_w*0.70"/>
                                          </p:val>
                                        </p:tav>
                                        <p:tav tm="100000">
                                          <p:val>
                                            <p:strVal val="#ppt_w"/>
                                          </p:val>
                                        </p:tav>
                                      </p:tavLst>
                                    </p:anim>
                                    <p:anim calcmode="lin" valueType="num">
                                      <p:cBhvr>
                                        <p:cTn id="20" dur="1000" fill="hold"/>
                                        <p:tgtEl>
                                          <p:spTgt spid="35"/>
                                        </p:tgtEl>
                                        <p:attrNameLst>
                                          <p:attrName>ppt_h</p:attrName>
                                        </p:attrNameLst>
                                      </p:cBhvr>
                                      <p:tavLst>
                                        <p:tav tm="0">
                                          <p:val>
                                            <p:strVal val="#ppt_h"/>
                                          </p:val>
                                        </p:tav>
                                        <p:tav tm="100000">
                                          <p:val>
                                            <p:strVal val="#ppt_h"/>
                                          </p:val>
                                        </p:tav>
                                      </p:tavLst>
                                    </p:anim>
                                    <p:animEffect transition="in" filter="fade">
                                      <p:cBhvr>
                                        <p:cTn id="21" dur="1000"/>
                                        <p:tgtEl>
                                          <p:spTgt spid="35"/>
                                        </p:tgtEl>
                                      </p:cBhvr>
                                    </p:animEffect>
                                  </p:childTnLst>
                                </p:cTn>
                              </p:par>
                            </p:childTnLst>
                          </p:cTn>
                        </p:par>
                        <p:par>
                          <p:cTn id="22" fill="hold">
                            <p:stCondLst>
                              <p:cond delay="3000"/>
                            </p:stCondLst>
                            <p:childTnLst>
                              <p:par>
                                <p:cTn id="23" presetID="55" presetClass="entr" presetSubtype="0"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1000" fill="hold"/>
                                        <p:tgtEl>
                                          <p:spTgt spid="40"/>
                                        </p:tgtEl>
                                        <p:attrNameLst>
                                          <p:attrName>ppt_w</p:attrName>
                                        </p:attrNameLst>
                                      </p:cBhvr>
                                      <p:tavLst>
                                        <p:tav tm="0">
                                          <p:val>
                                            <p:strVal val="#ppt_w*0.70"/>
                                          </p:val>
                                        </p:tav>
                                        <p:tav tm="100000">
                                          <p:val>
                                            <p:strVal val="#ppt_w"/>
                                          </p:val>
                                        </p:tav>
                                      </p:tavLst>
                                    </p:anim>
                                    <p:anim calcmode="lin" valueType="num">
                                      <p:cBhvr>
                                        <p:cTn id="26" dur="1000" fill="hold"/>
                                        <p:tgtEl>
                                          <p:spTgt spid="40"/>
                                        </p:tgtEl>
                                        <p:attrNameLst>
                                          <p:attrName>ppt_h</p:attrName>
                                        </p:attrNameLst>
                                      </p:cBhvr>
                                      <p:tavLst>
                                        <p:tav tm="0">
                                          <p:val>
                                            <p:strVal val="#ppt_h"/>
                                          </p:val>
                                        </p:tav>
                                        <p:tav tm="100000">
                                          <p:val>
                                            <p:strVal val="#ppt_h"/>
                                          </p:val>
                                        </p:tav>
                                      </p:tavLst>
                                    </p:anim>
                                    <p:animEffect transition="in" filter="fade">
                                      <p:cBhvr>
                                        <p:cTn id="27" dur="1000"/>
                                        <p:tgtEl>
                                          <p:spTgt spid="40"/>
                                        </p:tgtEl>
                                      </p:cBhvr>
                                    </p:animEffect>
                                  </p:childTnLst>
                                </p:cTn>
                              </p:par>
                            </p:childTnLst>
                          </p:cTn>
                        </p:par>
                        <p:par>
                          <p:cTn id="28" fill="hold">
                            <p:stCondLst>
                              <p:cond delay="4000"/>
                            </p:stCondLst>
                            <p:childTnLst>
                              <p:par>
                                <p:cTn id="29" presetID="55"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1000" fill="hold"/>
                                        <p:tgtEl>
                                          <p:spTgt spid="45"/>
                                        </p:tgtEl>
                                        <p:attrNameLst>
                                          <p:attrName>ppt_w</p:attrName>
                                        </p:attrNameLst>
                                      </p:cBhvr>
                                      <p:tavLst>
                                        <p:tav tm="0">
                                          <p:val>
                                            <p:strVal val="#ppt_w*0.70"/>
                                          </p:val>
                                        </p:tav>
                                        <p:tav tm="100000">
                                          <p:val>
                                            <p:strVal val="#ppt_w"/>
                                          </p:val>
                                        </p:tav>
                                      </p:tavLst>
                                    </p:anim>
                                    <p:anim calcmode="lin" valueType="num">
                                      <p:cBhvr>
                                        <p:cTn id="32" dur="1000" fill="hold"/>
                                        <p:tgtEl>
                                          <p:spTgt spid="45"/>
                                        </p:tgtEl>
                                        <p:attrNameLst>
                                          <p:attrName>ppt_h</p:attrName>
                                        </p:attrNameLst>
                                      </p:cBhvr>
                                      <p:tavLst>
                                        <p:tav tm="0">
                                          <p:val>
                                            <p:strVal val="#ppt_h"/>
                                          </p:val>
                                        </p:tav>
                                        <p:tav tm="100000">
                                          <p:val>
                                            <p:strVal val="#ppt_h"/>
                                          </p:val>
                                        </p:tav>
                                      </p:tavLst>
                                    </p:anim>
                                    <p:animEffect transition="in" filter="fade">
                                      <p:cBhvr>
                                        <p:cTn id="3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现场执行思路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2" name="图片 1"/>
          <p:cNvPicPr>
            <a:picLocks noChangeAspect="1"/>
          </p:cNvPicPr>
          <p:nvPr/>
        </p:nvPicPr>
        <p:blipFill>
          <a:blip r:embed="rId1"/>
          <a:srcRect/>
          <a:stretch>
            <a:fillRect/>
          </a:stretch>
        </p:blipFill>
        <p:spPr>
          <a:xfrm>
            <a:off x="3956050" y="857294"/>
            <a:ext cx="4669036" cy="2922816"/>
          </a:xfrm>
          <a:prstGeom prst="rect">
            <a:avLst/>
          </a:prstGeom>
        </p:spPr>
      </p:pic>
      <p:sp>
        <p:nvSpPr>
          <p:cNvPr id="5" name="文本框 4"/>
          <p:cNvSpPr txBox="1"/>
          <p:nvPr/>
        </p:nvSpPr>
        <p:spPr>
          <a:xfrm>
            <a:off x="5222558" y="3646170"/>
            <a:ext cx="1747520" cy="368300"/>
          </a:xfrm>
          <a:prstGeom prst="rect">
            <a:avLst/>
          </a:prstGeom>
          <a:noFill/>
        </p:spPr>
        <p:txBody>
          <a:bodyPr wrap="square" rtlCol="0">
            <a:spAutoFit/>
          </a:bodyPr>
          <a:lstStyle/>
          <a:p>
            <a:pPr algn="ctr"/>
            <a:r>
              <a:rPr lang="zh-CN" altLang="en-US" b="1" u="sng">
                <a:solidFill>
                  <a:srgbClr val="F3E594"/>
                </a:solidFill>
                <a:effectLst>
                  <a:outerShdw blurRad="38100" dist="38100" dir="2700000" algn="tl">
                    <a:srgbClr val="000000">
                      <a:alpha val="43137"/>
                    </a:srgbClr>
                  </a:outerShdw>
                </a:effectLst>
                <a:cs typeface="+mn-ea"/>
                <a:sym typeface="+mn-lt"/>
              </a:rPr>
              <a:t>输入你的标题</a:t>
            </a:r>
            <a:endParaRPr lang="zh-CN" altLang="en-US" b="1" u="sng">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a:off x="1842135" y="4014470"/>
            <a:ext cx="8509000" cy="969240"/>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pic>
        <p:nvPicPr>
          <p:cNvPr id="11" name="图片 10"/>
          <p:cNvPicPr>
            <a:picLocks noChangeAspect="1"/>
          </p:cNvPicPr>
          <p:nvPr/>
        </p:nvPicPr>
        <p:blipFill rotWithShape="1">
          <a:blip r:embed="rId2" cstate="screen"/>
          <a:srcRect/>
          <a:stretch>
            <a:fillRect/>
          </a:stretch>
        </p:blipFill>
        <p:spPr>
          <a:xfrm>
            <a:off x="0" y="52120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P spid="5" grpId="0"/>
      <p:bldP spid="5" grpId="1"/>
      <p:bldP spid="12" grpId="0"/>
      <p:bldP spid="1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现场执行思路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grpSp>
        <p:nvGrpSpPr>
          <p:cNvPr id="21" name="组合 20"/>
          <p:cNvGrpSpPr/>
          <p:nvPr/>
        </p:nvGrpSpPr>
        <p:grpSpPr>
          <a:xfrm>
            <a:off x="6415405" y="1369060"/>
            <a:ext cx="4747260" cy="953770"/>
            <a:chOff x="10103" y="2156"/>
            <a:chExt cx="7476" cy="1502"/>
          </a:xfrm>
        </p:grpSpPr>
        <p:sp>
          <p:nvSpPr>
            <p:cNvPr id="16" name="文本框 15"/>
            <p:cNvSpPr txBox="1"/>
            <p:nvPr/>
          </p:nvSpPr>
          <p:spPr>
            <a:xfrm>
              <a:off x="10103" y="2156"/>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7" name="文本框 16"/>
            <p:cNvSpPr txBox="1"/>
            <p:nvPr/>
          </p:nvSpPr>
          <p:spPr>
            <a:xfrm>
              <a:off x="10103" y="2616"/>
              <a:ext cx="7476"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22" name="组合 21"/>
          <p:cNvGrpSpPr/>
          <p:nvPr/>
        </p:nvGrpSpPr>
        <p:grpSpPr>
          <a:xfrm>
            <a:off x="1002030" y="2506345"/>
            <a:ext cx="4747260" cy="953770"/>
            <a:chOff x="1578" y="3947"/>
            <a:chExt cx="7476" cy="1502"/>
          </a:xfrm>
        </p:grpSpPr>
        <p:sp>
          <p:nvSpPr>
            <p:cNvPr id="19" name="文本框 18"/>
            <p:cNvSpPr txBox="1"/>
            <p:nvPr/>
          </p:nvSpPr>
          <p:spPr>
            <a:xfrm>
              <a:off x="6302" y="3947"/>
              <a:ext cx="2752" cy="580"/>
            </a:xfrm>
            <a:prstGeom prst="rect">
              <a:avLst/>
            </a:prstGeom>
            <a:noFill/>
          </p:spPr>
          <p:txBody>
            <a:bodyPr wrap="square" rtlCol="0">
              <a:spAutoFit/>
            </a:bodyPr>
            <a:lstStyle/>
            <a:p>
              <a:pPr algn="r"/>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20" name="文本框 19"/>
            <p:cNvSpPr txBox="1"/>
            <p:nvPr/>
          </p:nvSpPr>
          <p:spPr>
            <a:xfrm>
              <a:off x="1578" y="4407"/>
              <a:ext cx="7476" cy="1042"/>
            </a:xfrm>
            <a:prstGeom prst="rect">
              <a:avLst/>
            </a:prstGeom>
            <a:noFill/>
          </p:spPr>
          <p:txBody>
            <a:bodyPr wrap="square" rtlCol="0">
              <a:spAutoFit/>
            </a:bodyPr>
            <a:lstStyle/>
            <a:p>
              <a:pPr algn="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35" name="组合 22"/>
          <p:cNvGrpSpPr/>
          <p:nvPr/>
        </p:nvGrpSpPr>
        <p:grpSpPr>
          <a:xfrm>
            <a:off x="6416040" y="3665220"/>
            <a:ext cx="4747260" cy="953770"/>
            <a:chOff x="10103" y="2156"/>
            <a:chExt cx="7476" cy="1502"/>
          </a:xfrm>
        </p:grpSpPr>
        <p:sp>
          <p:nvSpPr>
            <p:cNvPr id="39" name="文本框 38"/>
            <p:cNvSpPr txBox="1"/>
            <p:nvPr/>
          </p:nvSpPr>
          <p:spPr>
            <a:xfrm>
              <a:off x="10103" y="2156"/>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40" name="文本框 39"/>
            <p:cNvSpPr txBox="1"/>
            <p:nvPr/>
          </p:nvSpPr>
          <p:spPr>
            <a:xfrm>
              <a:off x="10103" y="2616"/>
              <a:ext cx="7476"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41" name="组合 28"/>
          <p:cNvGrpSpPr/>
          <p:nvPr/>
        </p:nvGrpSpPr>
        <p:grpSpPr>
          <a:xfrm>
            <a:off x="836930" y="4450080"/>
            <a:ext cx="4747260" cy="953770"/>
            <a:chOff x="1578" y="3947"/>
            <a:chExt cx="7476" cy="1502"/>
          </a:xfrm>
        </p:grpSpPr>
        <p:sp>
          <p:nvSpPr>
            <p:cNvPr id="45" name="文本框 44"/>
            <p:cNvSpPr txBox="1"/>
            <p:nvPr/>
          </p:nvSpPr>
          <p:spPr>
            <a:xfrm>
              <a:off x="6302" y="3947"/>
              <a:ext cx="2752" cy="580"/>
            </a:xfrm>
            <a:prstGeom prst="rect">
              <a:avLst/>
            </a:prstGeom>
            <a:noFill/>
          </p:spPr>
          <p:txBody>
            <a:bodyPr wrap="square" rtlCol="0">
              <a:spAutoFit/>
            </a:bodyPr>
            <a:lstStyle/>
            <a:p>
              <a:pPr algn="r"/>
              <a:r>
                <a:rPr lang="zh-CN" altLang="en-US" b="1" dirty="0">
                  <a:solidFill>
                    <a:srgbClr val="F3E594"/>
                  </a:solidFill>
                  <a:effectLst>
                    <a:outerShdw blurRad="38100" dist="38100" dir="2700000" algn="tl">
                      <a:srgbClr val="000000">
                        <a:alpha val="43137"/>
                      </a:srgbClr>
                    </a:outerShdw>
                  </a:effectLst>
                  <a:cs typeface="+mn-ea"/>
                  <a:sym typeface="+mn-lt"/>
                </a:rPr>
                <a:t>输入你的标题</a:t>
              </a:r>
              <a:endParaRPr lang="zh-CN" altLang="en-US" b="1" dirty="0">
                <a:solidFill>
                  <a:srgbClr val="F3E594"/>
                </a:solidFill>
                <a:effectLst>
                  <a:outerShdw blurRad="38100" dist="38100" dir="2700000" algn="tl">
                    <a:srgbClr val="000000">
                      <a:alpha val="43137"/>
                    </a:srgbClr>
                  </a:outerShdw>
                </a:effectLst>
                <a:cs typeface="+mn-ea"/>
                <a:sym typeface="+mn-lt"/>
              </a:endParaRPr>
            </a:p>
          </p:txBody>
        </p:sp>
        <p:sp>
          <p:nvSpPr>
            <p:cNvPr id="46" name="文本框 45"/>
            <p:cNvSpPr txBox="1"/>
            <p:nvPr/>
          </p:nvSpPr>
          <p:spPr>
            <a:xfrm>
              <a:off x="1578" y="4407"/>
              <a:ext cx="7476" cy="1042"/>
            </a:xfrm>
            <a:prstGeom prst="rect">
              <a:avLst/>
            </a:prstGeom>
            <a:noFill/>
          </p:spPr>
          <p:txBody>
            <a:bodyPr wrap="square" rtlCol="0">
              <a:spAutoFit/>
            </a:bodyPr>
            <a:lstStyle/>
            <a:p>
              <a:pPr algn="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32" name="图片 31"/>
          <p:cNvPicPr>
            <a:picLocks noChangeAspect="1"/>
          </p:cNvPicPr>
          <p:nvPr/>
        </p:nvPicPr>
        <p:blipFill rotWithShape="1">
          <a:blip r:embed="rId1" cstate="screen"/>
          <a:srcRect/>
          <a:stretch>
            <a:fillRect/>
          </a:stretch>
        </p:blipFill>
        <p:spPr>
          <a:xfrm>
            <a:off x="0" y="5234940"/>
            <a:ext cx="12192000" cy="1708785"/>
          </a:xfrm>
          <a:prstGeom prst="rect">
            <a:avLst/>
          </a:prstGeom>
        </p:spPr>
      </p:pic>
      <p:pic>
        <p:nvPicPr>
          <p:cNvPr id="6" name="图片 5"/>
          <p:cNvPicPr>
            <a:picLocks noChangeAspect="1"/>
          </p:cNvPicPr>
          <p:nvPr/>
        </p:nvPicPr>
        <p:blipFill>
          <a:blip r:embed="rId2" cstate="screen"/>
          <a:stretch>
            <a:fillRect/>
          </a:stretch>
        </p:blipFill>
        <p:spPr>
          <a:xfrm flipH="1">
            <a:off x="5584190" y="1222375"/>
            <a:ext cx="796842" cy="838200"/>
          </a:xfrm>
          <a:prstGeom prst="rect">
            <a:avLst/>
          </a:prstGeom>
        </p:spPr>
      </p:pic>
      <p:pic>
        <p:nvPicPr>
          <p:cNvPr id="30" name="图片 29"/>
          <p:cNvPicPr>
            <a:picLocks noChangeAspect="1"/>
          </p:cNvPicPr>
          <p:nvPr/>
        </p:nvPicPr>
        <p:blipFill>
          <a:blip r:embed="rId3" cstate="screen"/>
          <a:stretch>
            <a:fillRect/>
          </a:stretch>
        </p:blipFill>
        <p:spPr>
          <a:xfrm>
            <a:off x="5686211" y="2477135"/>
            <a:ext cx="694821" cy="730885"/>
          </a:xfrm>
          <a:prstGeom prst="rect">
            <a:avLst/>
          </a:prstGeom>
        </p:spPr>
      </p:pic>
      <p:pic>
        <p:nvPicPr>
          <p:cNvPr id="31" name="图片 30"/>
          <p:cNvPicPr>
            <a:picLocks noChangeAspect="1"/>
          </p:cNvPicPr>
          <p:nvPr/>
        </p:nvPicPr>
        <p:blipFill>
          <a:blip r:embed="rId3" cstate="screen"/>
          <a:stretch>
            <a:fillRect/>
          </a:stretch>
        </p:blipFill>
        <p:spPr>
          <a:xfrm>
            <a:off x="5749290" y="3649980"/>
            <a:ext cx="694821" cy="730885"/>
          </a:xfrm>
          <a:prstGeom prst="rect">
            <a:avLst/>
          </a:prstGeom>
        </p:spPr>
      </p:pic>
      <p:pic>
        <p:nvPicPr>
          <p:cNvPr id="33" name="图片 32"/>
          <p:cNvPicPr>
            <a:picLocks noChangeAspect="1"/>
          </p:cNvPicPr>
          <p:nvPr/>
        </p:nvPicPr>
        <p:blipFill>
          <a:blip r:embed="rId3" cstate="screen"/>
          <a:stretch>
            <a:fillRect/>
          </a:stretch>
        </p:blipFill>
        <p:spPr>
          <a:xfrm>
            <a:off x="5748589" y="4623118"/>
            <a:ext cx="694821" cy="73088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1000" fill="hold"/>
                                        <p:tgtEl>
                                          <p:spTgt spid="22"/>
                                        </p:tgtEl>
                                        <p:attrNameLst>
                                          <p:attrName>ppt_w</p:attrName>
                                        </p:attrNameLst>
                                      </p:cBhvr>
                                      <p:tavLst>
                                        <p:tav tm="0">
                                          <p:val>
                                            <p:fltVal val="0"/>
                                          </p:val>
                                        </p:tav>
                                        <p:tav tm="100000">
                                          <p:val>
                                            <p:strVal val="#ppt_w"/>
                                          </p:val>
                                        </p:tav>
                                      </p:tavLst>
                                    </p:anim>
                                    <p:anim calcmode="lin" valueType="num">
                                      <p:cBhvr>
                                        <p:cTn id="15" dur="1000" fill="hold"/>
                                        <p:tgtEl>
                                          <p:spTgt spid="22"/>
                                        </p:tgtEl>
                                        <p:attrNameLst>
                                          <p:attrName>ppt_h</p:attrName>
                                        </p:attrNameLst>
                                      </p:cBhvr>
                                      <p:tavLst>
                                        <p:tav tm="0">
                                          <p:val>
                                            <p:fltVal val="0"/>
                                          </p:val>
                                        </p:tav>
                                        <p:tav tm="100000">
                                          <p:val>
                                            <p:strVal val="#ppt_h"/>
                                          </p:val>
                                        </p:tav>
                                      </p:tavLst>
                                    </p:anim>
                                    <p:anim calcmode="lin" valueType="num">
                                      <p:cBhvr>
                                        <p:cTn id="16" dur="1000" fill="hold"/>
                                        <p:tgtEl>
                                          <p:spTgt spid="22"/>
                                        </p:tgtEl>
                                        <p:attrNameLst>
                                          <p:attrName>style.rotation</p:attrName>
                                        </p:attrNameLst>
                                      </p:cBhvr>
                                      <p:tavLst>
                                        <p:tav tm="0">
                                          <p:val>
                                            <p:fltVal val="90"/>
                                          </p:val>
                                        </p:tav>
                                        <p:tav tm="100000">
                                          <p:val>
                                            <p:fltVal val="0"/>
                                          </p:val>
                                        </p:tav>
                                      </p:tavLst>
                                    </p:anim>
                                    <p:animEffect transition="in" filter="fade">
                                      <p:cBhvr>
                                        <p:cTn id="17" dur="1000"/>
                                        <p:tgtEl>
                                          <p:spTgt spid="22"/>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1000" fill="hold"/>
                                        <p:tgtEl>
                                          <p:spTgt spid="35"/>
                                        </p:tgtEl>
                                        <p:attrNameLst>
                                          <p:attrName>ppt_w</p:attrName>
                                        </p:attrNameLst>
                                      </p:cBhvr>
                                      <p:tavLst>
                                        <p:tav tm="0">
                                          <p:val>
                                            <p:fltVal val="0"/>
                                          </p:val>
                                        </p:tav>
                                        <p:tav tm="100000">
                                          <p:val>
                                            <p:strVal val="#ppt_w"/>
                                          </p:val>
                                        </p:tav>
                                      </p:tavLst>
                                    </p:anim>
                                    <p:anim calcmode="lin" valueType="num">
                                      <p:cBhvr>
                                        <p:cTn id="22" dur="1000" fill="hold"/>
                                        <p:tgtEl>
                                          <p:spTgt spid="35"/>
                                        </p:tgtEl>
                                        <p:attrNameLst>
                                          <p:attrName>ppt_h</p:attrName>
                                        </p:attrNameLst>
                                      </p:cBhvr>
                                      <p:tavLst>
                                        <p:tav tm="0">
                                          <p:val>
                                            <p:fltVal val="0"/>
                                          </p:val>
                                        </p:tav>
                                        <p:tav tm="100000">
                                          <p:val>
                                            <p:strVal val="#ppt_h"/>
                                          </p:val>
                                        </p:tav>
                                      </p:tavLst>
                                    </p:anim>
                                    <p:anim calcmode="lin" valueType="num">
                                      <p:cBhvr>
                                        <p:cTn id="23" dur="1000" fill="hold"/>
                                        <p:tgtEl>
                                          <p:spTgt spid="35"/>
                                        </p:tgtEl>
                                        <p:attrNameLst>
                                          <p:attrName>style.rotation</p:attrName>
                                        </p:attrNameLst>
                                      </p:cBhvr>
                                      <p:tavLst>
                                        <p:tav tm="0">
                                          <p:val>
                                            <p:fltVal val="90"/>
                                          </p:val>
                                        </p:tav>
                                        <p:tav tm="100000">
                                          <p:val>
                                            <p:fltVal val="0"/>
                                          </p:val>
                                        </p:tav>
                                      </p:tavLst>
                                    </p:anim>
                                    <p:animEffect transition="in" filter="fade">
                                      <p:cBhvr>
                                        <p:cTn id="24" dur="1000"/>
                                        <p:tgtEl>
                                          <p:spTgt spid="35"/>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1000" fill="hold"/>
                                        <p:tgtEl>
                                          <p:spTgt spid="41"/>
                                        </p:tgtEl>
                                        <p:attrNameLst>
                                          <p:attrName>ppt_w</p:attrName>
                                        </p:attrNameLst>
                                      </p:cBhvr>
                                      <p:tavLst>
                                        <p:tav tm="0">
                                          <p:val>
                                            <p:fltVal val="0"/>
                                          </p:val>
                                        </p:tav>
                                        <p:tav tm="100000">
                                          <p:val>
                                            <p:strVal val="#ppt_w"/>
                                          </p:val>
                                        </p:tav>
                                      </p:tavLst>
                                    </p:anim>
                                    <p:anim calcmode="lin" valueType="num">
                                      <p:cBhvr>
                                        <p:cTn id="29" dur="1000" fill="hold"/>
                                        <p:tgtEl>
                                          <p:spTgt spid="41"/>
                                        </p:tgtEl>
                                        <p:attrNameLst>
                                          <p:attrName>ppt_h</p:attrName>
                                        </p:attrNameLst>
                                      </p:cBhvr>
                                      <p:tavLst>
                                        <p:tav tm="0">
                                          <p:val>
                                            <p:fltVal val="0"/>
                                          </p:val>
                                        </p:tav>
                                        <p:tav tm="100000">
                                          <p:val>
                                            <p:strVal val="#ppt_h"/>
                                          </p:val>
                                        </p:tav>
                                      </p:tavLst>
                                    </p:anim>
                                    <p:anim calcmode="lin" valueType="num">
                                      <p:cBhvr>
                                        <p:cTn id="30" dur="1000" fill="hold"/>
                                        <p:tgtEl>
                                          <p:spTgt spid="41"/>
                                        </p:tgtEl>
                                        <p:attrNameLst>
                                          <p:attrName>style.rotation</p:attrName>
                                        </p:attrNameLst>
                                      </p:cBhvr>
                                      <p:tavLst>
                                        <p:tav tm="0">
                                          <p:val>
                                            <p:fltVal val="90"/>
                                          </p:val>
                                        </p:tav>
                                        <p:tav tm="100000">
                                          <p:val>
                                            <p:fltVal val="0"/>
                                          </p:val>
                                        </p:tav>
                                      </p:tavLst>
                                    </p:anim>
                                    <p:animEffect transition="in" filter="fade">
                                      <p:cBhvr>
                                        <p:cTn id="31"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628380" y="1098550"/>
            <a:ext cx="811530" cy="4399915"/>
          </a:xfrm>
          <a:prstGeom prst="rect">
            <a:avLst/>
          </a:prstGeom>
          <a:noFill/>
        </p:spPr>
        <p:txBody>
          <a:bodyPr wrap="square" rtlCol="0">
            <a:spAutoFit/>
          </a:bodyPr>
          <a:lstStyle/>
          <a:p>
            <a:r>
              <a:rPr lang="zh-CN" altLang="en-US" sz="4000" b="1">
                <a:solidFill>
                  <a:srgbClr val="F3E594"/>
                </a:solidFill>
                <a:effectLst>
                  <a:outerShdw blurRad="38100" dist="38100" dir="2700000" algn="tl">
                    <a:srgbClr val="000000">
                      <a:alpha val="43137"/>
                    </a:srgbClr>
                  </a:outerShdw>
                </a:effectLst>
                <a:cs typeface="+mn-ea"/>
                <a:sym typeface="+mn-lt"/>
              </a:rPr>
              <a:t>应急预案及其他</a:t>
            </a:r>
            <a:endParaRPr lang="zh-CN" altLang="en-US" sz="4000"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rot="5400000">
            <a:off x="8882380" y="1428750"/>
            <a:ext cx="2033270" cy="583565"/>
          </a:xfrm>
          <a:prstGeom prst="rect">
            <a:avLst/>
          </a:prstGeom>
          <a:noFill/>
        </p:spPr>
        <p:txBody>
          <a:bodyPr wrap="square" rtlCol="0">
            <a:spAutoFit/>
          </a:bodyPr>
          <a:lstStyle/>
          <a:p>
            <a:r>
              <a:rPr lang="zh-CN" altLang="en-US" sz="3200" b="1" u="sng">
                <a:solidFill>
                  <a:srgbClr val="F3E594"/>
                </a:solidFill>
                <a:effectLst>
                  <a:outerShdw blurRad="38100" dist="38100" dir="2700000" algn="tl">
                    <a:srgbClr val="000000">
                      <a:alpha val="43137"/>
                    </a:srgbClr>
                  </a:outerShdw>
                </a:effectLst>
                <a:cs typeface="+mn-ea"/>
                <a:sym typeface="+mn-lt"/>
              </a:rPr>
              <a:t>第四部分</a:t>
            </a:r>
            <a:endParaRPr lang="zh-CN" altLang="en-US" sz="3200" b="1" u="sng">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5734794" y="1774825"/>
            <a:ext cx="2877711" cy="3313430"/>
          </a:xfrm>
          <a:prstGeom prst="rect">
            <a:avLst/>
          </a:prstGeom>
          <a:noFill/>
        </p:spPr>
        <p:txBody>
          <a:bodyPr vert="eaVert" wrap="square" rtlCol="0">
            <a:spAutoFit/>
          </a:bodyPr>
          <a:lstStyle/>
          <a:p>
            <a:pPr>
              <a:lnSpc>
                <a:spcPct val="3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cs typeface="+mn-ea"/>
              <a:sym typeface="+mn-lt"/>
            </a:endParaRPr>
          </a:p>
        </p:txBody>
      </p:sp>
      <p:pic>
        <p:nvPicPr>
          <p:cNvPr id="11" name="图片 10"/>
          <p:cNvPicPr>
            <a:picLocks noChangeAspect="1"/>
          </p:cNvPicPr>
          <p:nvPr/>
        </p:nvPicPr>
        <p:blipFill rotWithShape="1">
          <a:blip r:embed="rId1" cstate="screen"/>
          <a:srcRect/>
          <a:stretch>
            <a:fillRect/>
          </a:stretch>
        </p:blipFill>
        <p:spPr>
          <a:xfrm>
            <a:off x="0" y="5212080"/>
            <a:ext cx="12192000" cy="1622948"/>
          </a:xfrm>
          <a:prstGeom prst="rect">
            <a:avLst/>
          </a:prstGeom>
        </p:spPr>
      </p:pic>
      <p:pic>
        <p:nvPicPr>
          <p:cNvPr id="7" name="图片 6"/>
          <p:cNvPicPr>
            <a:picLocks noChangeAspect="1"/>
          </p:cNvPicPr>
          <p:nvPr/>
        </p:nvPicPr>
        <p:blipFill>
          <a:blip r:embed="rId2" cstate="screen"/>
          <a:srcRect/>
          <a:stretch>
            <a:fillRect/>
          </a:stretch>
        </p:blipFill>
        <p:spPr>
          <a:xfrm>
            <a:off x="-309802" y="-26894"/>
            <a:ext cx="4622007" cy="6162675"/>
          </a:xfrm>
          <a:prstGeom prst="rect">
            <a:avLst/>
          </a:prstGeom>
        </p:spPr>
      </p:pic>
      <p:pic>
        <p:nvPicPr>
          <p:cNvPr id="8" name="图片 7"/>
          <p:cNvPicPr>
            <a:picLocks noChangeAspect="1"/>
          </p:cNvPicPr>
          <p:nvPr/>
        </p:nvPicPr>
        <p:blipFill>
          <a:blip r:embed="rId3" cstate="screen"/>
          <a:srcRect/>
          <a:stretch>
            <a:fillRect/>
          </a:stretch>
        </p:blipFill>
        <p:spPr>
          <a:xfrm>
            <a:off x="1208350" y="-26894"/>
            <a:ext cx="4158630" cy="5544839"/>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P spid="1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应急预案及其他</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grpSp>
        <p:nvGrpSpPr>
          <p:cNvPr id="3" name="组合 2"/>
          <p:cNvGrpSpPr/>
          <p:nvPr/>
        </p:nvGrpSpPr>
        <p:grpSpPr>
          <a:xfrm>
            <a:off x="1221105" y="2232025"/>
            <a:ext cx="2573020" cy="1261110"/>
            <a:chOff x="1755" y="3515"/>
            <a:chExt cx="4052" cy="1986"/>
          </a:xfrm>
        </p:grpSpPr>
        <p:sp>
          <p:nvSpPr>
            <p:cNvPr id="16" name="文本框 15"/>
            <p:cNvSpPr txBox="1"/>
            <p:nvPr/>
          </p:nvSpPr>
          <p:spPr>
            <a:xfrm>
              <a:off x="1755" y="3515"/>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7" name="文本框 16"/>
            <p:cNvSpPr txBox="1"/>
            <p:nvPr/>
          </p:nvSpPr>
          <p:spPr>
            <a:xfrm>
              <a:off x="1755" y="3975"/>
              <a:ext cx="4052" cy="1526"/>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5" name="组合 4"/>
          <p:cNvGrpSpPr/>
          <p:nvPr/>
        </p:nvGrpSpPr>
        <p:grpSpPr>
          <a:xfrm>
            <a:off x="3723640" y="4137025"/>
            <a:ext cx="2573020" cy="1261110"/>
            <a:chOff x="1755" y="3515"/>
            <a:chExt cx="4052" cy="1986"/>
          </a:xfrm>
        </p:grpSpPr>
        <p:sp>
          <p:nvSpPr>
            <p:cNvPr id="12" name="文本框 11"/>
            <p:cNvSpPr txBox="1"/>
            <p:nvPr/>
          </p:nvSpPr>
          <p:spPr>
            <a:xfrm>
              <a:off x="1755" y="3515"/>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1755" y="3975"/>
              <a:ext cx="4052" cy="1526"/>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4" name="组合 13"/>
          <p:cNvGrpSpPr/>
          <p:nvPr/>
        </p:nvGrpSpPr>
        <p:grpSpPr>
          <a:xfrm>
            <a:off x="6226175" y="2232025"/>
            <a:ext cx="2573020" cy="1261110"/>
            <a:chOff x="1755" y="3515"/>
            <a:chExt cx="4052" cy="1986"/>
          </a:xfrm>
        </p:grpSpPr>
        <p:sp>
          <p:nvSpPr>
            <p:cNvPr id="18" name="文本框 17"/>
            <p:cNvSpPr txBox="1"/>
            <p:nvPr/>
          </p:nvSpPr>
          <p:spPr>
            <a:xfrm>
              <a:off x="1755" y="3515"/>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9" name="文本框 18"/>
            <p:cNvSpPr txBox="1"/>
            <p:nvPr/>
          </p:nvSpPr>
          <p:spPr>
            <a:xfrm>
              <a:off x="1755" y="3975"/>
              <a:ext cx="4052" cy="1526"/>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20" name="组合 19"/>
          <p:cNvGrpSpPr/>
          <p:nvPr/>
        </p:nvGrpSpPr>
        <p:grpSpPr>
          <a:xfrm>
            <a:off x="8728710" y="4137025"/>
            <a:ext cx="2573020" cy="1261110"/>
            <a:chOff x="1755" y="3515"/>
            <a:chExt cx="4052" cy="1986"/>
          </a:xfrm>
        </p:grpSpPr>
        <p:sp>
          <p:nvSpPr>
            <p:cNvPr id="22" name="文本框 21"/>
            <p:cNvSpPr txBox="1"/>
            <p:nvPr/>
          </p:nvSpPr>
          <p:spPr>
            <a:xfrm>
              <a:off x="1755" y="3515"/>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23" name="文本框 22"/>
            <p:cNvSpPr txBox="1"/>
            <p:nvPr/>
          </p:nvSpPr>
          <p:spPr>
            <a:xfrm>
              <a:off x="1755" y="3975"/>
              <a:ext cx="4052" cy="1526"/>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24" name="图片 23"/>
          <p:cNvPicPr>
            <a:picLocks noChangeAspect="1"/>
          </p:cNvPicPr>
          <p:nvPr/>
        </p:nvPicPr>
        <p:blipFill rotWithShape="1">
          <a:blip r:embed="rId1" cstate="screen"/>
          <a:srcRect/>
          <a:stretch>
            <a:fillRect/>
          </a:stretch>
        </p:blipFill>
        <p:spPr>
          <a:xfrm>
            <a:off x="0" y="5212080"/>
            <a:ext cx="12192000" cy="1622948"/>
          </a:xfrm>
          <a:prstGeom prst="rect">
            <a:avLst/>
          </a:prstGeom>
        </p:spPr>
      </p:pic>
      <p:pic>
        <p:nvPicPr>
          <p:cNvPr id="6" name="图片 5"/>
          <p:cNvPicPr>
            <a:picLocks noChangeAspect="1"/>
          </p:cNvPicPr>
          <p:nvPr/>
        </p:nvPicPr>
        <p:blipFill>
          <a:blip r:embed="rId2" cstate="screen"/>
          <a:stretch>
            <a:fillRect/>
          </a:stretch>
        </p:blipFill>
        <p:spPr>
          <a:xfrm>
            <a:off x="666101" y="2232025"/>
            <a:ext cx="555004" cy="582299"/>
          </a:xfrm>
          <a:prstGeom prst="rect">
            <a:avLst/>
          </a:prstGeom>
        </p:spPr>
      </p:pic>
      <p:pic>
        <p:nvPicPr>
          <p:cNvPr id="25" name="图片 24"/>
          <p:cNvPicPr>
            <a:picLocks noChangeAspect="1"/>
          </p:cNvPicPr>
          <p:nvPr/>
        </p:nvPicPr>
        <p:blipFill>
          <a:blip r:embed="rId2" cstate="screen"/>
          <a:stretch>
            <a:fillRect/>
          </a:stretch>
        </p:blipFill>
        <p:spPr>
          <a:xfrm>
            <a:off x="5688324" y="2136136"/>
            <a:ext cx="555004" cy="582299"/>
          </a:xfrm>
          <a:prstGeom prst="rect">
            <a:avLst/>
          </a:prstGeom>
        </p:spPr>
      </p:pic>
      <p:pic>
        <p:nvPicPr>
          <p:cNvPr id="26" name="图片 25"/>
          <p:cNvPicPr>
            <a:picLocks noChangeAspect="1"/>
          </p:cNvPicPr>
          <p:nvPr/>
        </p:nvPicPr>
        <p:blipFill>
          <a:blip r:embed="rId2" cstate="screen"/>
          <a:stretch>
            <a:fillRect/>
          </a:stretch>
        </p:blipFill>
        <p:spPr>
          <a:xfrm>
            <a:off x="3187686" y="4011615"/>
            <a:ext cx="555004" cy="582299"/>
          </a:xfrm>
          <a:prstGeom prst="rect">
            <a:avLst/>
          </a:prstGeom>
        </p:spPr>
      </p:pic>
      <p:pic>
        <p:nvPicPr>
          <p:cNvPr id="27" name="图片 26"/>
          <p:cNvPicPr>
            <a:picLocks noChangeAspect="1"/>
          </p:cNvPicPr>
          <p:nvPr/>
        </p:nvPicPr>
        <p:blipFill>
          <a:blip r:embed="rId2" cstate="screen"/>
          <a:stretch>
            <a:fillRect/>
          </a:stretch>
        </p:blipFill>
        <p:spPr>
          <a:xfrm>
            <a:off x="8173706" y="4126549"/>
            <a:ext cx="555004" cy="582299"/>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应急预案及其他</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2" name="图片 1"/>
          <p:cNvPicPr>
            <a:picLocks noChangeAspect="1"/>
          </p:cNvPicPr>
          <p:nvPr/>
        </p:nvPicPr>
        <p:blipFill>
          <a:blip r:embed="rId1" cstate="screen"/>
          <a:srcRect/>
          <a:stretch>
            <a:fillRect/>
          </a:stretch>
        </p:blipFill>
        <p:spPr>
          <a:xfrm>
            <a:off x="4445000" y="1568450"/>
            <a:ext cx="3301365" cy="4407535"/>
          </a:xfrm>
          <a:prstGeom prst="rect">
            <a:avLst/>
          </a:prstGeom>
        </p:spPr>
      </p:pic>
      <p:grpSp>
        <p:nvGrpSpPr>
          <p:cNvPr id="5" name="组合 4"/>
          <p:cNvGrpSpPr/>
          <p:nvPr/>
        </p:nvGrpSpPr>
        <p:grpSpPr>
          <a:xfrm>
            <a:off x="642620" y="1936115"/>
            <a:ext cx="3285490" cy="1489075"/>
            <a:chOff x="812" y="2949"/>
            <a:chExt cx="5174" cy="2345"/>
          </a:xfrm>
        </p:grpSpPr>
        <p:sp>
          <p:nvSpPr>
            <p:cNvPr id="3" name="圆角矩形 2"/>
            <p:cNvSpPr/>
            <p:nvPr/>
          </p:nvSpPr>
          <p:spPr>
            <a:xfrm>
              <a:off x="1975" y="2949"/>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12" name="文本框 11"/>
            <p:cNvSpPr txBox="1"/>
            <p:nvPr/>
          </p:nvSpPr>
          <p:spPr>
            <a:xfrm>
              <a:off x="812" y="3768"/>
              <a:ext cx="5174"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1" name="组合 10"/>
          <p:cNvGrpSpPr/>
          <p:nvPr/>
        </p:nvGrpSpPr>
        <p:grpSpPr>
          <a:xfrm>
            <a:off x="7961630" y="3762375"/>
            <a:ext cx="3285490" cy="1489075"/>
            <a:chOff x="812" y="2949"/>
            <a:chExt cx="5174" cy="2345"/>
          </a:xfrm>
        </p:grpSpPr>
        <p:sp>
          <p:nvSpPr>
            <p:cNvPr id="13" name="圆角矩形 12"/>
            <p:cNvSpPr/>
            <p:nvPr/>
          </p:nvSpPr>
          <p:spPr>
            <a:xfrm>
              <a:off x="1975" y="2949"/>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14" name="文本框 13"/>
            <p:cNvSpPr txBox="1"/>
            <p:nvPr/>
          </p:nvSpPr>
          <p:spPr>
            <a:xfrm>
              <a:off x="812" y="3768"/>
              <a:ext cx="5174"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15" name="图片 14"/>
          <p:cNvPicPr>
            <a:picLocks noChangeAspect="1"/>
          </p:cNvPicPr>
          <p:nvPr/>
        </p:nvPicPr>
        <p:blipFill rotWithShape="1">
          <a:blip r:embed="rId2" cstate="screen"/>
          <a:srcRect/>
          <a:stretch>
            <a:fillRect/>
          </a:stretch>
        </p:blipFill>
        <p:spPr>
          <a:xfrm>
            <a:off x="0" y="52120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par>
                          <p:cTn id="8" fill="hold">
                            <p:stCondLst>
                              <p:cond delay="2000"/>
                            </p:stCondLst>
                            <p:childTnLst>
                              <p:par>
                                <p:cTn id="9" presetID="4"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in)">
                                      <p:cBhvr>
                                        <p:cTn id="11" dur="2000"/>
                                        <p:tgtEl>
                                          <p:spTgt spid="5"/>
                                        </p:tgtEl>
                                      </p:cBhvr>
                                    </p:animEffect>
                                  </p:childTnLst>
                                </p:cTn>
                              </p:par>
                            </p:childTnLst>
                          </p:cTn>
                        </p:par>
                        <p:par>
                          <p:cTn id="12" fill="hold">
                            <p:stCondLst>
                              <p:cond delay="4000"/>
                            </p:stCondLst>
                            <p:childTnLst>
                              <p:par>
                                <p:cTn id="13" presetID="4"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应急预案及其他</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3" name="图片 2"/>
          <p:cNvPicPr>
            <a:picLocks noChangeAspect="1"/>
          </p:cNvPicPr>
          <p:nvPr/>
        </p:nvPicPr>
        <p:blipFill>
          <a:blip r:embed="rId1" cstate="screen"/>
          <a:srcRect/>
          <a:stretch>
            <a:fillRect/>
          </a:stretch>
        </p:blipFill>
        <p:spPr>
          <a:xfrm>
            <a:off x="7558601" y="835342"/>
            <a:ext cx="4785995" cy="4785995"/>
          </a:xfrm>
          <a:prstGeom prst="rect">
            <a:avLst/>
          </a:prstGeom>
        </p:spPr>
      </p:pic>
      <p:sp>
        <p:nvSpPr>
          <p:cNvPr id="31" name="文本框 30"/>
          <p:cNvSpPr txBox="1"/>
          <p:nvPr/>
        </p:nvSpPr>
        <p:spPr>
          <a:xfrm>
            <a:off x="2133600" y="3228340"/>
            <a:ext cx="1747520" cy="36830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32" name="文本框 31"/>
          <p:cNvSpPr txBox="1"/>
          <p:nvPr/>
        </p:nvSpPr>
        <p:spPr>
          <a:xfrm>
            <a:off x="2133600" y="3596640"/>
            <a:ext cx="5384165" cy="1565557"/>
          </a:xfrm>
          <a:prstGeom prst="rect">
            <a:avLst/>
          </a:prstGeom>
          <a:noFill/>
        </p:spPr>
        <p:txBody>
          <a:bodyPr wrap="square" rtlCol="0">
            <a:spAutoFit/>
          </a:bodyPr>
          <a:lstStyle/>
          <a:p>
            <a:pPr algn="l">
              <a:lnSpc>
                <a:spcPct val="25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pic>
        <p:nvPicPr>
          <p:cNvPr id="33" name="图片 32"/>
          <p:cNvPicPr>
            <a:picLocks noChangeAspect="1"/>
          </p:cNvPicPr>
          <p:nvPr/>
        </p:nvPicPr>
        <p:blipFill rotWithShape="1">
          <a:blip r:embed="rId2" cstate="screen"/>
          <a:srcRect/>
          <a:stretch>
            <a:fillRect/>
          </a:stretch>
        </p:blipFill>
        <p:spPr>
          <a:xfrm>
            <a:off x="0" y="5212080"/>
            <a:ext cx="12192000" cy="1622948"/>
          </a:xfrm>
          <a:prstGeom prst="rect">
            <a:avLst/>
          </a:prstGeom>
        </p:spPr>
      </p:pic>
      <p:pic>
        <p:nvPicPr>
          <p:cNvPr id="4" name="图片 3"/>
          <p:cNvPicPr>
            <a:picLocks noChangeAspect="1"/>
          </p:cNvPicPr>
          <p:nvPr/>
        </p:nvPicPr>
        <p:blipFill>
          <a:blip r:embed="rId3" cstate="screen"/>
          <a:stretch>
            <a:fillRect/>
          </a:stretch>
        </p:blipFill>
        <p:spPr>
          <a:xfrm>
            <a:off x="0" y="30480"/>
            <a:ext cx="2951935" cy="31051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P spid="31" grpId="0"/>
      <p:bldP spid="31" grpId="1"/>
      <p:bldP spid="32" grpId="0"/>
      <p:bldP spid="3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rcRect/>
          <a:stretch>
            <a:fillRect/>
          </a:stretch>
        </p:blipFill>
        <p:spPr>
          <a:xfrm>
            <a:off x="3928745" y="-2381885"/>
            <a:ext cx="4333875" cy="4333875"/>
          </a:xfrm>
          <a:prstGeom prst="rect">
            <a:avLst/>
          </a:prstGeom>
        </p:spPr>
      </p:pic>
      <p:sp>
        <p:nvSpPr>
          <p:cNvPr id="10" name="文本框 9"/>
          <p:cNvSpPr txBox="1"/>
          <p:nvPr/>
        </p:nvSpPr>
        <p:spPr>
          <a:xfrm>
            <a:off x="5126673" y="161290"/>
            <a:ext cx="1938020" cy="829945"/>
          </a:xfrm>
          <a:prstGeom prst="rect">
            <a:avLst/>
          </a:prstGeom>
          <a:noFill/>
        </p:spPr>
        <p:txBody>
          <a:bodyPr wrap="square" rtlCol="0">
            <a:spAutoFit/>
          </a:bodyPr>
          <a:lstStyle/>
          <a:p>
            <a:pPr algn="ctr"/>
            <a:r>
              <a:rPr lang="zh-CN" altLang="en-US" sz="4800" b="1">
                <a:solidFill>
                  <a:srgbClr val="F3E594"/>
                </a:solidFill>
                <a:effectLst>
                  <a:outerShdw blurRad="38100" dist="38100" dir="2700000" algn="tl">
                    <a:srgbClr val="000000">
                      <a:alpha val="43137"/>
                    </a:srgbClr>
                  </a:outerShdw>
                </a:effectLst>
                <a:cs typeface="+mn-ea"/>
                <a:sym typeface="+mn-lt"/>
              </a:rPr>
              <a:t>目录</a:t>
            </a:r>
            <a:endParaRPr lang="zh-CN" altLang="en-US" sz="4800" b="1">
              <a:solidFill>
                <a:srgbClr val="F3E594"/>
              </a:solidFill>
              <a:effectLst>
                <a:outerShdw blurRad="38100" dist="38100" dir="2700000" algn="tl">
                  <a:srgbClr val="000000">
                    <a:alpha val="43137"/>
                  </a:srgbClr>
                </a:outerShdw>
              </a:effectLst>
              <a:cs typeface="+mn-ea"/>
              <a:sym typeface="+mn-lt"/>
            </a:endParaRPr>
          </a:p>
        </p:txBody>
      </p:sp>
      <p:grpSp>
        <p:nvGrpSpPr>
          <p:cNvPr id="13" name="组合 12"/>
          <p:cNvGrpSpPr/>
          <p:nvPr/>
        </p:nvGrpSpPr>
        <p:grpSpPr>
          <a:xfrm>
            <a:off x="737235" y="2612390"/>
            <a:ext cx="2159635" cy="2425700"/>
            <a:chOff x="2188" y="3764"/>
            <a:chExt cx="3401" cy="3820"/>
          </a:xfrm>
        </p:grpSpPr>
        <p:sp>
          <p:nvSpPr>
            <p:cNvPr id="5" name="文本框 4"/>
            <p:cNvSpPr txBox="1"/>
            <p:nvPr/>
          </p:nvSpPr>
          <p:spPr>
            <a:xfrm>
              <a:off x="2513" y="5430"/>
              <a:ext cx="2752" cy="628"/>
            </a:xfrm>
            <a:prstGeom prst="rect">
              <a:avLst/>
            </a:prstGeom>
            <a:noFill/>
          </p:spPr>
          <p:txBody>
            <a:bodyPr wrap="square" rtlCol="0">
              <a:spAutoFit/>
            </a:bodyPr>
            <a:lstStyle/>
            <a:p>
              <a:pPr algn="ctr"/>
              <a:r>
                <a:rPr lang="zh-CN" altLang="en-US" sz="2000" b="1">
                  <a:solidFill>
                    <a:srgbClr val="F3E594"/>
                  </a:solidFill>
                  <a:effectLst>
                    <a:outerShdw blurRad="38100" dist="38100" dir="2700000" algn="tl">
                      <a:srgbClr val="000000">
                        <a:alpha val="43137"/>
                      </a:srgbClr>
                    </a:outerShdw>
                  </a:effectLst>
                  <a:cs typeface="+mn-ea"/>
                  <a:sym typeface="+mn-lt"/>
                </a:rPr>
                <a:t>活动整体思路</a:t>
              </a:r>
              <a:endParaRPr lang="zh-CN" altLang="en-US" sz="2000" b="1">
                <a:solidFill>
                  <a:srgbClr val="F3E594"/>
                </a:solidFill>
                <a:effectLst>
                  <a:outerShdw blurRad="38100" dist="38100" dir="2700000" algn="tl">
                    <a:srgbClr val="000000">
                      <a:alpha val="43137"/>
                    </a:srgbClr>
                  </a:outerShdw>
                </a:effectLst>
                <a:cs typeface="+mn-ea"/>
                <a:sym typeface="+mn-lt"/>
              </a:endParaRPr>
            </a:p>
          </p:txBody>
        </p:sp>
        <p:sp>
          <p:nvSpPr>
            <p:cNvPr id="11" name="椭圆 10"/>
            <p:cNvSpPr/>
            <p:nvPr/>
          </p:nvSpPr>
          <p:spPr>
            <a:xfrm>
              <a:off x="3239" y="3764"/>
              <a:ext cx="1300" cy="1300"/>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rgbClr val="C00000"/>
                  </a:solidFill>
                  <a:cs typeface="+mn-ea"/>
                  <a:sym typeface="+mn-lt"/>
                </a:rPr>
                <a:t>01</a:t>
              </a:r>
              <a:endParaRPr lang="en-US" altLang="zh-CN" sz="2800" b="1">
                <a:solidFill>
                  <a:srgbClr val="C00000"/>
                </a:solidFill>
                <a:cs typeface="+mn-ea"/>
                <a:sym typeface="+mn-lt"/>
              </a:endParaRPr>
            </a:p>
          </p:txBody>
        </p:sp>
        <p:sp>
          <p:nvSpPr>
            <p:cNvPr id="12" name="文本框 11"/>
            <p:cNvSpPr txBox="1"/>
            <p:nvPr/>
          </p:nvSpPr>
          <p:spPr>
            <a:xfrm>
              <a:off x="2188" y="6058"/>
              <a:ext cx="3401"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4" name="组合 13"/>
          <p:cNvGrpSpPr/>
          <p:nvPr/>
        </p:nvGrpSpPr>
        <p:grpSpPr>
          <a:xfrm>
            <a:off x="3567430" y="2612390"/>
            <a:ext cx="2159635" cy="2425700"/>
            <a:chOff x="2188" y="3764"/>
            <a:chExt cx="3401" cy="3820"/>
          </a:xfrm>
        </p:grpSpPr>
        <p:sp>
          <p:nvSpPr>
            <p:cNvPr id="15" name="文本框 14"/>
            <p:cNvSpPr txBox="1"/>
            <p:nvPr/>
          </p:nvSpPr>
          <p:spPr>
            <a:xfrm>
              <a:off x="2513" y="5430"/>
              <a:ext cx="2752" cy="628"/>
            </a:xfrm>
            <a:prstGeom prst="rect">
              <a:avLst/>
            </a:prstGeom>
            <a:noFill/>
          </p:spPr>
          <p:txBody>
            <a:bodyPr wrap="square" rtlCol="0">
              <a:spAutoFit/>
            </a:bodyPr>
            <a:lstStyle/>
            <a:p>
              <a:pPr algn="ctr"/>
              <a:r>
                <a:rPr lang="zh-CN" altLang="en-US" sz="2000" b="1">
                  <a:solidFill>
                    <a:srgbClr val="F3E594"/>
                  </a:solidFill>
                  <a:effectLst>
                    <a:outerShdw blurRad="38100" dist="38100" dir="2700000" algn="tl">
                      <a:srgbClr val="000000">
                        <a:alpha val="43137"/>
                      </a:srgbClr>
                    </a:outerShdw>
                  </a:effectLst>
                  <a:cs typeface="+mn-ea"/>
                  <a:sym typeface="+mn-lt"/>
                </a:rPr>
                <a:t>活动运作策划</a:t>
              </a:r>
              <a:endParaRPr lang="zh-CN" altLang="en-US" sz="2000" b="1">
                <a:solidFill>
                  <a:srgbClr val="F3E594"/>
                </a:solidFill>
                <a:effectLst>
                  <a:outerShdw blurRad="38100" dist="38100" dir="2700000" algn="tl">
                    <a:srgbClr val="000000">
                      <a:alpha val="43137"/>
                    </a:srgbClr>
                  </a:outerShdw>
                </a:effectLst>
                <a:cs typeface="+mn-ea"/>
                <a:sym typeface="+mn-lt"/>
              </a:endParaRPr>
            </a:p>
          </p:txBody>
        </p:sp>
        <p:sp>
          <p:nvSpPr>
            <p:cNvPr id="16" name="椭圆 15"/>
            <p:cNvSpPr/>
            <p:nvPr/>
          </p:nvSpPr>
          <p:spPr>
            <a:xfrm>
              <a:off x="3239" y="3764"/>
              <a:ext cx="1300" cy="1300"/>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rgbClr val="C00000"/>
                  </a:solidFill>
                  <a:cs typeface="+mn-ea"/>
                  <a:sym typeface="+mn-lt"/>
                </a:rPr>
                <a:t>02</a:t>
              </a:r>
              <a:endParaRPr lang="en-US" altLang="zh-CN" sz="2800" b="1">
                <a:solidFill>
                  <a:srgbClr val="C00000"/>
                </a:solidFill>
                <a:cs typeface="+mn-ea"/>
                <a:sym typeface="+mn-lt"/>
              </a:endParaRPr>
            </a:p>
          </p:txBody>
        </p:sp>
        <p:sp>
          <p:nvSpPr>
            <p:cNvPr id="17" name="文本框 16"/>
            <p:cNvSpPr txBox="1"/>
            <p:nvPr/>
          </p:nvSpPr>
          <p:spPr>
            <a:xfrm>
              <a:off x="2188" y="6058"/>
              <a:ext cx="3401"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8" name="组合 17"/>
          <p:cNvGrpSpPr/>
          <p:nvPr/>
        </p:nvGrpSpPr>
        <p:grpSpPr>
          <a:xfrm>
            <a:off x="6397625" y="2612390"/>
            <a:ext cx="2159635" cy="2425700"/>
            <a:chOff x="2188" y="3764"/>
            <a:chExt cx="3401" cy="3820"/>
          </a:xfrm>
        </p:grpSpPr>
        <p:sp>
          <p:nvSpPr>
            <p:cNvPr id="19" name="文本框 18"/>
            <p:cNvSpPr txBox="1"/>
            <p:nvPr/>
          </p:nvSpPr>
          <p:spPr>
            <a:xfrm>
              <a:off x="2513" y="5430"/>
              <a:ext cx="2752" cy="628"/>
            </a:xfrm>
            <a:prstGeom prst="rect">
              <a:avLst/>
            </a:prstGeom>
            <a:noFill/>
          </p:spPr>
          <p:txBody>
            <a:bodyPr wrap="square" rtlCol="0">
              <a:spAutoFit/>
            </a:bodyPr>
            <a:lstStyle/>
            <a:p>
              <a:pPr algn="ctr"/>
              <a:r>
                <a:rPr lang="zh-CN" altLang="en-US" sz="2000" b="1">
                  <a:solidFill>
                    <a:srgbClr val="F3E594"/>
                  </a:solidFill>
                  <a:effectLst>
                    <a:outerShdw blurRad="38100" dist="38100" dir="2700000" algn="tl">
                      <a:srgbClr val="000000">
                        <a:alpha val="43137"/>
                      </a:srgbClr>
                    </a:outerShdw>
                  </a:effectLst>
                  <a:cs typeface="+mn-ea"/>
                  <a:sym typeface="+mn-lt"/>
                </a:rPr>
                <a:t>现场执行思路</a:t>
              </a:r>
              <a:endParaRPr lang="zh-CN" altLang="en-US" sz="2000" b="1">
                <a:solidFill>
                  <a:srgbClr val="F3E594"/>
                </a:solidFill>
                <a:effectLst>
                  <a:outerShdw blurRad="38100" dist="38100" dir="2700000" algn="tl">
                    <a:srgbClr val="000000">
                      <a:alpha val="43137"/>
                    </a:srgbClr>
                  </a:outerShdw>
                </a:effectLst>
                <a:cs typeface="+mn-ea"/>
                <a:sym typeface="+mn-lt"/>
              </a:endParaRPr>
            </a:p>
          </p:txBody>
        </p:sp>
        <p:sp>
          <p:nvSpPr>
            <p:cNvPr id="20" name="椭圆 19"/>
            <p:cNvSpPr/>
            <p:nvPr/>
          </p:nvSpPr>
          <p:spPr>
            <a:xfrm>
              <a:off x="3239" y="3764"/>
              <a:ext cx="1300" cy="1300"/>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rgbClr val="C00000"/>
                  </a:solidFill>
                  <a:cs typeface="+mn-ea"/>
                  <a:sym typeface="+mn-lt"/>
                </a:rPr>
                <a:t>03</a:t>
              </a:r>
              <a:endParaRPr lang="en-US" altLang="zh-CN" sz="2800" b="1">
                <a:solidFill>
                  <a:srgbClr val="C00000"/>
                </a:solidFill>
                <a:cs typeface="+mn-ea"/>
                <a:sym typeface="+mn-lt"/>
              </a:endParaRPr>
            </a:p>
          </p:txBody>
        </p:sp>
        <p:sp>
          <p:nvSpPr>
            <p:cNvPr id="21" name="文本框 20"/>
            <p:cNvSpPr txBox="1"/>
            <p:nvPr/>
          </p:nvSpPr>
          <p:spPr>
            <a:xfrm>
              <a:off x="2188" y="6058"/>
              <a:ext cx="3401"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22" name="组合 21"/>
          <p:cNvGrpSpPr/>
          <p:nvPr/>
        </p:nvGrpSpPr>
        <p:grpSpPr>
          <a:xfrm>
            <a:off x="9227820" y="2612390"/>
            <a:ext cx="2159635" cy="2425700"/>
            <a:chOff x="2188" y="3764"/>
            <a:chExt cx="3401" cy="3820"/>
          </a:xfrm>
        </p:grpSpPr>
        <p:sp>
          <p:nvSpPr>
            <p:cNvPr id="23" name="文本框 22"/>
            <p:cNvSpPr txBox="1"/>
            <p:nvPr/>
          </p:nvSpPr>
          <p:spPr>
            <a:xfrm>
              <a:off x="2414" y="5430"/>
              <a:ext cx="3175" cy="628"/>
            </a:xfrm>
            <a:prstGeom prst="rect">
              <a:avLst/>
            </a:prstGeom>
            <a:noFill/>
          </p:spPr>
          <p:txBody>
            <a:bodyPr wrap="square" rtlCol="0">
              <a:spAutoFit/>
            </a:bodyPr>
            <a:lstStyle/>
            <a:p>
              <a:pPr algn="ctr"/>
              <a:r>
                <a:rPr lang="zh-CN" altLang="en-US" sz="2000" b="1">
                  <a:solidFill>
                    <a:srgbClr val="F3E594"/>
                  </a:solidFill>
                  <a:effectLst>
                    <a:outerShdw blurRad="38100" dist="38100" dir="2700000" algn="tl">
                      <a:srgbClr val="000000">
                        <a:alpha val="43137"/>
                      </a:srgbClr>
                    </a:outerShdw>
                  </a:effectLst>
                  <a:cs typeface="+mn-ea"/>
                  <a:sym typeface="+mn-lt"/>
                </a:rPr>
                <a:t>应急预案及其他</a:t>
              </a:r>
              <a:endParaRPr lang="zh-CN" altLang="en-US" sz="2000" b="1">
                <a:solidFill>
                  <a:srgbClr val="F3E594"/>
                </a:solidFill>
                <a:effectLst>
                  <a:outerShdw blurRad="38100" dist="38100" dir="2700000" algn="tl">
                    <a:srgbClr val="000000">
                      <a:alpha val="43137"/>
                    </a:srgbClr>
                  </a:outerShdw>
                </a:effectLst>
                <a:cs typeface="+mn-ea"/>
                <a:sym typeface="+mn-lt"/>
              </a:endParaRPr>
            </a:p>
          </p:txBody>
        </p:sp>
        <p:sp>
          <p:nvSpPr>
            <p:cNvPr id="24" name="椭圆 23"/>
            <p:cNvSpPr/>
            <p:nvPr/>
          </p:nvSpPr>
          <p:spPr>
            <a:xfrm>
              <a:off x="3239" y="3764"/>
              <a:ext cx="1300" cy="1300"/>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rgbClr val="C00000"/>
                  </a:solidFill>
                  <a:cs typeface="+mn-ea"/>
                  <a:sym typeface="+mn-lt"/>
                </a:rPr>
                <a:t>04</a:t>
              </a:r>
              <a:endParaRPr lang="en-US" altLang="zh-CN" sz="2800" b="1">
                <a:solidFill>
                  <a:srgbClr val="C00000"/>
                </a:solidFill>
                <a:cs typeface="+mn-ea"/>
                <a:sym typeface="+mn-lt"/>
              </a:endParaRPr>
            </a:p>
          </p:txBody>
        </p:sp>
        <p:sp>
          <p:nvSpPr>
            <p:cNvPr id="25" name="文本框 24"/>
            <p:cNvSpPr txBox="1"/>
            <p:nvPr/>
          </p:nvSpPr>
          <p:spPr>
            <a:xfrm>
              <a:off x="2188" y="6058"/>
              <a:ext cx="3401"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26" name="图片 25"/>
          <p:cNvPicPr>
            <a:picLocks noChangeAspect="1"/>
          </p:cNvPicPr>
          <p:nvPr/>
        </p:nvPicPr>
        <p:blipFill rotWithShape="1">
          <a:blip r:embed="rId2" cstate="screen"/>
          <a:srcRect/>
          <a:stretch>
            <a:fillRect/>
          </a:stretch>
        </p:blipFill>
        <p:spPr>
          <a:xfrm>
            <a:off x="0" y="52120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 calcmode="lin" valueType="num">
                                      <p:cBhvr>
                                        <p:cTn id="19" dur="1000" fill="hold"/>
                                        <p:tgtEl>
                                          <p:spTgt spid="13"/>
                                        </p:tgtEl>
                                        <p:attrNameLst>
                                          <p:attrName>style.rotation</p:attrName>
                                        </p:attrNameLst>
                                      </p:cBhvr>
                                      <p:tavLst>
                                        <p:tav tm="0">
                                          <p:val>
                                            <p:fltVal val="90"/>
                                          </p:val>
                                        </p:tav>
                                        <p:tav tm="100000">
                                          <p:val>
                                            <p:fltVal val="0"/>
                                          </p:val>
                                        </p:tav>
                                      </p:tavLst>
                                    </p:anim>
                                    <p:animEffect transition="in" filter="fade">
                                      <p:cBhvr>
                                        <p:cTn id="20" dur="1000"/>
                                        <p:tgtEl>
                                          <p:spTgt spid="13"/>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fltVal val="0"/>
                                          </p:val>
                                        </p:tav>
                                        <p:tav tm="100000">
                                          <p:val>
                                            <p:strVal val="#ppt_w"/>
                                          </p:val>
                                        </p:tav>
                                      </p:tavLst>
                                    </p:anim>
                                    <p:anim calcmode="lin" valueType="num">
                                      <p:cBhvr>
                                        <p:cTn id="25" dur="1000" fill="hold"/>
                                        <p:tgtEl>
                                          <p:spTgt spid="14"/>
                                        </p:tgtEl>
                                        <p:attrNameLst>
                                          <p:attrName>ppt_h</p:attrName>
                                        </p:attrNameLst>
                                      </p:cBhvr>
                                      <p:tavLst>
                                        <p:tav tm="0">
                                          <p:val>
                                            <p:fltVal val="0"/>
                                          </p:val>
                                        </p:tav>
                                        <p:tav tm="100000">
                                          <p:val>
                                            <p:strVal val="#ppt_h"/>
                                          </p:val>
                                        </p:tav>
                                      </p:tavLst>
                                    </p:anim>
                                    <p:anim calcmode="lin" valueType="num">
                                      <p:cBhvr>
                                        <p:cTn id="26" dur="1000" fill="hold"/>
                                        <p:tgtEl>
                                          <p:spTgt spid="14"/>
                                        </p:tgtEl>
                                        <p:attrNameLst>
                                          <p:attrName>style.rotation</p:attrName>
                                        </p:attrNameLst>
                                      </p:cBhvr>
                                      <p:tavLst>
                                        <p:tav tm="0">
                                          <p:val>
                                            <p:fltVal val="90"/>
                                          </p:val>
                                        </p:tav>
                                        <p:tav tm="100000">
                                          <p:val>
                                            <p:fltVal val="0"/>
                                          </p:val>
                                        </p:tav>
                                      </p:tavLst>
                                    </p:anim>
                                    <p:animEffect transition="in" filter="fade">
                                      <p:cBhvr>
                                        <p:cTn id="27" dur="1000"/>
                                        <p:tgtEl>
                                          <p:spTgt spid="14"/>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1000" fill="hold"/>
                                        <p:tgtEl>
                                          <p:spTgt spid="18"/>
                                        </p:tgtEl>
                                        <p:attrNameLst>
                                          <p:attrName>ppt_w</p:attrName>
                                        </p:attrNameLst>
                                      </p:cBhvr>
                                      <p:tavLst>
                                        <p:tav tm="0">
                                          <p:val>
                                            <p:fltVal val="0"/>
                                          </p:val>
                                        </p:tav>
                                        <p:tav tm="100000">
                                          <p:val>
                                            <p:strVal val="#ppt_w"/>
                                          </p:val>
                                        </p:tav>
                                      </p:tavLst>
                                    </p:anim>
                                    <p:anim calcmode="lin" valueType="num">
                                      <p:cBhvr>
                                        <p:cTn id="32" dur="1000" fill="hold"/>
                                        <p:tgtEl>
                                          <p:spTgt spid="18"/>
                                        </p:tgtEl>
                                        <p:attrNameLst>
                                          <p:attrName>ppt_h</p:attrName>
                                        </p:attrNameLst>
                                      </p:cBhvr>
                                      <p:tavLst>
                                        <p:tav tm="0">
                                          <p:val>
                                            <p:fltVal val="0"/>
                                          </p:val>
                                        </p:tav>
                                        <p:tav tm="100000">
                                          <p:val>
                                            <p:strVal val="#ppt_h"/>
                                          </p:val>
                                        </p:tav>
                                      </p:tavLst>
                                    </p:anim>
                                    <p:anim calcmode="lin" valueType="num">
                                      <p:cBhvr>
                                        <p:cTn id="33" dur="1000" fill="hold"/>
                                        <p:tgtEl>
                                          <p:spTgt spid="18"/>
                                        </p:tgtEl>
                                        <p:attrNameLst>
                                          <p:attrName>style.rotation</p:attrName>
                                        </p:attrNameLst>
                                      </p:cBhvr>
                                      <p:tavLst>
                                        <p:tav tm="0">
                                          <p:val>
                                            <p:fltVal val="90"/>
                                          </p:val>
                                        </p:tav>
                                        <p:tav tm="100000">
                                          <p:val>
                                            <p:fltVal val="0"/>
                                          </p:val>
                                        </p:tav>
                                      </p:tavLst>
                                    </p:anim>
                                    <p:animEffect transition="in" filter="fade">
                                      <p:cBhvr>
                                        <p:cTn id="34" dur="1000"/>
                                        <p:tgtEl>
                                          <p:spTgt spid="18"/>
                                        </p:tgtEl>
                                      </p:cBhvr>
                                    </p:animEffect>
                                  </p:childTnLst>
                                </p:cTn>
                              </p:par>
                            </p:childTnLst>
                          </p:cTn>
                        </p:par>
                        <p:par>
                          <p:cTn id="35" fill="hold">
                            <p:stCondLst>
                              <p:cond delay="4000"/>
                            </p:stCondLst>
                            <p:childTnLst>
                              <p:par>
                                <p:cTn id="36" presetID="31" presetClass="entr" presetSubtype="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1000" fill="hold"/>
                                        <p:tgtEl>
                                          <p:spTgt spid="22"/>
                                        </p:tgtEl>
                                        <p:attrNameLst>
                                          <p:attrName>ppt_w</p:attrName>
                                        </p:attrNameLst>
                                      </p:cBhvr>
                                      <p:tavLst>
                                        <p:tav tm="0">
                                          <p:val>
                                            <p:fltVal val="0"/>
                                          </p:val>
                                        </p:tav>
                                        <p:tav tm="100000">
                                          <p:val>
                                            <p:strVal val="#ppt_w"/>
                                          </p:val>
                                        </p:tav>
                                      </p:tavLst>
                                    </p:anim>
                                    <p:anim calcmode="lin" valueType="num">
                                      <p:cBhvr>
                                        <p:cTn id="39" dur="1000" fill="hold"/>
                                        <p:tgtEl>
                                          <p:spTgt spid="22"/>
                                        </p:tgtEl>
                                        <p:attrNameLst>
                                          <p:attrName>ppt_h</p:attrName>
                                        </p:attrNameLst>
                                      </p:cBhvr>
                                      <p:tavLst>
                                        <p:tav tm="0">
                                          <p:val>
                                            <p:fltVal val="0"/>
                                          </p:val>
                                        </p:tav>
                                        <p:tav tm="100000">
                                          <p:val>
                                            <p:strVal val="#ppt_h"/>
                                          </p:val>
                                        </p:tav>
                                      </p:tavLst>
                                    </p:anim>
                                    <p:anim calcmode="lin" valueType="num">
                                      <p:cBhvr>
                                        <p:cTn id="40" dur="1000" fill="hold"/>
                                        <p:tgtEl>
                                          <p:spTgt spid="22"/>
                                        </p:tgtEl>
                                        <p:attrNameLst>
                                          <p:attrName>style.rotation</p:attrName>
                                        </p:attrNameLst>
                                      </p:cBhvr>
                                      <p:tavLst>
                                        <p:tav tm="0">
                                          <p:val>
                                            <p:fltVal val="90"/>
                                          </p:val>
                                        </p:tav>
                                        <p:tav tm="100000">
                                          <p:val>
                                            <p:fltVal val="0"/>
                                          </p:val>
                                        </p:tav>
                                      </p:tavLst>
                                    </p:anim>
                                    <p:animEffect transition="in" filter="fade">
                                      <p:cBhvr>
                                        <p:cTn id="4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977630" y="1094105"/>
            <a:ext cx="937895" cy="3415030"/>
          </a:xfrm>
          <a:prstGeom prst="rect">
            <a:avLst/>
          </a:prstGeom>
          <a:noFill/>
        </p:spPr>
        <p:txBody>
          <a:bodyPr wrap="square" rtlCol="0">
            <a:spAutoFit/>
          </a:bodyPr>
          <a:lstStyle/>
          <a:p>
            <a:r>
              <a:rPr lang="zh-CN" altLang="en-US" sz="7200" b="1">
                <a:solidFill>
                  <a:srgbClr val="F3E594"/>
                </a:solidFill>
                <a:effectLst>
                  <a:outerShdw blurRad="38100" dist="38100" dir="2700000" algn="tl">
                    <a:srgbClr val="000000">
                      <a:alpha val="43137"/>
                    </a:srgbClr>
                  </a:outerShdw>
                </a:effectLst>
                <a:cs typeface="+mn-ea"/>
                <a:sym typeface="+mn-lt"/>
              </a:rPr>
              <a:t>新年好</a:t>
            </a:r>
            <a:endParaRPr lang="zh-CN" altLang="en-US" sz="7200"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rot="5400000">
            <a:off x="8644255" y="2174875"/>
            <a:ext cx="3938270" cy="398780"/>
          </a:xfrm>
          <a:prstGeom prst="rect">
            <a:avLst/>
          </a:prstGeom>
          <a:noFill/>
        </p:spPr>
        <p:txBody>
          <a:bodyPr wrap="square" rtlCol="0">
            <a:spAutoFit/>
          </a:bodyPr>
          <a:lstStyle/>
          <a:p>
            <a:r>
              <a:rPr lang="zh-CN" altLang="en-US" sz="2000" b="1" u="sng">
                <a:solidFill>
                  <a:srgbClr val="F3E594"/>
                </a:solidFill>
                <a:effectLst>
                  <a:outerShdw blurRad="38100" dist="38100" dir="2700000" algn="tl">
                    <a:srgbClr val="000000">
                      <a:alpha val="43137"/>
                    </a:srgbClr>
                  </a:outerShdw>
                </a:effectLst>
                <a:cs typeface="+mn-ea"/>
                <a:sym typeface="+mn-lt"/>
              </a:rPr>
              <a:t>Traditional Chinese New Year</a:t>
            </a:r>
            <a:endParaRPr lang="zh-CN" altLang="en-US" sz="2000" b="1" u="sng">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5563235" y="1774825"/>
            <a:ext cx="3414395" cy="3313430"/>
          </a:xfrm>
          <a:prstGeom prst="rect">
            <a:avLst/>
          </a:prstGeom>
          <a:noFill/>
        </p:spPr>
        <p:txBody>
          <a:bodyPr vert="eaVert" wrap="square" rtlCol="0">
            <a:spAutoFit/>
          </a:bodyPr>
          <a:lstStyle/>
          <a:p>
            <a:pPr>
              <a:lnSpc>
                <a:spcPct val="300000"/>
              </a:lnSpc>
            </a:pPr>
            <a:r>
              <a:rPr lang="zh-CN" altLang="en-US" sz="1000">
                <a:solidFill>
                  <a:srgbClr val="F3E594"/>
                </a:solidFill>
                <a:cs typeface="+mn-ea"/>
                <a:sym typeface="+mn-lt"/>
              </a:rPr>
              <a:t>小年，并非专指一个日子，由于各地风俗，被称为“小年”的日子也不尽相同。小年期间主要的民俗活动有扫尘、祭灶等。民间传统上的小年（扫尘、祭灶日）是腊月二十四，南方大部分地区，仍然保持着腊月二十四过小年的古老传统。从清朝中后期开始，帝王家就于腊月二十三举行祭天大典，为了“节省开支”，顺便把灶王爷也给拜了，因此北方地区百姓随之效仿，提前一天在腊月二十三过小年。</a:t>
            </a:r>
            <a:endParaRPr lang="zh-CN" altLang="en-US" sz="1000">
              <a:solidFill>
                <a:srgbClr val="F3E594"/>
              </a:solidFill>
              <a:cs typeface="+mn-ea"/>
              <a:sym typeface="+mn-lt"/>
            </a:endParaRPr>
          </a:p>
        </p:txBody>
      </p:sp>
      <p:pic>
        <p:nvPicPr>
          <p:cNvPr id="15" name="图片 14"/>
          <p:cNvPicPr>
            <a:picLocks noChangeAspect="1"/>
          </p:cNvPicPr>
          <p:nvPr/>
        </p:nvPicPr>
        <p:blipFill rotWithShape="1">
          <a:blip r:embed="rId1" cstate="screen"/>
          <a:srcRect/>
          <a:stretch>
            <a:fillRect/>
          </a:stretch>
        </p:blipFill>
        <p:spPr>
          <a:xfrm>
            <a:off x="0" y="5212080"/>
            <a:ext cx="12192000" cy="1622948"/>
          </a:xfrm>
          <a:prstGeom prst="rect">
            <a:avLst/>
          </a:prstGeom>
        </p:spPr>
      </p:pic>
      <p:pic>
        <p:nvPicPr>
          <p:cNvPr id="8" name="图片 7"/>
          <p:cNvPicPr>
            <a:picLocks noChangeAspect="1"/>
          </p:cNvPicPr>
          <p:nvPr/>
        </p:nvPicPr>
        <p:blipFill>
          <a:blip r:embed="rId2" cstate="screen"/>
          <a:srcRect/>
          <a:stretch>
            <a:fillRect/>
          </a:stretch>
        </p:blipFill>
        <p:spPr>
          <a:xfrm>
            <a:off x="-309802" y="-26894"/>
            <a:ext cx="4622007" cy="6162675"/>
          </a:xfrm>
          <a:prstGeom prst="rect">
            <a:avLst/>
          </a:prstGeom>
        </p:spPr>
      </p:pic>
      <p:pic>
        <p:nvPicPr>
          <p:cNvPr id="9" name="图片 8"/>
          <p:cNvPicPr>
            <a:picLocks noChangeAspect="1"/>
          </p:cNvPicPr>
          <p:nvPr/>
        </p:nvPicPr>
        <p:blipFill>
          <a:blip r:embed="rId3" cstate="screen"/>
          <a:srcRect/>
          <a:stretch>
            <a:fillRect/>
          </a:stretch>
        </p:blipFill>
        <p:spPr>
          <a:xfrm>
            <a:off x="1208350" y="-26894"/>
            <a:ext cx="4158630" cy="5544839"/>
          </a:xfrm>
          <a:prstGeom prst="rect">
            <a:avLst/>
          </a:prstGeom>
        </p:spPr>
      </p:pic>
      <p:sp>
        <p:nvSpPr>
          <p:cNvPr id="14" name="文本框 13"/>
          <p:cNvSpPr txBox="1"/>
          <p:nvPr/>
        </p:nvSpPr>
        <p:spPr>
          <a:xfrm rot="5400000">
            <a:off x="4316197" y="4503418"/>
            <a:ext cx="1721281" cy="306705"/>
          </a:xfrm>
          <a:prstGeom prst="rect">
            <a:avLst/>
          </a:prstGeom>
          <a:noFill/>
        </p:spPr>
        <p:txBody>
          <a:bodyPr wrap="square" rtlCol="0">
            <a:spAutoFit/>
          </a:bodyPr>
          <a:lstStyle/>
          <a:p>
            <a:pPr lvl="0"/>
            <a:r>
              <a:rPr lang="zh-CN" altLang="en-US" sz="1400" b="1" u="sng" dirty="0">
                <a:solidFill>
                  <a:srgbClr val="F3E594"/>
                </a:solidFill>
                <a:effectLst>
                  <a:outerShdw blurRad="38100" dist="38100" dir="2700000" algn="tl">
                    <a:srgbClr val="000000">
                      <a:alpha val="43137"/>
                    </a:srgbClr>
                  </a:outerShdw>
                </a:effectLst>
                <a:cs typeface="+mn-ea"/>
                <a:sym typeface="+mn-lt"/>
              </a:rPr>
              <a:t>汇报人 ：</a:t>
            </a:r>
            <a:r>
              <a:rPr lang="en-US" altLang="zh-CN" sz="1400" b="1" u="sng" dirty="0">
                <a:solidFill>
                  <a:srgbClr val="F3E594"/>
                </a:solidFill>
                <a:effectLst>
                  <a:outerShdw blurRad="38100" dist="38100" dir="2700000" algn="tl">
                    <a:srgbClr val="000000">
                      <a:alpha val="43137"/>
                    </a:srgbClr>
                  </a:outerShdw>
                </a:effectLst>
                <a:cs typeface="+mn-ea"/>
                <a:sym typeface="+mn-lt"/>
              </a:rPr>
              <a:t>xxxxxx</a:t>
            </a:r>
            <a:endParaRPr lang="en-US" altLang="zh-CN" sz="1400" b="1" u="sng" dirty="0">
              <a:solidFill>
                <a:srgbClr val="F3E594"/>
              </a:solidFill>
              <a:effectLst>
                <a:outerShdw blurRad="38100" dist="38100" dir="2700000" algn="tl">
                  <a:srgbClr val="000000">
                    <a:alpha val="43137"/>
                  </a:srgbClr>
                </a:outerShdw>
              </a:effectLst>
              <a:cs typeface="+mn-ea"/>
              <a:sym typeface="+mn-lt"/>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P spid="13" grpId="1"/>
      <p:bldP spid="14" grpId="0"/>
      <p:bldP spid="1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rcRect/>
          <a:stretch>
            <a:fillRect/>
          </a:stretch>
        </p:blipFill>
        <p:spPr>
          <a:xfrm>
            <a:off x="-309802" y="-26894"/>
            <a:ext cx="4622007" cy="6162675"/>
          </a:xfrm>
          <a:prstGeom prst="rect">
            <a:avLst/>
          </a:prstGeom>
        </p:spPr>
      </p:pic>
      <p:sp>
        <p:nvSpPr>
          <p:cNvPr id="10" name="文本框 9"/>
          <p:cNvSpPr txBox="1"/>
          <p:nvPr/>
        </p:nvSpPr>
        <p:spPr>
          <a:xfrm>
            <a:off x="8628380" y="1098550"/>
            <a:ext cx="811530" cy="3784600"/>
          </a:xfrm>
          <a:prstGeom prst="rect">
            <a:avLst/>
          </a:prstGeom>
          <a:noFill/>
        </p:spPr>
        <p:txBody>
          <a:bodyPr wrap="square" rtlCol="0">
            <a:spAutoFit/>
          </a:bodyPr>
          <a:lstStyle/>
          <a:p>
            <a:r>
              <a:rPr lang="zh-CN" altLang="en-US" sz="4000" b="1">
                <a:solidFill>
                  <a:srgbClr val="F3E594"/>
                </a:solidFill>
                <a:effectLst>
                  <a:outerShdw blurRad="38100" dist="38100" dir="2700000" algn="tl">
                    <a:srgbClr val="000000">
                      <a:alpha val="43137"/>
                    </a:srgbClr>
                  </a:outerShdw>
                </a:effectLst>
                <a:cs typeface="+mn-ea"/>
                <a:sym typeface="+mn-lt"/>
              </a:rPr>
              <a:t>活动整体思路</a:t>
            </a:r>
            <a:endParaRPr lang="zh-CN" altLang="en-US" sz="4000"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rot="5400000">
            <a:off x="8882380" y="1428750"/>
            <a:ext cx="2033270" cy="583565"/>
          </a:xfrm>
          <a:prstGeom prst="rect">
            <a:avLst/>
          </a:prstGeom>
          <a:noFill/>
        </p:spPr>
        <p:txBody>
          <a:bodyPr wrap="square" rtlCol="0">
            <a:spAutoFit/>
          </a:bodyPr>
          <a:lstStyle/>
          <a:p>
            <a:r>
              <a:rPr lang="zh-CN" altLang="en-US" sz="3200" b="1" u="sng">
                <a:solidFill>
                  <a:srgbClr val="F3E594"/>
                </a:solidFill>
                <a:effectLst>
                  <a:outerShdw blurRad="38100" dist="38100" dir="2700000" algn="tl">
                    <a:srgbClr val="000000">
                      <a:alpha val="43137"/>
                    </a:srgbClr>
                  </a:outerShdw>
                </a:effectLst>
                <a:cs typeface="+mn-ea"/>
                <a:sym typeface="+mn-lt"/>
              </a:rPr>
              <a:t>第一部分</a:t>
            </a:r>
            <a:endParaRPr lang="zh-CN" altLang="en-US" sz="3200" b="1" u="sng">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5734794" y="1774825"/>
            <a:ext cx="2877711" cy="3313430"/>
          </a:xfrm>
          <a:prstGeom prst="rect">
            <a:avLst/>
          </a:prstGeom>
          <a:noFill/>
        </p:spPr>
        <p:txBody>
          <a:bodyPr vert="eaVert" wrap="square" rtlCol="0">
            <a:spAutoFit/>
          </a:bodyPr>
          <a:lstStyle/>
          <a:p>
            <a:pPr>
              <a:lnSpc>
                <a:spcPct val="3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cs typeface="+mn-ea"/>
              <a:sym typeface="+mn-lt"/>
            </a:endParaRPr>
          </a:p>
        </p:txBody>
      </p:sp>
      <p:pic>
        <p:nvPicPr>
          <p:cNvPr id="11" name="图片 10"/>
          <p:cNvPicPr>
            <a:picLocks noChangeAspect="1"/>
          </p:cNvPicPr>
          <p:nvPr/>
        </p:nvPicPr>
        <p:blipFill rotWithShape="1">
          <a:blip r:embed="rId2" cstate="screen"/>
          <a:srcRect/>
          <a:stretch>
            <a:fillRect/>
          </a:stretch>
        </p:blipFill>
        <p:spPr>
          <a:xfrm>
            <a:off x="0" y="5212080"/>
            <a:ext cx="12192000" cy="1622948"/>
          </a:xfrm>
          <a:prstGeom prst="rect">
            <a:avLst/>
          </a:prstGeom>
        </p:spPr>
      </p:pic>
      <p:pic>
        <p:nvPicPr>
          <p:cNvPr id="14" name="图片 13"/>
          <p:cNvPicPr>
            <a:picLocks noChangeAspect="1"/>
          </p:cNvPicPr>
          <p:nvPr/>
        </p:nvPicPr>
        <p:blipFill>
          <a:blip r:embed="rId3" cstate="screen"/>
          <a:srcRect/>
          <a:stretch>
            <a:fillRect/>
          </a:stretch>
        </p:blipFill>
        <p:spPr>
          <a:xfrm>
            <a:off x="1208350" y="-26894"/>
            <a:ext cx="4158630" cy="5544839"/>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500"/>
                                        <p:tgtEl>
                                          <p:spTgt spid="12"/>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P spid="1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活动整体思路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2" name="图片 1"/>
          <p:cNvPicPr>
            <a:picLocks noChangeAspect="1"/>
          </p:cNvPicPr>
          <p:nvPr/>
        </p:nvPicPr>
        <p:blipFill>
          <a:blip r:embed="rId1" cstate="screen"/>
          <a:srcRect/>
          <a:stretch>
            <a:fillRect/>
          </a:stretch>
        </p:blipFill>
        <p:spPr>
          <a:xfrm>
            <a:off x="7386321" y="1262380"/>
            <a:ext cx="3987800" cy="3987800"/>
          </a:xfrm>
          <a:prstGeom prst="rect">
            <a:avLst/>
          </a:prstGeom>
        </p:spPr>
      </p:pic>
      <p:sp>
        <p:nvSpPr>
          <p:cNvPr id="18" name="文本框 17"/>
          <p:cNvSpPr txBox="1"/>
          <p:nvPr/>
        </p:nvSpPr>
        <p:spPr>
          <a:xfrm>
            <a:off x="1204595" y="2472690"/>
            <a:ext cx="1971040" cy="368300"/>
          </a:xfrm>
          <a:prstGeom prst="rect">
            <a:avLst/>
          </a:prstGeom>
          <a:noFill/>
        </p:spPr>
        <p:txBody>
          <a:bodyPr wrap="square" rtlCol="0">
            <a:spAutoFit/>
          </a:bodyPr>
          <a:lstStyle/>
          <a:p>
            <a:pPr algn="dist"/>
            <a:r>
              <a:rPr lang="zh-CN" altLang="en-US" b="1" u="sng">
                <a:solidFill>
                  <a:srgbClr val="F3E594"/>
                </a:solidFill>
                <a:effectLst>
                  <a:outerShdw blurRad="38100" dist="38100" dir="2700000" algn="tl">
                    <a:srgbClr val="000000">
                      <a:alpha val="43137"/>
                    </a:srgbClr>
                  </a:outerShdw>
                </a:effectLst>
                <a:cs typeface="+mn-ea"/>
                <a:sym typeface="+mn-lt"/>
              </a:rPr>
              <a:t>输入你的标题</a:t>
            </a:r>
            <a:endParaRPr lang="zh-CN" altLang="en-US" b="1" u="sng">
              <a:solidFill>
                <a:srgbClr val="F3E594"/>
              </a:solidFill>
              <a:effectLst>
                <a:outerShdw blurRad="38100" dist="38100" dir="2700000" algn="tl">
                  <a:srgbClr val="000000">
                    <a:alpha val="43137"/>
                  </a:srgbClr>
                </a:outerShdw>
              </a:effectLst>
              <a:cs typeface="+mn-ea"/>
              <a:sym typeface="+mn-lt"/>
            </a:endParaRPr>
          </a:p>
        </p:txBody>
      </p:sp>
      <p:sp>
        <p:nvSpPr>
          <p:cNvPr id="3" name="文本框 2"/>
          <p:cNvSpPr txBox="1"/>
          <p:nvPr/>
        </p:nvSpPr>
        <p:spPr>
          <a:xfrm>
            <a:off x="1204595" y="3057525"/>
            <a:ext cx="5554345" cy="1565557"/>
          </a:xfrm>
          <a:prstGeom prst="rect">
            <a:avLst/>
          </a:prstGeom>
          <a:noFill/>
        </p:spPr>
        <p:txBody>
          <a:bodyPr wrap="square" rtlCol="0" anchor="t">
            <a:spAutoFit/>
          </a:bodyPr>
          <a:lstStyle/>
          <a:p>
            <a:pPr>
              <a:lnSpc>
                <a:spcPct val="250000"/>
              </a:lnSpc>
            </a:pPr>
            <a:r>
              <a:rPr lang="zh-CN" altLang="en-US" sz="1000">
                <a:solidFill>
                  <a:srgbClr val="F3E594"/>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cs typeface="+mn-ea"/>
              <a:sym typeface="+mn-lt"/>
            </a:endParaRPr>
          </a:p>
        </p:txBody>
      </p:sp>
      <p:pic>
        <p:nvPicPr>
          <p:cNvPr id="12" name="图片 11"/>
          <p:cNvPicPr>
            <a:picLocks noChangeAspect="1"/>
          </p:cNvPicPr>
          <p:nvPr/>
        </p:nvPicPr>
        <p:blipFill rotWithShape="1">
          <a:blip r:embed="rId2" cstate="screen"/>
          <a:srcRect/>
          <a:stretch>
            <a:fillRect/>
          </a:stretch>
        </p:blipFill>
        <p:spPr>
          <a:xfrm>
            <a:off x="0" y="52501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P spid="18" grpId="0"/>
      <p:bldP spid="18" grpId="1"/>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活动整体思路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grpSp>
        <p:nvGrpSpPr>
          <p:cNvPr id="5" name="组合 4"/>
          <p:cNvGrpSpPr/>
          <p:nvPr/>
        </p:nvGrpSpPr>
        <p:grpSpPr>
          <a:xfrm>
            <a:off x="1879283" y="2192655"/>
            <a:ext cx="1885315" cy="2827655"/>
            <a:chOff x="2378" y="4016"/>
            <a:chExt cx="2969" cy="4453"/>
          </a:xfrm>
        </p:grpSpPr>
        <p:pic>
          <p:nvPicPr>
            <p:cNvPr id="2" name="图片 1"/>
            <p:cNvPicPr>
              <a:picLocks noChangeAspect="1"/>
            </p:cNvPicPr>
            <p:nvPr/>
          </p:nvPicPr>
          <p:blipFill>
            <a:blip r:embed="rId1" cstate="screen"/>
            <a:srcRect/>
            <a:stretch>
              <a:fillRect/>
            </a:stretch>
          </p:blipFill>
          <p:spPr>
            <a:xfrm rot="16200000">
              <a:off x="1636" y="4758"/>
              <a:ext cx="4453" cy="2969"/>
            </a:xfrm>
            <a:prstGeom prst="rect">
              <a:avLst/>
            </a:prstGeom>
          </p:spPr>
        </p:pic>
        <p:sp>
          <p:nvSpPr>
            <p:cNvPr id="3" name="文本框 2"/>
            <p:cNvSpPr txBox="1"/>
            <p:nvPr/>
          </p:nvSpPr>
          <p:spPr>
            <a:xfrm>
              <a:off x="4337" y="4321"/>
              <a:ext cx="779" cy="2761"/>
            </a:xfrm>
            <a:prstGeom prst="rect">
              <a:avLst/>
            </a:prstGeom>
            <a:noFill/>
          </p:spPr>
          <p:txBody>
            <a:bodyPr wrap="square" rtlCol="0">
              <a:spAutoFit/>
            </a:bodyPr>
            <a:lstStyle/>
            <a:p>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2592" y="4321"/>
              <a:ext cx="1745" cy="4005"/>
            </a:xfrm>
            <a:prstGeom prst="rect">
              <a:avLst/>
            </a:prstGeom>
            <a:noFill/>
          </p:spPr>
          <p:txBody>
            <a:bodyPr vert="eaVert" wrap="square" rtlCol="0">
              <a:spAutoFit/>
            </a:bodyPr>
            <a:lstStyle/>
            <a:p>
              <a:pPr>
                <a:lnSpc>
                  <a:spcPct val="2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a:t>
              </a:r>
              <a:endParaRPr lang="zh-CN" altLang="en-US" sz="1000">
                <a:solidFill>
                  <a:srgbClr val="F3E594"/>
                </a:solidFill>
                <a:cs typeface="+mn-ea"/>
                <a:sym typeface="+mn-lt"/>
              </a:endParaRPr>
            </a:p>
          </p:txBody>
        </p:sp>
      </p:grpSp>
      <p:grpSp>
        <p:nvGrpSpPr>
          <p:cNvPr id="11" name="组合 10"/>
          <p:cNvGrpSpPr/>
          <p:nvPr/>
        </p:nvGrpSpPr>
        <p:grpSpPr>
          <a:xfrm>
            <a:off x="5611495" y="2568575"/>
            <a:ext cx="1602740" cy="2543175"/>
            <a:chOff x="2592" y="4321"/>
            <a:chExt cx="2524" cy="4005"/>
          </a:xfrm>
        </p:grpSpPr>
        <p:sp>
          <p:nvSpPr>
            <p:cNvPr id="14" name="文本框 13"/>
            <p:cNvSpPr txBox="1"/>
            <p:nvPr/>
          </p:nvSpPr>
          <p:spPr>
            <a:xfrm>
              <a:off x="4337" y="4321"/>
              <a:ext cx="779" cy="2761"/>
            </a:xfrm>
            <a:prstGeom prst="rect">
              <a:avLst/>
            </a:prstGeom>
            <a:noFill/>
          </p:spPr>
          <p:txBody>
            <a:bodyPr wrap="square" rtlCol="0">
              <a:spAutoFit/>
            </a:bodyPr>
            <a:lstStyle/>
            <a:p>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5" name="文本框 14"/>
            <p:cNvSpPr txBox="1"/>
            <p:nvPr/>
          </p:nvSpPr>
          <p:spPr>
            <a:xfrm>
              <a:off x="2592" y="4321"/>
              <a:ext cx="1745" cy="4005"/>
            </a:xfrm>
            <a:prstGeom prst="rect">
              <a:avLst/>
            </a:prstGeom>
            <a:noFill/>
          </p:spPr>
          <p:txBody>
            <a:bodyPr vert="eaVert" wrap="square" rtlCol="0">
              <a:spAutoFit/>
            </a:bodyPr>
            <a:lstStyle/>
            <a:p>
              <a:pPr>
                <a:lnSpc>
                  <a:spcPct val="2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a:t>
              </a:r>
              <a:endParaRPr lang="zh-CN" altLang="en-US" sz="1000">
                <a:solidFill>
                  <a:srgbClr val="F3E594"/>
                </a:solidFill>
                <a:cs typeface="+mn-ea"/>
                <a:sym typeface="+mn-lt"/>
              </a:endParaRPr>
            </a:p>
          </p:txBody>
        </p:sp>
      </p:grpSp>
      <p:grpSp>
        <p:nvGrpSpPr>
          <p:cNvPr id="16" name="组合 15"/>
          <p:cNvGrpSpPr/>
          <p:nvPr/>
        </p:nvGrpSpPr>
        <p:grpSpPr>
          <a:xfrm>
            <a:off x="8928419" y="2600007"/>
            <a:ext cx="1602740" cy="2543175"/>
            <a:chOff x="2592" y="4321"/>
            <a:chExt cx="2524" cy="4005"/>
          </a:xfrm>
        </p:grpSpPr>
        <p:sp>
          <p:nvSpPr>
            <p:cNvPr id="18" name="文本框 17"/>
            <p:cNvSpPr txBox="1"/>
            <p:nvPr/>
          </p:nvSpPr>
          <p:spPr>
            <a:xfrm>
              <a:off x="4337" y="4321"/>
              <a:ext cx="779" cy="2761"/>
            </a:xfrm>
            <a:prstGeom prst="rect">
              <a:avLst/>
            </a:prstGeom>
            <a:noFill/>
          </p:spPr>
          <p:txBody>
            <a:bodyPr wrap="square" rtlCol="0">
              <a:spAutoFit/>
            </a:bodyPr>
            <a:lstStyle/>
            <a:p>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9" name="文本框 18"/>
            <p:cNvSpPr txBox="1"/>
            <p:nvPr/>
          </p:nvSpPr>
          <p:spPr>
            <a:xfrm>
              <a:off x="2592" y="4321"/>
              <a:ext cx="1745" cy="4005"/>
            </a:xfrm>
            <a:prstGeom prst="rect">
              <a:avLst/>
            </a:prstGeom>
            <a:noFill/>
          </p:spPr>
          <p:txBody>
            <a:bodyPr vert="eaVert" wrap="square" rtlCol="0">
              <a:spAutoFit/>
            </a:bodyPr>
            <a:lstStyle/>
            <a:p>
              <a:pPr>
                <a:lnSpc>
                  <a:spcPct val="2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a:t>
              </a:r>
              <a:endParaRPr lang="zh-CN" altLang="en-US" sz="1000">
                <a:solidFill>
                  <a:srgbClr val="F3E594"/>
                </a:solidFill>
                <a:cs typeface="+mn-ea"/>
                <a:sym typeface="+mn-lt"/>
              </a:endParaRPr>
            </a:p>
          </p:txBody>
        </p:sp>
      </p:grpSp>
      <p:pic>
        <p:nvPicPr>
          <p:cNvPr id="20" name="图片 19"/>
          <p:cNvPicPr>
            <a:picLocks noChangeAspect="1"/>
          </p:cNvPicPr>
          <p:nvPr/>
        </p:nvPicPr>
        <p:blipFill rotWithShape="1">
          <a:blip r:embed="rId2" cstate="screen"/>
          <a:srcRect/>
          <a:stretch>
            <a:fillRect/>
          </a:stretch>
        </p:blipFill>
        <p:spPr>
          <a:xfrm>
            <a:off x="0" y="5250180"/>
            <a:ext cx="12192000" cy="1622948"/>
          </a:xfrm>
          <a:prstGeom prst="rect">
            <a:avLst/>
          </a:prstGeom>
        </p:spPr>
      </p:pic>
      <p:pic>
        <p:nvPicPr>
          <p:cNvPr id="21" name="图片 20"/>
          <p:cNvPicPr>
            <a:picLocks noChangeAspect="1"/>
          </p:cNvPicPr>
          <p:nvPr/>
        </p:nvPicPr>
        <p:blipFill>
          <a:blip r:embed="rId1" cstate="screen"/>
          <a:srcRect/>
          <a:stretch>
            <a:fillRect/>
          </a:stretch>
        </p:blipFill>
        <p:spPr>
          <a:xfrm rot="16200000">
            <a:off x="4964114" y="2755265"/>
            <a:ext cx="2827655" cy="1885315"/>
          </a:xfrm>
          <a:prstGeom prst="rect">
            <a:avLst/>
          </a:prstGeom>
        </p:spPr>
      </p:pic>
      <p:pic>
        <p:nvPicPr>
          <p:cNvPr id="22" name="图片 21"/>
          <p:cNvPicPr>
            <a:picLocks noChangeAspect="1"/>
          </p:cNvPicPr>
          <p:nvPr/>
        </p:nvPicPr>
        <p:blipFill>
          <a:blip r:embed="rId1" cstate="screen"/>
          <a:srcRect/>
          <a:stretch>
            <a:fillRect/>
          </a:stretch>
        </p:blipFill>
        <p:spPr>
          <a:xfrm rot="16200000">
            <a:off x="8205473" y="2788920"/>
            <a:ext cx="2827655" cy="188531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活动整体思路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2" name="图片 1"/>
          <p:cNvPicPr>
            <a:picLocks noChangeAspect="1"/>
          </p:cNvPicPr>
          <p:nvPr/>
        </p:nvPicPr>
        <p:blipFill>
          <a:blip r:embed="rId1" cstate="screen"/>
          <a:srcRect/>
          <a:stretch>
            <a:fillRect/>
          </a:stretch>
        </p:blipFill>
        <p:spPr>
          <a:xfrm>
            <a:off x="3345974" y="770097"/>
            <a:ext cx="5632767" cy="5632767"/>
          </a:xfrm>
          <a:prstGeom prst="rect">
            <a:avLst/>
          </a:prstGeom>
        </p:spPr>
      </p:pic>
      <p:grpSp>
        <p:nvGrpSpPr>
          <p:cNvPr id="3" name="组合 2"/>
          <p:cNvGrpSpPr/>
          <p:nvPr/>
        </p:nvGrpSpPr>
        <p:grpSpPr>
          <a:xfrm>
            <a:off x="785495" y="2272665"/>
            <a:ext cx="3872865" cy="953770"/>
            <a:chOff x="1262" y="3579"/>
            <a:chExt cx="6099" cy="1502"/>
          </a:xfrm>
        </p:grpSpPr>
        <p:sp>
          <p:nvSpPr>
            <p:cNvPr id="5" name="文本框 4"/>
            <p:cNvSpPr txBox="1"/>
            <p:nvPr/>
          </p:nvSpPr>
          <p:spPr>
            <a:xfrm>
              <a:off x="2485" y="3579"/>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1" name="椭圆 10"/>
            <p:cNvSpPr/>
            <p:nvPr/>
          </p:nvSpPr>
          <p:spPr>
            <a:xfrm>
              <a:off x="1262" y="3895"/>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01</a:t>
              </a:r>
              <a:endParaRPr lang="en-US" altLang="zh-CN" sz="1600" b="1">
                <a:solidFill>
                  <a:srgbClr val="C00000"/>
                </a:solidFill>
                <a:cs typeface="+mn-ea"/>
                <a:sym typeface="+mn-lt"/>
              </a:endParaRPr>
            </a:p>
          </p:txBody>
        </p:sp>
        <p:sp>
          <p:nvSpPr>
            <p:cNvPr id="12" name="文本框 11"/>
            <p:cNvSpPr txBox="1"/>
            <p:nvPr/>
          </p:nvSpPr>
          <p:spPr>
            <a:xfrm>
              <a:off x="2485" y="4039"/>
              <a:ext cx="4876"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3" name="组合 12"/>
          <p:cNvGrpSpPr/>
          <p:nvPr/>
        </p:nvGrpSpPr>
        <p:grpSpPr>
          <a:xfrm>
            <a:off x="785495" y="4114165"/>
            <a:ext cx="3872865" cy="953770"/>
            <a:chOff x="1262" y="3579"/>
            <a:chExt cx="6099" cy="1502"/>
          </a:xfrm>
        </p:grpSpPr>
        <p:sp>
          <p:nvSpPr>
            <p:cNvPr id="14" name="文本框 13"/>
            <p:cNvSpPr txBox="1"/>
            <p:nvPr/>
          </p:nvSpPr>
          <p:spPr>
            <a:xfrm>
              <a:off x="2485" y="3579"/>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5" name="椭圆 14"/>
            <p:cNvSpPr/>
            <p:nvPr/>
          </p:nvSpPr>
          <p:spPr>
            <a:xfrm>
              <a:off x="1262" y="3895"/>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02</a:t>
              </a:r>
              <a:endParaRPr lang="en-US" altLang="zh-CN" sz="1600" b="1">
                <a:solidFill>
                  <a:srgbClr val="C00000"/>
                </a:solidFill>
                <a:cs typeface="+mn-ea"/>
                <a:sym typeface="+mn-lt"/>
              </a:endParaRPr>
            </a:p>
          </p:txBody>
        </p:sp>
        <p:sp>
          <p:nvSpPr>
            <p:cNvPr id="16" name="文本框 15"/>
            <p:cNvSpPr txBox="1"/>
            <p:nvPr/>
          </p:nvSpPr>
          <p:spPr>
            <a:xfrm>
              <a:off x="2485" y="4039"/>
              <a:ext cx="4876"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7" name="组合 16"/>
          <p:cNvGrpSpPr/>
          <p:nvPr/>
        </p:nvGrpSpPr>
        <p:grpSpPr>
          <a:xfrm>
            <a:off x="7668895" y="2272665"/>
            <a:ext cx="3872865" cy="953770"/>
            <a:chOff x="1262" y="3579"/>
            <a:chExt cx="6099" cy="1502"/>
          </a:xfrm>
        </p:grpSpPr>
        <p:sp>
          <p:nvSpPr>
            <p:cNvPr id="18" name="文本框 17"/>
            <p:cNvSpPr txBox="1"/>
            <p:nvPr/>
          </p:nvSpPr>
          <p:spPr>
            <a:xfrm>
              <a:off x="2485" y="3579"/>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9" name="椭圆 18"/>
            <p:cNvSpPr/>
            <p:nvPr/>
          </p:nvSpPr>
          <p:spPr>
            <a:xfrm>
              <a:off x="1262" y="3895"/>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03</a:t>
              </a:r>
              <a:endParaRPr lang="en-US" altLang="zh-CN" sz="1600" b="1">
                <a:solidFill>
                  <a:srgbClr val="C00000"/>
                </a:solidFill>
                <a:cs typeface="+mn-ea"/>
                <a:sym typeface="+mn-lt"/>
              </a:endParaRPr>
            </a:p>
          </p:txBody>
        </p:sp>
        <p:sp>
          <p:nvSpPr>
            <p:cNvPr id="20" name="文本框 19"/>
            <p:cNvSpPr txBox="1"/>
            <p:nvPr/>
          </p:nvSpPr>
          <p:spPr>
            <a:xfrm>
              <a:off x="2485" y="4039"/>
              <a:ext cx="4876"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21" name="组合 20"/>
          <p:cNvGrpSpPr/>
          <p:nvPr/>
        </p:nvGrpSpPr>
        <p:grpSpPr>
          <a:xfrm>
            <a:off x="7668895" y="4114165"/>
            <a:ext cx="3872865" cy="953770"/>
            <a:chOff x="1262" y="3579"/>
            <a:chExt cx="6099" cy="1502"/>
          </a:xfrm>
        </p:grpSpPr>
        <p:sp>
          <p:nvSpPr>
            <p:cNvPr id="22" name="文本框 21"/>
            <p:cNvSpPr txBox="1"/>
            <p:nvPr/>
          </p:nvSpPr>
          <p:spPr>
            <a:xfrm>
              <a:off x="2485" y="3579"/>
              <a:ext cx="2752" cy="58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23" name="椭圆 22"/>
            <p:cNvSpPr/>
            <p:nvPr/>
          </p:nvSpPr>
          <p:spPr>
            <a:xfrm>
              <a:off x="1262" y="3895"/>
              <a:ext cx="926" cy="926"/>
            </a:xfrm>
            <a:prstGeom prst="ellipse">
              <a:avLst/>
            </a:prstGeom>
            <a:solidFill>
              <a:srgbClr val="F3E59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solidFill>
                    <a:srgbClr val="C00000"/>
                  </a:solidFill>
                  <a:cs typeface="+mn-ea"/>
                  <a:sym typeface="+mn-lt"/>
                </a:rPr>
                <a:t>04</a:t>
              </a:r>
              <a:endParaRPr lang="en-US" altLang="zh-CN" sz="1600" b="1">
                <a:solidFill>
                  <a:srgbClr val="C00000"/>
                </a:solidFill>
                <a:cs typeface="+mn-ea"/>
                <a:sym typeface="+mn-lt"/>
              </a:endParaRPr>
            </a:p>
          </p:txBody>
        </p:sp>
        <p:sp>
          <p:nvSpPr>
            <p:cNvPr id="24" name="文本框 23"/>
            <p:cNvSpPr txBox="1"/>
            <p:nvPr/>
          </p:nvSpPr>
          <p:spPr>
            <a:xfrm>
              <a:off x="2485" y="4039"/>
              <a:ext cx="4876" cy="1042"/>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25" name="图片 24"/>
          <p:cNvPicPr>
            <a:picLocks noChangeAspect="1"/>
          </p:cNvPicPr>
          <p:nvPr/>
        </p:nvPicPr>
        <p:blipFill rotWithShape="1">
          <a:blip r:embed="rId2" cstate="screen"/>
          <a:srcRect/>
          <a:stretch>
            <a:fillRect/>
          </a:stretch>
        </p:blipFill>
        <p:spPr>
          <a:xfrm>
            <a:off x="0" y="52120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strVal val="#ppt_w*0.7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Effect transition="in" filter="fade">
                                      <p:cBhvr>
                                        <p:cTn id="15" dur="1000"/>
                                        <p:tgtEl>
                                          <p:spTgt spid="3"/>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childTnLst>
                          </p:cTn>
                        </p:par>
                        <p:par>
                          <p:cTn id="22" fill="hold">
                            <p:stCondLst>
                              <p:cond delay="3000"/>
                            </p:stCondLst>
                            <p:childTnLst>
                              <p:par>
                                <p:cTn id="23" presetID="55"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1000" fill="hold"/>
                                        <p:tgtEl>
                                          <p:spTgt spid="17"/>
                                        </p:tgtEl>
                                        <p:attrNameLst>
                                          <p:attrName>ppt_w</p:attrName>
                                        </p:attrNameLst>
                                      </p:cBhvr>
                                      <p:tavLst>
                                        <p:tav tm="0">
                                          <p:val>
                                            <p:strVal val="#ppt_w*0.70"/>
                                          </p:val>
                                        </p:tav>
                                        <p:tav tm="100000">
                                          <p:val>
                                            <p:strVal val="#ppt_w"/>
                                          </p:val>
                                        </p:tav>
                                      </p:tavLst>
                                    </p:anim>
                                    <p:anim calcmode="lin" valueType="num">
                                      <p:cBhvr>
                                        <p:cTn id="26" dur="1000" fill="hold"/>
                                        <p:tgtEl>
                                          <p:spTgt spid="17"/>
                                        </p:tgtEl>
                                        <p:attrNameLst>
                                          <p:attrName>ppt_h</p:attrName>
                                        </p:attrNameLst>
                                      </p:cBhvr>
                                      <p:tavLst>
                                        <p:tav tm="0">
                                          <p:val>
                                            <p:strVal val="#ppt_h"/>
                                          </p:val>
                                        </p:tav>
                                        <p:tav tm="100000">
                                          <p:val>
                                            <p:strVal val="#ppt_h"/>
                                          </p:val>
                                        </p:tav>
                                      </p:tavLst>
                                    </p:anim>
                                    <p:animEffect transition="in" filter="fade">
                                      <p:cBhvr>
                                        <p:cTn id="27" dur="1000"/>
                                        <p:tgtEl>
                                          <p:spTgt spid="17"/>
                                        </p:tgtEl>
                                      </p:cBhvr>
                                    </p:animEffect>
                                  </p:childTnLst>
                                </p:cTn>
                              </p:par>
                            </p:childTnLst>
                          </p:cTn>
                        </p:par>
                        <p:par>
                          <p:cTn id="28" fill="hold">
                            <p:stCondLst>
                              <p:cond delay="4000"/>
                            </p:stCondLst>
                            <p:childTnLst>
                              <p:par>
                                <p:cTn id="29" presetID="55"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strVal val="#ppt_w*0.70"/>
                                          </p:val>
                                        </p:tav>
                                        <p:tav tm="100000">
                                          <p:val>
                                            <p:strVal val="#ppt_w"/>
                                          </p:val>
                                        </p:tav>
                                      </p:tavLst>
                                    </p:anim>
                                    <p:anim calcmode="lin" valueType="num">
                                      <p:cBhvr>
                                        <p:cTn id="32" dur="1000" fill="hold"/>
                                        <p:tgtEl>
                                          <p:spTgt spid="21"/>
                                        </p:tgtEl>
                                        <p:attrNameLst>
                                          <p:attrName>ppt_h</p:attrName>
                                        </p:attrNameLst>
                                      </p:cBhvr>
                                      <p:tavLst>
                                        <p:tav tm="0">
                                          <p:val>
                                            <p:strVal val="#ppt_h"/>
                                          </p:val>
                                        </p:tav>
                                        <p:tav tm="100000">
                                          <p:val>
                                            <p:strVal val="#ppt_h"/>
                                          </p:val>
                                        </p:tav>
                                      </p:tavLst>
                                    </p:anim>
                                    <p:animEffect transition="in" filter="fade">
                                      <p:cBhvr>
                                        <p:cTn id="3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活动整体思路</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grpSp>
        <p:nvGrpSpPr>
          <p:cNvPr id="5" name="组合 4"/>
          <p:cNvGrpSpPr/>
          <p:nvPr/>
        </p:nvGrpSpPr>
        <p:grpSpPr>
          <a:xfrm>
            <a:off x="349250" y="2586990"/>
            <a:ext cx="2032000" cy="2188210"/>
            <a:chOff x="1862" y="3369"/>
            <a:chExt cx="3200" cy="3446"/>
          </a:xfrm>
        </p:grpSpPr>
        <p:sp>
          <p:nvSpPr>
            <p:cNvPr id="2" name="圆角矩形 1"/>
            <p:cNvSpPr/>
            <p:nvPr/>
          </p:nvSpPr>
          <p:spPr>
            <a:xfrm>
              <a:off x="2038" y="4395"/>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3" name="iconfont-11773-5618783"/>
            <p:cNvSpPr>
              <a:spLocks noChangeAspect="1"/>
            </p:cNvSpPr>
            <p:nvPr/>
          </p:nvSpPr>
          <p:spPr bwMode="auto">
            <a:xfrm>
              <a:off x="3118" y="3369"/>
              <a:ext cx="688" cy="766"/>
            </a:xfrm>
            <a:custGeom>
              <a:avLst/>
              <a:gdLst>
                <a:gd name="T0" fmla="*/ 4411 w 8665"/>
                <a:gd name="T1" fmla="*/ 0 h 9656"/>
                <a:gd name="T2" fmla="*/ 4411 w 8665"/>
                <a:gd name="T3" fmla="*/ 3031 h 9656"/>
                <a:gd name="T4" fmla="*/ 369 w 8665"/>
                <a:gd name="T5" fmla="*/ 2871 h 9656"/>
                <a:gd name="T6" fmla="*/ 733 w 8665"/>
                <a:gd name="T7" fmla="*/ 2240 h 9656"/>
                <a:gd name="T8" fmla="*/ 369 w 8665"/>
                <a:gd name="T9" fmla="*/ 2871 h 9656"/>
                <a:gd name="T10" fmla="*/ 112 w 8665"/>
                <a:gd name="T11" fmla="*/ 7175 h 9656"/>
                <a:gd name="T12" fmla="*/ 2737 w 8665"/>
                <a:gd name="T13" fmla="*/ 5660 h 9656"/>
                <a:gd name="T14" fmla="*/ 3891 w 8665"/>
                <a:gd name="T15" fmla="*/ 9239 h 9656"/>
                <a:gd name="T16" fmla="*/ 4619 w 8665"/>
                <a:gd name="T17" fmla="*/ 9239 h 9656"/>
                <a:gd name="T18" fmla="*/ 3891 w 8665"/>
                <a:gd name="T19" fmla="*/ 9239 h 9656"/>
                <a:gd name="T20" fmla="*/ 5849 w 8665"/>
                <a:gd name="T21" fmla="*/ 5795 h 9656"/>
                <a:gd name="T22" fmla="*/ 8475 w 8665"/>
                <a:gd name="T23" fmla="*/ 7309 h 9656"/>
                <a:gd name="T24" fmla="*/ 8373 w 8665"/>
                <a:gd name="T25" fmla="*/ 3005 h 9656"/>
                <a:gd name="T26" fmla="*/ 8009 w 8665"/>
                <a:gd name="T27" fmla="*/ 2375 h 9656"/>
                <a:gd name="T28" fmla="*/ 8373 w 8665"/>
                <a:gd name="T29" fmla="*/ 3005 h 9656"/>
                <a:gd name="T30" fmla="*/ 3024 w 8665"/>
                <a:gd name="T31" fmla="*/ 1927 h 9656"/>
                <a:gd name="T32" fmla="*/ 2572 w 8665"/>
                <a:gd name="T33" fmla="*/ 2188 h 9656"/>
                <a:gd name="T34" fmla="*/ 865 w 8665"/>
                <a:gd name="T35" fmla="*/ 4772 h 9656"/>
                <a:gd name="T36" fmla="*/ 3043 w 8665"/>
                <a:gd name="T37" fmla="*/ 4772 h 9656"/>
                <a:gd name="T38" fmla="*/ 865 w 8665"/>
                <a:gd name="T39" fmla="*/ 4772 h 9656"/>
                <a:gd name="T40" fmla="*/ 2927 w 8665"/>
                <a:gd name="T41" fmla="*/ 7673 h 9656"/>
                <a:gd name="T42" fmla="*/ 2475 w 8665"/>
                <a:gd name="T43" fmla="*/ 7412 h 9656"/>
                <a:gd name="T44" fmla="*/ 4929 w 8665"/>
                <a:gd name="T45" fmla="*/ 5973 h 9656"/>
                <a:gd name="T46" fmla="*/ 6017 w 8665"/>
                <a:gd name="T47" fmla="*/ 7859 h 9656"/>
                <a:gd name="T48" fmla="*/ 4929 w 8665"/>
                <a:gd name="T49" fmla="*/ 5973 h 9656"/>
                <a:gd name="T50" fmla="*/ 7499 w 8665"/>
                <a:gd name="T51" fmla="*/ 5145 h 9656"/>
                <a:gd name="T52" fmla="*/ 7499 w 8665"/>
                <a:gd name="T53" fmla="*/ 4623 h 9656"/>
                <a:gd name="T54" fmla="*/ 6115 w 8665"/>
                <a:gd name="T55" fmla="*/ 1853 h 9656"/>
                <a:gd name="T56" fmla="*/ 5027 w 8665"/>
                <a:gd name="T57" fmla="*/ 3739 h 9656"/>
                <a:gd name="T58" fmla="*/ 6115 w 8665"/>
                <a:gd name="T59" fmla="*/ 1853 h 9656"/>
                <a:gd name="T60" fmla="*/ 4592 w 8665"/>
                <a:gd name="T61" fmla="*/ 4555 h 9656"/>
                <a:gd name="T62" fmla="*/ 4072 w 8665"/>
                <a:gd name="T63" fmla="*/ 4555 h 9656"/>
                <a:gd name="T64" fmla="*/ 3912 w 8665"/>
                <a:gd name="T65" fmla="*/ 5049 h 9656"/>
                <a:gd name="T66" fmla="*/ 4332 w 8665"/>
                <a:gd name="T67" fmla="*/ 5355 h 9656"/>
                <a:gd name="T68" fmla="*/ 4753 w 8665"/>
                <a:gd name="T69" fmla="*/ 5049 h 9656"/>
                <a:gd name="T70" fmla="*/ 1305 w 8665"/>
                <a:gd name="T71" fmla="*/ 8004 h 9656"/>
                <a:gd name="T72" fmla="*/ 1045 w 8665"/>
                <a:gd name="T73" fmla="*/ 8004 h 9656"/>
                <a:gd name="T74" fmla="*/ 965 w 8665"/>
                <a:gd name="T75" fmla="*/ 8252 h 9656"/>
                <a:gd name="T76" fmla="*/ 1176 w 8665"/>
                <a:gd name="T77" fmla="*/ 8404 h 9656"/>
                <a:gd name="T78" fmla="*/ 1385 w 8665"/>
                <a:gd name="T79" fmla="*/ 8252 h 9656"/>
                <a:gd name="T80" fmla="*/ 1305 w 8665"/>
                <a:gd name="T81" fmla="*/ 8004 h 9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65" h="9656">
                  <a:moveTo>
                    <a:pt x="4775" y="417"/>
                  </a:moveTo>
                  <a:cubicBezTo>
                    <a:pt x="4805" y="196"/>
                    <a:pt x="4633" y="0"/>
                    <a:pt x="4411" y="0"/>
                  </a:cubicBezTo>
                  <a:cubicBezTo>
                    <a:pt x="4188" y="0"/>
                    <a:pt x="4016" y="197"/>
                    <a:pt x="4047" y="417"/>
                  </a:cubicBezTo>
                  <a:lnTo>
                    <a:pt x="4411" y="3031"/>
                  </a:lnTo>
                  <a:lnTo>
                    <a:pt x="4775" y="417"/>
                  </a:lnTo>
                  <a:close/>
                  <a:moveTo>
                    <a:pt x="369" y="2871"/>
                  </a:moveTo>
                  <a:lnTo>
                    <a:pt x="2815" y="3863"/>
                  </a:lnTo>
                  <a:lnTo>
                    <a:pt x="733" y="2240"/>
                  </a:lnTo>
                  <a:cubicBezTo>
                    <a:pt x="557" y="2103"/>
                    <a:pt x="301" y="2153"/>
                    <a:pt x="189" y="2347"/>
                  </a:cubicBezTo>
                  <a:cubicBezTo>
                    <a:pt x="79" y="2540"/>
                    <a:pt x="163" y="2787"/>
                    <a:pt x="369" y="2871"/>
                  </a:cubicBezTo>
                  <a:close/>
                  <a:moveTo>
                    <a:pt x="292" y="6651"/>
                  </a:moveTo>
                  <a:cubicBezTo>
                    <a:pt x="85" y="6735"/>
                    <a:pt x="0" y="6981"/>
                    <a:pt x="112" y="7175"/>
                  </a:cubicBezTo>
                  <a:cubicBezTo>
                    <a:pt x="224" y="7368"/>
                    <a:pt x="480" y="7417"/>
                    <a:pt x="656" y="7281"/>
                  </a:cubicBezTo>
                  <a:lnTo>
                    <a:pt x="2737" y="5660"/>
                  </a:lnTo>
                  <a:lnTo>
                    <a:pt x="292" y="6651"/>
                  </a:lnTo>
                  <a:close/>
                  <a:moveTo>
                    <a:pt x="3891" y="9239"/>
                  </a:moveTo>
                  <a:cubicBezTo>
                    <a:pt x="3860" y="9460"/>
                    <a:pt x="4032" y="9656"/>
                    <a:pt x="4255" y="9656"/>
                  </a:cubicBezTo>
                  <a:cubicBezTo>
                    <a:pt x="4477" y="9656"/>
                    <a:pt x="4649" y="9459"/>
                    <a:pt x="4619" y="9239"/>
                  </a:cubicBezTo>
                  <a:lnTo>
                    <a:pt x="4255" y="6625"/>
                  </a:lnTo>
                  <a:lnTo>
                    <a:pt x="3891" y="9239"/>
                  </a:lnTo>
                  <a:close/>
                  <a:moveTo>
                    <a:pt x="8295" y="6787"/>
                  </a:moveTo>
                  <a:lnTo>
                    <a:pt x="5849" y="5795"/>
                  </a:lnTo>
                  <a:lnTo>
                    <a:pt x="7931" y="7416"/>
                  </a:lnTo>
                  <a:cubicBezTo>
                    <a:pt x="8107" y="7553"/>
                    <a:pt x="8363" y="7503"/>
                    <a:pt x="8475" y="7309"/>
                  </a:cubicBezTo>
                  <a:cubicBezTo>
                    <a:pt x="8587" y="7117"/>
                    <a:pt x="8501" y="6871"/>
                    <a:pt x="8295" y="6787"/>
                  </a:cubicBezTo>
                  <a:close/>
                  <a:moveTo>
                    <a:pt x="8373" y="3005"/>
                  </a:moveTo>
                  <a:cubicBezTo>
                    <a:pt x="8580" y="2921"/>
                    <a:pt x="8665" y="2675"/>
                    <a:pt x="8553" y="2481"/>
                  </a:cubicBezTo>
                  <a:cubicBezTo>
                    <a:pt x="8441" y="2288"/>
                    <a:pt x="8185" y="2239"/>
                    <a:pt x="8009" y="2375"/>
                  </a:cubicBezTo>
                  <a:lnTo>
                    <a:pt x="5928" y="3997"/>
                  </a:lnTo>
                  <a:lnTo>
                    <a:pt x="8373" y="3005"/>
                  </a:lnTo>
                  <a:close/>
                  <a:moveTo>
                    <a:pt x="3736" y="3683"/>
                  </a:moveTo>
                  <a:lnTo>
                    <a:pt x="3024" y="1927"/>
                  </a:lnTo>
                  <a:cubicBezTo>
                    <a:pt x="2964" y="1779"/>
                    <a:pt x="2787" y="1717"/>
                    <a:pt x="2648" y="1797"/>
                  </a:cubicBezTo>
                  <a:cubicBezTo>
                    <a:pt x="2509" y="1877"/>
                    <a:pt x="2473" y="2061"/>
                    <a:pt x="2572" y="2188"/>
                  </a:cubicBezTo>
                  <a:lnTo>
                    <a:pt x="3736" y="3683"/>
                  </a:lnTo>
                  <a:close/>
                  <a:moveTo>
                    <a:pt x="865" y="4772"/>
                  </a:moveTo>
                  <a:cubicBezTo>
                    <a:pt x="865" y="4932"/>
                    <a:pt x="1007" y="5055"/>
                    <a:pt x="1165" y="5033"/>
                  </a:cubicBezTo>
                  <a:lnTo>
                    <a:pt x="3043" y="4772"/>
                  </a:lnTo>
                  <a:lnTo>
                    <a:pt x="1167" y="4511"/>
                  </a:lnTo>
                  <a:cubicBezTo>
                    <a:pt x="1007" y="4489"/>
                    <a:pt x="865" y="4612"/>
                    <a:pt x="865" y="4772"/>
                  </a:cubicBezTo>
                  <a:close/>
                  <a:moveTo>
                    <a:pt x="2551" y="7803"/>
                  </a:moveTo>
                  <a:cubicBezTo>
                    <a:pt x="2689" y="7883"/>
                    <a:pt x="2867" y="7821"/>
                    <a:pt x="2927" y="7673"/>
                  </a:cubicBezTo>
                  <a:lnTo>
                    <a:pt x="3639" y="5917"/>
                  </a:lnTo>
                  <a:lnTo>
                    <a:pt x="2475" y="7412"/>
                  </a:lnTo>
                  <a:cubicBezTo>
                    <a:pt x="2376" y="7539"/>
                    <a:pt x="2412" y="7723"/>
                    <a:pt x="2551" y="7803"/>
                  </a:cubicBezTo>
                  <a:close/>
                  <a:moveTo>
                    <a:pt x="4929" y="5973"/>
                  </a:moveTo>
                  <a:lnTo>
                    <a:pt x="5641" y="7729"/>
                  </a:lnTo>
                  <a:cubicBezTo>
                    <a:pt x="5701" y="7877"/>
                    <a:pt x="5879" y="7939"/>
                    <a:pt x="6017" y="7859"/>
                  </a:cubicBezTo>
                  <a:cubicBezTo>
                    <a:pt x="6156" y="7779"/>
                    <a:pt x="6192" y="7595"/>
                    <a:pt x="6093" y="7468"/>
                  </a:cubicBezTo>
                  <a:lnTo>
                    <a:pt x="4929" y="5973"/>
                  </a:lnTo>
                  <a:close/>
                  <a:moveTo>
                    <a:pt x="5623" y="4884"/>
                  </a:moveTo>
                  <a:lnTo>
                    <a:pt x="7499" y="5145"/>
                  </a:lnTo>
                  <a:cubicBezTo>
                    <a:pt x="7657" y="5168"/>
                    <a:pt x="7799" y="5044"/>
                    <a:pt x="7799" y="4884"/>
                  </a:cubicBezTo>
                  <a:cubicBezTo>
                    <a:pt x="7799" y="4724"/>
                    <a:pt x="7657" y="4601"/>
                    <a:pt x="7499" y="4623"/>
                  </a:cubicBezTo>
                  <a:lnTo>
                    <a:pt x="5623" y="4884"/>
                  </a:lnTo>
                  <a:close/>
                  <a:moveTo>
                    <a:pt x="6115" y="1853"/>
                  </a:moveTo>
                  <a:cubicBezTo>
                    <a:pt x="5976" y="1773"/>
                    <a:pt x="5799" y="1835"/>
                    <a:pt x="5739" y="1983"/>
                  </a:cubicBezTo>
                  <a:lnTo>
                    <a:pt x="5027" y="3739"/>
                  </a:lnTo>
                  <a:lnTo>
                    <a:pt x="6191" y="2244"/>
                  </a:lnTo>
                  <a:cubicBezTo>
                    <a:pt x="6289" y="2119"/>
                    <a:pt x="6253" y="1933"/>
                    <a:pt x="6115" y="1853"/>
                  </a:cubicBezTo>
                  <a:close/>
                  <a:moveTo>
                    <a:pt x="5173" y="4640"/>
                  </a:moveTo>
                  <a:lnTo>
                    <a:pt x="4592" y="4555"/>
                  </a:lnTo>
                  <a:lnTo>
                    <a:pt x="4332" y="4028"/>
                  </a:lnTo>
                  <a:lnTo>
                    <a:pt x="4072" y="4555"/>
                  </a:lnTo>
                  <a:lnTo>
                    <a:pt x="3492" y="4640"/>
                  </a:lnTo>
                  <a:lnTo>
                    <a:pt x="3912" y="5049"/>
                  </a:lnTo>
                  <a:lnTo>
                    <a:pt x="3812" y="5628"/>
                  </a:lnTo>
                  <a:lnTo>
                    <a:pt x="4332" y="5355"/>
                  </a:lnTo>
                  <a:lnTo>
                    <a:pt x="4852" y="5628"/>
                  </a:lnTo>
                  <a:lnTo>
                    <a:pt x="4753" y="5049"/>
                  </a:lnTo>
                  <a:lnTo>
                    <a:pt x="5173" y="4640"/>
                  </a:lnTo>
                  <a:close/>
                  <a:moveTo>
                    <a:pt x="1305" y="8004"/>
                  </a:moveTo>
                  <a:lnTo>
                    <a:pt x="1176" y="7741"/>
                  </a:lnTo>
                  <a:lnTo>
                    <a:pt x="1045" y="8004"/>
                  </a:lnTo>
                  <a:lnTo>
                    <a:pt x="755" y="8047"/>
                  </a:lnTo>
                  <a:lnTo>
                    <a:pt x="965" y="8252"/>
                  </a:lnTo>
                  <a:lnTo>
                    <a:pt x="916" y="8541"/>
                  </a:lnTo>
                  <a:lnTo>
                    <a:pt x="1176" y="8404"/>
                  </a:lnTo>
                  <a:lnTo>
                    <a:pt x="1436" y="8541"/>
                  </a:lnTo>
                  <a:lnTo>
                    <a:pt x="1385" y="8252"/>
                  </a:lnTo>
                  <a:lnTo>
                    <a:pt x="1596" y="8047"/>
                  </a:lnTo>
                  <a:lnTo>
                    <a:pt x="1305" y="8004"/>
                  </a:lnTo>
                  <a:close/>
                </a:path>
              </a:pathLst>
            </a:custGeom>
            <a:solidFill>
              <a:srgbClr val="F3E594"/>
            </a:solidFill>
            <a:ln>
              <a:noFill/>
            </a:ln>
          </p:spPr>
          <p:txBody>
            <a:bodyPr/>
            <a:lstStyle/>
            <a:p>
              <a:endParaRPr lang="zh-CN" altLang="en-US" dirty="0">
                <a:cs typeface="+mn-ea"/>
                <a:sym typeface="+mn-lt"/>
              </a:endParaRPr>
            </a:p>
          </p:txBody>
        </p:sp>
        <p:sp>
          <p:nvSpPr>
            <p:cNvPr id="12" name="文本框 11"/>
            <p:cNvSpPr txBox="1"/>
            <p:nvPr/>
          </p:nvSpPr>
          <p:spPr>
            <a:xfrm>
              <a:off x="1862" y="5289"/>
              <a:ext cx="3200"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1" name="组合 10"/>
          <p:cNvGrpSpPr/>
          <p:nvPr/>
        </p:nvGrpSpPr>
        <p:grpSpPr>
          <a:xfrm>
            <a:off x="2714625" y="2586990"/>
            <a:ext cx="2032000" cy="2188210"/>
            <a:chOff x="1862" y="3369"/>
            <a:chExt cx="3200" cy="3446"/>
          </a:xfrm>
        </p:grpSpPr>
        <p:sp>
          <p:nvSpPr>
            <p:cNvPr id="13" name="圆角矩形 12"/>
            <p:cNvSpPr/>
            <p:nvPr/>
          </p:nvSpPr>
          <p:spPr>
            <a:xfrm>
              <a:off x="2038" y="4395"/>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14" name="iconfont-11773-5618783"/>
            <p:cNvSpPr>
              <a:spLocks noChangeAspect="1"/>
            </p:cNvSpPr>
            <p:nvPr/>
          </p:nvSpPr>
          <p:spPr bwMode="auto">
            <a:xfrm>
              <a:off x="3118" y="3369"/>
              <a:ext cx="688" cy="766"/>
            </a:xfrm>
            <a:custGeom>
              <a:avLst/>
              <a:gdLst>
                <a:gd name="T0" fmla="*/ 4411 w 8665"/>
                <a:gd name="T1" fmla="*/ 0 h 9656"/>
                <a:gd name="T2" fmla="*/ 4411 w 8665"/>
                <a:gd name="T3" fmla="*/ 3031 h 9656"/>
                <a:gd name="T4" fmla="*/ 369 w 8665"/>
                <a:gd name="T5" fmla="*/ 2871 h 9656"/>
                <a:gd name="T6" fmla="*/ 733 w 8665"/>
                <a:gd name="T7" fmla="*/ 2240 h 9656"/>
                <a:gd name="T8" fmla="*/ 369 w 8665"/>
                <a:gd name="T9" fmla="*/ 2871 h 9656"/>
                <a:gd name="T10" fmla="*/ 112 w 8665"/>
                <a:gd name="T11" fmla="*/ 7175 h 9656"/>
                <a:gd name="T12" fmla="*/ 2737 w 8665"/>
                <a:gd name="T13" fmla="*/ 5660 h 9656"/>
                <a:gd name="T14" fmla="*/ 3891 w 8665"/>
                <a:gd name="T15" fmla="*/ 9239 h 9656"/>
                <a:gd name="T16" fmla="*/ 4619 w 8665"/>
                <a:gd name="T17" fmla="*/ 9239 h 9656"/>
                <a:gd name="T18" fmla="*/ 3891 w 8665"/>
                <a:gd name="T19" fmla="*/ 9239 h 9656"/>
                <a:gd name="T20" fmla="*/ 5849 w 8665"/>
                <a:gd name="T21" fmla="*/ 5795 h 9656"/>
                <a:gd name="T22" fmla="*/ 8475 w 8665"/>
                <a:gd name="T23" fmla="*/ 7309 h 9656"/>
                <a:gd name="T24" fmla="*/ 8373 w 8665"/>
                <a:gd name="T25" fmla="*/ 3005 h 9656"/>
                <a:gd name="T26" fmla="*/ 8009 w 8665"/>
                <a:gd name="T27" fmla="*/ 2375 h 9656"/>
                <a:gd name="T28" fmla="*/ 8373 w 8665"/>
                <a:gd name="T29" fmla="*/ 3005 h 9656"/>
                <a:gd name="T30" fmla="*/ 3024 w 8665"/>
                <a:gd name="T31" fmla="*/ 1927 h 9656"/>
                <a:gd name="T32" fmla="*/ 2572 w 8665"/>
                <a:gd name="T33" fmla="*/ 2188 h 9656"/>
                <a:gd name="T34" fmla="*/ 865 w 8665"/>
                <a:gd name="T35" fmla="*/ 4772 h 9656"/>
                <a:gd name="T36" fmla="*/ 3043 w 8665"/>
                <a:gd name="T37" fmla="*/ 4772 h 9656"/>
                <a:gd name="T38" fmla="*/ 865 w 8665"/>
                <a:gd name="T39" fmla="*/ 4772 h 9656"/>
                <a:gd name="T40" fmla="*/ 2927 w 8665"/>
                <a:gd name="T41" fmla="*/ 7673 h 9656"/>
                <a:gd name="T42" fmla="*/ 2475 w 8665"/>
                <a:gd name="T43" fmla="*/ 7412 h 9656"/>
                <a:gd name="T44" fmla="*/ 4929 w 8665"/>
                <a:gd name="T45" fmla="*/ 5973 h 9656"/>
                <a:gd name="T46" fmla="*/ 6017 w 8665"/>
                <a:gd name="T47" fmla="*/ 7859 h 9656"/>
                <a:gd name="T48" fmla="*/ 4929 w 8665"/>
                <a:gd name="T49" fmla="*/ 5973 h 9656"/>
                <a:gd name="T50" fmla="*/ 7499 w 8665"/>
                <a:gd name="T51" fmla="*/ 5145 h 9656"/>
                <a:gd name="T52" fmla="*/ 7499 w 8665"/>
                <a:gd name="T53" fmla="*/ 4623 h 9656"/>
                <a:gd name="T54" fmla="*/ 6115 w 8665"/>
                <a:gd name="T55" fmla="*/ 1853 h 9656"/>
                <a:gd name="T56" fmla="*/ 5027 w 8665"/>
                <a:gd name="T57" fmla="*/ 3739 h 9656"/>
                <a:gd name="T58" fmla="*/ 6115 w 8665"/>
                <a:gd name="T59" fmla="*/ 1853 h 9656"/>
                <a:gd name="T60" fmla="*/ 4592 w 8665"/>
                <a:gd name="T61" fmla="*/ 4555 h 9656"/>
                <a:gd name="T62" fmla="*/ 4072 w 8665"/>
                <a:gd name="T63" fmla="*/ 4555 h 9656"/>
                <a:gd name="T64" fmla="*/ 3912 w 8665"/>
                <a:gd name="T65" fmla="*/ 5049 h 9656"/>
                <a:gd name="T66" fmla="*/ 4332 w 8665"/>
                <a:gd name="T67" fmla="*/ 5355 h 9656"/>
                <a:gd name="T68" fmla="*/ 4753 w 8665"/>
                <a:gd name="T69" fmla="*/ 5049 h 9656"/>
                <a:gd name="T70" fmla="*/ 1305 w 8665"/>
                <a:gd name="T71" fmla="*/ 8004 h 9656"/>
                <a:gd name="T72" fmla="*/ 1045 w 8665"/>
                <a:gd name="T73" fmla="*/ 8004 h 9656"/>
                <a:gd name="T74" fmla="*/ 965 w 8665"/>
                <a:gd name="T75" fmla="*/ 8252 h 9656"/>
                <a:gd name="T76" fmla="*/ 1176 w 8665"/>
                <a:gd name="T77" fmla="*/ 8404 h 9656"/>
                <a:gd name="T78" fmla="*/ 1385 w 8665"/>
                <a:gd name="T79" fmla="*/ 8252 h 9656"/>
                <a:gd name="T80" fmla="*/ 1305 w 8665"/>
                <a:gd name="T81" fmla="*/ 8004 h 9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65" h="9656">
                  <a:moveTo>
                    <a:pt x="4775" y="417"/>
                  </a:moveTo>
                  <a:cubicBezTo>
                    <a:pt x="4805" y="196"/>
                    <a:pt x="4633" y="0"/>
                    <a:pt x="4411" y="0"/>
                  </a:cubicBezTo>
                  <a:cubicBezTo>
                    <a:pt x="4188" y="0"/>
                    <a:pt x="4016" y="197"/>
                    <a:pt x="4047" y="417"/>
                  </a:cubicBezTo>
                  <a:lnTo>
                    <a:pt x="4411" y="3031"/>
                  </a:lnTo>
                  <a:lnTo>
                    <a:pt x="4775" y="417"/>
                  </a:lnTo>
                  <a:close/>
                  <a:moveTo>
                    <a:pt x="369" y="2871"/>
                  </a:moveTo>
                  <a:lnTo>
                    <a:pt x="2815" y="3863"/>
                  </a:lnTo>
                  <a:lnTo>
                    <a:pt x="733" y="2240"/>
                  </a:lnTo>
                  <a:cubicBezTo>
                    <a:pt x="557" y="2103"/>
                    <a:pt x="301" y="2153"/>
                    <a:pt x="189" y="2347"/>
                  </a:cubicBezTo>
                  <a:cubicBezTo>
                    <a:pt x="79" y="2540"/>
                    <a:pt x="163" y="2787"/>
                    <a:pt x="369" y="2871"/>
                  </a:cubicBezTo>
                  <a:close/>
                  <a:moveTo>
                    <a:pt x="292" y="6651"/>
                  </a:moveTo>
                  <a:cubicBezTo>
                    <a:pt x="85" y="6735"/>
                    <a:pt x="0" y="6981"/>
                    <a:pt x="112" y="7175"/>
                  </a:cubicBezTo>
                  <a:cubicBezTo>
                    <a:pt x="224" y="7368"/>
                    <a:pt x="480" y="7417"/>
                    <a:pt x="656" y="7281"/>
                  </a:cubicBezTo>
                  <a:lnTo>
                    <a:pt x="2737" y="5660"/>
                  </a:lnTo>
                  <a:lnTo>
                    <a:pt x="292" y="6651"/>
                  </a:lnTo>
                  <a:close/>
                  <a:moveTo>
                    <a:pt x="3891" y="9239"/>
                  </a:moveTo>
                  <a:cubicBezTo>
                    <a:pt x="3860" y="9460"/>
                    <a:pt x="4032" y="9656"/>
                    <a:pt x="4255" y="9656"/>
                  </a:cubicBezTo>
                  <a:cubicBezTo>
                    <a:pt x="4477" y="9656"/>
                    <a:pt x="4649" y="9459"/>
                    <a:pt x="4619" y="9239"/>
                  </a:cubicBezTo>
                  <a:lnTo>
                    <a:pt x="4255" y="6625"/>
                  </a:lnTo>
                  <a:lnTo>
                    <a:pt x="3891" y="9239"/>
                  </a:lnTo>
                  <a:close/>
                  <a:moveTo>
                    <a:pt x="8295" y="6787"/>
                  </a:moveTo>
                  <a:lnTo>
                    <a:pt x="5849" y="5795"/>
                  </a:lnTo>
                  <a:lnTo>
                    <a:pt x="7931" y="7416"/>
                  </a:lnTo>
                  <a:cubicBezTo>
                    <a:pt x="8107" y="7553"/>
                    <a:pt x="8363" y="7503"/>
                    <a:pt x="8475" y="7309"/>
                  </a:cubicBezTo>
                  <a:cubicBezTo>
                    <a:pt x="8587" y="7117"/>
                    <a:pt x="8501" y="6871"/>
                    <a:pt x="8295" y="6787"/>
                  </a:cubicBezTo>
                  <a:close/>
                  <a:moveTo>
                    <a:pt x="8373" y="3005"/>
                  </a:moveTo>
                  <a:cubicBezTo>
                    <a:pt x="8580" y="2921"/>
                    <a:pt x="8665" y="2675"/>
                    <a:pt x="8553" y="2481"/>
                  </a:cubicBezTo>
                  <a:cubicBezTo>
                    <a:pt x="8441" y="2288"/>
                    <a:pt x="8185" y="2239"/>
                    <a:pt x="8009" y="2375"/>
                  </a:cubicBezTo>
                  <a:lnTo>
                    <a:pt x="5928" y="3997"/>
                  </a:lnTo>
                  <a:lnTo>
                    <a:pt x="8373" y="3005"/>
                  </a:lnTo>
                  <a:close/>
                  <a:moveTo>
                    <a:pt x="3736" y="3683"/>
                  </a:moveTo>
                  <a:lnTo>
                    <a:pt x="3024" y="1927"/>
                  </a:lnTo>
                  <a:cubicBezTo>
                    <a:pt x="2964" y="1779"/>
                    <a:pt x="2787" y="1717"/>
                    <a:pt x="2648" y="1797"/>
                  </a:cubicBezTo>
                  <a:cubicBezTo>
                    <a:pt x="2509" y="1877"/>
                    <a:pt x="2473" y="2061"/>
                    <a:pt x="2572" y="2188"/>
                  </a:cubicBezTo>
                  <a:lnTo>
                    <a:pt x="3736" y="3683"/>
                  </a:lnTo>
                  <a:close/>
                  <a:moveTo>
                    <a:pt x="865" y="4772"/>
                  </a:moveTo>
                  <a:cubicBezTo>
                    <a:pt x="865" y="4932"/>
                    <a:pt x="1007" y="5055"/>
                    <a:pt x="1165" y="5033"/>
                  </a:cubicBezTo>
                  <a:lnTo>
                    <a:pt x="3043" y="4772"/>
                  </a:lnTo>
                  <a:lnTo>
                    <a:pt x="1167" y="4511"/>
                  </a:lnTo>
                  <a:cubicBezTo>
                    <a:pt x="1007" y="4489"/>
                    <a:pt x="865" y="4612"/>
                    <a:pt x="865" y="4772"/>
                  </a:cubicBezTo>
                  <a:close/>
                  <a:moveTo>
                    <a:pt x="2551" y="7803"/>
                  </a:moveTo>
                  <a:cubicBezTo>
                    <a:pt x="2689" y="7883"/>
                    <a:pt x="2867" y="7821"/>
                    <a:pt x="2927" y="7673"/>
                  </a:cubicBezTo>
                  <a:lnTo>
                    <a:pt x="3639" y="5917"/>
                  </a:lnTo>
                  <a:lnTo>
                    <a:pt x="2475" y="7412"/>
                  </a:lnTo>
                  <a:cubicBezTo>
                    <a:pt x="2376" y="7539"/>
                    <a:pt x="2412" y="7723"/>
                    <a:pt x="2551" y="7803"/>
                  </a:cubicBezTo>
                  <a:close/>
                  <a:moveTo>
                    <a:pt x="4929" y="5973"/>
                  </a:moveTo>
                  <a:lnTo>
                    <a:pt x="5641" y="7729"/>
                  </a:lnTo>
                  <a:cubicBezTo>
                    <a:pt x="5701" y="7877"/>
                    <a:pt x="5879" y="7939"/>
                    <a:pt x="6017" y="7859"/>
                  </a:cubicBezTo>
                  <a:cubicBezTo>
                    <a:pt x="6156" y="7779"/>
                    <a:pt x="6192" y="7595"/>
                    <a:pt x="6093" y="7468"/>
                  </a:cubicBezTo>
                  <a:lnTo>
                    <a:pt x="4929" y="5973"/>
                  </a:lnTo>
                  <a:close/>
                  <a:moveTo>
                    <a:pt x="5623" y="4884"/>
                  </a:moveTo>
                  <a:lnTo>
                    <a:pt x="7499" y="5145"/>
                  </a:lnTo>
                  <a:cubicBezTo>
                    <a:pt x="7657" y="5168"/>
                    <a:pt x="7799" y="5044"/>
                    <a:pt x="7799" y="4884"/>
                  </a:cubicBezTo>
                  <a:cubicBezTo>
                    <a:pt x="7799" y="4724"/>
                    <a:pt x="7657" y="4601"/>
                    <a:pt x="7499" y="4623"/>
                  </a:cubicBezTo>
                  <a:lnTo>
                    <a:pt x="5623" y="4884"/>
                  </a:lnTo>
                  <a:close/>
                  <a:moveTo>
                    <a:pt x="6115" y="1853"/>
                  </a:moveTo>
                  <a:cubicBezTo>
                    <a:pt x="5976" y="1773"/>
                    <a:pt x="5799" y="1835"/>
                    <a:pt x="5739" y="1983"/>
                  </a:cubicBezTo>
                  <a:lnTo>
                    <a:pt x="5027" y="3739"/>
                  </a:lnTo>
                  <a:lnTo>
                    <a:pt x="6191" y="2244"/>
                  </a:lnTo>
                  <a:cubicBezTo>
                    <a:pt x="6289" y="2119"/>
                    <a:pt x="6253" y="1933"/>
                    <a:pt x="6115" y="1853"/>
                  </a:cubicBezTo>
                  <a:close/>
                  <a:moveTo>
                    <a:pt x="5173" y="4640"/>
                  </a:moveTo>
                  <a:lnTo>
                    <a:pt x="4592" y="4555"/>
                  </a:lnTo>
                  <a:lnTo>
                    <a:pt x="4332" y="4028"/>
                  </a:lnTo>
                  <a:lnTo>
                    <a:pt x="4072" y="4555"/>
                  </a:lnTo>
                  <a:lnTo>
                    <a:pt x="3492" y="4640"/>
                  </a:lnTo>
                  <a:lnTo>
                    <a:pt x="3912" y="5049"/>
                  </a:lnTo>
                  <a:lnTo>
                    <a:pt x="3812" y="5628"/>
                  </a:lnTo>
                  <a:lnTo>
                    <a:pt x="4332" y="5355"/>
                  </a:lnTo>
                  <a:lnTo>
                    <a:pt x="4852" y="5628"/>
                  </a:lnTo>
                  <a:lnTo>
                    <a:pt x="4753" y="5049"/>
                  </a:lnTo>
                  <a:lnTo>
                    <a:pt x="5173" y="4640"/>
                  </a:lnTo>
                  <a:close/>
                  <a:moveTo>
                    <a:pt x="1305" y="8004"/>
                  </a:moveTo>
                  <a:lnTo>
                    <a:pt x="1176" y="7741"/>
                  </a:lnTo>
                  <a:lnTo>
                    <a:pt x="1045" y="8004"/>
                  </a:lnTo>
                  <a:lnTo>
                    <a:pt x="755" y="8047"/>
                  </a:lnTo>
                  <a:lnTo>
                    <a:pt x="965" y="8252"/>
                  </a:lnTo>
                  <a:lnTo>
                    <a:pt x="916" y="8541"/>
                  </a:lnTo>
                  <a:lnTo>
                    <a:pt x="1176" y="8404"/>
                  </a:lnTo>
                  <a:lnTo>
                    <a:pt x="1436" y="8541"/>
                  </a:lnTo>
                  <a:lnTo>
                    <a:pt x="1385" y="8252"/>
                  </a:lnTo>
                  <a:lnTo>
                    <a:pt x="1596" y="8047"/>
                  </a:lnTo>
                  <a:lnTo>
                    <a:pt x="1305" y="8004"/>
                  </a:lnTo>
                  <a:close/>
                </a:path>
              </a:pathLst>
            </a:custGeom>
            <a:solidFill>
              <a:srgbClr val="F3E594"/>
            </a:solidFill>
            <a:ln>
              <a:noFill/>
            </a:ln>
          </p:spPr>
          <p:txBody>
            <a:bodyPr/>
            <a:lstStyle/>
            <a:p>
              <a:endParaRPr lang="zh-CN" altLang="en-US">
                <a:cs typeface="+mn-ea"/>
                <a:sym typeface="+mn-lt"/>
              </a:endParaRPr>
            </a:p>
          </p:txBody>
        </p:sp>
        <p:sp>
          <p:nvSpPr>
            <p:cNvPr id="15" name="文本框 14"/>
            <p:cNvSpPr txBox="1"/>
            <p:nvPr/>
          </p:nvSpPr>
          <p:spPr>
            <a:xfrm>
              <a:off x="1862" y="5289"/>
              <a:ext cx="3200"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16" name="组合 15"/>
          <p:cNvGrpSpPr/>
          <p:nvPr/>
        </p:nvGrpSpPr>
        <p:grpSpPr>
          <a:xfrm>
            <a:off x="5080000" y="2586990"/>
            <a:ext cx="2032000" cy="2188210"/>
            <a:chOff x="1862" y="3369"/>
            <a:chExt cx="3200" cy="3446"/>
          </a:xfrm>
        </p:grpSpPr>
        <p:sp>
          <p:nvSpPr>
            <p:cNvPr id="17" name="圆角矩形 16"/>
            <p:cNvSpPr/>
            <p:nvPr/>
          </p:nvSpPr>
          <p:spPr>
            <a:xfrm>
              <a:off x="2038" y="4395"/>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18" name="iconfont-11773-5618783"/>
            <p:cNvSpPr>
              <a:spLocks noChangeAspect="1"/>
            </p:cNvSpPr>
            <p:nvPr/>
          </p:nvSpPr>
          <p:spPr bwMode="auto">
            <a:xfrm>
              <a:off x="3118" y="3369"/>
              <a:ext cx="688" cy="766"/>
            </a:xfrm>
            <a:custGeom>
              <a:avLst/>
              <a:gdLst>
                <a:gd name="T0" fmla="*/ 4411 w 8665"/>
                <a:gd name="T1" fmla="*/ 0 h 9656"/>
                <a:gd name="T2" fmla="*/ 4411 w 8665"/>
                <a:gd name="T3" fmla="*/ 3031 h 9656"/>
                <a:gd name="T4" fmla="*/ 369 w 8665"/>
                <a:gd name="T5" fmla="*/ 2871 h 9656"/>
                <a:gd name="T6" fmla="*/ 733 w 8665"/>
                <a:gd name="T7" fmla="*/ 2240 h 9656"/>
                <a:gd name="T8" fmla="*/ 369 w 8665"/>
                <a:gd name="T9" fmla="*/ 2871 h 9656"/>
                <a:gd name="T10" fmla="*/ 112 w 8665"/>
                <a:gd name="T11" fmla="*/ 7175 h 9656"/>
                <a:gd name="T12" fmla="*/ 2737 w 8665"/>
                <a:gd name="T13" fmla="*/ 5660 h 9656"/>
                <a:gd name="T14" fmla="*/ 3891 w 8665"/>
                <a:gd name="T15" fmla="*/ 9239 h 9656"/>
                <a:gd name="T16" fmla="*/ 4619 w 8665"/>
                <a:gd name="T17" fmla="*/ 9239 h 9656"/>
                <a:gd name="T18" fmla="*/ 3891 w 8665"/>
                <a:gd name="T19" fmla="*/ 9239 h 9656"/>
                <a:gd name="T20" fmla="*/ 5849 w 8665"/>
                <a:gd name="T21" fmla="*/ 5795 h 9656"/>
                <a:gd name="T22" fmla="*/ 8475 w 8665"/>
                <a:gd name="T23" fmla="*/ 7309 h 9656"/>
                <a:gd name="T24" fmla="*/ 8373 w 8665"/>
                <a:gd name="T25" fmla="*/ 3005 h 9656"/>
                <a:gd name="T26" fmla="*/ 8009 w 8665"/>
                <a:gd name="T27" fmla="*/ 2375 h 9656"/>
                <a:gd name="T28" fmla="*/ 8373 w 8665"/>
                <a:gd name="T29" fmla="*/ 3005 h 9656"/>
                <a:gd name="T30" fmla="*/ 3024 w 8665"/>
                <a:gd name="T31" fmla="*/ 1927 h 9656"/>
                <a:gd name="T32" fmla="*/ 2572 w 8665"/>
                <a:gd name="T33" fmla="*/ 2188 h 9656"/>
                <a:gd name="T34" fmla="*/ 865 w 8665"/>
                <a:gd name="T35" fmla="*/ 4772 h 9656"/>
                <a:gd name="T36" fmla="*/ 3043 w 8665"/>
                <a:gd name="T37" fmla="*/ 4772 h 9656"/>
                <a:gd name="T38" fmla="*/ 865 w 8665"/>
                <a:gd name="T39" fmla="*/ 4772 h 9656"/>
                <a:gd name="T40" fmla="*/ 2927 w 8665"/>
                <a:gd name="T41" fmla="*/ 7673 h 9656"/>
                <a:gd name="T42" fmla="*/ 2475 w 8665"/>
                <a:gd name="T43" fmla="*/ 7412 h 9656"/>
                <a:gd name="T44" fmla="*/ 4929 w 8665"/>
                <a:gd name="T45" fmla="*/ 5973 h 9656"/>
                <a:gd name="T46" fmla="*/ 6017 w 8665"/>
                <a:gd name="T47" fmla="*/ 7859 h 9656"/>
                <a:gd name="T48" fmla="*/ 4929 w 8665"/>
                <a:gd name="T49" fmla="*/ 5973 h 9656"/>
                <a:gd name="T50" fmla="*/ 7499 w 8665"/>
                <a:gd name="T51" fmla="*/ 5145 h 9656"/>
                <a:gd name="T52" fmla="*/ 7499 w 8665"/>
                <a:gd name="T53" fmla="*/ 4623 h 9656"/>
                <a:gd name="T54" fmla="*/ 6115 w 8665"/>
                <a:gd name="T55" fmla="*/ 1853 h 9656"/>
                <a:gd name="T56" fmla="*/ 5027 w 8665"/>
                <a:gd name="T57" fmla="*/ 3739 h 9656"/>
                <a:gd name="T58" fmla="*/ 6115 w 8665"/>
                <a:gd name="T59" fmla="*/ 1853 h 9656"/>
                <a:gd name="T60" fmla="*/ 4592 w 8665"/>
                <a:gd name="T61" fmla="*/ 4555 h 9656"/>
                <a:gd name="T62" fmla="*/ 4072 w 8665"/>
                <a:gd name="T63" fmla="*/ 4555 h 9656"/>
                <a:gd name="T64" fmla="*/ 3912 w 8665"/>
                <a:gd name="T65" fmla="*/ 5049 h 9656"/>
                <a:gd name="T66" fmla="*/ 4332 w 8665"/>
                <a:gd name="T67" fmla="*/ 5355 h 9656"/>
                <a:gd name="T68" fmla="*/ 4753 w 8665"/>
                <a:gd name="T69" fmla="*/ 5049 h 9656"/>
                <a:gd name="T70" fmla="*/ 1305 w 8665"/>
                <a:gd name="T71" fmla="*/ 8004 h 9656"/>
                <a:gd name="T72" fmla="*/ 1045 w 8665"/>
                <a:gd name="T73" fmla="*/ 8004 h 9656"/>
                <a:gd name="T74" fmla="*/ 965 w 8665"/>
                <a:gd name="T75" fmla="*/ 8252 h 9656"/>
                <a:gd name="T76" fmla="*/ 1176 w 8665"/>
                <a:gd name="T77" fmla="*/ 8404 h 9656"/>
                <a:gd name="T78" fmla="*/ 1385 w 8665"/>
                <a:gd name="T79" fmla="*/ 8252 h 9656"/>
                <a:gd name="T80" fmla="*/ 1305 w 8665"/>
                <a:gd name="T81" fmla="*/ 8004 h 9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65" h="9656">
                  <a:moveTo>
                    <a:pt x="4775" y="417"/>
                  </a:moveTo>
                  <a:cubicBezTo>
                    <a:pt x="4805" y="196"/>
                    <a:pt x="4633" y="0"/>
                    <a:pt x="4411" y="0"/>
                  </a:cubicBezTo>
                  <a:cubicBezTo>
                    <a:pt x="4188" y="0"/>
                    <a:pt x="4016" y="197"/>
                    <a:pt x="4047" y="417"/>
                  </a:cubicBezTo>
                  <a:lnTo>
                    <a:pt x="4411" y="3031"/>
                  </a:lnTo>
                  <a:lnTo>
                    <a:pt x="4775" y="417"/>
                  </a:lnTo>
                  <a:close/>
                  <a:moveTo>
                    <a:pt x="369" y="2871"/>
                  </a:moveTo>
                  <a:lnTo>
                    <a:pt x="2815" y="3863"/>
                  </a:lnTo>
                  <a:lnTo>
                    <a:pt x="733" y="2240"/>
                  </a:lnTo>
                  <a:cubicBezTo>
                    <a:pt x="557" y="2103"/>
                    <a:pt x="301" y="2153"/>
                    <a:pt x="189" y="2347"/>
                  </a:cubicBezTo>
                  <a:cubicBezTo>
                    <a:pt x="79" y="2540"/>
                    <a:pt x="163" y="2787"/>
                    <a:pt x="369" y="2871"/>
                  </a:cubicBezTo>
                  <a:close/>
                  <a:moveTo>
                    <a:pt x="292" y="6651"/>
                  </a:moveTo>
                  <a:cubicBezTo>
                    <a:pt x="85" y="6735"/>
                    <a:pt x="0" y="6981"/>
                    <a:pt x="112" y="7175"/>
                  </a:cubicBezTo>
                  <a:cubicBezTo>
                    <a:pt x="224" y="7368"/>
                    <a:pt x="480" y="7417"/>
                    <a:pt x="656" y="7281"/>
                  </a:cubicBezTo>
                  <a:lnTo>
                    <a:pt x="2737" y="5660"/>
                  </a:lnTo>
                  <a:lnTo>
                    <a:pt x="292" y="6651"/>
                  </a:lnTo>
                  <a:close/>
                  <a:moveTo>
                    <a:pt x="3891" y="9239"/>
                  </a:moveTo>
                  <a:cubicBezTo>
                    <a:pt x="3860" y="9460"/>
                    <a:pt x="4032" y="9656"/>
                    <a:pt x="4255" y="9656"/>
                  </a:cubicBezTo>
                  <a:cubicBezTo>
                    <a:pt x="4477" y="9656"/>
                    <a:pt x="4649" y="9459"/>
                    <a:pt x="4619" y="9239"/>
                  </a:cubicBezTo>
                  <a:lnTo>
                    <a:pt x="4255" y="6625"/>
                  </a:lnTo>
                  <a:lnTo>
                    <a:pt x="3891" y="9239"/>
                  </a:lnTo>
                  <a:close/>
                  <a:moveTo>
                    <a:pt x="8295" y="6787"/>
                  </a:moveTo>
                  <a:lnTo>
                    <a:pt x="5849" y="5795"/>
                  </a:lnTo>
                  <a:lnTo>
                    <a:pt x="7931" y="7416"/>
                  </a:lnTo>
                  <a:cubicBezTo>
                    <a:pt x="8107" y="7553"/>
                    <a:pt x="8363" y="7503"/>
                    <a:pt x="8475" y="7309"/>
                  </a:cubicBezTo>
                  <a:cubicBezTo>
                    <a:pt x="8587" y="7117"/>
                    <a:pt x="8501" y="6871"/>
                    <a:pt x="8295" y="6787"/>
                  </a:cubicBezTo>
                  <a:close/>
                  <a:moveTo>
                    <a:pt x="8373" y="3005"/>
                  </a:moveTo>
                  <a:cubicBezTo>
                    <a:pt x="8580" y="2921"/>
                    <a:pt x="8665" y="2675"/>
                    <a:pt x="8553" y="2481"/>
                  </a:cubicBezTo>
                  <a:cubicBezTo>
                    <a:pt x="8441" y="2288"/>
                    <a:pt x="8185" y="2239"/>
                    <a:pt x="8009" y="2375"/>
                  </a:cubicBezTo>
                  <a:lnTo>
                    <a:pt x="5928" y="3997"/>
                  </a:lnTo>
                  <a:lnTo>
                    <a:pt x="8373" y="3005"/>
                  </a:lnTo>
                  <a:close/>
                  <a:moveTo>
                    <a:pt x="3736" y="3683"/>
                  </a:moveTo>
                  <a:lnTo>
                    <a:pt x="3024" y="1927"/>
                  </a:lnTo>
                  <a:cubicBezTo>
                    <a:pt x="2964" y="1779"/>
                    <a:pt x="2787" y="1717"/>
                    <a:pt x="2648" y="1797"/>
                  </a:cubicBezTo>
                  <a:cubicBezTo>
                    <a:pt x="2509" y="1877"/>
                    <a:pt x="2473" y="2061"/>
                    <a:pt x="2572" y="2188"/>
                  </a:cubicBezTo>
                  <a:lnTo>
                    <a:pt x="3736" y="3683"/>
                  </a:lnTo>
                  <a:close/>
                  <a:moveTo>
                    <a:pt x="865" y="4772"/>
                  </a:moveTo>
                  <a:cubicBezTo>
                    <a:pt x="865" y="4932"/>
                    <a:pt x="1007" y="5055"/>
                    <a:pt x="1165" y="5033"/>
                  </a:cubicBezTo>
                  <a:lnTo>
                    <a:pt x="3043" y="4772"/>
                  </a:lnTo>
                  <a:lnTo>
                    <a:pt x="1167" y="4511"/>
                  </a:lnTo>
                  <a:cubicBezTo>
                    <a:pt x="1007" y="4489"/>
                    <a:pt x="865" y="4612"/>
                    <a:pt x="865" y="4772"/>
                  </a:cubicBezTo>
                  <a:close/>
                  <a:moveTo>
                    <a:pt x="2551" y="7803"/>
                  </a:moveTo>
                  <a:cubicBezTo>
                    <a:pt x="2689" y="7883"/>
                    <a:pt x="2867" y="7821"/>
                    <a:pt x="2927" y="7673"/>
                  </a:cubicBezTo>
                  <a:lnTo>
                    <a:pt x="3639" y="5917"/>
                  </a:lnTo>
                  <a:lnTo>
                    <a:pt x="2475" y="7412"/>
                  </a:lnTo>
                  <a:cubicBezTo>
                    <a:pt x="2376" y="7539"/>
                    <a:pt x="2412" y="7723"/>
                    <a:pt x="2551" y="7803"/>
                  </a:cubicBezTo>
                  <a:close/>
                  <a:moveTo>
                    <a:pt x="4929" y="5973"/>
                  </a:moveTo>
                  <a:lnTo>
                    <a:pt x="5641" y="7729"/>
                  </a:lnTo>
                  <a:cubicBezTo>
                    <a:pt x="5701" y="7877"/>
                    <a:pt x="5879" y="7939"/>
                    <a:pt x="6017" y="7859"/>
                  </a:cubicBezTo>
                  <a:cubicBezTo>
                    <a:pt x="6156" y="7779"/>
                    <a:pt x="6192" y="7595"/>
                    <a:pt x="6093" y="7468"/>
                  </a:cubicBezTo>
                  <a:lnTo>
                    <a:pt x="4929" y="5973"/>
                  </a:lnTo>
                  <a:close/>
                  <a:moveTo>
                    <a:pt x="5623" y="4884"/>
                  </a:moveTo>
                  <a:lnTo>
                    <a:pt x="7499" y="5145"/>
                  </a:lnTo>
                  <a:cubicBezTo>
                    <a:pt x="7657" y="5168"/>
                    <a:pt x="7799" y="5044"/>
                    <a:pt x="7799" y="4884"/>
                  </a:cubicBezTo>
                  <a:cubicBezTo>
                    <a:pt x="7799" y="4724"/>
                    <a:pt x="7657" y="4601"/>
                    <a:pt x="7499" y="4623"/>
                  </a:cubicBezTo>
                  <a:lnTo>
                    <a:pt x="5623" y="4884"/>
                  </a:lnTo>
                  <a:close/>
                  <a:moveTo>
                    <a:pt x="6115" y="1853"/>
                  </a:moveTo>
                  <a:cubicBezTo>
                    <a:pt x="5976" y="1773"/>
                    <a:pt x="5799" y="1835"/>
                    <a:pt x="5739" y="1983"/>
                  </a:cubicBezTo>
                  <a:lnTo>
                    <a:pt x="5027" y="3739"/>
                  </a:lnTo>
                  <a:lnTo>
                    <a:pt x="6191" y="2244"/>
                  </a:lnTo>
                  <a:cubicBezTo>
                    <a:pt x="6289" y="2119"/>
                    <a:pt x="6253" y="1933"/>
                    <a:pt x="6115" y="1853"/>
                  </a:cubicBezTo>
                  <a:close/>
                  <a:moveTo>
                    <a:pt x="5173" y="4640"/>
                  </a:moveTo>
                  <a:lnTo>
                    <a:pt x="4592" y="4555"/>
                  </a:lnTo>
                  <a:lnTo>
                    <a:pt x="4332" y="4028"/>
                  </a:lnTo>
                  <a:lnTo>
                    <a:pt x="4072" y="4555"/>
                  </a:lnTo>
                  <a:lnTo>
                    <a:pt x="3492" y="4640"/>
                  </a:lnTo>
                  <a:lnTo>
                    <a:pt x="3912" y="5049"/>
                  </a:lnTo>
                  <a:lnTo>
                    <a:pt x="3812" y="5628"/>
                  </a:lnTo>
                  <a:lnTo>
                    <a:pt x="4332" y="5355"/>
                  </a:lnTo>
                  <a:lnTo>
                    <a:pt x="4852" y="5628"/>
                  </a:lnTo>
                  <a:lnTo>
                    <a:pt x="4753" y="5049"/>
                  </a:lnTo>
                  <a:lnTo>
                    <a:pt x="5173" y="4640"/>
                  </a:lnTo>
                  <a:close/>
                  <a:moveTo>
                    <a:pt x="1305" y="8004"/>
                  </a:moveTo>
                  <a:lnTo>
                    <a:pt x="1176" y="7741"/>
                  </a:lnTo>
                  <a:lnTo>
                    <a:pt x="1045" y="8004"/>
                  </a:lnTo>
                  <a:lnTo>
                    <a:pt x="755" y="8047"/>
                  </a:lnTo>
                  <a:lnTo>
                    <a:pt x="965" y="8252"/>
                  </a:lnTo>
                  <a:lnTo>
                    <a:pt x="916" y="8541"/>
                  </a:lnTo>
                  <a:lnTo>
                    <a:pt x="1176" y="8404"/>
                  </a:lnTo>
                  <a:lnTo>
                    <a:pt x="1436" y="8541"/>
                  </a:lnTo>
                  <a:lnTo>
                    <a:pt x="1385" y="8252"/>
                  </a:lnTo>
                  <a:lnTo>
                    <a:pt x="1596" y="8047"/>
                  </a:lnTo>
                  <a:lnTo>
                    <a:pt x="1305" y="8004"/>
                  </a:lnTo>
                  <a:close/>
                </a:path>
              </a:pathLst>
            </a:custGeom>
            <a:solidFill>
              <a:srgbClr val="F3E594"/>
            </a:solidFill>
            <a:ln>
              <a:noFill/>
            </a:ln>
          </p:spPr>
          <p:txBody>
            <a:bodyPr/>
            <a:lstStyle/>
            <a:p>
              <a:endParaRPr lang="zh-CN" altLang="en-US">
                <a:cs typeface="+mn-ea"/>
                <a:sym typeface="+mn-lt"/>
              </a:endParaRPr>
            </a:p>
          </p:txBody>
        </p:sp>
        <p:sp>
          <p:nvSpPr>
            <p:cNvPr id="19" name="文本框 18"/>
            <p:cNvSpPr txBox="1"/>
            <p:nvPr/>
          </p:nvSpPr>
          <p:spPr>
            <a:xfrm>
              <a:off x="1862" y="5289"/>
              <a:ext cx="3200"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20" name="组合 19"/>
          <p:cNvGrpSpPr/>
          <p:nvPr/>
        </p:nvGrpSpPr>
        <p:grpSpPr>
          <a:xfrm>
            <a:off x="7445375" y="2586990"/>
            <a:ext cx="2032000" cy="2188210"/>
            <a:chOff x="1862" y="3369"/>
            <a:chExt cx="3200" cy="3446"/>
          </a:xfrm>
        </p:grpSpPr>
        <p:sp>
          <p:nvSpPr>
            <p:cNvPr id="21" name="圆角矩形 20"/>
            <p:cNvSpPr/>
            <p:nvPr/>
          </p:nvSpPr>
          <p:spPr>
            <a:xfrm>
              <a:off x="2038" y="4395"/>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22" name="iconfont-11773-5618783"/>
            <p:cNvSpPr>
              <a:spLocks noChangeAspect="1"/>
            </p:cNvSpPr>
            <p:nvPr/>
          </p:nvSpPr>
          <p:spPr bwMode="auto">
            <a:xfrm>
              <a:off x="3118" y="3369"/>
              <a:ext cx="688" cy="766"/>
            </a:xfrm>
            <a:custGeom>
              <a:avLst/>
              <a:gdLst>
                <a:gd name="T0" fmla="*/ 4411 w 8665"/>
                <a:gd name="T1" fmla="*/ 0 h 9656"/>
                <a:gd name="T2" fmla="*/ 4411 w 8665"/>
                <a:gd name="T3" fmla="*/ 3031 h 9656"/>
                <a:gd name="T4" fmla="*/ 369 w 8665"/>
                <a:gd name="T5" fmla="*/ 2871 h 9656"/>
                <a:gd name="T6" fmla="*/ 733 w 8665"/>
                <a:gd name="T7" fmla="*/ 2240 h 9656"/>
                <a:gd name="T8" fmla="*/ 369 w 8665"/>
                <a:gd name="T9" fmla="*/ 2871 h 9656"/>
                <a:gd name="T10" fmla="*/ 112 w 8665"/>
                <a:gd name="T11" fmla="*/ 7175 h 9656"/>
                <a:gd name="T12" fmla="*/ 2737 w 8665"/>
                <a:gd name="T13" fmla="*/ 5660 h 9656"/>
                <a:gd name="T14" fmla="*/ 3891 w 8665"/>
                <a:gd name="T15" fmla="*/ 9239 h 9656"/>
                <a:gd name="T16" fmla="*/ 4619 w 8665"/>
                <a:gd name="T17" fmla="*/ 9239 h 9656"/>
                <a:gd name="T18" fmla="*/ 3891 w 8665"/>
                <a:gd name="T19" fmla="*/ 9239 h 9656"/>
                <a:gd name="T20" fmla="*/ 5849 w 8665"/>
                <a:gd name="T21" fmla="*/ 5795 h 9656"/>
                <a:gd name="T22" fmla="*/ 8475 w 8665"/>
                <a:gd name="T23" fmla="*/ 7309 h 9656"/>
                <a:gd name="T24" fmla="*/ 8373 w 8665"/>
                <a:gd name="T25" fmla="*/ 3005 h 9656"/>
                <a:gd name="T26" fmla="*/ 8009 w 8665"/>
                <a:gd name="T27" fmla="*/ 2375 h 9656"/>
                <a:gd name="T28" fmla="*/ 8373 w 8665"/>
                <a:gd name="T29" fmla="*/ 3005 h 9656"/>
                <a:gd name="T30" fmla="*/ 3024 w 8665"/>
                <a:gd name="T31" fmla="*/ 1927 h 9656"/>
                <a:gd name="T32" fmla="*/ 2572 w 8665"/>
                <a:gd name="T33" fmla="*/ 2188 h 9656"/>
                <a:gd name="T34" fmla="*/ 865 w 8665"/>
                <a:gd name="T35" fmla="*/ 4772 h 9656"/>
                <a:gd name="T36" fmla="*/ 3043 w 8665"/>
                <a:gd name="T37" fmla="*/ 4772 h 9656"/>
                <a:gd name="T38" fmla="*/ 865 w 8665"/>
                <a:gd name="T39" fmla="*/ 4772 h 9656"/>
                <a:gd name="T40" fmla="*/ 2927 w 8665"/>
                <a:gd name="T41" fmla="*/ 7673 h 9656"/>
                <a:gd name="T42" fmla="*/ 2475 w 8665"/>
                <a:gd name="T43" fmla="*/ 7412 h 9656"/>
                <a:gd name="T44" fmla="*/ 4929 w 8665"/>
                <a:gd name="T45" fmla="*/ 5973 h 9656"/>
                <a:gd name="T46" fmla="*/ 6017 w 8665"/>
                <a:gd name="T47" fmla="*/ 7859 h 9656"/>
                <a:gd name="T48" fmla="*/ 4929 w 8665"/>
                <a:gd name="T49" fmla="*/ 5973 h 9656"/>
                <a:gd name="T50" fmla="*/ 7499 w 8665"/>
                <a:gd name="T51" fmla="*/ 5145 h 9656"/>
                <a:gd name="T52" fmla="*/ 7499 w 8665"/>
                <a:gd name="T53" fmla="*/ 4623 h 9656"/>
                <a:gd name="T54" fmla="*/ 6115 w 8665"/>
                <a:gd name="T55" fmla="*/ 1853 h 9656"/>
                <a:gd name="T56" fmla="*/ 5027 w 8665"/>
                <a:gd name="T57" fmla="*/ 3739 h 9656"/>
                <a:gd name="T58" fmla="*/ 6115 w 8665"/>
                <a:gd name="T59" fmla="*/ 1853 h 9656"/>
                <a:gd name="T60" fmla="*/ 4592 w 8665"/>
                <a:gd name="T61" fmla="*/ 4555 h 9656"/>
                <a:gd name="T62" fmla="*/ 4072 w 8665"/>
                <a:gd name="T63" fmla="*/ 4555 h 9656"/>
                <a:gd name="T64" fmla="*/ 3912 w 8665"/>
                <a:gd name="T65" fmla="*/ 5049 h 9656"/>
                <a:gd name="T66" fmla="*/ 4332 w 8665"/>
                <a:gd name="T67" fmla="*/ 5355 h 9656"/>
                <a:gd name="T68" fmla="*/ 4753 w 8665"/>
                <a:gd name="T69" fmla="*/ 5049 h 9656"/>
                <a:gd name="T70" fmla="*/ 1305 w 8665"/>
                <a:gd name="T71" fmla="*/ 8004 h 9656"/>
                <a:gd name="T72" fmla="*/ 1045 w 8665"/>
                <a:gd name="T73" fmla="*/ 8004 h 9656"/>
                <a:gd name="T74" fmla="*/ 965 w 8665"/>
                <a:gd name="T75" fmla="*/ 8252 h 9656"/>
                <a:gd name="T76" fmla="*/ 1176 w 8665"/>
                <a:gd name="T77" fmla="*/ 8404 h 9656"/>
                <a:gd name="T78" fmla="*/ 1385 w 8665"/>
                <a:gd name="T79" fmla="*/ 8252 h 9656"/>
                <a:gd name="T80" fmla="*/ 1305 w 8665"/>
                <a:gd name="T81" fmla="*/ 8004 h 9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65" h="9656">
                  <a:moveTo>
                    <a:pt x="4775" y="417"/>
                  </a:moveTo>
                  <a:cubicBezTo>
                    <a:pt x="4805" y="196"/>
                    <a:pt x="4633" y="0"/>
                    <a:pt x="4411" y="0"/>
                  </a:cubicBezTo>
                  <a:cubicBezTo>
                    <a:pt x="4188" y="0"/>
                    <a:pt x="4016" y="197"/>
                    <a:pt x="4047" y="417"/>
                  </a:cubicBezTo>
                  <a:lnTo>
                    <a:pt x="4411" y="3031"/>
                  </a:lnTo>
                  <a:lnTo>
                    <a:pt x="4775" y="417"/>
                  </a:lnTo>
                  <a:close/>
                  <a:moveTo>
                    <a:pt x="369" y="2871"/>
                  </a:moveTo>
                  <a:lnTo>
                    <a:pt x="2815" y="3863"/>
                  </a:lnTo>
                  <a:lnTo>
                    <a:pt x="733" y="2240"/>
                  </a:lnTo>
                  <a:cubicBezTo>
                    <a:pt x="557" y="2103"/>
                    <a:pt x="301" y="2153"/>
                    <a:pt x="189" y="2347"/>
                  </a:cubicBezTo>
                  <a:cubicBezTo>
                    <a:pt x="79" y="2540"/>
                    <a:pt x="163" y="2787"/>
                    <a:pt x="369" y="2871"/>
                  </a:cubicBezTo>
                  <a:close/>
                  <a:moveTo>
                    <a:pt x="292" y="6651"/>
                  </a:moveTo>
                  <a:cubicBezTo>
                    <a:pt x="85" y="6735"/>
                    <a:pt x="0" y="6981"/>
                    <a:pt x="112" y="7175"/>
                  </a:cubicBezTo>
                  <a:cubicBezTo>
                    <a:pt x="224" y="7368"/>
                    <a:pt x="480" y="7417"/>
                    <a:pt x="656" y="7281"/>
                  </a:cubicBezTo>
                  <a:lnTo>
                    <a:pt x="2737" y="5660"/>
                  </a:lnTo>
                  <a:lnTo>
                    <a:pt x="292" y="6651"/>
                  </a:lnTo>
                  <a:close/>
                  <a:moveTo>
                    <a:pt x="3891" y="9239"/>
                  </a:moveTo>
                  <a:cubicBezTo>
                    <a:pt x="3860" y="9460"/>
                    <a:pt x="4032" y="9656"/>
                    <a:pt x="4255" y="9656"/>
                  </a:cubicBezTo>
                  <a:cubicBezTo>
                    <a:pt x="4477" y="9656"/>
                    <a:pt x="4649" y="9459"/>
                    <a:pt x="4619" y="9239"/>
                  </a:cubicBezTo>
                  <a:lnTo>
                    <a:pt x="4255" y="6625"/>
                  </a:lnTo>
                  <a:lnTo>
                    <a:pt x="3891" y="9239"/>
                  </a:lnTo>
                  <a:close/>
                  <a:moveTo>
                    <a:pt x="8295" y="6787"/>
                  </a:moveTo>
                  <a:lnTo>
                    <a:pt x="5849" y="5795"/>
                  </a:lnTo>
                  <a:lnTo>
                    <a:pt x="7931" y="7416"/>
                  </a:lnTo>
                  <a:cubicBezTo>
                    <a:pt x="8107" y="7553"/>
                    <a:pt x="8363" y="7503"/>
                    <a:pt x="8475" y="7309"/>
                  </a:cubicBezTo>
                  <a:cubicBezTo>
                    <a:pt x="8587" y="7117"/>
                    <a:pt x="8501" y="6871"/>
                    <a:pt x="8295" y="6787"/>
                  </a:cubicBezTo>
                  <a:close/>
                  <a:moveTo>
                    <a:pt x="8373" y="3005"/>
                  </a:moveTo>
                  <a:cubicBezTo>
                    <a:pt x="8580" y="2921"/>
                    <a:pt x="8665" y="2675"/>
                    <a:pt x="8553" y="2481"/>
                  </a:cubicBezTo>
                  <a:cubicBezTo>
                    <a:pt x="8441" y="2288"/>
                    <a:pt x="8185" y="2239"/>
                    <a:pt x="8009" y="2375"/>
                  </a:cubicBezTo>
                  <a:lnTo>
                    <a:pt x="5928" y="3997"/>
                  </a:lnTo>
                  <a:lnTo>
                    <a:pt x="8373" y="3005"/>
                  </a:lnTo>
                  <a:close/>
                  <a:moveTo>
                    <a:pt x="3736" y="3683"/>
                  </a:moveTo>
                  <a:lnTo>
                    <a:pt x="3024" y="1927"/>
                  </a:lnTo>
                  <a:cubicBezTo>
                    <a:pt x="2964" y="1779"/>
                    <a:pt x="2787" y="1717"/>
                    <a:pt x="2648" y="1797"/>
                  </a:cubicBezTo>
                  <a:cubicBezTo>
                    <a:pt x="2509" y="1877"/>
                    <a:pt x="2473" y="2061"/>
                    <a:pt x="2572" y="2188"/>
                  </a:cubicBezTo>
                  <a:lnTo>
                    <a:pt x="3736" y="3683"/>
                  </a:lnTo>
                  <a:close/>
                  <a:moveTo>
                    <a:pt x="865" y="4772"/>
                  </a:moveTo>
                  <a:cubicBezTo>
                    <a:pt x="865" y="4932"/>
                    <a:pt x="1007" y="5055"/>
                    <a:pt x="1165" y="5033"/>
                  </a:cubicBezTo>
                  <a:lnTo>
                    <a:pt x="3043" y="4772"/>
                  </a:lnTo>
                  <a:lnTo>
                    <a:pt x="1167" y="4511"/>
                  </a:lnTo>
                  <a:cubicBezTo>
                    <a:pt x="1007" y="4489"/>
                    <a:pt x="865" y="4612"/>
                    <a:pt x="865" y="4772"/>
                  </a:cubicBezTo>
                  <a:close/>
                  <a:moveTo>
                    <a:pt x="2551" y="7803"/>
                  </a:moveTo>
                  <a:cubicBezTo>
                    <a:pt x="2689" y="7883"/>
                    <a:pt x="2867" y="7821"/>
                    <a:pt x="2927" y="7673"/>
                  </a:cubicBezTo>
                  <a:lnTo>
                    <a:pt x="3639" y="5917"/>
                  </a:lnTo>
                  <a:lnTo>
                    <a:pt x="2475" y="7412"/>
                  </a:lnTo>
                  <a:cubicBezTo>
                    <a:pt x="2376" y="7539"/>
                    <a:pt x="2412" y="7723"/>
                    <a:pt x="2551" y="7803"/>
                  </a:cubicBezTo>
                  <a:close/>
                  <a:moveTo>
                    <a:pt x="4929" y="5973"/>
                  </a:moveTo>
                  <a:lnTo>
                    <a:pt x="5641" y="7729"/>
                  </a:lnTo>
                  <a:cubicBezTo>
                    <a:pt x="5701" y="7877"/>
                    <a:pt x="5879" y="7939"/>
                    <a:pt x="6017" y="7859"/>
                  </a:cubicBezTo>
                  <a:cubicBezTo>
                    <a:pt x="6156" y="7779"/>
                    <a:pt x="6192" y="7595"/>
                    <a:pt x="6093" y="7468"/>
                  </a:cubicBezTo>
                  <a:lnTo>
                    <a:pt x="4929" y="5973"/>
                  </a:lnTo>
                  <a:close/>
                  <a:moveTo>
                    <a:pt x="5623" y="4884"/>
                  </a:moveTo>
                  <a:lnTo>
                    <a:pt x="7499" y="5145"/>
                  </a:lnTo>
                  <a:cubicBezTo>
                    <a:pt x="7657" y="5168"/>
                    <a:pt x="7799" y="5044"/>
                    <a:pt x="7799" y="4884"/>
                  </a:cubicBezTo>
                  <a:cubicBezTo>
                    <a:pt x="7799" y="4724"/>
                    <a:pt x="7657" y="4601"/>
                    <a:pt x="7499" y="4623"/>
                  </a:cubicBezTo>
                  <a:lnTo>
                    <a:pt x="5623" y="4884"/>
                  </a:lnTo>
                  <a:close/>
                  <a:moveTo>
                    <a:pt x="6115" y="1853"/>
                  </a:moveTo>
                  <a:cubicBezTo>
                    <a:pt x="5976" y="1773"/>
                    <a:pt x="5799" y="1835"/>
                    <a:pt x="5739" y="1983"/>
                  </a:cubicBezTo>
                  <a:lnTo>
                    <a:pt x="5027" y="3739"/>
                  </a:lnTo>
                  <a:lnTo>
                    <a:pt x="6191" y="2244"/>
                  </a:lnTo>
                  <a:cubicBezTo>
                    <a:pt x="6289" y="2119"/>
                    <a:pt x="6253" y="1933"/>
                    <a:pt x="6115" y="1853"/>
                  </a:cubicBezTo>
                  <a:close/>
                  <a:moveTo>
                    <a:pt x="5173" y="4640"/>
                  </a:moveTo>
                  <a:lnTo>
                    <a:pt x="4592" y="4555"/>
                  </a:lnTo>
                  <a:lnTo>
                    <a:pt x="4332" y="4028"/>
                  </a:lnTo>
                  <a:lnTo>
                    <a:pt x="4072" y="4555"/>
                  </a:lnTo>
                  <a:lnTo>
                    <a:pt x="3492" y="4640"/>
                  </a:lnTo>
                  <a:lnTo>
                    <a:pt x="3912" y="5049"/>
                  </a:lnTo>
                  <a:lnTo>
                    <a:pt x="3812" y="5628"/>
                  </a:lnTo>
                  <a:lnTo>
                    <a:pt x="4332" y="5355"/>
                  </a:lnTo>
                  <a:lnTo>
                    <a:pt x="4852" y="5628"/>
                  </a:lnTo>
                  <a:lnTo>
                    <a:pt x="4753" y="5049"/>
                  </a:lnTo>
                  <a:lnTo>
                    <a:pt x="5173" y="4640"/>
                  </a:lnTo>
                  <a:close/>
                  <a:moveTo>
                    <a:pt x="1305" y="8004"/>
                  </a:moveTo>
                  <a:lnTo>
                    <a:pt x="1176" y="7741"/>
                  </a:lnTo>
                  <a:lnTo>
                    <a:pt x="1045" y="8004"/>
                  </a:lnTo>
                  <a:lnTo>
                    <a:pt x="755" y="8047"/>
                  </a:lnTo>
                  <a:lnTo>
                    <a:pt x="965" y="8252"/>
                  </a:lnTo>
                  <a:lnTo>
                    <a:pt x="916" y="8541"/>
                  </a:lnTo>
                  <a:lnTo>
                    <a:pt x="1176" y="8404"/>
                  </a:lnTo>
                  <a:lnTo>
                    <a:pt x="1436" y="8541"/>
                  </a:lnTo>
                  <a:lnTo>
                    <a:pt x="1385" y="8252"/>
                  </a:lnTo>
                  <a:lnTo>
                    <a:pt x="1596" y="8047"/>
                  </a:lnTo>
                  <a:lnTo>
                    <a:pt x="1305" y="8004"/>
                  </a:lnTo>
                  <a:close/>
                </a:path>
              </a:pathLst>
            </a:custGeom>
            <a:solidFill>
              <a:srgbClr val="F3E594"/>
            </a:solidFill>
            <a:ln>
              <a:noFill/>
            </a:ln>
          </p:spPr>
          <p:txBody>
            <a:bodyPr/>
            <a:lstStyle/>
            <a:p>
              <a:endParaRPr lang="zh-CN" altLang="en-US">
                <a:cs typeface="+mn-ea"/>
                <a:sym typeface="+mn-lt"/>
              </a:endParaRPr>
            </a:p>
          </p:txBody>
        </p:sp>
        <p:sp>
          <p:nvSpPr>
            <p:cNvPr id="23" name="文本框 22"/>
            <p:cNvSpPr txBox="1"/>
            <p:nvPr/>
          </p:nvSpPr>
          <p:spPr>
            <a:xfrm>
              <a:off x="1862" y="5289"/>
              <a:ext cx="3200"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grpSp>
        <p:nvGrpSpPr>
          <p:cNvPr id="24" name="组合 23"/>
          <p:cNvGrpSpPr/>
          <p:nvPr/>
        </p:nvGrpSpPr>
        <p:grpSpPr>
          <a:xfrm>
            <a:off x="9810750" y="2586990"/>
            <a:ext cx="2032000" cy="2188210"/>
            <a:chOff x="1862" y="3369"/>
            <a:chExt cx="3200" cy="3446"/>
          </a:xfrm>
        </p:grpSpPr>
        <p:sp>
          <p:nvSpPr>
            <p:cNvPr id="25" name="圆角矩形 24"/>
            <p:cNvSpPr/>
            <p:nvPr/>
          </p:nvSpPr>
          <p:spPr>
            <a:xfrm>
              <a:off x="2038" y="4395"/>
              <a:ext cx="2849" cy="601"/>
            </a:xfrm>
            <a:prstGeom prst="roundRect">
              <a:avLst>
                <a:gd name="adj" fmla="val 49916"/>
              </a:avLst>
            </a:prstGeom>
            <a:solidFill>
              <a:srgbClr val="F3E5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C00000"/>
                  </a:solidFill>
                  <a:cs typeface="+mn-ea"/>
                  <a:sym typeface="+mn-lt"/>
                </a:rPr>
                <a:t>输入你的标题</a:t>
              </a:r>
              <a:endParaRPr lang="zh-CN" altLang="en-US" b="1">
                <a:solidFill>
                  <a:srgbClr val="C00000"/>
                </a:solidFill>
                <a:cs typeface="+mn-ea"/>
                <a:sym typeface="+mn-lt"/>
              </a:endParaRPr>
            </a:p>
          </p:txBody>
        </p:sp>
        <p:sp>
          <p:nvSpPr>
            <p:cNvPr id="26" name="iconfont-11773-5618783"/>
            <p:cNvSpPr>
              <a:spLocks noChangeAspect="1"/>
            </p:cNvSpPr>
            <p:nvPr/>
          </p:nvSpPr>
          <p:spPr bwMode="auto">
            <a:xfrm>
              <a:off x="3118" y="3369"/>
              <a:ext cx="688" cy="766"/>
            </a:xfrm>
            <a:custGeom>
              <a:avLst/>
              <a:gdLst>
                <a:gd name="T0" fmla="*/ 4411 w 8665"/>
                <a:gd name="T1" fmla="*/ 0 h 9656"/>
                <a:gd name="T2" fmla="*/ 4411 w 8665"/>
                <a:gd name="T3" fmla="*/ 3031 h 9656"/>
                <a:gd name="T4" fmla="*/ 369 w 8665"/>
                <a:gd name="T5" fmla="*/ 2871 h 9656"/>
                <a:gd name="T6" fmla="*/ 733 w 8665"/>
                <a:gd name="T7" fmla="*/ 2240 h 9656"/>
                <a:gd name="T8" fmla="*/ 369 w 8665"/>
                <a:gd name="T9" fmla="*/ 2871 h 9656"/>
                <a:gd name="T10" fmla="*/ 112 w 8665"/>
                <a:gd name="T11" fmla="*/ 7175 h 9656"/>
                <a:gd name="T12" fmla="*/ 2737 w 8665"/>
                <a:gd name="T13" fmla="*/ 5660 h 9656"/>
                <a:gd name="T14" fmla="*/ 3891 w 8665"/>
                <a:gd name="T15" fmla="*/ 9239 h 9656"/>
                <a:gd name="T16" fmla="*/ 4619 w 8665"/>
                <a:gd name="T17" fmla="*/ 9239 h 9656"/>
                <a:gd name="T18" fmla="*/ 3891 w 8665"/>
                <a:gd name="T19" fmla="*/ 9239 h 9656"/>
                <a:gd name="T20" fmla="*/ 5849 w 8665"/>
                <a:gd name="T21" fmla="*/ 5795 h 9656"/>
                <a:gd name="T22" fmla="*/ 8475 w 8665"/>
                <a:gd name="T23" fmla="*/ 7309 h 9656"/>
                <a:gd name="T24" fmla="*/ 8373 w 8665"/>
                <a:gd name="T25" fmla="*/ 3005 h 9656"/>
                <a:gd name="T26" fmla="*/ 8009 w 8665"/>
                <a:gd name="T27" fmla="*/ 2375 h 9656"/>
                <a:gd name="T28" fmla="*/ 8373 w 8665"/>
                <a:gd name="T29" fmla="*/ 3005 h 9656"/>
                <a:gd name="T30" fmla="*/ 3024 w 8665"/>
                <a:gd name="T31" fmla="*/ 1927 h 9656"/>
                <a:gd name="T32" fmla="*/ 2572 w 8665"/>
                <a:gd name="T33" fmla="*/ 2188 h 9656"/>
                <a:gd name="T34" fmla="*/ 865 w 8665"/>
                <a:gd name="T35" fmla="*/ 4772 h 9656"/>
                <a:gd name="T36" fmla="*/ 3043 w 8665"/>
                <a:gd name="T37" fmla="*/ 4772 h 9656"/>
                <a:gd name="T38" fmla="*/ 865 w 8665"/>
                <a:gd name="T39" fmla="*/ 4772 h 9656"/>
                <a:gd name="T40" fmla="*/ 2927 w 8665"/>
                <a:gd name="T41" fmla="*/ 7673 h 9656"/>
                <a:gd name="T42" fmla="*/ 2475 w 8665"/>
                <a:gd name="T43" fmla="*/ 7412 h 9656"/>
                <a:gd name="T44" fmla="*/ 4929 w 8665"/>
                <a:gd name="T45" fmla="*/ 5973 h 9656"/>
                <a:gd name="T46" fmla="*/ 6017 w 8665"/>
                <a:gd name="T47" fmla="*/ 7859 h 9656"/>
                <a:gd name="T48" fmla="*/ 4929 w 8665"/>
                <a:gd name="T49" fmla="*/ 5973 h 9656"/>
                <a:gd name="T50" fmla="*/ 7499 w 8665"/>
                <a:gd name="T51" fmla="*/ 5145 h 9656"/>
                <a:gd name="T52" fmla="*/ 7499 w 8665"/>
                <a:gd name="T53" fmla="*/ 4623 h 9656"/>
                <a:gd name="T54" fmla="*/ 6115 w 8665"/>
                <a:gd name="T55" fmla="*/ 1853 h 9656"/>
                <a:gd name="T56" fmla="*/ 5027 w 8665"/>
                <a:gd name="T57" fmla="*/ 3739 h 9656"/>
                <a:gd name="T58" fmla="*/ 6115 w 8665"/>
                <a:gd name="T59" fmla="*/ 1853 h 9656"/>
                <a:gd name="T60" fmla="*/ 4592 w 8665"/>
                <a:gd name="T61" fmla="*/ 4555 h 9656"/>
                <a:gd name="T62" fmla="*/ 4072 w 8665"/>
                <a:gd name="T63" fmla="*/ 4555 h 9656"/>
                <a:gd name="T64" fmla="*/ 3912 w 8665"/>
                <a:gd name="T65" fmla="*/ 5049 h 9656"/>
                <a:gd name="T66" fmla="*/ 4332 w 8665"/>
                <a:gd name="T67" fmla="*/ 5355 h 9656"/>
                <a:gd name="T68" fmla="*/ 4753 w 8665"/>
                <a:gd name="T69" fmla="*/ 5049 h 9656"/>
                <a:gd name="T70" fmla="*/ 1305 w 8665"/>
                <a:gd name="T71" fmla="*/ 8004 h 9656"/>
                <a:gd name="T72" fmla="*/ 1045 w 8665"/>
                <a:gd name="T73" fmla="*/ 8004 h 9656"/>
                <a:gd name="T74" fmla="*/ 965 w 8665"/>
                <a:gd name="T75" fmla="*/ 8252 h 9656"/>
                <a:gd name="T76" fmla="*/ 1176 w 8665"/>
                <a:gd name="T77" fmla="*/ 8404 h 9656"/>
                <a:gd name="T78" fmla="*/ 1385 w 8665"/>
                <a:gd name="T79" fmla="*/ 8252 h 9656"/>
                <a:gd name="T80" fmla="*/ 1305 w 8665"/>
                <a:gd name="T81" fmla="*/ 8004 h 9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65" h="9656">
                  <a:moveTo>
                    <a:pt x="4775" y="417"/>
                  </a:moveTo>
                  <a:cubicBezTo>
                    <a:pt x="4805" y="196"/>
                    <a:pt x="4633" y="0"/>
                    <a:pt x="4411" y="0"/>
                  </a:cubicBezTo>
                  <a:cubicBezTo>
                    <a:pt x="4188" y="0"/>
                    <a:pt x="4016" y="197"/>
                    <a:pt x="4047" y="417"/>
                  </a:cubicBezTo>
                  <a:lnTo>
                    <a:pt x="4411" y="3031"/>
                  </a:lnTo>
                  <a:lnTo>
                    <a:pt x="4775" y="417"/>
                  </a:lnTo>
                  <a:close/>
                  <a:moveTo>
                    <a:pt x="369" y="2871"/>
                  </a:moveTo>
                  <a:lnTo>
                    <a:pt x="2815" y="3863"/>
                  </a:lnTo>
                  <a:lnTo>
                    <a:pt x="733" y="2240"/>
                  </a:lnTo>
                  <a:cubicBezTo>
                    <a:pt x="557" y="2103"/>
                    <a:pt x="301" y="2153"/>
                    <a:pt x="189" y="2347"/>
                  </a:cubicBezTo>
                  <a:cubicBezTo>
                    <a:pt x="79" y="2540"/>
                    <a:pt x="163" y="2787"/>
                    <a:pt x="369" y="2871"/>
                  </a:cubicBezTo>
                  <a:close/>
                  <a:moveTo>
                    <a:pt x="292" y="6651"/>
                  </a:moveTo>
                  <a:cubicBezTo>
                    <a:pt x="85" y="6735"/>
                    <a:pt x="0" y="6981"/>
                    <a:pt x="112" y="7175"/>
                  </a:cubicBezTo>
                  <a:cubicBezTo>
                    <a:pt x="224" y="7368"/>
                    <a:pt x="480" y="7417"/>
                    <a:pt x="656" y="7281"/>
                  </a:cubicBezTo>
                  <a:lnTo>
                    <a:pt x="2737" y="5660"/>
                  </a:lnTo>
                  <a:lnTo>
                    <a:pt x="292" y="6651"/>
                  </a:lnTo>
                  <a:close/>
                  <a:moveTo>
                    <a:pt x="3891" y="9239"/>
                  </a:moveTo>
                  <a:cubicBezTo>
                    <a:pt x="3860" y="9460"/>
                    <a:pt x="4032" y="9656"/>
                    <a:pt x="4255" y="9656"/>
                  </a:cubicBezTo>
                  <a:cubicBezTo>
                    <a:pt x="4477" y="9656"/>
                    <a:pt x="4649" y="9459"/>
                    <a:pt x="4619" y="9239"/>
                  </a:cubicBezTo>
                  <a:lnTo>
                    <a:pt x="4255" y="6625"/>
                  </a:lnTo>
                  <a:lnTo>
                    <a:pt x="3891" y="9239"/>
                  </a:lnTo>
                  <a:close/>
                  <a:moveTo>
                    <a:pt x="8295" y="6787"/>
                  </a:moveTo>
                  <a:lnTo>
                    <a:pt x="5849" y="5795"/>
                  </a:lnTo>
                  <a:lnTo>
                    <a:pt x="7931" y="7416"/>
                  </a:lnTo>
                  <a:cubicBezTo>
                    <a:pt x="8107" y="7553"/>
                    <a:pt x="8363" y="7503"/>
                    <a:pt x="8475" y="7309"/>
                  </a:cubicBezTo>
                  <a:cubicBezTo>
                    <a:pt x="8587" y="7117"/>
                    <a:pt x="8501" y="6871"/>
                    <a:pt x="8295" y="6787"/>
                  </a:cubicBezTo>
                  <a:close/>
                  <a:moveTo>
                    <a:pt x="8373" y="3005"/>
                  </a:moveTo>
                  <a:cubicBezTo>
                    <a:pt x="8580" y="2921"/>
                    <a:pt x="8665" y="2675"/>
                    <a:pt x="8553" y="2481"/>
                  </a:cubicBezTo>
                  <a:cubicBezTo>
                    <a:pt x="8441" y="2288"/>
                    <a:pt x="8185" y="2239"/>
                    <a:pt x="8009" y="2375"/>
                  </a:cubicBezTo>
                  <a:lnTo>
                    <a:pt x="5928" y="3997"/>
                  </a:lnTo>
                  <a:lnTo>
                    <a:pt x="8373" y="3005"/>
                  </a:lnTo>
                  <a:close/>
                  <a:moveTo>
                    <a:pt x="3736" y="3683"/>
                  </a:moveTo>
                  <a:lnTo>
                    <a:pt x="3024" y="1927"/>
                  </a:lnTo>
                  <a:cubicBezTo>
                    <a:pt x="2964" y="1779"/>
                    <a:pt x="2787" y="1717"/>
                    <a:pt x="2648" y="1797"/>
                  </a:cubicBezTo>
                  <a:cubicBezTo>
                    <a:pt x="2509" y="1877"/>
                    <a:pt x="2473" y="2061"/>
                    <a:pt x="2572" y="2188"/>
                  </a:cubicBezTo>
                  <a:lnTo>
                    <a:pt x="3736" y="3683"/>
                  </a:lnTo>
                  <a:close/>
                  <a:moveTo>
                    <a:pt x="865" y="4772"/>
                  </a:moveTo>
                  <a:cubicBezTo>
                    <a:pt x="865" y="4932"/>
                    <a:pt x="1007" y="5055"/>
                    <a:pt x="1165" y="5033"/>
                  </a:cubicBezTo>
                  <a:lnTo>
                    <a:pt x="3043" y="4772"/>
                  </a:lnTo>
                  <a:lnTo>
                    <a:pt x="1167" y="4511"/>
                  </a:lnTo>
                  <a:cubicBezTo>
                    <a:pt x="1007" y="4489"/>
                    <a:pt x="865" y="4612"/>
                    <a:pt x="865" y="4772"/>
                  </a:cubicBezTo>
                  <a:close/>
                  <a:moveTo>
                    <a:pt x="2551" y="7803"/>
                  </a:moveTo>
                  <a:cubicBezTo>
                    <a:pt x="2689" y="7883"/>
                    <a:pt x="2867" y="7821"/>
                    <a:pt x="2927" y="7673"/>
                  </a:cubicBezTo>
                  <a:lnTo>
                    <a:pt x="3639" y="5917"/>
                  </a:lnTo>
                  <a:lnTo>
                    <a:pt x="2475" y="7412"/>
                  </a:lnTo>
                  <a:cubicBezTo>
                    <a:pt x="2376" y="7539"/>
                    <a:pt x="2412" y="7723"/>
                    <a:pt x="2551" y="7803"/>
                  </a:cubicBezTo>
                  <a:close/>
                  <a:moveTo>
                    <a:pt x="4929" y="5973"/>
                  </a:moveTo>
                  <a:lnTo>
                    <a:pt x="5641" y="7729"/>
                  </a:lnTo>
                  <a:cubicBezTo>
                    <a:pt x="5701" y="7877"/>
                    <a:pt x="5879" y="7939"/>
                    <a:pt x="6017" y="7859"/>
                  </a:cubicBezTo>
                  <a:cubicBezTo>
                    <a:pt x="6156" y="7779"/>
                    <a:pt x="6192" y="7595"/>
                    <a:pt x="6093" y="7468"/>
                  </a:cubicBezTo>
                  <a:lnTo>
                    <a:pt x="4929" y="5973"/>
                  </a:lnTo>
                  <a:close/>
                  <a:moveTo>
                    <a:pt x="5623" y="4884"/>
                  </a:moveTo>
                  <a:lnTo>
                    <a:pt x="7499" y="5145"/>
                  </a:lnTo>
                  <a:cubicBezTo>
                    <a:pt x="7657" y="5168"/>
                    <a:pt x="7799" y="5044"/>
                    <a:pt x="7799" y="4884"/>
                  </a:cubicBezTo>
                  <a:cubicBezTo>
                    <a:pt x="7799" y="4724"/>
                    <a:pt x="7657" y="4601"/>
                    <a:pt x="7499" y="4623"/>
                  </a:cubicBezTo>
                  <a:lnTo>
                    <a:pt x="5623" y="4884"/>
                  </a:lnTo>
                  <a:close/>
                  <a:moveTo>
                    <a:pt x="6115" y="1853"/>
                  </a:moveTo>
                  <a:cubicBezTo>
                    <a:pt x="5976" y="1773"/>
                    <a:pt x="5799" y="1835"/>
                    <a:pt x="5739" y="1983"/>
                  </a:cubicBezTo>
                  <a:lnTo>
                    <a:pt x="5027" y="3739"/>
                  </a:lnTo>
                  <a:lnTo>
                    <a:pt x="6191" y="2244"/>
                  </a:lnTo>
                  <a:cubicBezTo>
                    <a:pt x="6289" y="2119"/>
                    <a:pt x="6253" y="1933"/>
                    <a:pt x="6115" y="1853"/>
                  </a:cubicBezTo>
                  <a:close/>
                  <a:moveTo>
                    <a:pt x="5173" y="4640"/>
                  </a:moveTo>
                  <a:lnTo>
                    <a:pt x="4592" y="4555"/>
                  </a:lnTo>
                  <a:lnTo>
                    <a:pt x="4332" y="4028"/>
                  </a:lnTo>
                  <a:lnTo>
                    <a:pt x="4072" y="4555"/>
                  </a:lnTo>
                  <a:lnTo>
                    <a:pt x="3492" y="4640"/>
                  </a:lnTo>
                  <a:lnTo>
                    <a:pt x="3912" y="5049"/>
                  </a:lnTo>
                  <a:lnTo>
                    <a:pt x="3812" y="5628"/>
                  </a:lnTo>
                  <a:lnTo>
                    <a:pt x="4332" y="5355"/>
                  </a:lnTo>
                  <a:lnTo>
                    <a:pt x="4852" y="5628"/>
                  </a:lnTo>
                  <a:lnTo>
                    <a:pt x="4753" y="5049"/>
                  </a:lnTo>
                  <a:lnTo>
                    <a:pt x="5173" y="4640"/>
                  </a:lnTo>
                  <a:close/>
                  <a:moveTo>
                    <a:pt x="1305" y="8004"/>
                  </a:moveTo>
                  <a:lnTo>
                    <a:pt x="1176" y="7741"/>
                  </a:lnTo>
                  <a:lnTo>
                    <a:pt x="1045" y="8004"/>
                  </a:lnTo>
                  <a:lnTo>
                    <a:pt x="755" y="8047"/>
                  </a:lnTo>
                  <a:lnTo>
                    <a:pt x="965" y="8252"/>
                  </a:lnTo>
                  <a:lnTo>
                    <a:pt x="916" y="8541"/>
                  </a:lnTo>
                  <a:lnTo>
                    <a:pt x="1176" y="8404"/>
                  </a:lnTo>
                  <a:lnTo>
                    <a:pt x="1436" y="8541"/>
                  </a:lnTo>
                  <a:lnTo>
                    <a:pt x="1385" y="8252"/>
                  </a:lnTo>
                  <a:lnTo>
                    <a:pt x="1596" y="8047"/>
                  </a:lnTo>
                  <a:lnTo>
                    <a:pt x="1305" y="8004"/>
                  </a:lnTo>
                  <a:close/>
                </a:path>
              </a:pathLst>
            </a:custGeom>
            <a:solidFill>
              <a:srgbClr val="F3E594"/>
            </a:solidFill>
            <a:ln>
              <a:noFill/>
            </a:ln>
          </p:spPr>
          <p:txBody>
            <a:bodyPr/>
            <a:lstStyle/>
            <a:p>
              <a:endParaRPr lang="zh-CN" altLang="en-US">
                <a:cs typeface="+mn-ea"/>
                <a:sym typeface="+mn-lt"/>
              </a:endParaRPr>
            </a:p>
          </p:txBody>
        </p:sp>
        <p:sp>
          <p:nvSpPr>
            <p:cNvPr id="27" name="文本框 26"/>
            <p:cNvSpPr txBox="1"/>
            <p:nvPr/>
          </p:nvSpPr>
          <p:spPr>
            <a:xfrm>
              <a:off x="1862" y="5289"/>
              <a:ext cx="3200" cy="1526"/>
            </a:xfrm>
            <a:prstGeom prst="rect">
              <a:avLst/>
            </a:prstGeom>
            <a:noFill/>
          </p:spPr>
          <p:txBody>
            <a:bodyPr wrap="square" rtlCol="0">
              <a:spAutoFit/>
            </a:bodyPr>
            <a:lstStyle/>
            <a:p>
              <a:pPr algn="ctr">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grpSp>
      <p:pic>
        <p:nvPicPr>
          <p:cNvPr id="28" name="图片 27"/>
          <p:cNvPicPr>
            <a:picLocks noChangeAspect="1"/>
          </p:cNvPicPr>
          <p:nvPr/>
        </p:nvPicPr>
        <p:blipFill rotWithShape="1">
          <a:blip r:embed="rId1" cstate="screen"/>
          <a:srcRect/>
          <a:stretch>
            <a:fillRect/>
          </a:stretch>
        </p:blipFill>
        <p:spPr>
          <a:xfrm>
            <a:off x="0" y="5212080"/>
            <a:ext cx="12192000" cy="162294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628380" y="1098550"/>
            <a:ext cx="811530" cy="3784600"/>
          </a:xfrm>
          <a:prstGeom prst="rect">
            <a:avLst/>
          </a:prstGeom>
          <a:noFill/>
        </p:spPr>
        <p:txBody>
          <a:bodyPr wrap="square" rtlCol="0">
            <a:spAutoFit/>
          </a:bodyPr>
          <a:lstStyle/>
          <a:p>
            <a:r>
              <a:rPr lang="zh-CN" altLang="en-US" sz="4000" b="1">
                <a:solidFill>
                  <a:srgbClr val="F3E594"/>
                </a:solidFill>
                <a:effectLst>
                  <a:outerShdw blurRad="38100" dist="38100" dir="2700000" algn="tl">
                    <a:srgbClr val="000000">
                      <a:alpha val="43137"/>
                    </a:srgbClr>
                  </a:outerShdw>
                </a:effectLst>
                <a:cs typeface="+mn-ea"/>
                <a:sym typeface="+mn-lt"/>
              </a:rPr>
              <a:t>活动运作策划</a:t>
            </a:r>
            <a:endParaRPr lang="zh-CN" altLang="en-US" sz="4000"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rot="5400000">
            <a:off x="8882380" y="1428750"/>
            <a:ext cx="2033270" cy="583565"/>
          </a:xfrm>
          <a:prstGeom prst="rect">
            <a:avLst/>
          </a:prstGeom>
          <a:noFill/>
        </p:spPr>
        <p:txBody>
          <a:bodyPr wrap="square" rtlCol="0">
            <a:spAutoFit/>
          </a:bodyPr>
          <a:lstStyle/>
          <a:p>
            <a:r>
              <a:rPr lang="zh-CN" altLang="en-US" sz="3200" b="1" u="sng">
                <a:solidFill>
                  <a:srgbClr val="F3E594"/>
                </a:solidFill>
                <a:effectLst>
                  <a:outerShdw blurRad="38100" dist="38100" dir="2700000" algn="tl">
                    <a:srgbClr val="000000">
                      <a:alpha val="43137"/>
                    </a:srgbClr>
                  </a:outerShdw>
                </a:effectLst>
                <a:cs typeface="+mn-ea"/>
                <a:sym typeface="+mn-lt"/>
              </a:rPr>
              <a:t>第二部分</a:t>
            </a:r>
            <a:endParaRPr lang="zh-CN" altLang="en-US" sz="3200" b="1" u="sng">
              <a:solidFill>
                <a:srgbClr val="F3E594"/>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5734794" y="1774825"/>
            <a:ext cx="2877711" cy="3313430"/>
          </a:xfrm>
          <a:prstGeom prst="rect">
            <a:avLst/>
          </a:prstGeom>
          <a:noFill/>
        </p:spPr>
        <p:txBody>
          <a:bodyPr vert="eaVert" wrap="square" rtlCol="0">
            <a:spAutoFit/>
          </a:bodyPr>
          <a:lstStyle/>
          <a:p>
            <a:pPr>
              <a:lnSpc>
                <a:spcPct val="300000"/>
              </a:lnSpc>
            </a:pPr>
            <a:r>
              <a:rPr lang="zh-CN" altLang="en-US" sz="1000">
                <a:solidFill>
                  <a:srgbClr val="F3E594"/>
                </a:solidFill>
                <a:cs typeface="+mn-ea"/>
                <a:sym typeface="+mn-lt"/>
              </a:rPr>
              <a:t>在这里输入你需要的文本内容在这里输入你需要的文本内容在这里输入你需要的文本内容</a:t>
            </a: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cs typeface="+mn-ea"/>
              <a:sym typeface="+mn-lt"/>
            </a:endParaRPr>
          </a:p>
        </p:txBody>
      </p:sp>
      <p:pic>
        <p:nvPicPr>
          <p:cNvPr id="11" name="图片 10"/>
          <p:cNvPicPr>
            <a:picLocks noChangeAspect="1"/>
          </p:cNvPicPr>
          <p:nvPr/>
        </p:nvPicPr>
        <p:blipFill rotWithShape="1">
          <a:blip r:embed="rId1" cstate="screen"/>
          <a:srcRect/>
          <a:stretch>
            <a:fillRect/>
          </a:stretch>
        </p:blipFill>
        <p:spPr>
          <a:xfrm>
            <a:off x="0" y="5212080"/>
            <a:ext cx="12192000" cy="1622948"/>
          </a:xfrm>
          <a:prstGeom prst="rect">
            <a:avLst/>
          </a:prstGeom>
        </p:spPr>
      </p:pic>
      <p:pic>
        <p:nvPicPr>
          <p:cNvPr id="7" name="图片 6"/>
          <p:cNvPicPr>
            <a:picLocks noChangeAspect="1"/>
          </p:cNvPicPr>
          <p:nvPr/>
        </p:nvPicPr>
        <p:blipFill>
          <a:blip r:embed="rId2" cstate="screen"/>
          <a:srcRect/>
          <a:stretch>
            <a:fillRect/>
          </a:stretch>
        </p:blipFill>
        <p:spPr>
          <a:xfrm>
            <a:off x="-309802" y="-26894"/>
            <a:ext cx="4622007" cy="6162675"/>
          </a:xfrm>
          <a:prstGeom prst="rect">
            <a:avLst/>
          </a:prstGeom>
        </p:spPr>
      </p:pic>
      <p:pic>
        <p:nvPicPr>
          <p:cNvPr id="8" name="图片 7"/>
          <p:cNvPicPr>
            <a:picLocks noChangeAspect="1"/>
          </p:cNvPicPr>
          <p:nvPr/>
        </p:nvPicPr>
        <p:blipFill>
          <a:blip r:embed="rId3" cstate="screen"/>
          <a:srcRect/>
          <a:stretch>
            <a:fillRect/>
          </a:stretch>
        </p:blipFill>
        <p:spPr>
          <a:xfrm>
            <a:off x="1208350" y="-26894"/>
            <a:ext cx="4158630" cy="5544839"/>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P spid="1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74235" y="162560"/>
            <a:ext cx="2843530" cy="460375"/>
          </a:xfrm>
          <a:prstGeom prst="rect">
            <a:avLst/>
          </a:prstGeom>
          <a:noFill/>
        </p:spPr>
        <p:txBody>
          <a:bodyPr wrap="square" rtlCol="0">
            <a:spAutoFit/>
          </a:bodyPr>
          <a:lstStyle/>
          <a:p>
            <a:pPr algn="ctr"/>
            <a:r>
              <a:rPr lang="zh-CN" altLang="en-US" sz="2400" b="1">
                <a:solidFill>
                  <a:srgbClr val="F3E594"/>
                </a:solidFill>
                <a:effectLst>
                  <a:outerShdw blurRad="38100" dist="38100" dir="2700000" algn="tl">
                    <a:srgbClr val="000000">
                      <a:alpha val="43137"/>
                    </a:srgbClr>
                  </a:outerShdw>
                </a:effectLst>
                <a:cs typeface="+mn-ea"/>
                <a:sym typeface="+mn-lt"/>
              </a:rPr>
              <a:t>活动运作策划</a:t>
            </a:r>
            <a:endParaRPr lang="zh-CN" altLang="en-US" sz="2400" b="1">
              <a:solidFill>
                <a:srgbClr val="F3E594"/>
              </a:solidFill>
              <a:effectLst>
                <a:outerShdw blurRad="38100" dist="38100" dir="2700000" algn="tl">
                  <a:srgbClr val="000000">
                    <a:alpha val="43137"/>
                  </a:srgbClr>
                </a:outerShdw>
              </a:effectLst>
              <a:cs typeface="+mn-ea"/>
              <a:sym typeface="+mn-lt"/>
            </a:endParaRPr>
          </a:p>
        </p:txBody>
      </p:sp>
      <p:pic>
        <p:nvPicPr>
          <p:cNvPr id="2" name="图片 1"/>
          <p:cNvPicPr>
            <a:picLocks noChangeAspect="1"/>
          </p:cNvPicPr>
          <p:nvPr/>
        </p:nvPicPr>
        <p:blipFill>
          <a:blip r:embed="rId1" cstate="screen"/>
          <a:srcRect/>
          <a:stretch>
            <a:fillRect/>
          </a:stretch>
        </p:blipFill>
        <p:spPr>
          <a:xfrm>
            <a:off x="8353425" y="-66897"/>
            <a:ext cx="3092220" cy="5708238"/>
          </a:xfrm>
          <a:prstGeom prst="rect">
            <a:avLst/>
          </a:prstGeom>
        </p:spPr>
      </p:pic>
      <p:sp>
        <p:nvSpPr>
          <p:cNvPr id="5" name="文本框 4"/>
          <p:cNvSpPr txBox="1"/>
          <p:nvPr/>
        </p:nvSpPr>
        <p:spPr>
          <a:xfrm>
            <a:off x="1117600" y="2272665"/>
            <a:ext cx="1747520" cy="36830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a:off x="1117600" y="2564765"/>
            <a:ext cx="4111625" cy="969240"/>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sp>
        <p:nvSpPr>
          <p:cNvPr id="3" name="文本框 2"/>
          <p:cNvSpPr txBox="1"/>
          <p:nvPr/>
        </p:nvSpPr>
        <p:spPr>
          <a:xfrm>
            <a:off x="3798570" y="4105275"/>
            <a:ext cx="1747520" cy="368300"/>
          </a:xfrm>
          <a:prstGeom prst="rect">
            <a:avLst/>
          </a:prstGeom>
          <a:noFill/>
        </p:spPr>
        <p:txBody>
          <a:bodyPr wrap="square" rtlCol="0">
            <a:spAutoFit/>
          </a:bodyPr>
          <a:lstStyle/>
          <a:p>
            <a:pPr algn="l"/>
            <a:r>
              <a:rPr lang="zh-CN" altLang="en-US" b="1">
                <a:solidFill>
                  <a:srgbClr val="F3E594"/>
                </a:solidFill>
                <a:effectLst>
                  <a:outerShdw blurRad="38100" dist="38100" dir="2700000" algn="tl">
                    <a:srgbClr val="000000">
                      <a:alpha val="43137"/>
                    </a:srgbClr>
                  </a:outerShdw>
                </a:effectLst>
                <a:cs typeface="+mn-ea"/>
                <a:sym typeface="+mn-lt"/>
              </a:rPr>
              <a:t>输入你的标题</a:t>
            </a:r>
            <a:endParaRPr lang="zh-CN" altLang="en-US" b="1">
              <a:solidFill>
                <a:srgbClr val="F3E594"/>
              </a:solidFill>
              <a:effectLst>
                <a:outerShdw blurRad="38100" dist="38100" dir="2700000" algn="tl">
                  <a:srgbClr val="000000">
                    <a:alpha val="43137"/>
                  </a:srgbClr>
                </a:outerShdw>
              </a:effectLst>
              <a:cs typeface="+mn-ea"/>
              <a:sym typeface="+mn-lt"/>
            </a:endParaRPr>
          </a:p>
        </p:txBody>
      </p:sp>
      <p:sp>
        <p:nvSpPr>
          <p:cNvPr id="11" name="文本框 10"/>
          <p:cNvSpPr txBox="1"/>
          <p:nvPr/>
        </p:nvSpPr>
        <p:spPr>
          <a:xfrm>
            <a:off x="3798570" y="4397375"/>
            <a:ext cx="4111625" cy="969240"/>
          </a:xfrm>
          <a:prstGeom prst="rect">
            <a:avLst/>
          </a:prstGeom>
          <a:noFill/>
        </p:spPr>
        <p:txBody>
          <a:bodyPr wrap="square" rtlCol="0">
            <a:spAutoFit/>
          </a:bodyPr>
          <a:lstStyle/>
          <a:p>
            <a:pPr algn="l">
              <a:lnSpc>
                <a:spcPct val="200000"/>
              </a:lnSpc>
            </a:pPr>
            <a:r>
              <a:rPr lang="zh-CN" altLang="en-US" sz="1000">
                <a:solidFill>
                  <a:srgbClr val="F3E594"/>
                </a:solidFill>
                <a:effectLst>
                  <a:outerShdw blurRad="38100" dist="38100" dir="2700000" algn="tl">
                    <a:srgbClr val="000000">
                      <a:alpha val="43137"/>
                    </a:srgbClr>
                  </a:outerShdw>
                </a:effectLst>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a:solidFill>
                <a:srgbClr val="F3E594"/>
              </a:solidFill>
              <a:effectLst>
                <a:outerShdw blurRad="38100" dist="38100" dir="2700000" algn="tl">
                  <a:srgbClr val="000000">
                    <a:alpha val="43137"/>
                  </a:srgbClr>
                </a:outerShdw>
              </a:effectLst>
              <a:cs typeface="+mn-ea"/>
              <a:sym typeface="+mn-lt"/>
            </a:endParaRPr>
          </a:p>
        </p:txBody>
      </p:sp>
      <p:pic>
        <p:nvPicPr>
          <p:cNvPr id="13" name="图片 12"/>
          <p:cNvPicPr>
            <a:picLocks noChangeAspect="1"/>
          </p:cNvPicPr>
          <p:nvPr/>
        </p:nvPicPr>
        <p:blipFill rotWithShape="1">
          <a:blip r:embed="rId2" cstate="screen"/>
          <a:srcRect/>
          <a:stretch>
            <a:fillRect/>
          </a:stretch>
        </p:blipFill>
        <p:spPr>
          <a:xfrm>
            <a:off x="0" y="5212080"/>
            <a:ext cx="12192000" cy="162294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50" advClick="0" advTm="2000">
        <p:fad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P spid="5" grpId="0"/>
      <p:bldP spid="5" grpId="1"/>
      <p:bldP spid="12" grpId="0"/>
      <p:bldP spid="12" grpId="1"/>
      <p:bldP spid="3" grpId="0"/>
      <p:bldP spid="3" grpId="1"/>
      <p:bldP spid="11" grpId="0"/>
      <p:bldP spid="11"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ISLIDE.ICON" val="#402665;"/>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ISLIDE.ICON" val="#63943;#145573;#399658;#145573;#164870;#104712;#104698;"/>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ISLIDE.ICON" val="#44120;#118025;#117238;#104532;#119286;"/>
</p:tagLst>
</file>

<file path=ppt/tags/tag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ISLIDE.ICON" val="#38414;#119308;#117698;#44160;"/>
</p:tagLst>
</file>

<file path=ppt/tags/tag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ISLIDE.ICON" val="#118736;#119114;#102806;"/>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1.xml><?xml version="1.0" encoding="utf-8"?>
<p:tagLst xmlns:p="http://schemas.openxmlformats.org/presentationml/2006/main">
  <p:tag name="KSO_WPP_MARK_KEY" val="83d6111c-dfd7-45d9-8827-c4cd379b37fc"/>
  <p:tag name="COMMONDATA" val="eyJoZGlkIjoiYWZlNGNiNjAyNjBkNWIwYTMyZDk3N2Y1MDZlYjJlYzIifQ=="/>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mjj2enda">
      <a:majorFont>
        <a:latin typeface="印品黑体"/>
        <a:ea typeface="仓耳青禾体-谷力 W05"/>
        <a:cs typeface=""/>
      </a:majorFont>
      <a:minorFont>
        <a:latin typeface="印品黑体"/>
        <a:ea typeface="仓耳青禾体-谷力 W05"/>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3791</Words>
  <Application>WPS 演示</Application>
  <PresentationFormat>宽屏</PresentationFormat>
  <Paragraphs>260</Paragraphs>
  <Slides>20</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20</vt:i4>
      </vt:variant>
    </vt:vector>
  </HeadingPairs>
  <TitlesOfParts>
    <vt:vector size="34" baseType="lpstr">
      <vt:lpstr>Arial</vt:lpstr>
      <vt:lpstr>宋体</vt:lpstr>
      <vt:lpstr>Wingdings</vt:lpstr>
      <vt:lpstr>微软雅黑</vt:lpstr>
      <vt:lpstr>Wingdings</vt:lpstr>
      <vt:lpstr>仓耳青禾体-谷力 W05</vt:lpstr>
      <vt:lpstr>Segoe Print</vt:lpstr>
      <vt:lpstr>印品黑体</vt:lpstr>
      <vt:lpstr>黑体</vt:lpstr>
      <vt:lpstr>Calibri</vt:lpstr>
      <vt:lpstr>Arial Unicode MS</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过小年</dc:title>
  <dc:creator>第一PPT</dc:creator>
  <cp:keywords>www.1ppt.com</cp:keywords>
  <dc:description>www.1ppt.com</dc:description>
  <cp:lastModifiedBy>吴为</cp:lastModifiedBy>
  <cp:revision>175</cp:revision>
  <dcterms:created xsi:type="dcterms:W3CDTF">2019-06-19T02:08:00Z</dcterms:created>
  <dcterms:modified xsi:type="dcterms:W3CDTF">2023-01-14T05:58:35Z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A6880A1F8EF340E494ABD2243442B8CA</vt:lpwstr>
  </property>
</Properties>
</file>