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29"/>
  </p:handoutMasterIdLst>
  <p:sldIdLst>
    <p:sldId id="256" r:id="rId4"/>
    <p:sldId id="257" r:id="rId6"/>
    <p:sldId id="258" r:id="rId7"/>
    <p:sldId id="475" r:id="rId8"/>
    <p:sldId id="458" r:id="rId9"/>
    <p:sldId id="462" r:id="rId10"/>
    <p:sldId id="465" r:id="rId11"/>
    <p:sldId id="463" r:id="rId12"/>
    <p:sldId id="259" r:id="rId13"/>
    <p:sldId id="459" r:id="rId14"/>
    <p:sldId id="467" r:id="rId15"/>
    <p:sldId id="466" r:id="rId16"/>
    <p:sldId id="468" r:id="rId17"/>
    <p:sldId id="260" r:id="rId18"/>
    <p:sldId id="477" r:id="rId19"/>
    <p:sldId id="460" r:id="rId20"/>
    <p:sldId id="469" r:id="rId21"/>
    <p:sldId id="471" r:id="rId22"/>
    <p:sldId id="261" r:id="rId23"/>
    <p:sldId id="461" r:id="rId24"/>
    <p:sldId id="474" r:id="rId25"/>
    <p:sldId id="472" r:id="rId26"/>
    <p:sldId id="473" r:id="rId27"/>
    <p:sldId id="262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/>
    <p:restoredTop sz="94665"/>
  </p:normalViewPr>
  <p:slideViewPr>
    <p:cSldViewPr snapToGrid="0" snapToObjects="1">
      <p:cViewPr varScale="1">
        <p:scale>
          <a:sx n="103" d="100"/>
          <a:sy n="103" d="100"/>
        </p:scale>
        <p:origin x="9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delete val="1"/>
          </c:dLbls>
          <c:cat>
            <c:numRef>
              <c:f>Sheet1!$A$2:$A$9</c:f>
              <c:numCache>
                <c:formatCode>m/d/yy</c:formatCode>
                <c:ptCount val="8"/>
                <c:pt idx="0" c:formatCode="m/d/yy">
                  <c:v>41644</c:v>
                </c:pt>
                <c:pt idx="1" c:formatCode="m/d/yy">
                  <c:v>42010</c:v>
                </c:pt>
                <c:pt idx="2" c:formatCode="m/d/yy">
                  <c:v>42376</c:v>
                </c:pt>
                <c:pt idx="3" c:formatCode="m/d/yy">
                  <c:v>42012</c:v>
                </c:pt>
                <c:pt idx="4" c:formatCode="m/d/yy">
                  <c:v>42378</c:v>
                </c:pt>
                <c:pt idx="5" c:formatCode="m/d/yy">
                  <c:v>42742</c:v>
                </c:pt>
                <c:pt idx="6" c:formatCode="m/d/yy">
                  <c:v>43108</c:v>
                </c:pt>
                <c:pt idx="7" c:formatCode="m/d/yy">
                  <c:v>43474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Lbls>
            <c:delete val="1"/>
          </c:dLbls>
          <c:cat>
            <c:numRef>
              <c:f>Sheet1!$A$2:$A$9</c:f>
              <c:numCache>
                <c:formatCode>m/d/yy</c:formatCode>
                <c:ptCount val="8"/>
                <c:pt idx="0" c:formatCode="m/d/yy">
                  <c:v>41644</c:v>
                </c:pt>
                <c:pt idx="1" c:formatCode="m/d/yy">
                  <c:v>42010</c:v>
                </c:pt>
                <c:pt idx="2" c:formatCode="m/d/yy">
                  <c:v>42376</c:v>
                </c:pt>
                <c:pt idx="3" c:formatCode="m/d/yy">
                  <c:v>42012</c:v>
                </c:pt>
                <c:pt idx="4" c:formatCode="m/d/yy">
                  <c:v>42378</c:v>
                </c:pt>
                <c:pt idx="5" c:formatCode="m/d/yy">
                  <c:v>42742</c:v>
                </c:pt>
                <c:pt idx="6" c:formatCode="m/d/yy">
                  <c:v>43108</c:v>
                </c:pt>
                <c:pt idx="7" c:formatCode="m/d/yy">
                  <c:v>43474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5400">
              <a:noFill/>
            </a:ln>
          </c:spPr>
          <c:dLbls>
            <c:delete val="1"/>
          </c:dLbls>
          <c:cat>
            <c:numRef>
              <c:f>Sheet1!$A$2:$A$9</c:f>
              <c:numCache>
                <c:formatCode>m/d/yy</c:formatCode>
                <c:ptCount val="8"/>
                <c:pt idx="0" c:formatCode="m/d/yy">
                  <c:v>41644</c:v>
                </c:pt>
                <c:pt idx="1" c:formatCode="m/d/yy">
                  <c:v>42010</c:v>
                </c:pt>
                <c:pt idx="2" c:formatCode="m/d/yy">
                  <c:v>42376</c:v>
                </c:pt>
                <c:pt idx="3" c:formatCode="m/d/yy">
                  <c:v>42012</c:v>
                </c:pt>
                <c:pt idx="4" c:formatCode="m/d/yy">
                  <c:v>42378</c:v>
                </c:pt>
                <c:pt idx="5" c:formatCode="m/d/yy">
                  <c:v>42742</c:v>
                </c:pt>
                <c:pt idx="6" c:formatCode="m/d/yy">
                  <c:v>43108</c:v>
                </c:pt>
                <c:pt idx="7" c:formatCode="m/d/yy">
                  <c:v>43474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804864"/>
        <c:axId val="179871040"/>
      </c:areaChart>
      <c:catAx>
        <c:axId val="184804864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79871040"/>
        <c:crosses val="autoZero"/>
        <c:auto val="0"/>
        <c:lblAlgn val="ctr"/>
        <c:lblOffset val="1"/>
        <c:noMultiLvlLbl val="0"/>
      </c:catAx>
      <c:valAx>
        <c:axId val="17987104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848048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2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0286B-A5AF-BA4D-861D-A2D9795DE60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BA8E72-8B2A-4D4C-8D38-139B2159D21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79520-DC09-1048-97DF-FF13EFFBB9F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4"/>
          <p:cNvSpPr txBox="1"/>
          <p:nvPr userDrawn="1"/>
        </p:nvSpPr>
        <p:spPr>
          <a:xfrm>
            <a:off x="1793404" y="6538912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fld id="{79A07D1F-188E-8B46-B94E-E99F8327B4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朗黑体" panose="00000800000000000000" charset="-122"/>
                <a:ea typeface="印品朗黑体" panose="00000800000000000000" charset="-122"/>
              </a:defRPr>
            </a:lvl1pPr>
          </a:lstStyle>
          <a:p>
            <a:fld id="{B90DBE23-0EFC-C64D-A694-AD2D8DE13B2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朗黑体" panose="00000800000000000000" charset="-122"/>
          <a:ea typeface="印品朗黑体" panose="000008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svg"/><Relationship Id="rId7" Type="http://schemas.openxmlformats.org/officeDocument/2006/relationships/image" Target="../media/image14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8.xml"/><Relationship Id="rId10" Type="http://schemas.openxmlformats.org/officeDocument/2006/relationships/image" Target="../media/image17.sv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7611" y="4277852"/>
            <a:ext cx="2777010" cy="20570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107" y="4617320"/>
            <a:ext cx="1675198" cy="182261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448432" y="-1"/>
            <a:ext cx="3270422" cy="1955801"/>
            <a:chOff x="4448432" y="-1"/>
            <a:chExt cx="3270422" cy="1955801"/>
          </a:xfrm>
        </p:grpSpPr>
        <p:sp>
          <p:nvSpPr>
            <p:cNvPr id="12" name="同侧圆角矩形 11"/>
            <p:cNvSpPr/>
            <p:nvPr/>
          </p:nvSpPr>
          <p:spPr>
            <a:xfrm rot="10800000">
              <a:off x="4994783" y="-1"/>
              <a:ext cx="2169521" cy="1955801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1852025" y="2369747"/>
            <a:ext cx="8487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840" dirty="0">
                <a:effectLst>
                  <a:outerShdw blurRad="215900" dist="50800" dir="5400000" algn="ctr" rotWithShape="0">
                    <a:schemeClr val="accent1">
                      <a:alpha val="63000"/>
                    </a:schemeClr>
                  </a:outerShdw>
                </a:effectLst>
                <a:cs typeface="+mn-ea"/>
                <a:sym typeface="+mn-lt"/>
              </a:rPr>
              <a:t>普法宣传教育活动</a:t>
            </a:r>
            <a:endParaRPr lang="zh-CN" altLang="en-US" sz="7200" b="1" spc="840" dirty="0">
              <a:effectLst>
                <a:outerShdw blurRad="215900" dist="50800" dir="5400000" algn="ctr" rotWithShape="0">
                  <a:schemeClr val="accent1">
                    <a:alpha val="63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51654" y="3864124"/>
            <a:ext cx="208869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汇报人：</a:t>
            </a:r>
            <a:r>
              <a:rPr lang="en-US" dirty="0">
                <a:solidFill>
                  <a:schemeClr val="accent1"/>
                </a:solidFill>
                <a:cs typeface="+mn-ea"/>
                <a:sym typeface="+mn-lt"/>
              </a:rPr>
              <a:t>xxxxxx</a:t>
            </a:r>
            <a:endParaRPr 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制 社 会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882795" y="1497190"/>
            <a:ext cx="3128158" cy="4479623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5033128" y="2846113"/>
            <a:ext cx="5096541" cy="3211032"/>
          </a:xfrm>
          <a:prstGeom prst="roundRect">
            <a:avLst>
              <a:gd name="adj" fmla="val 4371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25030" y="1892595"/>
            <a:ext cx="4462131" cy="2753834"/>
          </a:xfrm>
          <a:prstGeom prst="roundRect">
            <a:avLst>
              <a:gd name="adj" fmla="val 41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1619" y="2206078"/>
            <a:ext cx="4243395" cy="22738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在这里添加你的详细小段落文本内容，与标题相关，并符合整体语言风格内容请简洁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......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在这里添加你的详细小段落文本内容，与标题相关，并符合整体语言风格内容请简洁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......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26987" y="3207602"/>
            <a:ext cx="3768272" cy="2488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在这里添加你的详细小段落文本内容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输入你的段落文本，内容请简洁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输入你的段落文本，内容请简洁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输入你的段落文本，内容请简洁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输入你的段落文本，内容请简洁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zh-CN" altLang="en-US" sz="1400" dirty="0">
                <a:solidFill>
                  <a:srgbClr val="333333"/>
                </a:solidFill>
                <a:cs typeface="+mn-ea"/>
                <a:sym typeface="+mn-lt"/>
              </a:rPr>
              <a:t>输入你的段落文本，内容请简洁</a:t>
            </a: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…</a:t>
            </a:r>
            <a:endParaRPr lang="en-US" altLang="zh-CN" sz="14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1587500"/>
            <a:ext cx="127000" cy="42990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667523" y="656150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制 社 会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4917" y="1741833"/>
            <a:ext cx="3752408" cy="4369230"/>
            <a:chOff x="654917" y="1741833"/>
            <a:chExt cx="3752408" cy="4369230"/>
          </a:xfrm>
        </p:grpSpPr>
        <p:sp>
          <p:nvSpPr>
            <p:cNvPr id="7" name="任意多边形 3"/>
            <p:cNvSpPr/>
            <p:nvPr/>
          </p:nvSpPr>
          <p:spPr>
            <a:xfrm>
              <a:off x="1782532" y="4099383"/>
              <a:ext cx="1401522" cy="2011680"/>
            </a:xfrm>
            <a:custGeom>
              <a:avLst/>
              <a:gdLst>
                <a:gd name="connsiteX0" fmla="*/ 926199 w 1235475"/>
                <a:gd name="connsiteY0" fmla="*/ 1773343 h 1773343"/>
                <a:gd name="connsiteX1" fmla="*/ 869049 w 1235475"/>
                <a:gd name="connsiteY1" fmla="*/ 1144693 h 1773343"/>
                <a:gd name="connsiteX2" fmla="*/ 983349 w 1235475"/>
                <a:gd name="connsiteY2" fmla="*/ 767503 h 1773343"/>
                <a:gd name="connsiteX3" fmla="*/ 1154799 w 1235475"/>
                <a:gd name="connsiteY3" fmla="*/ 424603 h 1773343"/>
                <a:gd name="connsiteX4" fmla="*/ 1234809 w 1235475"/>
                <a:gd name="connsiteY4" fmla="*/ 287443 h 1773343"/>
                <a:gd name="connsiteX5" fmla="*/ 1189089 w 1235475"/>
                <a:gd name="connsiteY5" fmla="*/ 253153 h 1773343"/>
                <a:gd name="connsiteX6" fmla="*/ 1120509 w 1235475"/>
                <a:gd name="connsiteY6" fmla="*/ 298873 h 1773343"/>
                <a:gd name="connsiteX7" fmla="*/ 983349 w 1235475"/>
                <a:gd name="connsiteY7" fmla="*/ 447463 h 1773343"/>
                <a:gd name="connsiteX8" fmla="*/ 846189 w 1235475"/>
                <a:gd name="connsiteY8" fmla="*/ 481753 h 1773343"/>
                <a:gd name="connsiteX9" fmla="*/ 766179 w 1235475"/>
                <a:gd name="connsiteY9" fmla="*/ 481753 h 1773343"/>
                <a:gd name="connsiteX10" fmla="*/ 709029 w 1235475"/>
                <a:gd name="connsiteY10" fmla="*/ 367453 h 1773343"/>
                <a:gd name="connsiteX11" fmla="*/ 594729 w 1235475"/>
                <a:gd name="connsiteY11" fmla="*/ 24553 h 1773343"/>
                <a:gd name="connsiteX12" fmla="*/ 549009 w 1235475"/>
                <a:gd name="connsiteY12" fmla="*/ 47413 h 1773343"/>
                <a:gd name="connsiteX13" fmla="*/ 549009 w 1235475"/>
                <a:gd name="connsiteY13" fmla="*/ 207433 h 1773343"/>
                <a:gd name="connsiteX14" fmla="*/ 571869 w 1235475"/>
                <a:gd name="connsiteY14" fmla="*/ 378883 h 1773343"/>
                <a:gd name="connsiteX15" fmla="*/ 560439 w 1235475"/>
                <a:gd name="connsiteY15" fmla="*/ 413173 h 1773343"/>
                <a:gd name="connsiteX16" fmla="*/ 480429 w 1235475"/>
                <a:gd name="connsiteY16" fmla="*/ 413173 h 1773343"/>
                <a:gd name="connsiteX17" fmla="*/ 377559 w 1235475"/>
                <a:gd name="connsiteY17" fmla="*/ 287443 h 1773343"/>
                <a:gd name="connsiteX18" fmla="*/ 320409 w 1235475"/>
                <a:gd name="connsiteY18" fmla="*/ 161713 h 1773343"/>
                <a:gd name="connsiteX19" fmla="*/ 240399 w 1235475"/>
                <a:gd name="connsiteY19" fmla="*/ 81703 h 1773343"/>
                <a:gd name="connsiteX20" fmla="*/ 171819 w 1235475"/>
                <a:gd name="connsiteY20" fmla="*/ 81703 h 1773343"/>
                <a:gd name="connsiteX21" fmla="*/ 263259 w 1235475"/>
                <a:gd name="connsiteY21" fmla="*/ 218863 h 1773343"/>
                <a:gd name="connsiteX22" fmla="*/ 320409 w 1235475"/>
                <a:gd name="connsiteY22" fmla="*/ 367453 h 1773343"/>
                <a:gd name="connsiteX23" fmla="*/ 366129 w 1235475"/>
                <a:gd name="connsiteY23" fmla="*/ 504613 h 1773343"/>
                <a:gd name="connsiteX24" fmla="*/ 160389 w 1235475"/>
                <a:gd name="connsiteY24" fmla="*/ 344593 h 1773343"/>
                <a:gd name="connsiteX25" fmla="*/ 46089 w 1235475"/>
                <a:gd name="connsiteY25" fmla="*/ 241723 h 1773343"/>
                <a:gd name="connsiteX26" fmla="*/ 34659 w 1235475"/>
                <a:gd name="connsiteY26" fmla="*/ 310303 h 1773343"/>
                <a:gd name="connsiteX27" fmla="*/ 286119 w 1235475"/>
                <a:gd name="connsiteY27" fmla="*/ 561763 h 1773343"/>
                <a:gd name="connsiteX28" fmla="*/ 286119 w 1235475"/>
                <a:gd name="connsiteY28" fmla="*/ 630343 h 1773343"/>
                <a:gd name="connsiteX29" fmla="*/ 34659 w 1235475"/>
                <a:gd name="connsiteY29" fmla="*/ 504613 h 1773343"/>
                <a:gd name="connsiteX30" fmla="*/ 11799 w 1235475"/>
                <a:gd name="connsiteY30" fmla="*/ 550333 h 1773343"/>
                <a:gd name="connsiteX31" fmla="*/ 126099 w 1235475"/>
                <a:gd name="connsiteY31" fmla="*/ 653203 h 1773343"/>
                <a:gd name="connsiteX32" fmla="*/ 423279 w 1235475"/>
                <a:gd name="connsiteY32" fmla="*/ 836083 h 1773343"/>
                <a:gd name="connsiteX33" fmla="*/ 514719 w 1235475"/>
                <a:gd name="connsiteY33" fmla="*/ 1053253 h 1773343"/>
                <a:gd name="connsiteX34" fmla="*/ 491859 w 1235475"/>
                <a:gd name="connsiteY34" fmla="*/ 1773343 h 1773343"/>
                <a:gd name="connsiteX35" fmla="*/ 926199 w 1235475"/>
                <a:gd name="connsiteY35" fmla="*/ 1773343 h 1773343"/>
                <a:gd name="connsiteX0-1" fmla="*/ 926199 w 1235475"/>
                <a:gd name="connsiteY0-2" fmla="*/ 1773343 h 1773343"/>
                <a:gd name="connsiteX1-3" fmla="*/ 869049 w 1235475"/>
                <a:gd name="connsiteY1-4" fmla="*/ 1144693 h 1773343"/>
                <a:gd name="connsiteX2-5" fmla="*/ 983349 w 1235475"/>
                <a:gd name="connsiteY2-6" fmla="*/ 767503 h 1773343"/>
                <a:gd name="connsiteX3-7" fmla="*/ 1154799 w 1235475"/>
                <a:gd name="connsiteY3-8" fmla="*/ 424603 h 1773343"/>
                <a:gd name="connsiteX4-9" fmla="*/ 1234809 w 1235475"/>
                <a:gd name="connsiteY4-10" fmla="*/ 287443 h 1773343"/>
                <a:gd name="connsiteX5-11" fmla="*/ 1189089 w 1235475"/>
                <a:gd name="connsiteY5-12" fmla="*/ 253153 h 1773343"/>
                <a:gd name="connsiteX6-13" fmla="*/ 1120509 w 1235475"/>
                <a:gd name="connsiteY6-14" fmla="*/ 298873 h 1773343"/>
                <a:gd name="connsiteX7-15" fmla="*/ 983349 w 1235475"/>
                <a:gd name="connsiteY7-16" fmla="*/ 447463 h 1773343"/>
                <a:gd name="connsiteX8-17" fmla="*/ 766179 w 1235475"/>
                <a:gd name="connsiteY8-18" fmla="*/ 481753 h 1773343"/>
                <a:gd name="connsiteX9-19" fmla="*/ 709029 w 1235475"/>
                <a:gd name="connsiteY9-20" fmla="*/ 367453 h 1773343"/>
                <a:gd name="connsiteX10-21" fmla="*/ 594729 w 1235475"/>
                <a:gd name="connsiteY10-22" fmla="*/ 24553 h 1773343"/>
                <a:gd name="connsiteX11-23" fmla="*/ 549009 w 1235475"/>
                <a:gd name="connsiteY11-24" fmla="*/ 47413 h 1773343"/>
                <a:gd name="connsiteX12-25" fmla="*/ 549009 w 1235475"/>
                <a:gd name="connsiteY12-26" fmla="*/ 207433 h 1773343"/>
                <a:gd name="connsiteX13-27" fmla="*/ 571869 w 1235475"/>
                <a:gd name="connsiteY13-28" fmla="*/ 378883 h 1773343"/>
                <a:gd name="connsiteX14-29" fmla="*/ 560439 w 1235475"/>
                <a:gd name="connsiteY14-30" fmla="*/ 413173 h 1773343"/>
                <a:gd name="connsiteX15-31" fmla="*/ 480429 w 1235475"/>
                <a:gd name="connsiteY15-32" fmla="*/ 413173 h 1773343"/>
                <a:gd name="connsiteX16-33" fmla="*/ 377559 w 1235475"/>
                <a:gd name="connsiteY16-34" fmla="*/ 287443 h 1773343"/>
                <a:gd name="connsiteX17-35" fmla="*/ 320409 w 1235475"/>
                <a:gd name="connsiteY17-36" fmla="*/ 161713 h 1773343"/>
                <a:gd name="connsiteX18-37" fmla="*/ 240399 w 1235475"/>
                <a:gd name="connsiteY18-38" fmla="*/ 81703 h 1773343"/>
                <a:gd name="connsiteX19-39" fmla="*/ 171819 w 1235475"/>
                <a:gd name="connsiteY19-40" fmla="*/ 81703 h 1773343"/>
                <a:gd name="connsiteX20-41" fmla="*/ 263259 w 1235475"/>
                <a:gd name="connsiteY20-42" fmla="*/ 218863 h 1773343"/>
                <a:gd name="connsiteX21-43" fmla="*/ 320409 w 1235475"/>
                <a:gd name="connsiteY21-44" fmla="*/ 367453 h 1773343"/>
                <a:gd name="connsiteX22-45" fmla="*/ 366129 w 1235475"/>
                <a:gd name="connsiteY22-46" fmla="*/ 504613 h 1773343"/>
                <a:gd name="connsiteX23-47" fmla="*/ 160389 w 1235475"/>
                <a:gd name="connsiteY23-48" fmla="*/ 344593 h 1773343"/>
                <a:gd name="connsiteX24-49" fmla="*/ 46089 w 1235475"/>
                <a:gd name="connsiteY24-50" fmla="*/ 241723 h 1773343"/>
                <a:gd name="connsiteX25-51" fmla="*/ 34659 w 1235475"/>
                <a:gd name="connsiteY25-52" fmla="*/ 310303 h 1773343"/>
                <a:gd name="connsiteX26-53" fmla="*/ 286119 w 1235475"/>
                <a:gd name="connsiteY26-54" fmla="*/ 561763 h 1773343"/>
                <a:gd name="connsiteX27-55" fmla="*/ 286119 w 1235475"/>
                <a:gd name="connsiteY27-56" fmla="*/ 630343 h 1773343"/>
                <a:gd name="connsiteX28-57" fmla="*/ 34659 w 1235475"/>
                <a:gd name="connsiteY28-58" fmla="*/ 504613 h 1773343"/>
                <a:gd name="connsiteX29-59" fmla="*/ 11799 w 1235475"/>
                <a:gd name="connsiteY29-60" fmla="*/ 550333 h 1773343"/>
                <a:gd name="connsiteX30-61" fmla="*/ 126099 w 1235475"/>
                <a:gd name="connsiteY30-62" fmla="*/ 653203 h 1773343"/>
                <a:gd name="connsiteX31-63" fmla="*/ 423279 w 1235475"/>
                <a:gd name="connsiteY31-64" fmla="*/ 836083 h 1773343"/>
                <a:gd name="connsiteX32-65" fmla="*/ 514719 w 1235475"/>
                <a:gd name="connsiteY32-66" fmla="*/ 1053253 h 1773343"/>
                <a:gd name="connsiteX33-67" fmla="*/ 491859 w 1235475"/>
                <a:gd name="connsiteY33-68" fmla="*/ 1773343 h 1773343"/>
                <a:gd name="connsiteX34-69" fmla="*/ 926199 w 1235475"/>
                <a:gd name="connsiteY34-70" fmla="*/ 1773343 h 1773343"/>
                <a:gd name="connsiteX0-71" fmla="*/ 926199 w 1235475"/>
                <a:gd name="connsiteY0-72" fmla="*/ 1773343 h 1773343"/>
                <a:gd name="connsiteX1-73" fmla="*/ 869049 w 1235475"/>
                <a:gd name="connsiteY1-74" fmla="*/ 1144693 h 1773343"/>
                <a:gd name="connsiteX2-75" fmla="*/ 983349 w 1235475"/>
                <a:gd name="connsiteY2-76" fmla="*/ 767503 h 1773343"/>
                <a:gd name="connsiteX3-77" fmla="*/ 1154799 w 1235475"/>
                <a:gd name="connsiteY3-78" fmla="*/ 424603 h 1773343"/>
                <a:gd name="connsiteX4-79" fmla="*/ 1234809 w 1235475"/>
                <a:gd name="connsiteY4-80" fmla="*/ 287443 h 1773343"/>
                <a:gd name="connsiteX5-81" fmla="*/ 1189089 w 1235475"/>
                <a:gd name="connsiteY5-82" fmla="*/ 253153 h 1773343"/>
                <a:gd name="connsiteX6-83" fmla="*/ 1120509 w 1235475"/>
                <a:gd name="connsiteY6-84" fmla="*/ 298873 h 1773343"/>
                <a:gd name="connsiteX7-85" fmla="*/ 983349 w 1235475"/>
                <a:gd name="connsiteY7-86" fmla="*/ 447463 h 1773343"/>
                <a:gd name="connsiteX8-87" fmla="*/ 784651 w 1235475"/>
                <a:gd name="connsiteY8-88" fmla="*/ 481753 h 1773343"/>
                <a:gd name="connsiteX9-89" fmla="*/ 709029 w 1235475"/>
                <a:gd name="connsiteY9-90" fmla="*/ 367453 h 1773343"/>
                <a:gd name="connsiteX10-91" fmla="*/ 594729 w 1235475"/>
                <a:gd name="connsiteY10-92" fmla="*/ 24553 h 1773343"/>
                <a:gd name="connsiteX11-93" fmla="*/ 549009 w 1235475"/>
                <a:gd name="connsiteY11-94" fmla="*/ 47413 h 1773343"/>
                <a:gd name="connsiteX12-95" fmla="*/ 549009 w 1235475"/>
                <a:gd name="connsiteY12-96" fmla="*/ 207433 h 1773343"/>
                <a:gd name="connsiteX13-97" fmla="*/ 571869 w 1235475"/>
                <a:gd name="connsiteY13-98" fmla="*/ 378883 h 1773343"/>
                <a:gd name="connsiteX14-99" fmla="*/ 560439 w 1235475"/>
                <a:gd name="connsiteY14-100" fmla="*/ 413173 h 1773343"/>
                <a:gd name="connsiteX15-101" fmla="*/ 480429 w 1235475"/>
                <a:gd name="connsiteY15-102" fmla="*/ 413173 h 1773343"/>
                <a:gd name="connsiteX16-103" fmla="*/ 377559 w 1235475"/>
                <a:gd name="connsiteY16-104" fmla="*/ 287443 h 1773343"/>
                <a:gd name="connsiteX17-105" fmla="*/ 320409 w 1235475"/>
                <a:gd name="connsiteY17-106" fmla="*/ 161713 h 1773343"/>
                <a:gd name="connsiteX18-107" fmla="*/ 240399 w 1235475"/>
                <a:gd name="connsiteY18-108" fmla="*/ 81703 h 1773343"/>
                <a:gd name="connsiteX19-109" fmla="*/ 171819 w 1235475"/>
                <a:gd name="connsiteY19-110" fmla="*/ 81703 h 1773343"/>
                <a:gd name="connsiteX20-111" fmla="*/ 263259 w 1235475"/>
                <a:gd name="connsiteY20-112" fmla="*/ 218863 h 1773343"/>
                <a:gd name="connsiteX21-113" fmla="*/ 320409 w 1235475"/>
                <a:gd name="connsiteY21-114" fmla="*/ 367453 h 1773343"/>
                <a:gd name="connsiteX22-115" fmla="*/ 366129 w 1235475"/>
                <a:gd name="connsiteY22-116" fmla="*/ 504613 h 1773343"/>
                <a:gd name="connsiteX23-117" fmla="*/ 160389 w 1235475"/>
                <a:gd name="connsiteY23-118" fmla="*/ 344593 h 1773343"/>
                <a:gd name="connsiteX24-119" fmla="*/ 46089 w 1235475"/>
                <a:gd name="connsiteY24-120" fmla="*/ 241723 h 1773343"/>
                <a:gd name="connsiteX25-121" fmla="*/ 34659 w 1235475"/>
                <a:gd name="connsiteY25-122" fmla="*/ 310303 h 1773343"/>
                <a:gd name="connsiteX26-123" fmla="*/ 286119 w 1235475"/>
                <a:gd name="connsiteY26-124" fmla="*/ 561763 h 1773343"/>
                <a:gd name="connsiteX27-125" fmla="*/ 286119 w 1235475"/>
                <a:gd name="connsiteY27-126" fmla="*/ 630343 h 1773343"/>
                <a:gd name="connsiteX28-127" fmla="*/ 34659 w 1235475"/>
                <a:gd name="connsiteY28-128" fmla="*/ 504613 h 1773343"/>
                <a:gd name="connsiteX29-129" fmla="*/ 11799 w 1235475"/>
                <a:gd name="connsiteY29-130" fmla="*/ 550333 h 1773343"/>
                <a:gd name="connsiteX30-131" fmla="*/ 126099 w 1235475"/>
                <a:gd name="connsiteY30-132" fmla="*/ 653203 h 1773343"/>
                <a:gd name="connsiteX31-133" fmla="*/ 423279 w 1235475"/>
                <a:gd name="connsiteY31-134" fmla="*/ 836083 h 1773343"/>
                <a:gd name="connsiteX32-135" fmla="*/ 514719 w 1235475"/>
                <a:gd name="connsiteY32-136" fmla="*/ 1053253 h 1773343"/>
                <a:gd name="connsiteX33-137" fmla="*/ 491859 w 1235475"/>
                <a:gd name="connsiteY33-138" fmla="*/ 1773343 h 1773343"/>
                <a:gd name="connsiteX34-139" fmla="*/ 926199 w 1235475"/>
                <a:gd name="connsiteY34-140" fmla="*/ 1773343 h 1773343"/>
                <a:gd name="connsiteX0-141" fmla="*/ 926199 w 1235475"/>
                <a:gd name="connsiteY0-142" fmla="*/ 1773343 h 1773343"/>
                <a:gd name="connsiteX1-143" fmla="*/ 869049 w 1235475"/>
                <a:gd name="connsiteY1-144" fmla="*/ 1144693 h 1773343"/>
                <a:gd name="connsiteX2-145" fmla="*/ 983349 w 1235475"/>
                <a:gd name="connsiteY2-146" fmla="*/ 767503 h 1773343"/>
                <a:gd name="connsiteX3-147" fmla="*/ 1154799 w 1235475"/>
                <a:gd name="connsiteY3-148" fmla="*/ 424603 h 1773343"/>
                <a:gd name="connsiteX4-149" fmla="*/ 1234809 w 1235475"/>
                <a:gd name="connsiteY4-150" fmla="*/ 287443 h 1773343"/>
                <a:gd name="connsiteX5-151" fmla="*/ 1189089 w 1235475"/>
                <a:gd name="connsiteY5-152" fmla="*/ 253153 h 1773343"/>
                <a:gd name="connsiteX6-153" fmla="*/ 1120509 w 1235475"/>
                <a:gd name="connsiteY6-154" fmla="*/ 298873 h 1773343"/>
                <a:gd name="connsiteX7-155" fmla="*/ 983349 w 1235475"/>
                <a:gd name="connsiteY7-156" fmla="*/ 447463 h 1773343"/>
                <a:gd name="connsiteX8-157" fmla="*/ 809281 w 1235475"/>
                <a:gd name="connsiteY8-158" fmla="*/ 481753 h 1773343"/>
                <a:gd name="connsiteX9-159" fmla="*/ 709029 w 1235475"/>
                <a:gd name="connsiteY9-160" fmla="*/ 367453 h 1773343"/>
                <a:gd name="connsiteX10-161" fmla="*/ 594729 w 1235475"/>
                <a:gd name="connsiteY10-162" fmla="*/ 24553 h 1773343"/>
                <a:gd name="connsiteX11-163" fmla="*/ 549009 w 1235475"/>
                <a:gd name="connsiteY11-164" fmla="*/ 47413 h 1773343"/>
                <a:gd name="connsiteX12-165" fmla="*/ 549009 w 1235475"/>
                <a:gd name="connsiteY12-166" fmla="*/ 207433 h 1773343"/>
                <a:gd name="connsiteX13-167" fmla="*/ 571869 w 1235475"/>
                <a:gd name="connsiteY13-168" fmla="*/ 378883 h 1773343"/>
                <a:gd name="connsiteX14-169" fmla="*/ 560439 w 1235475"/>
                <a:gd name="connsiteY14-170" fmla="*/ 413173 h 1773343"/>
                <a:gd name="connsiteX15-171" fmla="*/ 480429 w 1235475"/>
                <a:gd name="connsiteY15-172" fmla="*/ 413173 h 1773343"/>
                <a:gd name="connsiteX16-173" fmla="*/ 377559 w 1235475"/>
                <a:gd name="connsiteY16-174" fmla="*/ 287443 h 1773343"/>
                <a:gd name="connsiteX17-175" fmla="*/ 320409 w 1235475"/>
                <a:gd name="connsiteY17-176" fmla="*/ 161713 h 1773343"/>
                <a:gd name="connsiteX18-177" fmla="*/ 240399 w 1235475"/>
                <a:gd name="connsiteY18-178" fmla="*/ 81703 h 1773343"/>
                <a:gd name="connsiteX19-179" fmla="*/ 171819 w 1235475"/>
                <a:gd name="connsiteY19-180" fmla="*/ 81703 h 1773343"/>
                <a:gd name="connsiteX20-181" fmla="*/ 263259 w 1235475"/>
                <a:gd name="connsiteY20-182" fmla="*/ 218863 h 1773343"/>
                <a:gd name="connsiteX21-183" fmla="*/ 320409 w 1235475"/>
                <a:gd name="connsiteY21-184" fmla="*/ 367453 h 1773343"/>
                <a:gd name="connsiteX22-185" fmla="*/ 366129 w 1235475"/>
                <a:gd name="connsiteY22-186" fmla="*/ 504613 h 1773343"/>
                <a:gd name="connsiteX23-187" fmla="*/ 160389 w 1235475"/>
                <a:gd name="connsiteY23-188" fmla="*/ 344593 h 1773343"/>
                <a:gd name="connsiteX24-189" fmla="*/ 46089 w 1235475"/>
                <a:gd name="connsiteY24-190" fmla="*/ 241723 h 1773343"/>
                <a:gd name="connsiteX25-191" fmla="*/ 34659 w 1235475"/>
                <a:gd name="connsiteY25-192" fmla="*/ 310303 h 1773343"/>
                <a:gd name="connsiteX26-193" fmla="*/ 286119 w 1235475"/>
                <a:gd name="connsiteY26-194" fmla="*/ 561763 h 1773343"/>
                <a:gd name="connsiteX27-195" fmla="*/ 286119 w 1235475"/>
                <a:gd name="connsiteY27-196" fmla="*/ 630343 h 1773343"/>
                <a:gd name="connsiteX28-197" fmla="*/ 34659 w 1235475"/>
                <a:gd name="connsiteY28-198" fmla="*/ 504613 h 1773343"/>
                <a:gd name="connsiteX29-199" fmla="*/ 11799 w 1235475"/>
                <a:gd name="connsiteY29-200" fmla="*/ 550333 h 1773343"/>
                <a:gd name="connsiteX30-201" fmla="*/ 126099 w 1235475"/>
                <a:gd name="connsiteY30-202" fmla="*/ 653203 h 1773343"/>
                <a:gd name="connsiteX31-203" fmla="*/ 423279 w 1235475"/>
                <a:gd name="connsiteY31-204" fmla="*/ 836083 h 1773343"/>
                <a:gd name="connsiteX32-205" fmla="*/ 514719 w 1235475"/>
                <a:gd name="connsiteY32-206" fmla="*/ 1053253 h 1773343"/>
                <a:gd name="connsiteX33-207" fmla="*/ 491859 w 1235475"/>
                <a:gd name="connsiteY33-208" fmla="*/ 1773343 h 1773343"/>
                <a:gd name="connsiteX34-209" fmla="*/ 926199 w 1235475"/>
                <a:gd name="connsiteY34-210" fmla="*/ 1773343 h 17733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</a:cxnLst>
              <a:rect l="l" t="t" r="r" b="b"/>
              <a:pathLst>
                <a:path w="1235475" h="1773343">
                  <a:moveTo>
                    <a:pt x="926199" y="1773343"/>
                  </a:moveTo>
                  <a:cubicBezTo>
                    <a:pt x="892861" y="1542838"/>
                    <a:pt x="859524" y="1312333"/>
                    <a:pt x="869049" y="1144693"/>
                  </a:cubicBezTo>
                  <a:cubicBezTo>
                    <a:pt x="878574" y="977053"/>
                    <a:pt x="935724" y="887518"/>
                    <a:pt x="983349" y="767503"/>
                  </a:cubicBezTo>
                  <a:cubicBezTo>
                    <a:pt x="1030974" y="647488"/>
                    <a:pt x="1112889" y="504613"/>
                    <a:pt x="1154799" y="424603"/>
                  </a:cubicBezTo>
                  <a:cubicBezTo>
                    <a:pt x="1196709" y="344593"/>
                    <a:pt x="1229094" y="316018"/>
                    <a:pt x="1234809" y="287443"/>
                  </a:cubicBezTo>
                  <a:cubicBezTo>
                    <a:pt x="1240524" y="258868"/>
                    <a:pt x="1208139" y="251248"/>
                    <a:pt x="1189089" y="253153"/>
                  </a:cubicBezTo>
                  <a:cubicBezTo>
                    <a:pt x="1170039" y="255058"/>
                    <a:pt x="1154799" y="266488"/>
                    <a:pt x="1120509" y="298873"/>
                  </a:cubicBezTo>
                  <a:cubicBezTo>
                    <a:pt x="1086219" y="331258"/>
                    <a:pt x="1035220" y="416983"/>
                    <a:pt x="983349" y="447463"/>
                  </a:cubicBezTo>
                  <a:cubicBezTo>
                    <a:pt x="931478" y="477943"/>
                    <a:pt x="855001" y="495088"/>
                    <a:pt x="809281" y="481753"/>
                  </a:cubicBezTo>
                  <a:cubicBezTo>
                    <a:pt x="763561" y="468418"/>
                    <a:pt x="744788" y="443653"/>
                    <a:pt x="709029" y="367453"/>
                  </a:cubicBezTo>
                  <a:cubicBezTo>
                    <a:pt x="673270" y="291253"/>
                    <a:pt x="621399" y="77893"/>
                    <a:pt x="594729" y="24553"/>
                  </a:cubicBezTo>
                  <a:cubicBezTo>
                    <a:pt x="568059" y="-28787"/>
                    <a:pt x="556629" y="16933"/>
                    <a:pt x="549009" y="47413"/>
                  </a:cubicBezTo>
                  <a:cubicBezTo>
                    <a:pt x="541389" y="77893"/>
                    <a:pt x="545199" y="152188"/>
                    <a:pt x="549009" y="207433"/>
                  </a:cubicBezTo>
                  <a:cubicBezTo>
                    <a:pt x="552819" y="262678"/>
                    <a:pt x="569964" y="344593"/>
                    <a:pt x="571869" y="378883"/>
                  </a:cubicBezTo>
                  <a:cubicBezTo>
                    <a:pt x="573774" y="413173"/>
                    <a:pt x="575679" y="407458"/>
                    <a:pt x="560439" y="413173"/>
                  </a:cubicBezTo>
                  <a:cubicBezTo>
                    <a:pt x="545199" y="418888"/>
                    <a:pt x="510909" y="434128"/>
                    <a:pt x="480429" y="413173"/>
                  </a:cubicBezTo>
                  <a:cubicBezTo>
                    <a:pt x="449949" y="392218"/>
                    <a:pt x="404229" y="329353"/>
                    <a:pt x="377559" y="287443"/>
                  </a:cubicBezTo>
                  <a:cubicBezTo>
                    <a:pt x="350889" y="245533"/>
                    <a:pt x="343269" y="196003"/>
                    <a:pt x="320409" y="161713"/>
                  </a:cubicBezTo>
                  <a:cubicBezTo>
                    <a:pt x="297549" y="127423"/>
                    <a:pt x="265164" y="95038"/>
                    <a:pt x="240399" y="81703"/>
                  </a:cubicBezTo>
                  <a:cubicBezTo>
                    <a:pt x="215634" y="68368"/>
                    <a:pt x="168009" y="58843"/>
                    <a:pt x="171819" y="81703"/>
                  </a:cubicBezTo>
                  <a:cubicBezTo>
                    <a:pt x="175629" y="104563"/>
                    <a:pt x="238494" y="171238"/>
                    <a:pt x="263259" y="218863"/>
                  </a:cubicBezTo>
                  <a:cubicBezTo>
                    <a:pt x="288024" y="266488"/>
                    <a:pt x="303264" y="319828"/>
                    <a:pt x="320409" y="367453"/>
                  </a:cubicBezTo>
                  <a:cubicBezTo>
                    <a:pt x="337554" y="415078"/>
                    <a:pt x="392799" y="508423"/>
                    <a:pt x="366129" y="504613"/>
                  </a:cubicBezTo>
                  <a:cubicBezTo>
                    <a:pt x="339459" y="500803"/>
                    <a:pt x="213729" y="388408"/>
                    <a:pt x="160389" y="344593"/>
                  </a:cubicBezTo>
                  <a:cubicBezTo>
                    <a:pt x="107049" y="300778"/>
                    <a:pt x="67044" y="247438"/>
                    <a:pt x="46089" y="241723"/>
                  </a:cubicBezTo>
                  <a:cubicBezTo>
                    <a:pt x="25134" y="236008"/>
                    <a:pt x="-5346" y="256963"/>
                    <a:pt x="34659" y="310303"/>
                  </a:cubicBezTo>
                  <a:cubicBezTo>
                    <a:pt x="74664" y="363643"/>
                    <a:pt x="244209" y="508423"/>
                    <a:pt x="286119" y="561763"/>
                  </a:cubicBezTo>
                  <a:cubicBezTo>
                    <a:pt x="328029" y="615103"/>
                    <a:pt x="328029" y="639868"/>
                    <a:pt x="286119" y="630343"/>
                  </a:cubicBezTo>
                  <a:cubicBezTo>
                    <a:pt x="244209" y="620818"/>
                    <a:pt x="80379" y="517948"/>
                    <a:pt x="34659" y="504613"/>
                  </a:cubicBezTo>
                  <a:cubicBezTo>
                    <a:pt x="-11061" y="491278"/>
                    <a:pt x="-3441" y="525568"/>
                    <a:pt x="11799" y="550333"/>
                  </a:cubicBezTo>
                  <a:cubicBezTo>
                    <a:pt x="27039" y="575098"/>
                    <a:pt x="57519" y="605578"/>
                    <a:pt x="126099" y="653203"/>
                  </a:cubicBezTo>
                  <a:cubicBezTo>
                    <a:pt x="194679" y="700828"/>
                    <a:pt x="358509" y="769408"/>
                    <a:pt x="423279" y="836083"/>
                  </a:cubicBezTo>
                  <a:cubicBezTo>
                    <a:pt x="488049" y="902758"/>
                    <a:pt x="503289" y="897043"/>
                    <a:pt x="514719" y="1053253"/>
                  </a:cubicBezTo>
                  <a:cubicBezTo>
                    <a:pt x="526149" y="1209463"/>
                    <a:pt x="489954" y="1655233"/>
                    <a:pt x="491859" y="1773343"/>
                  </a:cubicBezTo>
                  <a:lnTo>
                    <a:pt x="926199" y="17733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4917" y="3562760"/>
              <a:ext cx="1172375" cy="1172375"/>
              <a:chOff x="615013" y="2595197"/>
              <a:chExt cx="1172375" cy="1172375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615013" y="2595197"/>
                <a:ext cx="1172375" cy="1172375"/>
                <a:chOff x="831117" y="521108"/>
                <a:chExt cx="2720000" cy="2720000"/>
              </a:xfrm>
            </p:grpSpPr>
            <p:sp>
              <p:nvSpPr>
                <p:cNvPr id="29" name="任意多边形 82"/>
                <p:cNvSpPr/>
                <p:nvPr/>
              </p:nvSpPr>
              <p:spPr>
                <a:xfrm rot="14850000">
                  <a:off x="831117" y="521108"/>
                  <a:ext cx="2720000" cy="2720000"/>
                </a:xfrm>
                <a:custGeom>
                  <a:avLst/>
                  <a:gdLst>
                    <a:gd name="connsiteX0" fmla="*/ 2654013 w 2720000"/>
                    <a:gd name="connsiteY0" fmla="*/ 1789828 h 2720000"/>
                    <a:gd name="connsiteX1" fmla="*/ 2584117 w 2720000"/>
                    <a:gd name="connsiteY1" fmla="*/ 1958571 h 2720000"/>
                    <a:gd name="connsiteX2" fmla="*/ 2401851 w 2720000"/>
                    <a:gd name="connsiteY2" fmla="*/ 1965127 h 2720000"/>
                    <a:gd name="connsiteX3" fmla="*/ 2358550 w 2720000"/>
                    <a:gd name="connsiteY3" fmla="*/ 2036689 h 2720000"/>
                    <a:gd name="connsiteX4" fmla="*/ 2318003 w 2720000"/>
                    <a:gd name="connsiteY4" fmla="*/ 2091356 h 2720000"/>
                    <a:gd name="connsiteX5" fmla="*/ 2391024 w 2720000"/>
                    <a:gd name="connsiteY5" fmla="*/ 2252307 h 2720000"/>
                    <a:gd name="connsiteX6" fmla="*/ 2261873 w 2720000"/>
                    <a:gd name="connsiteY6" fmla="*/ 2381457 h 2720000"/>
                    <a:gd name="connsiteX7" fmla="*/ 2091639 w 2720000"/>
                    <a:gd name="connsiteY7" fmla="*/ 2318013 h 2720000"/>
                    <a:gd name="connsiteX8" fmla="*/ 2073579 w 2720000"/>
                    <a:gd name="connsiteY8" fmla="*/ 2332453 h 2720000"/>
                    <a:gd name="connsiteX9" fmla="*/ 1965185 w 2720000"/>
                    <a:gd name="connsiteY9" fmla="*/ 2401781 h 2720000"/>
                    <a:gd name="connsiteX10" fmla="*/ 1971071 w 2720000"/>
                    <a:gd name="connsiteY10" fmla="*/ 2578939 h 2720000"/>
                    <a:gd name="connsiteX11" fmla="*/ 1802328 w 2720000"/>
                    <a:gd name="connsiteY11" fmla="*/ 2648835 h 2720000"/>
                    <a:gd name="connsiteX12" fmla="*/ 1669557 w 2720000"/>
                    <a:gd name="connsiteY12" fmla="*/ 2525284 h 2720000"/>
                    <a:gd name="connsiteX13" fmla="*/ 1663831 w 2720000"/>
                    <a:gd name="connsiteY13" fmla="*/ 2527169 h 2720000"/>
                    <a:gd name="connsiteX14" fmla="*/ 1520984 w 2720000"/>
                    <a:gd name="connsiteY14" fmla="*/ 2552643 h 2720000"/>
                    <a:gd name="connsiteX15" fmla="*/ 1458088 w 2720000"/>
                    <a:gd name="connsiteY15" fmla="*/ 2720000 h 2720000"/>
                    <a:gd name="connsiteX16" fmla="*/ 1275441 w 2720000"/>
                    <a:gd name="connsiteY16" fmla="*/ 2720000 h 2720000"/>
                    <a:gd name="connsiteX17" fmla="*/ 1200121 w 2720000"/>
                    <a:gd name="connsiteY17" fmla="*/ 2555182 h 2720000"/>
                    <a:gd name="connsiteX18" fmla="*/ 1186853 w 2720000"/>
                    <a:gd name="connsiteY18" fmla="*/ 2553797 h 2720000"/>
                    <a:gd name="connsiteX19" fmla="*/ 1050651 w 2720000"/>
                    <a:gd name="connsiteY19" fmla="*/ 2525253 h 2720000"/>
                    <a:gd name="connsiteX20" fmla="*/ 930172 w 2720000"/>
                    <a:gd name="connsiteY20" fmla="*/ 2654013 h 2720000"/>
                    <a:gd name="connsiteX21" fmla="*/ 761429 w 2720000"/>
                    <a:gd name="connsiteY21" fmla="*/ 2584117 h 2720000"/>
                    <a:gd name="connsiteX22" fmla="*/ 754872 w 2720000"/>
                    <a:gd name="connsiteY22" fmla="*/ 2401852 h 2720000"/>
                    <a:gd name="connsiteX23" fmla="*/ 683310 w 2720000"/>
                    <a:gd name="connsiteY23" fmla="*/ 2358551 h 2720000"/>
                    <a:gd name="connsiteX24" fmla="*/ 628644 w 2720000"/>
                    <a:gd name="connsiteY24" fmla="*/ 2318004 h 2720000"/>
                    <a:gd name="connsiteX25" fmla="*/ 467693 w 2720000"/>
                    <a:gd name="connsiteY25" fmla="*/ 2391024 h 2720000"/>
                    <a:gd name="connsiteX26" fmla="*/ 338543 w 2720000"/>
                    <a:gd name="connsiteY26" fmla="*/ 2261873 h 2720000"/>
                    <a:gd name="connsiteX27" fmla="*/ 402379 w 2720000"/>
                    <a:gd name="connsiteY27" fmla="*/ 2090587 h 2720000"/>
                    <a:gd name="connsiteX28" fmla="*/ 387547 w 2720000"/>
                    <a:gd name="connsiteY28" fmla="*/ 2073580 h 2720000"/>
                    <a:gd name="connsiteX29" fmla="*/ 318217 w 2720000"/>
                    <a:gd name="connsiteY29" fmla="*/ 1965184 h 2720000"/>
                    <a:gd name="connsiteX30" fmla="*/ 141060 w 2720000"/>
                    <a:gd name="connsiteY30" fmla="*/ 1971070 h 2720000"/>
                    <a:gd name="connsiteX31" fmla="*/ 71165 w 2720000"/>
                    <a:gd name="connsiteY31" fmla="*/ 1802327 h 2720000"/>
                    <a:gd name="connsiteX32" fmla="*/ 194716 w 2720000"/>
                    <a:gd name="connsiteY32" fmla="*/ 1669556 h 2720000"/>
                    <a:gd name="connsiteX33" fmla="*/ 192831 w 2720000"/>
                    <a:gd name="connsiteY33" fmla="*/ 1663831 h 2720000"/>
                    <a:gd name="connsiteX34" fmla="*/ 167357 w 2720000"/>
                    <a:gd name="connsiteY34" fmla="*/ 1520984 h 2720000"/>
                    <a:gd name="connsiteX35" fmla="*/ 0 w 2720000"/>
                    <a:gd name="connsiteY35" fmla="*/ 1458088 h 2720000"/>
                    <a:gd name="connsiteX36" fmla="*/ 0 w 2720000"/>
                    <a:gd name="connsiteY36" fmla="*/ 1275441 h 2720000"/>
                    <a:gd name="connsiteX37" fmla="*/ 164817 w 2720000"/>
                    <a:gd name="connsiteY37" fmla="*/ 1200121 h 2720000"/>
                    <a:gd name="connsiteX38" fmla="*/ 166203 w 2720000"/>
                    <a:gd name="connsiteY38" fmla="*/ 1186853 h 2720000"/>
                    <a:gd name="connsiteX39" fmla="*/ 194747 w 2720000"/>
                    <a:gd name="connsiteY39" fmla="*/ 1050651 h 2720000"/>
                    <a:gd name="connsiteX40" fmla="*/ 65987 w 2720000"/>
                    <a:gd name="connsiteY40" fmla="*/ 930172 h 2720000"/>
                    <a:gd name="connsiteX41" fmla="*/ 135883 w 2720000"/>
                    <a:gd name="connsiteY41" fmla="*/ 761428 h 2720000"/>
                    <a:gd name="connsiteX42" fmla="*/ 317067 w 2720000"/>
                    <a:gd name="connsiteY42" fmla="*/ 754911 h 2720000"/>
                    <a:gd name="connsiteX43" fmla="*/ 396219 w 2720000"/>
                    <a:gd name="connsiteY43" fmla="*/ 634558 h 2720000"/>
                    <a:gd name="connsiteX44" fmla="*/ 401682 w 2720000"/>
                    <a:gd name="connsiteY44" fmla="*/ 627952 h 2720000"/>
                    <a:gd name="connsiteX45" fmla="*/ 328976 w 2720000"/>
                    <a:gd name="connsiteY45" fmla="*/ 467693 h 2720000"/>
                    <a:gd name="connsiteX46" fmla="*/ 458127 w 2720000"/>
                    <a:gd name="connsiteY46" fmla="*/ 338543 h 2720000"/>
                    <a:gd name="connsiteX47" fmla="*/ 627606 w 2720000"/>
                    <a:gd name="connsiteY47" fmla="*/ 401706 h 2720000"/>
                    <a:gd name="connsiteX48" fmla="*/ 628925 w 2720000"/>
                    <a:gd name="connsiteY48" fmla="*/ 400604 h 2720000"/>
                    <a:gd name="connsiteX49" fmla="*/ 741728 w 2720000"/>
                    <a:gd name="connsiteY49" fmla="*/ 324455 h 2720000"/>
                    <a:gd name="connsiteX50" fmla="*/ 754795 w 2720000"/>
                    <a:gd name="connsiteY50" fmla="*/ 317628 h 2720000"/>
                    <a:gd name="connsiteX51" fmla="*/ 748929 w 2720000"/>
                    <a:gd name="connsiteY51" fmla="*/ 141060 h 2720000"/>
                    <a:gd name="connsiteX52" fmla="*/ 917672 w 2720000"/>
                    <a:gd name="connsiteY52" fmla="*/ 71164 h 2720000"/>
                    <a:gd name="connsiteX53" fmla="*/ 1051776 w 2720000"/>
                    <a:gd name="connsiteY53" fmla="*/ 195956 h 2720000"/>
                    <a:gd name="connsiteX54" fmla="*/ 1119737 w 2720000"/>
                    <a:gd name="connsiteY54" fmla="*/ 178051 h 2720000"/>
                    <a:gd name="connsiteX55" fmla="*/ 1199635 w 2720000"/>
                    <a:gd name="connsiteY55" fmla="*/ 165712 h 2720000"/>
                    <a:gd name="connsiteX56" fmla="*/ 1261912 w 2720000"/>
                    <a:gd name="connsiteY56" fmla="*/ 0 h 2720000"/>
                    <a:gd name="connsiteX57" fmla="*/ 1444559 w 2720000"/>
                    <a:gd name="connsiteY57" fmla="*/ 0 h 2720000"/>
                    <a:gd name="connsiteX58" fmla="*/ 1520366 w 2720000"/>
                    <a:gd name="connsiteY58" fmla="*/ 165883 h 2720000"/>
                    <a:gd name="connsiteX59" fmla="*/ 1587590 w 2720000"/>
                    <a:gd name="connsiteY59" fmla="*/ 175426 h 2720000"/>
                    <a:gd name="connsiteX60" fmla="*/ 1668744 w 2720000"/>
                    <a:gd name="connsiteY60" fmla="*/ 195394 h 2720000"/>
                    <a:gd name="connsiteX61" fmla="*/ 1789828 w 2720000"/>
                    <a:gd name="connsiteY61" fmla="*/ 65987 h 2720000"/>
                    <a:gd name="connsiteX62" fmla="*/ 1958572 w 2720000"/>
                    <a:gd name="connsiteY62" fmla="*/ 135883 h 2720000"/>
                    <a:gd name="connsiteX63" fmla="*/ 1965128 w 2720000"/>
                    <a:gd name="connsiteY63" fmla="*/ 318149 h 2720000"/>
                    <a:gd name="connsiteX64" fmla="*/ 2036690 w 2720000"/>
                    <a:gd name="connsiteY64" fmla="*/ 361450 h 2720000"/>
                    <a:gd name="connsiteX65" fmla="*/ 2091356 w 2720000"/>
                    <a:gd name="connsiteY65" fmla="*/ 401996 h 2720000"/>
                    <a:gd name="connsiteX66" fmla="*/ 2252307 w 2720000"/>
                    <a:gd name="connsiteY66" fmla="*/ 328976 h 2720000"/>
                    <a:gd name="connsiteX67" fmla="*/ 2381457 w 2720000"/>
                    <a:gd name="connsiteY67" fmla="*/ 458127 h 2720000"/>
                    <a:gd name="connsiteX68" fmla="*/ 2317621 w 2720000"/>
                    <a:gd name="connsiteY68" fmla="*/ 629413 h 2720000"/>
                    <a:gd name="connsiteX69" fmla="*/ 2332453 w 2720000"/>
                    <a:gd name="connsiteY69" fmla="*/ 646420 h 2720000"/>
                    <a:gd name="connsiteX70" fmla="*/ 2401782 w 2720000"/>
                    <a:gd name="connsiteY70" fmla="*/ 754815 h 2720000"/>
                    <a:gd name="connsiteX71" fmla="*/ 2578939 w 2720000"/>
                    <a:gd name="connsiteY71" fmla="*/ 748929 h 2720000"/>
                    <a:gd name="connsiteX72" fmla="*/ 2648835 w 2720000"/>
                    <a:gd name="connsiteY72" fmla="*/ 917672 h 2720000"/>
                    <a:gd name="connsiteX73" fmla="*/ 2525283 w 2720000"/>
                    <a:gd name="connsiteY73" fmla="*/ 1050444 h 2720000"/>
                    <a:gd name="connsiteX74" fmla="*/ 2527169 w 2720000"/>
                    <a:gd name="connsiteY74" fmla="*/ 1056169 h 2720000"/>
                    <a:gd name="connsiteX75" fmla="*/ 2552642 w 2720000"/>
                    <a:gd name="connsiteY75" fmla="*/ 1199016 h 2720000"/>
                    <a:gd name="connsiteX76" fmla="*/ 2720000 w 2720000"/>
                    <a:gd name="connsiteY76" fmla="*/ 1261912 h 2720000"/>
                    <a:gd name="connsiteX77" fmla="*/ 2719999 w 2720000"/>
                    <a:gd name="connsiteY77" fmla="*/ 1444558 h 2720000"/>
                    <a:gd name="connsiteX78" fmla="*/ 2555182 w 2720000"/>
                    <a:gd name="connsiteY78" fmla="*/ 1519879 h 2720000"/>
                    <a:gd name="connsiteX79" fmla="*/ 2553796 w 2720000"/>
                    <a:gd name="connsiteY79" fmla="*/ 1533147 h 2720000"/>
                    <a:gd name="connsiteX80" fmla="*/ 2525252 w 2720000"/>
                    <a:gd name="connsiteY80" fmla="*/ 1669349 h 272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720000" h="2720000">
                      <a:moveTo>
                        <a:pt x="2654013" y="1789828"/>
                      </a:moveTo>
                      <a:lnTo>
                        <a:pt x="2584117" y="1958571"/>
                      </a:lnTo>
                      <a:lnTo>
                        <a:pt x="2401851" y="1965127"/>
                      </a:lnTo>
                      <a:lnTo>
                        <a:pt x="2358550" y="2036689"/>
                      </a:lnTo>
                      <a:lnTo>
                        <a:pt x="2318003" y="2091356"/>
                      </a:lnTo>
                      <a:lnTo>
                        <a:pt x="2391024" y="2252307"/>
                      </a:lnTo>
                      <a:lnTo>
                        <a:pt x="2261873" y="2381457"/>
                      </a:lnTo>
                      <a:lnTo>
                        <a:pt x="2091639" y="2318013"/>
                      </a:lnTo>
                      <a:lnTo>
                        <a:pt x="2073579" y="2332453"/>
                      </a:lnTo>
                      <a:lnTo>
                        <a:pt x="1965185" y="2401781"/>
                      </a:lnTo>
                      <a:lnTo>
                        <a:pt x="1971071" y="2578939"/>
                      </a:lnTo>
                      <a:lnTo>
                        <a:pt x="1802328" y="2648835"/>
                      </a:lnTo>
                      <a:lnTo>
                        <a:pt x="1669557" y="2525284"/>
                      </a:lnTo>
                      <a:lnTo>
                        <a:pt x="1663831" y="2527169"/>
                      </a:lnTo>
                      <a:lnTo>
                        <a:pt x="1520984" y="2552643"/>
                      </a:lnTo>
                      <a:lnTo>
                        <a:pt x="1458088" y="2720000"/>
                      </a:lnTo>
                      <a:lnTo>
                        <a:pt x="1275441" y="2720000"/>
                      </a:lnTo>
                      <a:lnTo>
                        <a:pt x="1200121" y="2555182"/>
                      </a:lnTo>
                      <a:lnTo>
                        <a:pt x="1186853" y="2553797"/>
                      </a:lnTo>
                      <a:lnTo>
                        <a:pt x="1050651" y="2525253"/>
                      </a:lnTo>
                      <a:lnTo>
                        <a:pt x="930172" y="2654013"/>
                      </a:lnTo>
                      <a:lnTo>
                        <a:pt x="761429" y="2584117"/>
                      </a:lnTo>
                      <a:lnTo>
                        <a:pt x="754872" y="2401852"/>
                      </a:lnTo>
                      <a:lnTo>
                        <a:pt x="683310" y="2358551"/>
                      </a:lnTo>
                      <a:lnTo>
                        <a:pt x="628644" y="2318004"/>
                      </a:lnTo>
                      <a:lnTo>
                        <a:pt x="467693" y="2391024"/>
                      </a:lnTo>
                      <a:lnTo>
                        <a:pt x="338543" y="2261873"/>
                      </a:lnTo>
                      <a:lnTo>
                        <a:pt x="402379" y="2090587"/>
                      </a:lnTo>
                      <a:lnTo>
                        <a:pt x="387547" y="2073580"/>
                      </a:lnTo>
                      <a:lnTo>
                        <a:pt x="318217" y="1965184"/>
                      </a:lnTo>
                      <a:lnTo>
                        <a:pt x="141060" y="1971070"/>
                      </a:lnTo>
                      <a:lnTo>
                        <a:pt x="71165" y="1802327"/>
                      </a:lnTo>
                      <a:lnTo>
                        <a:pt x="194716" y="1669556"/>
                      </a:lnTo>
                      <a:lnTo>
                        <a:pt x="192831" y="1663831"/>
                      </a:lnTo>
                      <a:lnTo>
                        <a:pt x="167357" y="1520984"/>
                      </a:lnTo>
                      <a:lnTo>
                        <a:pt x="0" y="1458088"/>
                      </a:lnTo>
                      <a:lnTo>
                        <a:pt x="0" y="1275441"/>
                      </a:lnTo>
                      <a:lnTo>
                        <a:pt x="164817" y="1200121"/>
                      </a:lnTo>
                      <a:lnTo>
                        <a:pt x="166203" y="1186853"/>
                      </a:lnTo>
                      <a:lnTo>
                        <a:pt x="194747" y="1050651"/>
                      </a:lnTo>
                      <a:lnTo>
                        <a:pt x="65987" y="930172"/>
                      </a:lnTo>
                      <a:lnTo>
                        <a:pt x="135883" y="761428"/>
                      </a:lnTo>
                      <a:lnTo>
                        <a:pt x="317067" y="754911"/>
                      </a:lnTo>
                      <a:lnTo>
                        <a:pt x="396219" y="634558"/>
                      </a:lnTo>
                      <a:lnTo>
                        <a:pt x="401682" y="627952"/>
                      </a:lnTo>
                      <a:lnTo>
                        <a:pt x="328976" y="467693"/>
                      </a:lnTo>
                      <a:lnTo>
                        <a:pt x="458127" y="338543"/>
                      </a:lnTo>
                      <a:lnTo>
                        <a:pt x="627606" y="401706"/>
                      </a:lnTo>
                      <a:lnTo>
                        <a:pt x="628925" y="400604"/>
                      </a:lnTo>
                      <a:cubicBezTo>
                        <a:pt x="665143" y="373060"/>
                        <a:pt x="702815" y="347647"/>
                        <a:pt x="741728" y="324455"/>
                      </a:cubicBezTo>
                      <a:lnTo>
                        <a:pt x="754795" y="317628"/>
                      </a:lnTo>
                      <a:lnTo>
                        <a:pt x="748929" y="141060"/>
                      </a:lnTo>
                      <a:lnTo>
                        <a:pt x="917672" y="71164"/>
                      </a:lnTo>
                      <a:lnTo>
                        <a:pt x="1051776" y="195956"/>
                      </a:lnTo>
                      <a:lnTo>
                        <a:pt x="1119737" y="178051"/>
                      </a:lnTo>
                      <a:lnTo>
                        <a:pt x="1199635" y="165712"/>
                      </a:lnTo>
                      <a:lnTo>
                        <a:pt x="1261912" y="0"/>
                      </a:lnTo>
                      <a:lnTo>
                        <a:pt x="1444559" y="0"/>
                      </a:lnTo>
                      <a:lnTo>
                        <a:pt x="1520366" y="165883"/>
                      </a:lnTo>
                      <a:lnTo>
                        <a:pt x="1587590" y="175426"/>
                      </a:lnTo>
                      <a:lnTo>
                        <a:pt x="1668744" y="195394"/>
                      </a:lnTo>
                      <a:lnTo>
                        <a:pt x="1789828" y="65987"/>
                      </a:lnTo>
                      <a:lnTo>
                        <a:pt x="1958572" y="135883"/>
                      </a:lnTo>
                      <a:lnTo>
                        <a:pt x="1965128" y="318149"/>
                      </a:lnTo>
                      <a:lnTo>
                        <a:pt x="2036690" y="361450"/>
                      </a:lnTo>
                      <a:lnTo>
                        <a:pt x="2091356" y="401996"/>
                      </a:lnTo>
                      <a:lnTo>
                        <a:pt x="2252307" y="328976"/>
                      </a:lnTo>
                      <a:lnTo>
                        <a:pt x="2381457" y="458127"/>
                      </a:lnTo>
                      <a:lnTo>
                        <a:pt x="2317621" y="629413"/>
                      </a:lnTo>
                      <a:lnTo>
                        <a:pt x="2332453" y="646420"/>
                      </a:lnTo>
                      <a:lnTo>
                        <a:pt x="2401782" y="754815"/>
                      </a:lnTo>
                      <a:lnTo>
                        <a:pt x="2578939" y="748929"/>
                      </a:lnTo>
                      <a:lnTo>
                        <a:pt x="2648835" y="917672"/>
                      </a:lnTo>
                      <a:lnTo>
                        <a:pt x="2525283" y="1050444"/>
                      </a:lnTo>
                      <a:lnTo>
                        <a:pt x="2527169" y="1056169"/>
                      </a:lnTo>
                      <a:lnTo>
                        <a:pt x="2552642" y="1199016"/>
                      </a:lnTo>
                      <a:lnTo>
                        <a:pt x="2720000" y="1261912"/>
                      </a:lnTo>
                      <a:lnTo>
                        <a:pt x="2719999" y="1444558"/>
                      </a:lnTo>
                      <a:lnTo>
                        <a:pt x="2555182" y="1519879"/>
                      </a:lnTo>
                      <a:lnTo>
                        <a:pt x="2553796" y="1533147"/>
                      </a:lnTo>
                      <a:lnTo>
                        <a:pt x="2525252" y="16693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椭圆 29"/>
                <p:cNvSpPr>
                  <a:spLocks noChangeAspect="1"/>
                </p:cNvSpPr>
                <p:nvPr/>
              </p:nvSpPr>
              <p:spPr>
                <a:xfrm>
                  <a:off x="1165117" y="855108"/>
                  <a:ext cx="2052000" cy="2052000"/>
                </a:xfrm>
                <a:prstGeom prst="ellipse">
                  <a:avLst/>
                </a:prstGeom>
                <a:solidFill>
                  <a:schemeClr val="accent1"/>
                </a:solidFill>
                <a:ln w="508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Freeform 5"/>
              <p:cNvSpPr>
                <a:spLocks noEditPoints="1"/>
              </p:cNvSpPr>
              <p:nvPr/>
            </p:nvSpPr>
            <p:spPr bwMode="auto">
              <a:xfrm>
                <a:off x="917018" y="2948469"/>
                <a:ext cx="556158" cy="533401"/>
              </a:xfrm>
              <a:custGeom>
                <a:avLst/>
                <a:gdLst/>
                <a:ahLst/>
                <a:cxnLst>
                  <a:cxn ang="0">
                    <a:pos x="237" y="368"/>
                  </a:cxn>
                  <a:cxn ang="0">
                    <a:pos x="181" y="333"/>
                  </a:cxn>
                  <a:cxn ang="0">
                    <a:pos x="87" y="504"/>
                  </a:cxn>
                  <a:cxn ang="0">
                    <a:pos x="15" y="368"/>
                  </a:cxn>
                  <a:cxn ang="0">
                    <a:pos x="13" y="322"/>
                  </a:cxn>
                  <a:cxn ang="0">
                    <a:pos x="57" y="250"/>
                  </a:cxn>
                  <a:cxn ang="0">
                    <a:pos x="3" y="217"/>
                  </a:cxn>
                  <a:cxn ang="0">
                    <a:pos x="168" y="224"/>
                  </a:cxn>
                  <a:cxn ang="0">
                    <a:pos x="237" y="368"/>
                  </a:cxn>
                  <a:cxn ang="0">
                    <a:pos x="310" y="588"/>
                  </a:cxn>
                  <a:cxn ang="0">
                    <a:pos x="310" y="596"/>
                  </a:cxn>
                  <a:cxn ang="0">
                    <a:pos x="149" y="585"/>
                  </a:cxn>
                  <a:cxn ang="0">
                    <a:pos x="106" y="548"/>
                  </a:cxn>
                  <a:cxn ang="0">
                    <a:pos x="122" y="437"/>
                  </a:cxn>
                  <a:cxn ang="0">
                    <a:pos x="316" y="447"/>
                  </a:cxn>
                  <a:cxn ang="0">
                    <a:pos x="310" y="588"/>
                  </a:cxn>
                  <a:cxn ang="0">
                    <a:pos x="237" y="234"/>
                  </a:cxn>
                  <a:cxn ang="0">
                    <a:pos x="116" y="163"/>
                  </a:cxn>
                  <a:cxn ang="0">
                    <a:pos x="109" y="158"/>
                  </a:cxn>
                  <a:cxn ang="0">
                    <a:pos x="195" y="22"/>
                  </a:cxn>
                  <a:cxn ang="0">
                    <a:pos x="249" y="1"/>
                  </a:cxn>
                  <a:cxn ang="0">
                    <a:pos x="339" y="68"/>
                  </a:cxn>
                  <a:cxn ang="0">
                    <a:pos x="237" y="234"/>
                  </a:cxn>
                  <a:cxn ang="0">
                    <a:pos x="588" y="68"/>
                  </a:cxn>
                  <a:cxn ang="0">
                    <a:pos x="504" y="210"/>
                  </a:cxn>
                  <a:cxn ang="0">
                    <a:pos x="344" y="202"/>
                  </a:cxn>
                  <a:cxn ang="0">
                    <a:pos x="402" y="169"/>
                  </a:cxn>
                  <a:cxn ang="0">
                    <a:pos x="295" y="6"/>
                  </a:cxn>
                  <a:cxn ang="0">
                    <a:pos x="450" y="6"/>
                  </a:cxn>
                  <a:cxn ang="0">
                    <a:pos x="491" y="27"/>
                  </a:cxn>
                  <a:cxn ang="0">
                    <a:pos x="534" y="99"/>
                  </a:cxn>
                  <a:cxn ang="0">
                    <a:pos x="588" y="68"/>
                  </a:cxn>
                  <a:cxn ang="0">
                    <a:pos x="567" y="558"/>
                  </a:cxn>
                  <a:cxn ang="0">
                    <a:pos x="529" y="585"/>
                  </a:cxn>
                  <a:cxn ang="0">
                    <a:pos x="446" y="590"/>
                  </a:cxn>
                  <a:cxn ang="0">
                    <a:pos x="449" y="652"/>
                  </a:cxn>
                  <a:cxn ang="0">
                    <a:pos x="361" y="512"/>
                  </a:cxn>
                  <a:cxn ang="0">
                    <a:pos x="441" y="374"/>
                  </a:cxn>
                  <a:cxn ang="0">
                    <a:pos x="444" y="440"/>
                  </a:cxn>
                  <a:cxn ang="0">
                    <a:pos x="638" y="421"/>
                  </a:cxn>
                  <a:cxn ang="0">
                    <a:pos x="567" y="558"/>
                  </a:cxn>
                  <a:cxn ang="0">
                    <a:pos x="670" y="324"/>
                  </a:cxn>
                  <a:cxn ang="0">
                    <a:pos x="664" y="381"/>
                  </a:cxn>
                  <a:cxn ang="0">
                    <a:pos x="563" y="431"/>
                  </a:cxn>
                  <a:cxn ang="0">
                    <a:pos x="462" y="264"/>
                  </a:cxn>
                  <a:cxn ang="0">
                    <a:pos x="581" y="190"/>
                  </a:cxn>
                  <a:cxn ang="0">
                    <a:pos x="589" y="185"/>
                  </a:cxn>
                  <a:cxn ang="0">
                    <a:pos x="670" y="324"/>
                  </a:cxn>
                </a:cxnLst>
                <a:rect l="0" t="0" r="r" b="b"/>
                <a:pathLst>
                  <a:path w="680" h="652">
                    <a:moveTo>
                      <a:pt x="237" y="368"/>
                    </a:moveTo>
                    <a:cubicBezTo>
                      <a:pt x="181" y="333"/>
                      <a:pt x="181" y="333"/>
                      <a:pt x="181" y="333"/>
                    </a:cubicBezTo>
                    <a:cubicBezTo>
                      <a:pt x="95" y="431"/>
                      <a:pt x="87" y="504"/>
                      <a:pt x="87" y="504"/>
                    </a:cubicBezTo>
                    <a:cubicBezTo>
                      <a:pt x="15" y="368"/>
                      <a:pt x="15" y="368"/>
                      <a:pt x="15" y="368"/>
                    </a:cubicBezTo>
                    <a:cubicBezTo>
                      <a:pt x="0" y="346"/>
                      <a:pt x="13" y="322"/>
                      <a:pt x="13" y="322"/>
                    </a:cubicBezTo>
                    <a:cubicBezTo>
                      <a:pt x="13" y="322"/>
                      <a:pt x="26" y="298"/>
                      <a:pt x="57" y="250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168" y="224"/>
                      <a:pt x="168" y="224"/>
                      <a:pt x="168" y="224"/>
                    </a:cubicBezTo>
                    <a:lnTo>
                      <a:pt x="237" y="368"/>
                    </a:lnTo>
                    <a:close/>
                    <a:moveTo>
                      <a:pt x="310" y="588"/>
                    </a:moveTo>
                    <a:cubicBezTo>
                      <a:pt x="310" y="596"/>
                      <a:pt x="310" y="596"/>
                      <a:pt x="310" y="596"/>
                    </a:cubicBezTo>
                    <a:cubicBezTo>
                      <a:pt x="149" y="585"/>
                      <a:pt x="149" y="585"/>
                      <a:pt x="149" y="585"/>
                    </a:cubicBezTo>
                    <a:cubicBezTo>
                      <a:pt x="129" y="584"/>
                      <a:pt x="113" y="565"/>
                      <a:pt x="106" y="548"/>
                    </a:cubicBezTo>
                    <a:cubicBezTo>
                      <a:pt x="91" y="513"/>
                      <a:pt x="110" y="471"/>
                      <a:pt x="122" y="437"/>
                    </a:cubicBezTo>
                    <a:cubicBezTo>
                      <a:pt x="122" y="437"/>
                      <a:pt x="151" y="441"/>
                      <a:pt x="316" y="447"/>
                    </a:cubicBezTo>
                    <a:lnTo>
                      <a:pt x="310" y="588"/>
                    </a:lnTo>
                    <a:close/>
                    <a:moveTo>
                      <a:pt x="237" y="234"/>
                    </a:moveTo>
                    <a:cubicBezTo>
                      <a:pt x="116" y="163"/>
                      <a:pt x="116" y="163"/>
                      <a:pt x="116" y="163"/>
                    </a:cubicBezTo>
                    <a:cubicBezTo>
                      <a:pt x="109" y="158"/>
                      <a:pt x="109" y="158"/>
                      <a:pt x="109" y="158"/>
                    </a:cubicBezTo>
                    <a:cubicBezTo>
                      <a:pt x="195" y="22"/>
                      <a:pt x="195" y="22"/>
                      <a:pt x="195" y="22"/>
                    </a:cubicBezTo>
                    <a:cubicBezTo>
                      <a:pt x="206" y="6"/>
                      <a:pt x="230" y="0"/>
                      <a:pt x="249" y="1"/>
                    </a:cubicBezTo>
                    <a:cubicBezTo>
                      <a:pt x="287" y="5"/>
                      <a:pt x="314" y="42"/>
                      <a:pt x="339" y="68"/>
                    </a:cubicBezTo>
                    <a:cubicBezTo>
                      <a:pt x="339" y="68"/>
                      <a:pt x="321" y="92"/>
                      <a:pt x="237" y="234"/>
                    </a:cubicBezTo>
                    <a:close/>
                    <a:moveTo>
                      <a:pt x="588" y="68"/>
                    </a:moveTo>
                    <a:cubicBezTo>
                      <a:pt x="504" y="210"/>
                      <a:pt x="504" y="210"/>
                      <a:pt x="504" y="210"/>
                    </a:cubicBezTo>
                    <a:cubicBezTo>
                      <a:pt x="344" y="202"/>
                      <a:pt x="344" y="202"/>
                      <a:pt x="344" y="202"/>
                    </a:cubicBezTo>
                    <a:cubicBezTo>
                      <a:pt x="402" y="169"/>
                      <a:pt x="402" y="169"/>
                      <a:pt x="402" y="169"/>
                    </a:cubicBezTo>
                    <a:cubicBezTo>
                      <a:pt x="356" y="48"/>
                      <a:pt x="295" y="6"/>
                      <a:pt x="295" y="6"/>
                    </a:cubicBezTo>
                    <a:cubicBezTo>
                      <a:pt x="450" y="6"/>
                      <a:pt x="450" y="6"/>
                      <a:pt x="450" y="6"/>
                    </a:cubicBezTo>
                    <a:cubicBezTo>
                      <a:pt x="477" y="4"/>
                      <a:pt x="491" y="27"/>
                      <a:pt x="491" y="27"/>
                    </a:cubicBezTo>
                    <a:cubicBezTo>
                      <a:pt x="491" y="27"/>
                      <a:pt x="506" y="50"/>
                      <a:pt x="534" y="99"/>
                    </a:cubicBezTo>
                    <a:lnTo>
                      <a:pt x="588" y="68"/>
                    </a:lnTo>
                    <a:close/>
                    <a:moveTo>
                      <a:pt x="567" y="558"/>
                    </a:moveTo>
                    <a:cubicBezTo>
                      <a:pt x="557" y="583"/>
                      <a:pt x="529" y="585"/>
                      <a:pt x="529" y="585"/>
                    </a:cubicBezTo>
                    <a:cubicBezTo>
                      <a:pt x="529" y="585"/>
                      <a:pt x="502" y="588"/>
                      <a:pt x="446" y="590"/>
                    </a:cubicBezTo>
                    <a:cubicBezTo>
                      <a:pt x="449" y="652"/>
                      <a:pt x="449" y="652"/>
                      <a:pt x="449" y="652"/>
                    </a:cubicBezTo>
                    <a:cubicBezTo>
                      <a:pt x="361" y="512"/>
                      <a:pt x="361" y="512"/>
                      <a:pt x="361" y="512"/>
                    </a:cubicBezTo>
                    <a:cubicBezTo>
                      <a:pt x="441" y="374"/>
                      <a:pt x="441" y="374"/>
                      <a:pt x="441" y="374"/>
                    </a:cubicBezTo>
                    <a:cubicBezTo>
                      <a:pt x="444" y="440"/>
                      <a:pt x="444" y="440"/>
                      <a:pt x="444" y="440"/>
                    </a:cubicBezTo>
                    <a:cubicBezTo>
                      <a:pt x="573" y="456"/>
                      <a:pt x="638" y="421"/>
                      <a:pt x="638" y="421"/>
                    </a:cubicBezTo>
                    <a:lnTo>
                      <a:pt x="567" y="558"/>
                    </a:lnTo>
                    <a:close/>
                    <a:moveTo>
                      <a:pt x="670" y="324"/>
                    </a:moveTo>
                    <a:cubicBezTo>
                      <a:pt x="680" y="341"/>
                      <a:pt x="674" y="365"/>
                      <a:pt x="664" y="381"/>
                    </a:cubicBezTo>
                    <a:cubicBezTo>
                      <a:pt x="643" y="413"/>
                      <a:pt x="597" y="421"/>
                      <a:pt x="563" y="431"/>
                    </a:cubicBezTo>
                    <a:cubicBezTo>
                      <a:pt x="563" y="431"/>
                      <a:pt x="550" y="403"/>
                      <a:pt x="462" y="264"/>
                    </a:cubicBezTo>
                    <a:cubicBezTo>
                      <a:pt x="581" y="190"/>
                      <a:pt x="581" y="190"/>
                      <a:pt x="581" y="190"/>
                    </a:cubicBezTo>
                    <a:cubicBezTo>
                      <a:pt x="589" y="185"/>
                      <a:pt x="589" y="185"/>
                      <a:pt x="589" y="185"/>
                    </a:cubicBezTo>
                    <a:lnTo>
                      <a:pt x="670" y="32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367905" y="2138979"/>
              <a:ext cx="1676200" cy="1676200"/>
              <a:chOff x="1328001" y="1171416"/>
              <a:chExt cx="1676200" cy="167620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328001" y="1171416"/>
                <a:ext cx="1676200" cy="1676200"/>
                <a:chOff x="831117" y="521108"/>
                <a:chExt cx="2720000" cy="2720000"/>
              </a:xfrm>
            </p:grpSpPr>
            <p:sp>
              <p:nvSpPr>
                <p:cNvPr id="25" name="任意多边形 86"/>
                <p:cNvSpPr/>
                <p:nvPr/>
              </p:nvSpPr>
              <p:spPr>
                <a:xfrm rot="14850000">
                  <a:off x="831117" y="521108"/>
                  <a:ext cx="2720000" cy="2720000"/>
                </a:xfrm>
                <a:custGeom>
                  <a:avLst/>
                  <a:gdLst>
                    <a:gd name="connsiteX0" fmla="*/ 2654013 w 2720000"/>
                    <a:gd name="connsiteY0" fmla="*/ 1789828 h 2720000"/>
                    <a:gd name="connsiteX1" fmla="*/ 2584117 w 2720000"/>
                    <a:gd name="connsiteY1" fmla="*/ 1958571 h 2720000"/>
                    <a:gd name="connsiteX2" fmla="*/ 2401851 w 2720000"/>
                    <a:gd name="connsiteY2" fmla="*/ 1965127 h 2720000"/>
                    <a:gd name="connsiteX3" fmla="*/ 2358550 w 2720000"/>
                    <a:gd name="connsiteY3" fmla="*/ 2036689 h 2720000"/>
                    <a:gd name="connsiteX4" fmla="*/ 2318003 w 2720000"/>
                    <a:gd name="connsiteY4" fmla="*/ 2091356 h 2720000"/>
                    <a:gd name="connsiteX5" fmla="*/ 2391024 w 2720000"/>
                    <a:gd name="connsiteY5" fmla="*/ 2252307 h 2720000"/>
                    <a:gd name="connsiteX6" fmla="*/ 2261873 w 2720000"/>
                    <a:gd name="connsiteY6" fmla="*/ 2381457 h 2720000"/>
                    <a:gd name="connsiteX7" fmla="*/ 2091639 w 2720000"/>
                    <a:gd name="connsiteY7" fmla="*/ 2318013 h 2720000"/>
                    <a:gd name="connsiteX8" fmla="*/ 2073579 w 2720000"/>
                    <a:gd name="connsiteY8" fmla="*/ 2332453 h 2720000"/>
                    <a:gd name="connsiteX9" fmla="*/ 1965185 w 2720000"/>
                    <a:gd name="connsiteY9" fmla="*/ 2401781 h 2720000"/>
                    <a:gd name="connsiteX10" fmla="*/ 1971071 w 2720000"/>
                    <a:gd name="connsiteY10" fmla="*/ 2578939 h 2720000"/>
                    <a:gd name="connsiteX11" fmla="*/ 1802328 w 2720000"/>
                    <a:gd name="connsiteY11" fmla="*/ 2648835 h 2720000"/>
                    <a:gd name="connsiteX12" fmla="*/ 1669557 w 2720000"/>
                    <a:gd name="connsiteY12" fmla="*/ 2525284 h 2720000"/>
                    <a:gd name="connsiteX13" fmla="*/ 1663831 w 2720000"/>
                    <a:gd name="connsiteY13" fmla="*/ 2527169 h 2720000"/>
                    <a:gd name="connsiteX14" fmla="*/ 1520984 w 2720000"/>
                    <a:gd name="connsiteY14" fmla="*/ 2552643 h 2720000"/>
                    <a:gd name="connsiteX15" fmla="*/ 1458088 w 2720000"/>
                    <a:gd name="connsiteY15" fmla="*/ 2720000 h 2720000"/>
                    <a:gd name="connsiteX16" fmla="*/ 1275441 w 2720000"/>
                    <a:gd name="connsiteY16" fmla="*/ 2720000 h 2720000"/>
                    <a:gd name="connsiteX17" fmla="*/ 1200121 w 2720000"/>
                    <a:gd name="connsiteY17" fmla="*/ 2555182 h 2720000"/>
                    <a:gd name="connsiteX18" fmla="*/ 1186853 w 2720000"/>
                    <a:gd name="connsiteY18" fmla="*/ 2553797 h 2720000"/>
                    <a:gd name="connsiteX19" fmla="*/ 1050651 w 2720000"/>
                    <a:gd name="connsiteY19" fmla="*/ 2525253 h 2720000"/>
                    <a:gd name="connsiteX20" fmla="*/ 930172 w 2720000"/>
                    <a:gd name="connsiteY20" fmla="*/ 2654013 h 2720000"/>
                    <a:gd name="connsiteX21" fmla="*/ 761429 w 2720000"/>
                    <a:gd name="connsiteY21" fmla="*/ 2584117 h 2720000"/>
                    <a:gd name="connsiteX22" fmla="*/ 754872 w 2720000"/>
                    <a:gd name="connsiteY22" fmla="*/ 2401852 h 2720000"/>
                    <a:gd name="connsiteX23" fmla="*/ 683310 w 2720000"/>
                    <a:gd name="connsiteY23" fmla="*/ 2358551 h 2720000"/>
                    <a:gd name="connsiteX24" fmla="*/ 628644 w 2720000"/>
                    <a:gd name="connsiteY24" fmla="*/ 2318004 h 2720000"/>
                    <a:gd name="connsiteX25" fmla="*/ 467693 w 2720000"/>
                    <a:gd name="connsiteY25" fmla="*/ 2391024 h 2720000"/>
                    <a:gd name="connsiteX26" fmla="*/ 338543 w 2720000"/>
                    <a:gd name="connsiteY26" fmla="*/ 2261873 h 2720000"/>
                    <a:gd name="connsiteX27" fmla="*/ 402379 w 2720000"/>
                    <a:gd name="connsiteY27" fmla="*/ 2090587 h 2720000"/>
                    <a:gd name="connsiteX28" fmla="*/ 387547 w 2720000"/>
                    <a:gd name="connsiteY28" fmla="*/ 2073580 h 2720000"/>
                    <a:gd name="connsiteX29" fmla="*/ 318217 w 2720000"/>
                    <a:gd name="connsiteY29" fmla="*/ 1965184 h 2720000"/>
                    <a:gd name="connsiteX30" fmla="*/ 141060 w 2720000"/>
                    <a:gd name="connsiteY30" fmla="*/ 1971070 h 2720000"/>
                    <a:gd name="connsiteX31" fmla="*/ 71165 w 2720000"/>
                    <a:gd name="connsiteY31" fmla="*/ 1802327 h 2720000"/>
                    <a:gd name="connsiteX32" fmla="*/ 194716 w 2720000"/>
                    <a:gd name="connsiteY32" fmla="*/ 1669556 h 2720000"/>
                    <a:gd name="connsiteX33" fmla="*/ 192831 w 2720000"/>
                    <a:gd name="connsiteY33" fmla="*/ 1663831 h 2720000"/>
                    <a:gd name="connsiteX34" fmla="*/ 167357 w 2720000"/>
                    <a:gd name="connsiteY34" fmla="*/ 1520984 h 2720000"/>
                    <a:gd name="connsiteX35" fmla="*/ 0 w 2720000"/>
                    <a:gd name="connsiteY35" fmla="*/ 1458088 h 2720000"/>
                    <a:gd name="connsiteX36" fmla="*/ 0 w 2720000"/>
                    <a:gd name="connsiteY36" fmla="*/ 1275441 h 2720000"/>
                    <a:gd name="connsiteX37" fmla="*/ 164817 w 2720000"/>
                    <a:gd name="connsiteY37" fmla="*/ 1200121 h 2720000"/>
                    <a:gd name="connsiteX38" fmla="*/ 166203 w 2720000"/>
                    <a:gd name="connsiteY38" fmla="*/ 1186853 h 2720000"/>
                    <a:gd name="connsiteX39" fmla="*/ 194747 w 2720000"/>
                    <a:gd name="connsiteY39" fmla="*/ 1050651 h 2720000"/>
                    <a:gd name="connsiteX40" fmla="*/ 65987 w 2720000"/>
                    <a:gd name="connsiteY40" fmla="*/ 930172 h 2720000"/>
                    <a:gd name="connsiteX41" fmla="*/ 135883 w 2720000"/>
                    <a:gd name="connsiteY41" fmla="*/ 761428 h 2720000"/>
                    <a:gd name="connsiteX42" fmla="*/ 317067 w 2720000"/>
                    <a:gd name="connsiteY42" fmla="*/ 754911 h 2720000"/>
                    <a:gd name="connsiteX43" fmla="*/ 396219 w 2720000"/>
                    <a:gd name="connsiteY43" fmla="*/ 634558 h 2720000"/>
                    <a:gd name="connsiteX44" fmla="*/ 401682 w 2720000"/>
                    <a:gd name="connsiteY44" fmla="*/ 627952 h 2720000"/>
                    <a:gd name="connsiteX45" fmla="*/ 328976 w 2720000"/>
                    <a:gd name="connsiteY45" fmla="*/ 467693 h 2720000"/>
                    <a:gd name="connsiteX46" fmla="*/ 458127 w 2720000"/>
                    <a:gd name="connsiteY46" fmla="*/ 338543 h 2720000"/>
                    <a:gd name="connsiteX47" fmla="*/ 627606 w 2720000"/>
                    <a:gd name="connsiteY47" fmla="*/ 401706 h 2720000"/>
                    <a:gd name="connsiteX48" fmla="*/ 628925 w 2720000"/>
                    <a:gd name="connsiteY48" fmla="*/ 400604 h 2720000"/>
                    <a:gd name="connsiteX49" fmla="*/ 741728 w 2720000"/>
                    <a:gd name="connsiteY49" fmla="*/ 324455 h 2720000"/>
                    <a:gd name="connsiteX50" fmla="*/ 754795 w 2720000"/>
                    <a:gd name="connsiteY50" fmla="*/ 317628 h 2720000"/>
                    <a:gd name="connsiteX51" fmla="*/ 748929 w 2720000"/>
                    <a:gd name="connsiteY51" fmla="*/ 141060 h 2720000"/>
                    <a:gd name="connsiteX52" fmla="*/ 917672 w 2720000"/>
                    <a:gd name="connsiteY52" fmla="*/ 71164 h 2720000"/>
                    <a:gd name="connsiteX53" fmla="*/ 1051776 w 2720000"/>
                    <a:gd name="connsiteY53" fmla="*/ 195956 h 2720000"/>
                    <a:gd name="connsiteX54" fmla="*/ 1119737 w 2720000"/>
                    <a:gd name="connsiteY54" fmla="*/ 178051 h 2720000"/>
                    <a:gd name="connsiteX55" fmla="*/ 1199635 w 2720000"/>
                    <a:gd name="connsiteY55" fmla="*/ 165712 h 2720000"/>
                    <a:gd name="connsiteX56" fmla="*/ 1261912 w 2720000"/>
                    <a:gd name="connsiteY56" fmla="*/ 0 h 2720000"/>
                    <a:gd name="connsiteX57" fmla="*/ 1444559 w 2720000"/>
                    <a:gd name="connsiteY57" fmla="*/ 0 h 2720000"/>
                    <a:gd name="connsiteX58" fmla="*/ 1520366 w 2720000"/>
                    <a:gd name="connsiteY58" fmla="*/ 165883 h 2720000"/>
                    <a:gd name="connsiteX59" fmla="*/ 1587590 w 2720000"/>
                    <a:gd name="connsiteY59" fmla="*/ 175426 h 2720000"/>
                    <a:gd name="connsiteX60" fmla="*/ 1668744 w 2720000"/>
                    <a:gd name="connsiteY60" fmla="*/ 195394 h 2720000"/>
                    <a:gd name="connsiteX61" fmla="*/ 1789828 w 2720000"/>
                    <a:gd name="connsiteY61" fmla="*/ 65987 h 2720000"/>
                    <a:gd name="connsiteX62" fmla="*/ 1958572 w 2720000"/>
                    <a:gd name="connsiteY62" fmla="*/ 135883 h 2720000"/>
                    <a:gd name="connsiteX63" fmla="*/ 1965128 w 2720000"/>
                    <a:gd name="connsiteY63" fmla="*/ 318149 h 2720000"/>
                    <a:gd name="connsiteX64" fmla="*/ 2036690 w 2720000"/>
                    <a:gd name="connsiteY64" fmla="*/ 361450 h 2720000"/>
                    <a:gd name="connsiteX65" fmla="*/ 2091356 w 2720000"/>
                    <a:gd name="connsiteY65" fmla="*/ 401996 h 2720000"/>
                    <a:gd name="connsiteX66" fmla="*/ 2252307 w 2720000"/>
                    <a:gd name="connsiteY66" fmla="*/ 328976 h 2720000"/>
                    <a:gd name="connsiteX67" fmla="*/ 2381457 w 2720000"/>
                    <a:gd name="connsiteY67" fmla="*/ 458127 h 2720000"/>
                    <a:gd name="connsiteX68" fmla="*/ 2317621 w 2720000"/>
                    <a:gd name="connsiteY68" fmla="*/ 629413 h 2720000"/>
                    <a:gd name="connsiteX69" fmla="*/ 2332453 w 2720000"/>
                    <a:gd name="connsiteY69" fmla="*/ 646420 h 2720000"/>
                    <a:gd name="connsiteX70" fmla="*/ 2401782 w 2720000"/>
                    <a:gd name="connsiteY70" fmla="*/ 754815 h 2720000"/>
                    <a:gd name="connsiteX71" fmla="*/ 2578939 w 2720000"/>
                    <a:gd name="connsiteY71" fmla="*/ 748929 h 2720000"/>
                    <a:gd name="connsiteX72" fmla="*/ 2648835 w 2720000"/>
                    <a:gd name="connsiteY72" fmla="*/ 917672 h 2720000"/>
                    <a:gd name="connsiteX73" fmla="*/ 2525283 w 2720000"/>
                    <a:gd name="connsiteY73" fmla="*/ 1050444 h 2720000"/>
                    <a:gd name="connsiteX74" fmla="*/ 2527169 w 2720000"/>
                    <a:gd name="connsiteY74" fmla="*/ 1056169 h 2720000"/>
                    <a:gd name="connsiteX75" fmla="*/ 2552642 w 2720000"/>
                    <a:gd name="connsiteY75" fmla="*/ 1199016 h 2720000"/>
                    <a:gd name="connsiteX76" fmla="*/ 2720000 w 2720000"/>
                    <a:gd name="connsiteY76" fmla="*/ 1261912 h 2720000"/>
                    <a:gd name="connsiteX77" fmla="*/ 2719999 w 2720000"/>
                    <a:gd name="connsiteY77" fmla="*/ 1444558 h 2720000"/>
                    <a:gd name="connsiteX78" fmla="*/ 2555182 w 2720000"/>
                    <a:gd name="connsiteY78" fmla="*/ 1519879 h 2720000"/>
                    <a:gd name="connsiteX79" fmla="*/ 2553796 w 2720000"/>
                    <a:gd name="connsiteY79" fmla="*/ 1533147 h 2720000"/>
                    <a:gd name="connsiteX80" fmla="*/ 2525252 w 2720000"/>
                    <a:gd name="connsiteY80" fmla="*/ 1669349 h 272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720000" h="2720000">
                      <a:moveTo>
                        <a:pt x="2654013" y="1789828"/>
                      </a:moveTo>
                      <a:lnTo>
                        <a:pt x="2584117" y="1958571"/>
                      </a:lnTo>
                      <a:lnTo>
                        <a:pt x="2401851" y="1965127"/>
                      </a:lnTo>
                      <a:lnTo>
                        <a:pt x="2358550" y="2036689"/>
                      </a:lnTo>
                      <a:lnTo>
                        <a:pt x="2318003" y="2091356"/>
                      </a:lnTo>
                      <a:lnTo>
                        <a:pt x="2391024" y="2252307"/>
                      </a:lnTo>
                      <a:lnTo>
                        <a:pt x="2261873" y="2381457"/>
                      </a:lnTo>
                      <a:lnTo>
                        <a:pt x="2091639" y="2318013"/>
                      </a:lnTo>
                      <a:lnTo>
                        <a:pt x="2073579" y="2332453"/>
                      </a:lnTo>
                      <a:lnTo>
                        <a:pt x="1965185" y="2401781"/>
                      </a:lnTo>
                      <a:lnTo>
                        <a:pt x="1971071" y="2578939"/>
                      </a:lnTo>
                      <a:lnTo>
                        <a:pt x="1802328" y="2648835"/>
                      </a:lnTo>
                      <a:lnTo>
                        <a:pt x="1669557" y="2525284"/>
                      </a:lnTo>
                      <a:lnTo>
                        <a:pt x="1663831" y="2527169"/>
                      </a:lnTo>
                      <a:lnTo>
                        <a:pt x="1520984" y="2552643"/>
                      </a:lnTo>
                      <a:lnTo>
                        <a:pt x="1458088" y="2720000"/>
                      </a:lnTo>
                      <a:lnTo>
                        <a:pt x="1275441" y="2720000"/>
                      </a:lnTo>
                      <a:lnTo>
                        <a:pt x="1200121" y="2555182"/>
                      </a:lnTo>
                      <a:lnTo>
                        <a:pt x="1186853" y="2553797"/>
                      </a:lnTo>
                      <a:lnTo>
                        <a:pt x="1050651" y="2525253"/>
                      </a:lnTo>
                      <a:lnTo>
                        <a:pt x="930172" y="2654013"/>
                      </a:lnTo>
                      <a:lnTo>
                        <a:pt x="761429" y="2584117"/>
                      </a:lnTo>
                      <a:lnTo>
                        <a:pt x="754872" y="2401852"/>
                      </a:lnTo>
                      <a:lnTo>
                        <a:pt x="683310" y="2358551"/>
                      </a:lnTo>
                      <a:lnTo>
                        <a:pt x="628644" y="2318004"/>
                      </a:lnTo>
                      <a:lnTo>
                        <a:pt x="467693" y="2391024"/>
                      </a:lnTo>
                      <a:lnTo>
                        <a:pt x="338543" y="2261873"/>
                      </a:lnTo>
                      <a:lnTo>
                        <a:pt x="402379" y="2090587"/>
                      </a:lnTo>
                      <a:lnTo>
                        <a:pt x="387547" y="2073580"/>
                      </a:lnTo>
                      <a:lnTo>
                        <a:pt x="318217" y="1965184"/>
                      </a:lnTo>
                      <a:lnTo>
                        <a:pt x="141060" y="1971070"/>
                      </a:lnTo>
                      <a:lnTo>
                        <a:pt x="71165" y="1802327"/>
                      </a:lnTo>
                      <a:lnTo>
                        <a:pt x="194716" y="1669556"/>
                      </a:lnTo>
                      <a:lnTo>
                        <a:pt x="192831" y="1663831"/>
                      </a:lnTo>
                      <a:lnTo>
                        <a:pt x="167357" y="1520984"/>
                      </a:lnTo>
                      <a:lnTo>
                        <a:pt x="0" y="1458088"/>
                      </a:lnTo>
                      <a:lnTo>
                        <a:pt x="0" y="1275441"/>
                      </a:lnTo>
                      <a:lnTo>
                        <a:pt x="164817" y="1200121"/>
                      </a:lnTo>
                      <a:lnTo>
                        <a:pt x="166203" y="1186853"/>
                      </a:lnTo>
                      <a:lnTo>
                        <a:pt x="194747" y="1050651"/>
                      </a:lnTo>
                      <a:lnTo>
                        <a:pt x="65987" y="930172"/>
                      </a:lnTo>
                      <a:lnTo>
                        <a:pt x="135883" y="761428"/>
                      </a:lnTo>
                      <a:lnTo>
                        <a:pt x="317067" y="754911"/>
                      </a:lnTo>
                      <a:lnTo>
                        <a:pt x="396219" y="634558"/>
                      </a:lnTo>
                      <a:lnTo>
                        <a:pt x="401682" y="627952"/>
                      </a:lnTo>
                      <a:lnTo>
                        <a:pt x="328976" y="467693"/>
                      </a:lnTo>
                      <a:lnTo>
                        <a:pt x="458127" y="338543"/>
                      </a:lnTo>
                      <a:lnTo>
                        <a:pt x="627606" y="401706"/>
                      </a:lnTo>
                      <a:lnTo>
                        <a:pt x="628925" y="400604"/>
                      </a:lnTo>
                      <a:cubicBezTo>
                        <a:pt x="665143" y="373060"/>
                        <a:pt x="702815" y="347647"/>
                        <a:pt x="741728" y="324455"/>
                      </a:cubicBezTo>
                      <a:lnTo>
                        <a:pt x="754795" y="317628"/>
                      </a:lnTo>
                      <a:lnTo>
                        <a:pt x="748929" y="141060"/>
                      </a:lnTo>
                      <a:lnTo>
                        <a:pt x="917672" y="71164"/>
                      </a:lnTo>
                      <a:lnTo>
                        <a:pt x="1051776" y="195956"/>
                      </a:lnTo>
                      <a:lnTo>
                        <a:pt x="1119737" y="178051"/>
                      </a:lnTo>
                      <a:lnTo>
                        <a:pt x="1199635" y="165712"/>
                      </a:lnTo>
                      <a:lnTo>
                        <a:pt x="1261912" y="0"/>
                      </a:lnTo>
                      <a:lnTo>
                        <a:pt x="1444559" y="0"/>
                      </a:lnTo>
                      <a:lnTo>
                        <a:pt x="1520366" y="165883"/>
                      </a:lnTo>
                      <a:lnTo>
                        <a:pt x="1587590" y="175426"/>
                      </a:lnTo>
                      <a:lnTo>
                        <a:pt x="1668744" y="195394"/>
                      </a:lnTo>
                      <a:lnTo>
                        <a:pt x="1789828" y="65987"/>
                      </a:lnTo>
                      <a:lnTo>
                        <a:pt x="1958572" y="135883"/>
                      </a:lnTo>
                      <a:lnTo>
                        <a:pt x="1965128" y="318149"/>
                      </a:lnTo>
                      <a:lnTo>
                        <a:pt x="2036690" y="361450"/>
                      </a:lnTo>
                      <a:lnTo>
                        <a:pt x="2091356" y="401996"/>
                      </a:lnTo>
                      <a:lnTo>
                        <a:pt x="2252307" y="328976"/>
                      </a:lnTo>
                      <a:lnTo>
                        <a:pt x="2381457" y="458127"/>
                      </a:lnTo>
                      <a:lnTo>
                        <a:pt x="2317621" y="629413"/>
                      </a:lnTo>
                      <a:lnTo>
                        <a:pt x="2332453" y="646420"/>
                      </a:lnTo>
                      <a:lnTo>
                        <a:pt x="2401782" y="754815"/>
                      </a:lnTo>
                      <a:lnTo>
                        <a:pt x="2578939" y="748929"/>
                      </a:lnTo>
                      <a:lnTo>
                        <a:pt x="2648835" y="917672"/>
                      </a:lnTo>
                      <a:lnTo>
                        <a:pt x="2525283" y="1050444"/>
                      </a:lnTo>
                      <a:lnTo>
                        <a:pt x="2527169" y="1056169"/>
                      </a:lnTo>
                      <a:lnTo>
                        <a:pt x="2552642" y="1199016"/>
                      </a:lnTo>
                      <a:lnTo>
                        <a:pt x="2720000" y="1261912"/>
                      </a:lnTo>
                      <a:lnTo>
                        <a:pt x="2719999" y="1444558"/>
                      </a:lnTo>
                      <a:lnTo>
                        <a:pt x="2555182" y="1519879"/>
                      </a:lnTo>
                      <a:lnTo>
                        <a:pt x="2553796" y="1533147"/>
                      </a:lnTo>
                      <a:lnTo>
                        <a:pt x="2525252" y="166934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椭圆 25"/>
                <p:cNvSpPr>
                  <a:spLocks noChangeAspect="1"/>
                </p:cNvSpPr>
                <p:nvPr/>
              </p:nvSpPr>
              <p:spPr>
                <a:xfrm>
                  <a:off x="1165117" y="855108"/>
                  <a:ext cx="2052000" cy="2052000"/>
                </a:xfrm>
                <a:prstGeom prst="ellipse">
                  <a:avLst/>
                </a:prstGeom>
                <a:solidFill>
                  <a:schemeClr val="accent3"/>
                </a:solidFill>
                <a:ln w="635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Freeform 105"/>
              <p:cNvSpPr>
                <a:spLocks noEditPoints="1"/>
              </p:cNvSpPr>
              <p:nvPr/>
            </p:nvSpPr>
            <p:spPr bwMode="auto">
              <a:xfrm>
                <a:off x="1829174" y="1693442"/>
                <a:ext cx="654711" cy="577470"/>
              </a:xfrm>
              <a:custGeom>
                <a:avLst/>
                <a:gdLst>
                  <a:gd name="T0" fmla="*/ 133 w 134"/>
                  <a:gd name="T1" fmla="*/ 16 h 118"/>
                  <a:gd name="T2" fmla="*/ 121 w 134"/>
                  <a:gd name="T3" fmla="*/ 4 h 118"/>
                  <a:gd name="T4" fmla="*/ 115 w 134"/>
                  <a:gd name="T5" fmla="*/ 4 h 118"/>
                  <a:gd name="T6" fmla="*/ 114 w 134"/>
                  <a:gd name="T7" fmla="*/ 7 h 118"/>
                  <a:gd name="T8" fmla="*/ 111 w 134"/>
                  <a:gd name="T9" fmla="*/ 8 h 118"/>
                  <a:gd name="T10" fmla="*/ 111 w 134"/>
                  <a:gd name="T11" fmla="*/ 8 h 118"/>
                  <a:gd name="T12" fmla="*/ 81 w 134"/>
                  <a:gd name="T13" fmla="*/ 39 h 118"/>
                  <a:gd name="T14" fmla="*/ 79 w 134"/>
                  <a:gd name="T15" fmla="*/ 46 h 118"/>
                  <a:gd name="T16" fmla="*/ 82 w 134"/>
                  <a:gd name="T17" fmla="*/ 50 h 118"/>
                  <a:gd name="T18" fmla="*/ 82 w 134"/>
                  <a:gd name="T19" fmla="*/ 50 h 118"/>
                  <a:gd name="T20" fmla="*/ 82 w 134"/>
                  <a:gd name="T21" fmla="*/ 50 h 118"/>
                  <a:gd name="T22" fmla="*/ 76 w 134"/>
                  <a:gd name="T23" fmla="*/ 57 h 118"/>
                  <a:gd name="T24" fmla="*/ 54 w 134"/>
                  <a:gd name="T25" fmla="*/ 35 h 118"/>
                  <a:gd name="T26" fmla="*/ 47 w 134"/>
                  <a:gd name="T27" fmla="*/ 9 h 118"/>
                  <a:gd name="T28" fmla="*/ 21 w 134"/>
                  <a:gd name="T29" fmla="*/ 2 h 118"/>
                  <a:gd name="T30" fmla="*/ 36 w 134"/>
                  <a:gd name="T31" fmla="*/ 17 h 118"/>
                  <a:gd name="T32" fmla="*/ 32 w 134"/>
                  <a:gd name="T33" fmla="*/ 32 h 118"/>
                  <a:gd name="T34" fmla="*/ 18 w 134"/>
                  <a:gd name="T35" fmla="*/ 36 h 118"/>
                  <a:gd name="T36" fmla="*/ 3 w 134"/>
                  <a:gd name="T37" fmla="*/ 21 h 118"/>
                  <a:gd name="T38" fmla="*/ 9 w 134"/>
                  <a:gd name="T39" fmla="*/ 46 h 118"/>
                  <a:gd name="T40" fmla="*/ 36 w 134"/>
                  <a:gd name="T41" fmla="*/ 53 h 118"/>
                  <a:gd name="T42" fmla="*/ 36 w 134"/>
                  <a:gd name="T43" fmla="*/ 53 h 118"/>
                  <a:gd name="T44" fmla="*/ 58 w 134"/>
                  <a:gd name="T45" fmla="*/ 74 h 118"/>
                  <a:gd name="T46" fmla="*/ 37 w 134"/>
                  <a:gd name="T47" fmla="*/ 95 h 118"/>
                  <a:gd name="T48" fmla="*/ 36 w 134"/>
                  <a:gd name="T49" fmla="*/ 94 h 118"/>
                  <a:gd name="T50" fmla="*/ 31 w 134"/>
                  <a:gd name="T51" fmla="*/ 98 h 118"/>
                  <a:gd name="T52" fmla="*/ 21 w 134"/>
                  <a:gd name="T53" fmla="*/ 114 h 118"/>
                  <a:gd name="T54" fmla="*/ 23 w 134"/>
                  <a:gd name="T55" fmla="*/ 116 h 118"/>
                  <a:gd name="T56" fmla="*/ 39 w 134"/>
                  <a:gd name="T57" fmla="*/ 107 h 118"/>
                  <a:gd name="T58" fmla="*/ 43 w 134"/>
                  <a:gd name="T59" fmla="*/ 101 h 118"/>
                  <a:gd name="T60" fmla="*/ 42 w 134"/>
                  <a:gd name="T61" fmla="*/ 100 h 118"/>
                  <a:gd name="T62" fmla="*/ 63 w 134"/>
                  <a:gd name="T63" fmla="*/ 79 h 118"/>
                  <a:gd name="T64" fmla="*/ 98 w 134"/>
                  <a:gd name="T65" fmla="*/ 114 h 118"/>
                  <a:gd name="T66" fmla="*/ 107 w 134"/>
                  <a:gd name="T67" fmla="*/ 118 h 118"/>
                  <a:gd name="T68" fmla="*/ 116 w 134"/>
                  <a:gd name="T69" fmla="*/ 114 h 118"/>
                  <a:gd name="T70" fmla="*/ 116 w 134"/>
                  <a:gd name="T71" fmla="*/ 97 h 118"/>
                  <a:gd name="T72" fmla="*/ 80 w 134"/>
                  <a:gd name="T73" fmla="*/ 61 h 118"/>
                  <a:gd name="T74" fmla="*/ 87 w 134"/>
                  <a:gd name="T75" fmla="*/ 55 h 118"/>
                  <a:gd name="T76" fmla="*/ 90 w 134"/>
                  <a:gd name="T77" fmla="*/ 58 h 118"/>
                  <a:gd name="T78" fmla="*/ 98 w 134"/>
                  <a:gd name="T79" fmla="*/ 56 h 118"/>
                  <a:gd name="T80" fmla="*/ 128 w 134"/>
                  <a:gd name="T81" fmla="*/ 26 h 118"/>
                  <a:gd name="T82" fmla="*/ 128 w 134"/>
                  <a:gd name="T83" fmla="*/ 25 h 118"/>
                  <a:gd name="T84" fmla="*/ 128 w 134"/>
                  <a:gd name="T85" fmla="*/ 25 h 118"/>
                  <a:gd name="T86" fmla="*/ 129 w 134"/>
                  <a:gd name="T87" fmla="*/ 23 h 118"/>
                  <a:gd name="T88" fmla="*/ 133 w 134"/>
                  <a:gd name="T89" fmla="*/ 22 h 118"/>
                  <a:gd name="T90" fmla="*/ 133 w 134"/>
                  <a:gd name="T91" fmla="*/ 16 h 118"/>
                  <a:gd name="T92" fmla="*/ 108 w 134"/>
                  <a:gd name="T93" fmla="*/ 103 h 118"/>
                  <a:gd name="T94" fmla="*/ 113 w 134"/>
                  <a:gd name="T95" fmla="*/ 107 h 118"/>
                  <a:gd name="T96" fmla="*/ 108 w 134"/>
                  <a:gd name="T97" fmla="*/ 112 h 118"/>
                  <a:gd name="T98" fmla="*/ 103 w 134"/>
                  <a:gd name="T99" fmla="*/ 107 h 118"/>
                  <a:gd name="T100" fmla="*/ 108 w 134"/>
                  <a:gd name="T101" fmla="*/ 103 h 118"/>
                  <a:gd name="T102" fmla="*/ 91 w 134"/>
                  <a:gd name="T103" fmla="*/ 40 h 118"/>
                  <a:gd name="T104" fmla="*/ 89 w 134"/>
                  <a:gd name="T105" fmla="*/ 38 h 118"/>
                  <a:gd name="T106" fmla="*/ 111 w 134"/>
                  <a:gd name="T107" fmla="*/ 16 h 118"/>
                  <a:gd name="T108" fmla="*/ 113 w 134"/>
                  <a:gd name="T109" fmla="*/ 18 h 118"/>
                  <a:gd name="T110" fmla="*/ 91 w 134"/>
                  <a:gd name="T111" fmla="*/ 40 h 118"/>
                  <a:gd name="T112" fmla="*/ 98 w 134"/>
                  <a:gd name="T113" fmla="*/ 48 h 118"/>
                  <a:gd name="T114" fmla="*/ 96 w 134"/>
                  <a:gd name="T115" fmla="*/ 46 h 118"/>
                  <a:gd name="T116" fmla="*/ 119 w 134"/>
                  <a:gd name="T117" fmla="*/ 23 h 118"/>
                  <a:gd name="T118" fmla="*/ 121 w 134"/>
                  <a:gd name="T119" fmla="*/ 25 h 118"/>
                  <a:gd name="T120" fmla="*/ 98 w 134"/>
                  <a:gd name="T121" fmla="*/ 4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8">
                    <a:moveTo>
                      <a:pt x="133" y="16"/>
                    </a:moveTo>
                    <a:cubicBezTo>
                      <a:pt x="121" y="4"/>
                      <a:pt x="121" y="4"/>
                      <a:pt x="121" y="4"/>
                    </a:cubicBezTo>
                    <a:cubicBezTo>
                      <a:pt x="119" y="2"/>
                      <a:pt x="117" y="2"/>
                      <a:pt x="115" y="4"/>
                    </a:cubicBezTo>
                    <a:cubicBezTo>
                      <a:pt x="114" y="5"/>
                      <a:pt x="114" y="6"/>
                      <a:pt x="114" y="7"/>
                    </a:cubicBezTo>
                    <a:cubicBezTo>
                      <a:pt x="113" y="7"/>
                      <a:pt x="112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1"/>
                      <a:pt x="80" y="44"/>
                      <a:pt x="79" y="46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6"/>
                      <a:pt x="47" y="9"/>
                    </a:cubicBezTo>
                    <a:cubicBezTo>
                      <a:pt x="40" y="2"/>
                      <a:pt x="30" y="0"/>
                      <a:pt x="21" y="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29"/>
                      <a:pt x="2" y="39"/>
                      <a:pt x="9" y="46"/>
                    </a:cubicBezTo>
                    <a:cubicBezTo>
                      <a:pt x="17" y="53"/>
                      <a:pt x="27" y="56"/>
                      <a:pt x="36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6" y="94"/>
                      <a:pt x="36" y="94"/>
                      <a:pt x="36" y="94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3" y="116"/>
                      <a:pt x="23" y="116"/>
                      <a:pt x="23" y="116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98" y="114"/>
                      <a:pt x="98" y="114"/>
                      <a:pt x="98" y="114"/>
                    </a:cubicBezTo>
                    <a:cubicBezTo>
                      <a:pt x="100" y="117"/>
                      <a:pt x="104" y="118"/>
                      <a:pt x="107" y="118"/>
                    </a:cubicBezTo>
                    <a:cubicBezTo>
                      <a:pt x="110" y="118"/>
                      <a:pt x="113" y="117"/>
                      <a:pt x="116" y="114"/>
                    </a:cubicBezTo>
                    <a:cubicBezTo>
                      <a:pt x="121" y="109"/>
                      <a:pt x="121" y="102"/>
                      <a:pt x="116" y="97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87" y="55"/>
                      <a:pt x="87" y="55"/>
                      <a:pt x="87" y="55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2" y="56"/>
                      <a:pt x="95" y="56"/>
                      <a:pt x="98" y="5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29" y="24"/>
                      <a:pt x="129" y="24"/>
                      <a:pt x="129" y="23"/>
                    </a:cubicBezTo>
                    <a:cubicBezTo>
                      <a:pt x="130" y="23"/>
                      <a:pt x="132" y="23"/>
                      <a:pt x="133" y="22"/>
                    </a:cubicBezTo>
                    <a:cubicBezTo>
                      <a:pt x="134" y="20"/>
                      <a:pt x="134" y="17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5"/>
                      <a:pt x="113" y="107"/>
                    </a:cubicBezTo>
                    <a:cubicBezTo>
                      <a:pt x="113" y="110"/>
                      <a:pt x="111" y="112"/>
                      <a:pt x="108" y="112"/>
                    </a:cubicBezTo>
                    <a:cubicBezTo>
                      <a:pt x="105" y="112"/>
                      <a:pt x="103" y="110"/>
                      <a:pt x="103" y="107"/>
                    </a:cubicBezTo>
                    <a:cubicBezTo>
                      <a:pt x="103" y="105"/>
                      <a:pt x="105" y="103"/>
                      <a:pt x="108" y="103"/>
                    </a:cubicBezTo>
                    <a:close/>
                    <a:moveTo>
                      <a:pt x="91" y="40"/>
                    </a:moveTo>
                    <a:cubicBezTo>
                      <a:pt x="89" y="38"/>
                      <a:pt x="89" y="38"/>
                      <a:pt x="89" y="38"/>
                    </a:cubicBezTo>
                    <a:cubicBezTo>
                      <a:pt x="111" y="16"/>
                      <a:pt x="111" y="16"/>
                      <a:pt x="111" y="16"/>
                    </a:cubicBezTo>
                    <a:cubicBezTo>
                      <a:pt x="113" y="18"/>
                      <a:pt x="113" y="18"/>
                      <a:pt x="113" y="18"/>
                    </a:cubicBezTo>
                    <a:lnTo>
                      <a:pt x="91" y="40"/>
                    </a:lnTo>
                    <a:close/>
                    <a:moveTo>
                      <a:pt x="98" y="48"/>
                    </a:moveTo>
                    <a:cubicBezTo>
                      <a:pt x="96" y="46"/>
                      <a:pt x="96" y="46"/>
                      <a:pt x="96" y="46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21" y="25"/>
                      <a:pt x="121" y="25"/>
                      <a:pt x="121" y="25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042688" y="2712006"/>
              <a:ext cx="1364637" cy="1364637"/>
              <a:chOff x="3002784" y="1744443"/>
              <a:chExt cx="1364637" cy="1364637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3002784" y="1744443"/>
                <a:ext cx="1364637" cy="1364637"/>
                <a:chOff x="831117" y="521108"/>
                <a:chExt cx="2720000" cy="2720000"/>
              </a:xfrm>
            </p:grpSpPr>
            <p:sp>
              <p:nvSpPr>
                <p:cNvPr id="21" name="任意多边形 89"/>
                <p:cNvSpPr/>
                <p:nvPr/>
              </p:nvSpPr>
              <p:spPr>
                <a:xfrm rot="14850000">
                  <a:off x="831117" y="521108"/>
                  <a:ext cx="2720000" cy="2720000"/>
                </a:xfrm>
                <a:custGeom>
                  <a:avLst/>
                  <a:gdLst>
                    <a:gd name="connsiteX0" fmla="*/ 2654013 w 2720000"/>
                    <a:gd name="connsiteY0" fmla="*/ 1789828 h 2720000"/>
                    <a:gd name="connsiteX1" fmla="*/ 2584117 w 2720000"/>
                    <a:gd name="connsiteY1" fmla="*/ 1958571 h 2720000"/>
                    <a:gd name="connsiteX2" fmla="*/ 2401851 w 2720000"/>
                    <a:gd name="connsiteY2" fmla="*/ 1965127 h 2720000"/>
                    <a:gd name="connsiteX3" fmla="*/ 2358550 w 2720000"/>
                    <a:gd name="connsiteY3" fmla="*/ 2036689 h 2720000"/>
                    <a:gd name="connsiteX4" fmla="*/ 2318003 w 2720000"/>
                    <a:gd name="connsiteY4" fmla="*/ 2091356 h 2720000"/>
                    <a:gd name="connsiteX5" fmla="*/ 2391024 w 2720000"/>
                    <a:gd name="connsiteY5" fmla="*/ 2252307 h 2720000"/>
                    <a:gd name="connsiteX6" fmla="*/ 2261873 w 2720000"/>
                    <a:gd name="connsiteY6" fmla="*/ 2381457 h 2720000"/>
                    <a:gd name="connsiteX7" fmla="*/ 2091639 w 2720000"/>
                    <a:gd name="connsiteY7" fmla="*/ 2318013 h 2720000"/>
                    <a:gd name="connsiteX8" fmla="*/ 2073579 w 2720000"/>
                    <a:gd name="connsiteY8" fmla="*/ 2332453 h 2720000"/>
                    <a:gd name="connsiteX9" fmla="*/ 1965185 w 2720000"/>
                    <a:gd name="connsiteY9" fmla="*/ 2401781 h 2720000"/>
                    <a:gd name="connsiteX10" fmla="*/ 1971071 w 2720000"/>
                    <a:gd name="connsiteY10" fmla="*/ 2578939 h 2720000"/>
                    <a:gd name="connsiteX11" fmla="*/ 1802328 w 2720000"/>
                    <a:gd name="connsiteY11" fmla="*/ 2648835 h 2720000"/>
                    <a:gd name="connsiteX12" fmla="*/ 1669557 w 2720000"/>
                    <a:gd name="connsiteY12" fmla="*/ 2525284 h 2720000"/>
                    <a:gd name="connsiteX13" fmla="*/ 1663831 w 2720000"/>
                    <a:gd name="connsiteY13" fmla="*/ 2527169 h 2720000"/>
                    <a:gd name="connsiteX14" fmla="*/ 1520984 w 2720000"/>
                    <a:gd name="connsiteY14" fmla="*/ 2552643 h 2720000"/>
                    <a:gd name="connsiteX15" fmla="*/ 1458088 w 2720000"/>
                    <a:gd name="connsiteY15" fmla="*/ 2720000 h 2720000"/>
                    <a:gd name="connsiteX16" fmla="*/ 1275441 w 2720000"/>
                    <a:gd name="connsiteY16" fmla="*/ 2720000 h 2720000"/>
                    <a:gd name="connsiteX17" fmla="*/ 1200121 w 2720000"/>
                    <a:gd name="connsiteY17" fmla="*/ 2555182 h 2720000"/>
                    <a:gd name="connsiteX18" fmla="*/ 1186853 w 2720000"/>
                    <a:gd name="connsiteY18" fmla="*/ 2553797 h 2720000"/>
                    <a:gd name="connsiteX19" fmla="*/ 1050651 w 2720000"/>
                    <a:gd name="connsiteY19" fmla="*/ 2525253 h 2720000"/>
                    <a:gd name="connsiteX20" fmla="*/ 930172 w 2720000"/>
                    <a:gd name="connsiteY20" fmla="*/ 2654013 h 2720000"/>
                    <a:gd name="connsiteX21" fmla="*/ 761429 w 2720000"/>
                    <a:gd name="connsiteY21" fmla="*/ 2584117 h 2720000"/>
                    <a:gd name="connsiteX22" fmla="*/ 754872 w 2720000"/>
                    <a:gd name="connsiteY22" fmla="*/ 2401852 h 2720000"/>
                    <a:gd name="connsiteX23" fmla="*/ 683310 w 2720000"/>
                    <a:gd name="connsiteY23" fmla="*/ 2358551 h 2720000"/>
                    <a:gd name="connsiteX24" fmla="*/ 628644 w 2720000"/>
                    <a:gd name="connsiteY24" fmla="*/ 2318004 h 2720000"/>
                    <a:gd name="connsiteX25" fmla="*/ 467693 w 2720000"/>
                    <a:gd name="connsiteY25" fmla="*/ 2391024 h 2720000"/>
                    <a:gd name="connsiteX26" fmla="*/ 338543 w 2720000"/>
                    <a:gd name="connsiteY26" fmla="*/ 2261873 h 2720000"/>
                    <a:gd name="connsiteX27" fmla="*/ 402379 w 2720000"/>
                    <a:gd name="connsiteY27" fmla="*/ 2090587 h 2720000"/>
                    <a:gd name="connsiteX28" fmla="*/ 387547 w 2720000"/>
                    <a:gd name="connsiteY28" fmla="*/ 2073580 h 2720000"/>
                    <a:gd name="connsiteX29" fmla="*/ 318217 w 2720000"/>
                    <a:gd name="connsiteY29" fmla="*/ 1965184 h 2720000"/>
                    <a:gd name="connsiteX30" fmla="*/ 141060 w 2720000"/>
                    <a:gd name="connsiteY30" fmla="*/ 1971070 h 2720000"/>
                    <a:gd name="connsiteX31" fmla="*/ 71165 w 2720000"/>
                    <a:gd name="connsiteY31" fmla="*/ 1802327 h 2720000"/>
                    <a:gd name="connsiteX32" fmla="*/ 194716 w 2720000"/>
                    <a:gd name="connsiteY32" fmla="*/ 1669556 h 2720000"/>
                    <a:gd name="connsiteX33" fmla="*/ 192831 w 2720000"/>
                    <a:gd name="connsiteY33" fmla="*/ 1663831 h 2720000"/>
                    <a:gd name="connsiteX34" fmla="*/ 167357 w 2720000"/>
                    <a:gd name="connsiteY34" fmla="*/ 1520984 h 2720000"/>
                    <a:gd name="connsiteX35" fmla="*/ 0 w 2720000"/>
                    <a:gd name="connsiteY35" fmla="*/ 1458088 h 2720000"/>
                    <a:gd name="connsiteX36" fmla="*/ 0 w 2720000"/>
                    <a:gd name="connsiteY36" fmla="*/ 1275441 h 2720000"/>
                    <a:gd name="connsiteX37" fmla="*/ 164817 w 2720000"/>
                    <a:gd name="connsiteY37" fmla="*/ 1200121 h 2720000"/>
                    <a:gd name="connsiteX38" fmla="*/ 166203 w 2720000"/>
                    <a:gd name="connsiteY38" fmla="*/ 1186853 h 2720000"/>
                    <a:gd name="connsiteX39" fmla="*/ 194747 w 2720000"/>
                    <a:gd name="connsiteY39" fmla="*/ 1050651 h 2720000"/>
                    <a:gd name="connsiteX40" fmla="*/ 65987 w 2720000"/>
                    <a:gd name="connsiteY40" fmla="*/ 930172 h 2720000"/>
                    <a:gd name="connsiteX41" fmla="*/ 135883 w 2720000"/>
                    <a:gd name="connsiteY41" fmla="*/ 761428 h 2720000"/>
                    <a:gd name="connsiteX42" fmla="*/ 317067 w 2720000"/>
                    <a:gd name="connsiteY42" fmla="*/ 754911 h 2720000"/>
                    <a:gd name="connsiteX43" fmla="*/ 396219 w 2720000"/>
                    <a:gd name="connsiteY43" fmla="*/ 634558 h 2720000"/>
                    <a:gd name="connsiteX44" fmla="*/ 401682 w 2720000"/>
                    <a:gd name="connsiteY44" fmla="*/ 627952 h 2720000"/>
                    <a:gd name="connsiteX45" fmla="*/ 328976 w 2720000"/>
                    <a:gd name="connsiteY45" fmla="*/ 467693 h 2720000"/>
                    <a:gd name="connsiteX46" fmla="*/ 458127 w 2720000"/>
                    <a:gd name="connsiteY46" fmla="*/ 338543 h 2720000"/>
                    <a:gd name="connsiteX47" fmla="*/ 627606 w 2720000"/>
                    <a:gd name="connsiteY47" fmla="*/ 401706 h 2720000"/>
                    <a:gd name="connsiteX48" fmla="*/ 628925 w 2720000"/>
                    <a:gd name="connsiteY48" fmla="*/ 400604 h 2720000"/>
                    <a:gd name="connsiteX49" fmla="*/ 741728 w 2720000"/>
                    <a:gd name="connsiteY49" fmla="*/ 324455 h 2720000"/>
                    <a:gd name="connsiteX50" fmla="*/ 754795 w 2720000"/>
                    <a:gd name="connsiteY50" fmla="*/ 317628 h 2720000"/>
                    <a:gd name="connsiteX51" fmla="*/ 748929 w 2720000"/>
                    <a:gd name="connsiteY51" fmla="*/ 141060 h 2720000"/>
                    <a:gd name="connsiteX52" fmla="*/ 917672 w 2720000"/>
                    <a:gd name="connsiteY52" fmla="*/ 71164 h 2720000"/>
                    <a:gd name="connsiteX53" fmla="*/ 1051776 w 2720000"/>
                    <a:gd name="connsiteY53" fmla="*/ 195956 h 2720000"/>
                    <a:gd name="connsiteX54" fmla="*/ 1119737 w 2720000"/>
                    <a:gd name="connsiteY54" fmla="*/ 178051 h 2720000"/>
                    <a:gd name="connsiteX55" fmla="*/ 1199635 w 2720000"/>
                    <a:gd name="connsiteY55" fmla="*/ 165712 h 2720000"/>
                    <a:gd name="connsiteX56" fmla="*/ 1261912 w 2720000"/>
                    <a:gd name="connsiteY56" fmla="*/ 0 h 2720000"/>
                    <a:gd name="connsiteX57" fmla="*/ 1444559 w 2720000"/>
                    <a:gd name="connsiteY57" fmla="*/ 0 h 2720000"/>
                    <a:gd name="connsiteX58" fmla="*/ 1520366 w 2720000"/>
                    <a:gd name="connsiteY58" fmla="*/ 165883 h 2720000"/>
                    <a:gd name="connsiteX59" fmla="*/ 1587590 w 2720000"/>
                    <a:gd name="connsiteY59" fmla="*/ 175426 h 2720000"/>
                    <a:gd name="connsiteX60" fmla="*/ 1668744 w 2720000"/>
                    <a:gd name="connsiteY60" fmla="*/ 195394 h 2720000"/>
                    <a:gd name="connsiteX61" fmla="*/ 1789828 w 2720000"/>
                    <a:gd name="connsiteY61" fmla="*/ 65987 h 2720000"/>
                    <a:gd name="connsiteX62" fmla="*/ 1958572 w 2720000"/>
                    <a:gd name="connsiteY62" fmla="*/ 135883 h 2720000"/>
                    <a:gd name="connsiteX63" fmla="*/ 1965128 w 2720000"/>
                    <a:gd name="connsiteY63" fmla="*/ 318149 h 2720000"/>
                    <a:gd name="connsiteX64" fmla="*/ 2036690 w 2720000"/>
                    <a:gd name="connsiteY64" fmla="*/ 361450 h 2720000"/>
                    <a:gd name="connsiteX65" fmla="*/ 2091356 w 2720000"/>
                    <a:gd name="connsiteY65" fmla="*/ 401996 h 2720000"/>
                    <a:gd name="connsiteX66" fmla="*/ 2252307 w 2720000"/>
                    <a:gd name="connsiteY66" fmla="*/ 328976 h 2720000"/>
                    <a:gd name="connsiteX67" fmla="*/ 2381457 w 2720000"/>
                    <a:gd name="connsiteY67" fmla="*/ 458127 h 2720000"/>
                    <a:gd name="connsiteX68" fmla="*/ 2317621 w 2720000"/>
                    <a:gd name="connsiteY68" fmla="*/ 629413 h 2720000"/>
                    <a:gd name="connsiteX69" fmla="*/ 2332453 w 2720000"/>
                    <a:gd name="connsiteY69" fmla="*/ 646420 h 2720000"/>
                    <a:gd name="connsiteX70" fmla="*/ 2401782 w 2720000"/>
                    <a:gd name="connsiteY70" fmla="*/ 754815 h 2720000"/>
                    <a:gd name="connsiteX71" fmla="*/ 2578939 w 2720000"/>
                    <a:gd name="connsiteY71" fmla="*/ 748929 h 2720000"/>
                    <a:gd name="connsiteX72" fmla="*/ 2648835 w 2720000"/>
                    <a:gd name="connsiteY72" fmla="*/ 917672 h 2720000"/>
                    <a:gd name="connsiteX73" fmla="*/ 2525283 w 2720000"/>
                    <a:gd name="connsiteY73" fmla="*/ 1050444 h 2720000"/>
                    <a:gd name="connsiteX74" fmla="*/ 2527169 w 2720000"/>
                    <a:gd name="connsiteY74" fmla="*/ 1056169 h 2720000"/>
                    <a:gd name="connsiteX75" fmla="*/ 2552642 w 2720000"/>
                    <a:gd name="connsiteY75" fmla="*/ 1199016 h 2720000"/>
                    <a:gd name="connsiteX76" fmla="*/ 2720000 w 2720000"/>
                    <a:gd name="connsiteY76" fmla="*/ 1261912 h 2720000"/>
                    <a:gd name="connsiteX77" fmla="*/ 2719999 w 2720000"/>
                    <a:gd name="connsiteY77" fmla="*/ 1444558 h 2720000"/>
                    <a:gd name="connsiteX78" fmla="*/ 2555182 w 2720000"/>
                    <a:gd name="connsiteY78" fmla="*/ 1519879 h 2720000"/>
                    <a:gd name="connsiteX79" fmla="*/ 2553796 w 2720000"/>
                    <a:gd name="connsiteY79" fmla="*/ 1533147 h 2720000"/>
                    <a:gd name="connsiteX80" fmla="*/ 2525252 w 2720000"/>
                    <a:gd name="connsiteY80" fmla="*/ 1669349 h 272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720000" h="2720000">
                      <a:moveTo>
                        <a:pt x="2654013" y="1789828"/>
                      </a:moveTo>
                      <a:lnTo>
                        <a:pt x="2584117" y="1958571"/>
                      </a:lnTo>
                      <a:lnTo>
                        <a:pt x="2401851" y="1965127"/>
                      </a:lnTo>
                      <a:lnTo>
                        <a:pt x="2358550" y="2036689"/>
                      </a:lnTo>
                      <a:lnTo>
                        <a:pt x="2318003" y="2091356"/>
                      </a:lnTo>
                      <a:lnTo>
                        <a:pt x="2391024" y="2252307"/>
                      </a:lnTo>
                      <a:lnTo>
                        <a:pt x="2261873" y="2381457"/>
                      </a:lnTo>
                      <a:lnTo>
                        <a:pt x="2091639" y="2318013"/>
                      </a:lnTo>
                      <a:lnTo>
                        <a:pt x="2073579" y="2332453"/>
                      </a:lnTo>
                      <a:lnTo>
                        <a:pt x="1965185" y="2401781"/>
                      </a:lnTo>
                      <a:lnTo>
                        <a:pt x="1971071" y="2578939"/>
                      </a:lnTo>
                      <a:lnTo>
                        <a:pt x="1802328" y="2648835"/>
                      </a:lnTo>
                      <a:lnTo>
                        <a:pt x="1669557" y="2525284"/>
                      </a:lnTo>
                      <a:lnTo>
                        <a:pt x="1663831" y="2527169"/>
                      </a:lnTo>
                      <a:lnTo>
                        <a:pt x="1520984" y="2552643"/>
                      </a:lnTo>
                      <a:lnTo>
                        <a:pt x="1458088" y="2720000"/>
                      </a:lnTo>
                      <a:lnTo>
                        <a:pt x="1275441" y="2720000"/>
                      </a:lnTo>
                      <a:lnTo>
                        <a:pt x="1200121" y="2555182"/>
                      </a:lnTo>
                      <a:lnTo>
                        <a:pt x="1186853" y="2553797"/>
                      </a:lnTo>
                      <a:lnTo>
                        <a:pt x="1050651" y="2525253"/>
                      </a:lnTo>
                      <a:lnTo>
                        <a:pt x="930172" y="2654013"/>
                      </a:lnTo>
                      <a:lnTo>
                        <a:pt x="761429" y="2584117"/>
                      </a:lnTo>
                      <a:lnTo>
                        <a:pt x="754872" y="2401852"/>
                      </a:lnTo>
                      <a:lnTo>
                        <a:pt x="683310" y="2358551"/>
                      </a:lnTo>
                      <a:lnTo>
                        <a:pt x="628644" y="2318004"/>
                      </a:lnTo>
                      <a:lnTo>
                        <a:pt x="467693" y="2391024"/>
                      </a:lnTo>
                      <a:lnTo>
                        <a:pt x="338543" y="2261873"/>
                      </a:lnTo>
                      <a:lnTo>
                        <a:pt x="402379" y="2090587"/>
                      </a:lnTo>
                      <a:lnTo>
                        <a:pt x="387547" y="2073580"/>
                      </a:lnTo>
                      <a:lnTo>
                        <a:pt x="318217" y="1965184"/>
                      </a:lnTo>
                      <a:lnTo>
                        <a:pt x="141060" y="1971070"/>
                      </a:lnTo>
                      <a:lnTo>
                        <a:pt x="71165" y="1802327"/>
                      </a:lnTo>
                      <a:lnTo>
                        <a:pt x="194716" y="1669556"/>
                      </a:lnTo>
                      <a:lnTo>
                        <a:pt x="192831" y="1663831"/>
                      </a:lnTo>
                      <a:lnTo>
                        <a:pt x="167357" y="1520984"/>
                      </a:lnTo>
                      <a:lnTo>
                        <a:pt x="0" y="1458088"/>
                      </a:lnTo>
                      <a:lnTo>
                        <a:pt x="0" y="1275441"/>
                      </a:lnTo>
                      <a:lnTo>
                        <a:pt x="164817" y="1200121"/>
                      </a:lnTo>
                      <a:lnTo>
                        <a:pt x="166203" y="1186853"/>
                      </a:lnTo>
                      <a:lnTo>
                        <a:pt x="194747" y="1050651"/>
                      </a:lnTo>
                      <a:lnTo>
                        <a:pt x="65987" y="930172"/>
                      </a:lnTo>
                      <a:lnTo>
                        <a:pt x="135883" y="761428"/>
                      </a:lnTo>
                      <a:lnTo>
                        <a:pt x="317067" y="754911"/>
                      </a:lnTo>
                      <a:lnTo>
                        <a:pt x="396219" y="634558"/>
                      </a:lnTo>
                      <a:lnTo>
                        <a:pt x="401682" y="627952"/>
                      </a:lnTo>
                      <a:lnTo>
                        <a:pt x="328976" y="467693"/>
                      </a:lnTo>
                      <a:lnTo>
                        <a:pt x="458127" y="338543"/>
                      </a:lnTo>
                      <a:lnTo>
                        <a:pt x="627606" y="401706"/>
                      </a:lnTo>
                      <a:lnTo>
                        <a:pt x="628925" y="400604"/>
                      </a:lnTo>
                      <a:cubicBezTo>
                        <a:pt x="665143" y="373060"/>
                        <a:pt x="702815" y="347647"/>
                        <a:pt x="741728" y="324455"/>
                      </a:cubicBezTo>
                      <a:lnTo>
                        <a:pt x="754795" y="317628"/>
                      </a:lnTo>
                      <a:lnTo>
                        <a:pt x="748929" y="141060"/>
                      </a:lnTo>
                      <a:lnTo>
                        <a:pt x="917672" y="71164"/>
                      </a:lnTo>
                      <a:lnTo>
                        <a:pt x="1051776" y="195956"/>
                      </a:lnTo>
                      <a:lnTo>
                        <a:pt x="1119737" y="178051"/>
                      </a:lnTo>
                      <a:lnTo>
                        <a:pt x="1199635" y="165712"/>
                      </a:lnTo>
                      <a:lnTo>
                        <a:pt x="1261912" y="0"/>
                      </a:lnTo>
                      <a:lnTo>
                        <a:pt x="1444559" y="0"/>
                      </a:lnTo>
                      <a:lnTo>
                        <a:pt x="1520366" y="165883"/>
                      </a:lnTo>
                      <a:lnTo>
                        <a:pt x="1587590" y="175426"/>
                      </a:lnTo>
                      <a:lnTo>
                        <a:pt x="1668744" y="195394"/>
                      </a:lnTo>
                      <a:lnTo>
                        <a:pt x="1789828" y="65987"/>
                      </a:lnTo>
                      <a:lnTo>
                        <a:pt x="1958572" y="135883"/>
                      </a:lnTo>
                      <a:lnTo>
                        <a:pt x="1965128" y="318149"/>
                      </a:lnTo>
                      <a:lnTo>
                        <a:pt x="2036690" y="361450"/>
                      </a:lnTo>
                      <a:lnTo>
                        <a:pt x="2091356" y="401996"/>
                      </a:lnTo>
                      <a:lnTo>
                        <a:pt x="2252307" y="328976"/>
                      </a:lnTo>
                      <a:lnTo>
                        <a:pt x="2381457" y="458127"/>
                      </a:lnTo>
                      <a:lnTo>
                        <a:pt x="2317621" y="629413"/>
                      </a:lnTo>
                      <a:lnTo>
                        <a:pt x="2332453" y="646420"/>
                      </a:lnTo>
                      <a:lnTo>
                        <a:pt x="2401782" y="754815"/>
                      </a:lnTo>
                      <a:lnTo>
                        <a:pt x="2578939" y="748929"/>
                      </a:lnTo>
                      <a:lnTo>
                        <a:pt x="2648835" y="917672"/>
                      </a:lnTo>
                      <a:lnTo>
                        <a:pt x="2525283" y="1050444"/>
                      </a:lnTo>
                      <a:lnTo>
                        <a:pt x="2527169" y="1056169"/>
                      </a:lnTo>
                      <a:lnTo>
                        <a:pt x="2552642" y="1199016"/>
                      </a:lnTo>
                      <a:lnTo>
                        <a:pt x="2720000" y="1261912"/>
                      </a:lnTo>
                      <a:lnTo>
                        <a:pt x="2719999" y="1444558"/>
                      </a:lnTo>
                      <a:lnTo>
                        <a:pt x="2555182" y="1519879"/>
                      </a:lnTo>
                      <a:lnTo>
                        <a:pt x="2553796" y="1533147"/>
                      </a:lnTo>
                      <a:lnTo>
                        <a:pt x="2525252" y="16693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椭圆 21"/>
                <p:cNvSpPr>
                  <a:spLocks noChangeAspect="1"/>
                </p:cNvSpPr>
                <p:nvPr/>
              </p:nvSpPr>
              <p:spPr>
                <a:xfrm>
                  <a:off x="1165117" y="855108"/>
                  <a:ext cx="2052000" cy="2052000"/>
                </a:xfrm>
                <a:prstGeom prst="ellipse">
                  <a:avLst/>
                </a:prstGeom>
                <a:solidFill>
                  <a:schemeClr val="accent1"/>
                </a:solidFill>
                <a:ln w="635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" name="Freeform 135"/>
              <p:cNvSpPr>
                <a:spLocks noEditPoints="1"/>
              </p:cNvSpPr>
              <p:nvPr/>
            </p:nvSpPr>
            <p:spPr bwMode="auto">
              <a:xfrm>
                <a:off x="3438743" y="2195995"/>
                <a:ext cx="492717" cy="461532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973615" y="1741833"/>
              <a:ext cx="951398" cy="951398"/>
              <a:chOff x="2933711" y="774270"/>
              <a:chExt cx="951398" cy="951398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2933711" y="774270"/>
                <a:ext cx="951398" cy="951398"/>
                <a:chOff x="831117" y="521108"/>
                <a:chExt cx="2720000" cy="2720000"/>
              </a:xfrm>
            </p:grpSpPr>
            <p:sp>
              <p:nvSpPr>
                <p:cNvPr id="17" name="任意多边形 92"/>
                <p:cNvSpPr/>
                <p:nvPr/>
              </p:nvSpPr>
              <p:spPr>
                <a:xfrm rot="14850000">
                  <a:off x="831117" y="521108"/>
                  <a:ext cx="2720000" cy="2720000"/>
                </a:xfrm>
                <a:custGeom>
                  <a:avLst/>
                  <a:gdLst>
                    <a:gd name="connsiteX0" fmla="*/ 2654013 w 2720000"/>
                    <a:gd name="connsiteY0" fmla="*/ 1789828 h 2720000"/>
                    <a:gd name="connsiteX1" fmla="*/ 2584117 w 2720000"/>
                    <a:gd name="connsiteY1" fmla="*/ 1958571 h 2720000"/>
                    <a:gd name="connsiteX2" fmla="*/ 2401851 w 2720000"/>
                    <a:gd name="connsiteY2" fmla="*/ 1965127 h 2720000"/>
                    <a:gd name="connsiteX3" fmla="*/ 2358550 w 2720000"/>
                    <a:gd name="connsiteY3" fmla="*/ 2036689 h 2720000"/>
                    <a:gd name="connsiteX4" fmla="*/ 2318003 w 2720000"/>
                    <a:gd name="connsiteY4" fmla="*/ 2091356 h 2720000"/>
                    <a:gd name="connsiteX5" fmla="*/ 2391024 w 2720000"/>
                    <a:gd name="connsiteY5" fmla="*/ 2252307 h 2720000"/>
                    <a:gd name="connsiteX6" fmla="*/ 2261873 w 2720000"/>
                    <a:gd name="connsiteY6" fmla="*/ 2381457 h 2720000"/>
                    <a:gd name="connsiteX7" fmla="*/ 2091639 w 2720000"/>
                    <a:gd name="connsiteY7" fmla="*/ 2318013 h 2720000"/>
                    <a:gd name="connsiteX8" fmla="*/ 2073579 w 2720000"/>
                    <a:gd name="connsiteY8" fmla="*/ 2332453 h 2720000"/>
                    <a:gd name="connsiteX9" fmla="*/ 1965185 w 2720000"/>
                    <a:gd name="connsiteY9" fmla="*/ 2401781 h 2720000"/>
                    <a:gd name="connsiteX10" fmla="*/ 1971071 w 2720000"/>
                    <a:gd name="connsiteY10" fmla="*/ 2578939 h 2720000"/>
                    <a:gd name="connsiteX11" fmla="*/ 1802328 w 2720000"/>
                    <a:gd name="connsiteY11" fmla="*/ 2648835 h 2720000"/>
                    <a:gd name="connsiteX12" fmla="*/ 1669557 w 2720000"/>
                    <a:gd name="connsiteY12" fmla="*/ 2525284 h 2720000"/>
                    <a:gd name="connsiteX13" fmla="*/ 1663831 w 2720000"/>
                    <a:gd name="connsiteY13" fmla="*/ 2527169 h 2720000"/>
                    <a:gd name="connsiteX14" fmla="*/ 1520984 w 2720000"/>
                    <a:gd name="connsiteY14" fmla="*/ 2552643 h 2720000"/>
                    <a:gd name="connsiteX15" fmla="*/ 1458088 w 2720000"/>
                    <a:gd name="connsiteY15" fmla="*/ 2720000 h 2720000"/>
                    <a:gd name="connsiteX16" fmla="*/ 1275441 w 2720000"/>
                    <a:gd name="connsiteY16" fmla="*/ 2720000 h 2720000"/>
                    <a:gd name="connsiteX17" fmla="*/ 1200121 w 2720000"/>
                    <a:gd name="connsiteY17" fmla="*/ 2555182 h 2720000"/>
                    <a:gd name="connsiteX18" fmla="*/ 1186853 w 2720000"/>
                    <a:gd name="connsiteY18" fmla="*/ 2553797 h 2720000"/>
                    <a:gd name="connsiteX19" fmla="*/ 1050651 w 2720000"/>
                    <a:gd name="connsiteY19" fmla="*/ 2525253 h 2720000"/>
                    <a:gd name="connsiteX20" fmla="*/ 930172 w 2720000"/>
                    <a:gd name="connsiteY20" fmla="*/ 2654013 h 2720000"/>
                    <a:gd name="connsiteX21" fmla="*/ 761429 w 2720000"/>
                    <a:gd name="connsiteY21" fmla="*/ 2584117 h 2720000"/>
                    <a:gd name="connsiteX22" fmla="*/ 754872 w 2720000"/>
                    <a:gd name="connsiteY22" fmla="*/ 2401852 h 2720000"/>
                    <a:gd name="connsiteX23" fmla="*/ 683310 w 2720000"/>
                    <a:gd name="connsiteY23" fmla="*/ 2358551 h 2720000"/>
                    <a:gd name="connsiteX24" fmla="*/ 628644 w 2720000"/>
                    <a:gd name="connsiteY24" fmla="*/ 2318004 h 2720000"/>
                    <a:gd name="connsiteX25" fmla="*/ 467693 w 2720000"/>
                    <a:gd name="connsiteY25" fmla="*/ 2391024 h 2720000"/>
                    <a:gd name="connsiteX26" fmla="*/ 338543 w 2720000"/>
                    <a:gd name="connsiteY26" fmla="*/ 2261873 h 2720000"/>
                    <a:gd name="connsiteX27" fmla="*/ 402379 w 2720000"/>
                    <a:gd name="connsiteY27" fmla="*/ 2090587 h 2720000"/>
                    <a:gd name="connsiteX28" fmla="*/ 387547 w 2720000"/>
                    <a:gd name="connsiteY28" fmla="*/ 2073580 h 2720000"/>
                    <a:gd name="connsiteX29" fmla="*/ 318217 w 2720000"/>
                    <a:gd name="connsiteY29" fmla="*/ 1965184 h 2720000"/>
                    <a:gd name="connsiteX30" fmla="*/ 141060 w 2720000"/>
                    <a:gd name="connsiteY30" fmla="*/ 1971070 h 2720000"/>
                    <a:gd name="connsiteX31" fmla="*/ 71165 w 2720000"/>
                    <a:gd name="connsiteY31" fmla="*/ 1802327 h 2720000"/>
                    <a:gd name="connsiteX32" fmla="*/ 194716 w 2720000"/>
                    <a:gd name="connsiteY32" fmla="*/ 1669556 h 2720000"/>
                    <a:gd name="connsiteX33" fmla="*/ 192831 w 2720000"/>
                    <a:gd name="connsiteY33" fmla="*/ 1663831 h 2720000"/>
                    <a:gd name="connsiteX34" fmla="*/ 167357 w 2720000"/>
                    <a:gd name="connsiteY34" fmla="*/ 1520984 h 2720000"/>
                    <a:gd name="connsiteX35" fmla="*/ 0 w 2720000"/>
                    <a:gd name="connsiteY35" fmla="*/ 1458088 h 2720000"/>
                    <a:gd name="connsiteX36" fmla="*/ 0 w 2720000"/>
                    <a:gd name="connsiteY36" fmla="*/ 1275441 h 2720000"/>
                    <a:gd name="connsiteX37" fmla="*/ 164817 w 2720000"/>
                    <a:gd name="connsiteY37" fmla="*/ 1200121 h 2720000"/>
                    <a:gd name="connsiteX38" fmla="*/ 166203 w 2720000"/>
                    <a:gd name="connsiteY38" fmla="*/ 1186853 h 2720000"/>
                    <a:gd name="connsiteX39" fmla="*/ 194747 w 2720000"/>
                    <a:gd name="connsiteY39" fmla="*/ 1050651 h 2720000"/>
                    <a:gd name="connsiteX40" fmla="*/ 65987 w 2720000"/>
                    <a:gd name="connsiteY40" fmla="*/ 930172 h 2720000"/>
                    <a:gd name="connsiteX41" fmla="*/ 135883 w 2720000"/>
                    <a:gd name="connsiteY41" fmla="*/ 761428 h 2720000"/>
                    <a:gd name="connsiteX42" fmla="*/ 317067 w 2720000"/>
                    <a:gd name="connsiteY42" fmla="*/ 754911 h 2720000"/>
                    <a:gd name="connsiteX43" fmla="*/ 396219 w 2720000"/>
                    <a:gd name="connsiteY43" fmla="*/ 634558 h 2720000"/>
                    <a:gd name="connsiteX44" fmla="*/ 401682 w 2720000"/>
                    <a:gd name="connsiteY44" fmla="*/ 627952 h 2720000"/>
                    <a:gd name="connsiteX45" fmla="*/ 328976 w 2720000"/>
                    <a:gd name="connsiteY45" fmla="*/ 467693 h 2720000"/>
                    <a:gd name="connsiteX46" fmla="*/ 458127 w 2720000"/>
                    <a:gd name="connsiteY46" fmla="*/ 338543 h 2720000"/>
                    <a:gd name="connsiteX47" fmla="*/ 627606 w 2720000"/>
                    <a:gd name="connsiteY47" fmla="*/ 401706 h 2720000"/>
                    <a:gd name="connsiteX48" fmla="*/ 628925 w 2720000"/>
                    <a:gd name="connsiteY48" fmla="*/ 400604 h 2720000"/>
                    <a:gd name="connsiteX49" fmla="*/ 741728 w 2720000"/>
                    <a:gd name="connsiteY49" fmla="*/ 324455 h 2720000"/>
                    <a:gd name="connsiteX50" fmla="*/ 754795 w 2720000"/>
                    <a:gd name="connsiteY50" fmla="*/ 317628 h 2720000"/>
                    <a:gd name="connsiteX51" fmla="*/ 748929 w 2720000"/>
                    <a:gd name="connsiteY51" fmla="*/ 141060 h 2720000"/>
                    <a:gd name="connsiteX52" fmla="*/ 917672 w 2720000"/>
                    <a:gd name="connsiteY52" fmla="*/ 71164 h 2720000"/>
                    <a:gd name="connsiteX53" fmla="*/ 1051776 w 2720000"/>
                    <a:gd name="connsiteY53" fmla="*/ 195956 h 2720000"/>
                    <a:gd name="connsiteX54" fmla="*/ 1119737 w 2720000"/>
                    <a:gd name="connsiteY54" fmla="*/ 178051 h 2720000"/>
                    <a:gd name="connsiteX55" fmla="*/ 1199635 w 2720000"/>
                    <a:gd name="connsiteY55" fmla="*/ 165712 h 2720000"/>
                    <a:gd name="connsiteX56" fmla="*/ 1261912 w 2720000"/>
                    <a:gd name="connsiteY56" fmla="*/ 0 h 2720000"/>
                    <a:gd name="connsiteX57" fmla="*/ 1444559 w 2720000"/>
                    <a:gd name="connsiteY57" fmla="*/ 0 h 2720000"/>
                    <a:gd name="connsiteX58" fmla="*/ 1520366 w 2720000"/>
                    <a:gd name="connsiteY58" fmla="*/ 165883 h 2720000"/>
                    <a:gd name="connsiteX59" fmla="*/ 1587590 w 2720000"/>
                    <a:gd name="connsiteY59" fmla="*/ 175426 h 2720000"/>
                    <a:gd name="connsiteX60" fmla="*/ 1668744 w 2720000"/>
                    <a:gd name="connsiteY60" fmla="*/ 195394 h 2720000"/>
                    <a:gd name="connsiteX61" fmla="*/ 1789828 w 2720000"/>
                    <a:gd name="connsiteY61" fmla="*/ 65987 h 2720000"/>
                    <a:gd name="connsiteX62" fmla="*/ 1958572 w 2720000"/>
                    <a:gd name="connsiteY62" fmla="*/ 135883 h 2720000"/>
                    <a:gd name="connsiteX63" fmla="*/ 1965128 w 2720000"/>
                    <a:gd name="connsiteY63" fmla="*/ 318149 h 2720000"/>
                    <a:gd name="connsiteX64" fmla="*/ 2036690 w 2720000"/>
                    <a:gd name="connsiteY64" fmla="*/ 361450 h 2720000"/>
                    <a:gd name="connsiteX65" fmla="*/ 2091356 w 2720000"/>
                    <a:gd name="connsiteY65" fmla="*/ 401996 h 2720000"/>
                    <a:gd name="connsiteX66" fmla="*/ 2252307 w 2720000"/>
                    <a:gd name="connsiteY66" fmla="*/ 328976 h 2720000"/>
                    <a:gd name="connsiteX67" fmla="*/ 2381457 w 2720000"/>
                    <a:gd name="connsiteY67" fmla="*/ 458127 h 2720000"/>
                    <a:gd name="connsiteX68" fmla="*/ 2317621 w 2720000"/>
                    <a:gd name="connsiteY68" fmla="*/ 629413 h 2720000"/>
                    <a:gd name="connsiteX69" fmla="*/ 2332453 w 2720000"/>
                    <a:gd name="connsiteY69" fmla="*/ 646420 h 2720000"/>
                    <a:gd name="connsiteX70" fmla="*/ 2401782 w 2720000"/>
                    <a:gd name="connsiteY70" fmla="*/ 754815 h 2720000"/>
                    <a:gd name="connsiteX71" fmla="*/ 2578939 w 2720000"/>
                    <a:gd name="connsiteY71" fmla="*/ 748929 h 2720000"/>
                    <a:gd name="connsiteX72" fmla="*/ 2648835 w 2720000"/>
                    <a:gd name="connsiteY72" fmla="*/ 917672 h 2720000"/>
                    <a:gd name="connsiteX73" fmla="*/ 2525283 w 2720000"/>
                    <a:gd name="connsiteY73" fmla="*/ 1050444 h 2720000"/>
                    <a:gd name="connsiteX74" fmla="*/ 2527169 w 2720000"/>
                    <a:gd name="connsiteY74" fmla="*/ 1056169 h 2720000"/>
                    <a:gd name="connsiteX75" fmla="*/ 2552642 w 2720000"/>
                    <a:gd name="connsiteY75" fmla="*/ 1199016 h 2720000"/>
                    <a:gd name="connsiteX76" fmla="*/ 2720000 w 2720000"/>
                    <a:gd name="connsiteY76" fmla="*/ 1261912 h 2720000"/>
                    <a:gd name="connsiteX77" fmla="*/ 2719999 w 2720000"/>
                    <a:gd name="connsiteY77" fmla="*/ 1444558 h 2720000"/>
                    <a:gd name="connsiteX78" fmla="*/ 2555182 w 2720000"/>
                    <a:gd name="connsiteY78" fmla="*/ 1519879 h 2720000"/>
                    <a:gd name="connsiteX79" fmla="*/ 2553796 w 2720000"/>
                    <a:gd name="connsiteY79" fmla="*/ 1533147 h 2720000"/>
                    <a:gd name="connsiteX80" fmla="*/ 2525252 w 2720000"/>
                    <a:gd name="connsiteY80" fmla="*/ 1669349 h 272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720000" h="2720000">
                      <a:moveTo>
                        <a:pt x="2654013" y="1789828"/>
                      </a:moveTo>
                      <a:lnTo>
                        <a:pt x="2584117" y="1958571"/>
                      </a:lnTo>
                      <a:lnTo>
                        <a:pt x="2401851" y="1965127"/>
                      </a:lnTo>
                      <a:lnTo>
                        <a:pt x="2358550" y="2036689"/>
                      </a:lnTo>
                      <a:lnTo>
                        <a:pt x="2318003" y="2091356"/>
                      </a:lnTo>
                      <a:lnTo>
                        <a:pt x="2391024" y="2252307"/>
                      </a:lnTo>
                      <a:lnTo>
                        <a:pt x="2261873" y="2381457"/>
                      </a:lnTo>
                      <a:lnTo>
                        <a:pt x="2091639" y="2318013"/>
                      </a:lnTo>
                      <a:lnTo>
                        <a:pt x="2073579" y="2332453"/>
                      </a:lnTo>
                      <a:lnTo>
                        <a:pt x="1965185" y="2401781"/>
                      </a:lnTo>
                      <a:lnTo>
                        <a:pt x="1971071" y="2578939"/>
                      </a:lnTo>
                      <a:lnTo>
                        <a:pt x="1802328" y="2648835"/>
                      </a:lnTo>
                      <a:lnTo>
                        <a:pt x="1669557" y="2525284"/>
                      </a:lnTo>
                      <a:lnTo>
                        <a:pt x="1663831" y="2527169"/>
                      </a:lnTo>
                      <a:lnTo>
                        <a:pt x="1520984" y="2552643"/>
                      </a:lnTo>
                      <a:lnTo>
                        <a:pt x="1458088" y="2720000"/>
                      </a:lnTo>
                      <a:lnTo>
                        <a:pt x="1275441" y="2720000"/>
                      </a:lnTo>
                      <a:lnTo>
                        <a:pt x="1200121" y="2555182"/>
                      </a:lnTo>
                      <a:lnTo>
                        <a:pt x="1186853" y="2553797"/>
                      </a:lnTo>
                      <a:lnTo>
                        <a:pt x="1050651" y="2525253"/>
                      </a:lnTo>
                      <a:lnTo>
                        <a:pt x="930172" y="2654013"/>
                      </a:lnTo>
                      <a:lnTo>
                        <a:pt x="761429" y="2584117"/>
                      </a:lnTo>
                      <a:lnTo>
                        <a:pt x="754872" y="2401852"/>
                      </a:lnTo>
                      <a:lnTo>
                        <a:pt x="683310" y="2358551"/>
                      </a:lnTo>
                      <a:lnTo>
                        <a:pt x="628644" y="2318004"/>
                      </a:lnTo>
                      <a:lnTo>
                        <a:pt x="467693" y="2391024"/>
                      </a:lnTo>
                      <a:lnTo>
                        <a:pt x="338543" y="2261873"/>
                      </a:lnTo>
                      <a:lnTo>
                        <a:pt x="402379" y="2090587"/>
                      </a:lnTo>
                      <a:lnTo>
                        <a:pt x="387547" y="2073580"/>
                      </a:lnTo>
                      <a:lnTo>
                        <a:pt x="318217" y="1965184"/>
                      </a:lnTo>
                      <a:lnTo>
                        <a:pt x="141060" y="1971070"/>
                      </a:lnTo>
                      <a:lnTo>
                        <a:pt x="71165" y="1802327"/>
                      </a:lnTo>
                      <a:lnTo>
                        <a:pt x="194716" y="1669556"/>
                      </a:lnTo>
                      <a:lnTo>
                        <a:pt x="192831" y="1663831"/>
                      </a:lnTo>
                      <a:lnTo>
                        <a:pt x="167357" y="1520984"/>
                      </a:lnTo>
                      <a:lnTo>
                        <a:pt x="0" y="1458088"/>
                      </a:lnTo>
                      <a:lnTo>
                        <a:pt x="0" y="1275441"/>
                      </a:lnTo>
                      <a:lnTo>
                        <a:pt x="164817" y="1200121"/>
                      </a:lnTo>
                      <a:lnTo>
                        <a:pt x="166203" y="1186853"/>
                      </a:lnTo>
                      <a:lnTo>
                        <a:pt x="194747" y="1050651"/>
                      </a:lnTo>
                      <a:lnTo>
                        <a:pt x="65987" y="930172"/>
                      </a:lnTo>
                      <a:lnTo>
                        <a:pt x="135883" y="761428"/>
                      </a:lnTo>
                      <a:lnTo>
                        <a:pt x="317067" y="754911"/>
                      </a:lnTo>
                      <a:lnTo>
                        <a:pt x="396219" y="634558"/>
                      </a:lnTo>
                      <a:lnTo>
                        <a:pt x="401682" y="627952"/>
                      </a:lnTo>
                      <a:lnTo>
                        <a:pt x="328976" y="467693"/>
                      </a:lnTo>
                      <a:lnTo>
                        <a:pt x="458127" y="338543"/>
                      </a:lnTo>
                      <a:lnTo>
                        <a:pt x="627606" y="401706"/>
                      </a:lnTo>
                      <a:lnTo>
                        <a:pt x="628925" y="400604"/>
                      </a:lnTo>
                      <a:cubicBezTo>
                        <a:pt x="665143" y="373060"/>
                        <a:pt x="702815" y="347647"/>
                        <a:pt x="741728" y="324455"/>
                      </a:cubicBezTo>
                      <a:lnTo>
                        <a:pt x="754795" y="317628"/>
                      </a:lnTo>
                      <a:lnTo>
                        <a:pt x="748929" y="141060"/>
                      </a:lnTo>
                      <a:lnTo>
                        <a:pt x="917672" y="71164"/>
                      </a:lnTo>
                      <a:lnTo>
                        <a:pt x="1051776" y="195956"/>
                      </a:lnTo>
                      <a:lnTo>
                        <a:pt x="1119737" y="178051"/>
                      </a:lnTo>
                      <a:lnTo>
                        <a:pt x="1199635" y="165712"/>
                      </a:lnTo>
                      <a:lnTo>
                        <a:pt x="1261912" y="0"/>
                      </a:lnTo>
                      <a:lnTo>
                        <a:pt x="1444559" y="0"/>
                      </a:lnTo>
                      <a:lnTo>
                        <a:pt x="1520366" y="165883"/>
                      </a:lnTo>
                      <a:lnTo>
                        <a:pt x="1587590" y="175426"/>
                      </a:lnTo>
                      <a:lnTo>
                        <a:pt x="1668744" y="195394"/>
                      </a:lnTo>
                      <a:lnTo>
                        <a:pt x="1789828" y="65987"/>
                      </a:lnTo>
                      <a:lnTo>
                        <a:pt x="1958572" y="135883"/>
                      </a:lnTo>
                      <a:lnTo>
                        <a:pt x="1965128" y="318149"/>
                      </a:lnTo>
                      <a:lnTo>
                        <a:pt x="2036690" y="361450"/>
                      </a:lnTo>
                      <a:lnTo>
                        <a:pt x="2091356" y="401996"/>
                      </a:lnTo>
                      <a:lnTo>
                        <a:pt x="2252307" y="328976"/>
                      </a:lnTo>
                      <a:lnTo>
                        <a:pt x="2381457" y="458127"/>
                      </a:lnTo>
                      <a:lnTo>
                        <a:pt x="2317621" y="629413"/>
                      </a:lnTo>
                      <a:lnTo>
                        <a:pt x="2332453" y="646420"/>
                      </a:lnTo>
                      <a:lnTo>
                        <a:pt x="2401782" y="754815"/>
                      </a:lnTo>
                      <a:lnTo>
                        <a:pt x="2578939" y="748929"/>
                      </a:lnTo>
                      <a:lnTo>
                        <a:pt x="2648835" y="917672"/>
                      </a:lnTo>
                      <a:lnTo>
                        <a:pt x="2525283" y="1050444"/>
                      </a:lnTo>
                      <a:lnTo>
                        <a:pt x="2527169" y="1056169"/>
                      </a:lnTo>
                      <a:lnTo>
                        <a:pt x="2552642" y="1199016"/>
                      </a:lnTo>
                      <a:lnTo>
                        <a:pt x="2720000" y="1261912"/>
                      </a:lnTo>
                      <a:lnTo>
                        <a:pt x="2719999" y="1444558"/>
                      </a:lnTo>
                      <a:lnTo>
                        <a:pt x="2555182" y="1519879"/>
                      </a:lnTo>
                      <a:lnTo>
                        <a:pt x="2553796" y="1533147"/>
                      </a:lnTo>
                      <a:lnTo>
                        <a:pt x="2525252" y="16693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>
                  <a:spLocks noChangeAspect="1"/>
                </p:cNvSpPr>
                <p:nvPr/>
              </p:nvSpPr>
              <p:spPr>
                <a:xfrm>
                  <a:off x="1165117" y="855108"/>
                  <a:ext cx="2052000" cy="2052000"/>
                </a:xfrm>
                <a:prstGeom prst="ellipse">
                  <a:avLst/>
                </a:prstGeom>
                <a:solidFill>
                  <a:schemeClr val="accent1"/>
                </a:solidFill>
                <a:ln w="508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58"/>
              <p:cNvGrpSpPr/>
              <p:nvPr/>
            </p:nvGrpSpPr>
            <p:grpSpPr>
              <a:xfrm>
                <a:off x="3173011" y="1047299"/>
                <a:ext cx="485432" cy="358558"/>
                <a:chOff x="2563427" y="3717902"/>
                <a:chExt cx="439257" cy="324452"/>
              </a:xfrm>
              <a:solidFill>
                <a:schemeClr val="bg1"/>
              </a:solidFill>
            </p:grpSpPr>
            <p:sp>
              <p:nvSpPr>
                <p:cNvPr id="14" name="Freeform 92"/>
                <p:cNvSpPr/>
                <p:nvPr/>
              </p:nvSpPr>
              <p:spPr bwMode="auto">
                <a:xfrm>
                  <a:off x="2720660" y="3942523"/>
                  <a:ext cx="127286" cy="99831"/>
                </a:xfrm>
                <a:custGeom>
                  <a:avLst/>
                  <a:gdLst>
                    <a:gd name="T0" fmla="*/ 37 w 38"/>
                    <a:gd name="T1" fmla="*/ 10 h 30"/>
                    <a:gd name="T2" fmla="*/ 1 w 38"/>
                    <a:gd name="T3" fmla="*/ 11 h 30"/>
                    <a:gd name="T4" fmla="*/ 1 w 38"/>
                    <a:gd name="T5" fmla="*/ 13 h 30"/>
                    <a:gd name="T6" fmla="*/ 19 w 38"/>
                    <a:gd name="T7" fmla="*/ 30 h 30"/>
                    <a:gd name="T8" fmla="*/ 36 w 38"/>
                    <a:gd name="T9" fmla="*/ 13 h 30"/>
                    <a:gd name="T10" fmla="*/ 37 w 38"/>
                    <a:gd name="T11" fmla="*/ 1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30">
                      <a:moveTo>
                        <a:pt x="37" y="10"/>
                      </a:moveTo>
                      <a:cubicBezTo>
                        <a:pt x="26" y="1"/>
                        <a:pt x="12" y="0"/>
                        <a:pt x="1" y="11"/>
                      </a:cubicBezTo>
                      <a:cubicBezTo>
                        <a:pt x="1" y="11"/>
                        <a:pt x="0" y="12"/>
                        <a:pt x="1" y="13"/>
                      </a:cubicBez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8" y="11"/>
                        <a:pt x="37" y="11"/>
                        <a:pt x="37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93"/>
                <p:cNvSpPr/>
                <p:nvPr/>
              </p:nvSpPr>
              <p:spPr bwMode="auto">
                <a:xfrm>
                  <a:off x="2638300" y="3830213"/>
                  <a:ext cx="292007" cy="129781"/>
                </a:xfrm>
                <a:custGeom>
                  <a:avLst/>
                  <a:gdLst>
                    <a:gd name="T0" fmla="*/ 87 w 88"/>
                    <a:gd name="T1" fmla="*/ 23 h 39"/>
                    <a:gd name="T2" fmla="*/ 0 w 88"/>
                    <a:gd name="T3" fmla="*/ 24 h 39"/>
                    <a:gd name="T4" fmla="*/ 0 w 88"/>
                    <a:gd name="T5" fmla="*/ 26 h 39"/>
                    <a:gd name="T6" fmla="*/ 13 w 88"/>
                    <a:gd name="T7" fmla="*/ 38 h 39"/>
                    <a:gd name="T8" fmla="*/ 15 w 88"/>
                    <a:gd name="T9" fmla="*/ 38 h 39"/>
                    <a:gd name="T10" fmla="*/ 73 w 88"/>
                    <a:gd name="T11" fmla="*/ 38 h 39"/>
                    <a:gd name="T12" fmla="*/ 75 w 88"/>
                    <a:gd name="T13" fmla="*/ 38 h 39"/>
                    <a:gd name="T14" fmla="*/ 88 w 88"/>
                    <a:gd name="T15" fmla="*/ 26 h 39"/>
                    <a:gd name="T16" fmla="*/ 88 w 88"/>
                    <a:gd name="T17" fmla="*/ 26 h 39"/>
                    <a:gd name="T18" fmla="*/ 88 w 88"/>
                    <a:gd name="T19" fmla="*/ 24 h 39"/>
                    <a:gd name="T20" fmla="*/ 87 w 88"/>
                    <a:gd name="T21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39">
                      <a:moveTo>
                        <a:pt x="87" y="23"/>
                      </a:moveTo>
                      <a:cubicBezTo>
                        <a:pt x="63" y="0"/>
                        <a:pt x="24" y="0"/>
                        <a:pt x="0" y="24"/>
                      </a:cubicBezTo>
                      <a:cubicBezTo>
                        <a:pt x="0" y="24"/>
                        <a:pt x="0" y="25"/>
                        <a:pt x="0" y="26"/>
                      </a:cubicBezTo>
                      <a:cubicBezTo>
                        <a:pt x="13" y="38"/>
                        <a:pt x="13" y="38"/>
                        <a:pt x="13" y="38"/>
                      </a:cubicBezTo>
                      <a:cubicBezTo>
                        <a:pt x="13" y="39"/>
                        <a:pt x="14" y="39"/>
                        <a:pt x="15" y="38"/>
                      </a:cubicBezTo>
                      <a:cubicBezTo>
                        <a:pt x="31" y="22"/>
                        <a:pt x="57" y="22"/>
                        <a:pt x="73" y="38"/>
                      </a:cubicBezTo>
                      <a:cubicBezTo>
                        <a:pt x="74" y="39"/>
                        <a:pt x="75" y="39"/>
                        <a:pt x="75" y="38"/>
                      </a:cubicBezTo>
                      <a:cubicBezTo>
                        <a:pt x="88" y="26"/>
                        <a:pt x="88" y="26"/>
                        <a:pt x="88" y="26"/>
                      </a:cubicBezTo>
                      <a:cubicBezTo>
                        <a:pt x="88" y="26"/>
                        <a:pt x="88" y="26"/>
                        <a:pt x="88" y="26"/>
                      </a:cubicBezTo>
                      <a:cubicBezTo>
                        <a:pt x="88" y="25"/>
                        <a:pt x="88" y="24"/>
                        <a:pt x="88" y="24"/>
                      </a:cubicBezTo>
                      <a:lnTo>
                        <a:pt x="87" y="2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Freeform 94"/>
                <p:cNvSpPr/>
                <p:nvPr/>
              </p:nvSpPr>
              <p:spPr bwMode="auto">
                <a:xfrm>
                  <a:off x="2563427" y="3717902"/>
                  <a:ext cx="439257" cy="169713"/>
                </a:xfrm>
                <a:custGeom>
                  <a:avLst/>
                  <a:gdLst>
                    <a:gd name="T0" fmla="*/ 131 w 132"/>
                    <a:gd name="T1" fmla="*/ 36 h 51"/>
                    <a:gd name="T2" fmla="*/ 131 w 132"/>
                    <a:gd name="T3" fmla="*/ 36 h 51"/>
                    <a:gd name="T4" fmla="*/ 1 w 132"/>
                    <a:gd name="T5" fmla="*/ 36 h 51"/>
                    <a:gd name="T6" fmla="*/ 1 w 132"/>
                    <a:gd name="T7" fmla="*/ 38 h 51"/>
                    <a:gd name="T8" fmla="*/ 14 w 132"/>
                    <a:gd name="T9" fmla="*/ 51 h 51"/>
                    <a:gd name="T10" fmla="*/ 16 w 132"/>
                    <a:gd name="T11" fmla="*/ 51 h 51"/>
                    <a:gd name="T12" fmla="*/ 116 w 132"/>
                    <a:gd name="T13" fmla="*/ 51 h 51"/>
                    <a:gd name="T14" fmla="*/ 118 w 132"/>
                    <a:gd name="T15" fmla="*/ 51 h 51"/>
                    <a:gd name="T16" fmla="*/ 131 w 132"/>
                    <a:gd name="T17" fmla="*/ 38 h 51"/>
                    <a:gd name="T18" fmla="*/ 131 w 132"/>
                    <a:gd name="T19" fmla="*/ 38 h 51"/>
                    <a:gd name="T20" fmla="*/ 131 w 132"/>
                    <a:gd name="T21" fmla="*/ 3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2" h="51">
                      <a:moveTo>
                        <a:pt x="131" y="36"/>
                      </a:moveTo>
                      <a:cubicBezTo>
                        <a:pt x="131" y="36"/>
                        <a:pt x="131" y="36"/>
                        <a:pt x="131" y="36"/>
                      </a:cubicBezTo>
                      <a:cubicBezTo>
                        <a:pt x="95" y="0"/>
                        <a:pt x="37" y="0"/>
                        <a:pt x="1" y="36"/>
                      </a:cubicBezTo>
                      <a:cubicBezTo>
                        <a:pt x="0" y="37"/>
                        <a:pt x="0" y="37"/>
                        <a:pt x="1" y="38"/>
                      </a:cubicBezTo>
                      <a:cubicBezTo>
                        <a:pt x="14" y="51"/>
                        <a:pt x="14" y="51"/>
                        <a:pt x="14" y="51"/>
                      </a:cubicBezTo>
                      <a:cubicBezTo>
                        <a:pt x="14" y="51"/>
                        <a:pt x="15" y="51"/>
                        <a:pt x="16" y="51"/>
                      </a:cubicBezTo>
                      <a:cubicBezTo>
                        <a:pt x="43" y="23"/>
                        <a:pt x="89" y="23"/>
                        <a:pt x="116" y="51"/>
                      </a:cubicBezTo>
                      <a:cubicBezTo>
                        <a:pt x="117" y="51"/>
                        <a:pt x="118" y="51"/>
                        <a:pt x="118" y="51"/>
                      </a:cubicBezTo>
                      <a:cubicBezTo>
                        <a:pt x="131" y="38"/>
                        <a:pt x="131" y="38"/>
                        <a:pt x="131" y="38"/>
                      </a:cubicBezTo>
                      <a:cubicBezTo>
                        <a:pt x="131" y="38"/>
                        <a:pt x="131" y="38"/>
                        <a:pt x="131" y="38"/>
                      </a:cubicBezTo>
                      <a:cubicBezTo>
                        <a:pt x="132" y="37"/>
                        <a:pt x="132" y="36"/>
                        <a:pt x="131" y="3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1" name="文本框 30"/>
          <p:cNvSpPr txBox="1"/>
          <p:nvPr/>
        </p:nvSpPr>
        <p:spPr>
          <a:xfrm>
            <a:off x="6257187" y="1146682"/>
            <a:ext cx="220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257187" y="1706083"/>
            <a:ext cx="3524766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257187" y="2839063"/>
            <a:ext cx="220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57187" y="3398464"/>
            <a:ext cx="3524766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257187" y="4531444"/>
            <a:ext cx="220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257187" y="5090845"/>
            <a:ext cx="3524766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直角三角形 36"/>
          <p:cNvSpPr/>
          <p:nvPr/>
        </p:nvSpPr>
        <p:spPr>
          <a:xfrm rot="13351936">
            <a:off x="5605622" y="1268972"/>
            <a:ext cx="201660" cy="217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00">
              <a:cs typeface="+mn-ea"/>
              <a:sym typeface="+mn-lt"/>
            </a:endParaRPr>
          </a:p>
        </p:txBody>
      </p:sp>
      <p:sp>
        <p:nvSpPr>
          <p:cNvPr id="38" name="直角三角形 37"/>
          <p:cNvSpPr/>
          <p:nvPr/>
        </p:nvSpPr>
        <p:spPr>
          <a:xfrm rot="13351936">
            <a:off x="5602098" y="2945646"/>
            <a:ext cx="201660" cy="217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00">
              <a:cs typeface="+mn-ea"/>
              <a:sym typeface="+mn-lt"/>
            </a:endParaRPr>
          </a:p>
        </p:txBody>
      </p:sp>
      <p:sp>
        <p:nvSpPr>
          <p:cNvPr id="39" name="直角三角形 38"/>
          <p:cNvSpPr/>
          <p:nvPr/>
        </p:nvSpPr>
        <p:spPr>
          <a:xfrm rot="13351936">
            <a:off x="5598574" y="4622320"/>
            <a:ext cx="201660" cy="217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626100" y="2098496"/>
            <a:ext cx="6562361" cy="5041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制 社 会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0" y="2371060"/>
            <a:ext cx="12188461" cy="2870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6947" y="1452165"/>
            <a:ext cx="220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8446" y="2577965"/>
            <a:ext cx="5915247" cy="199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solidFill>
                  <a:schemeClr val="bg2"/>
                </a:solidFill>
                <a:cs typeface="+mn-ea"/>
                <a:sym typeface="+mn-lt"/>
              </a:rPr>
              <a:t>… …</a:t>
            </a:r>
            <a:endParaRPr lang="zh-CN" altLang="en-US" sz="14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solidFill>
                  <a:schemeClr val="bg2"/>
                </a:solidFill>
                <a:cs typeface="+mn-ea"/>
                <a:sym typeface="+mn-lt"/>
              </a:rPr>
              <a:t>… …</a:t>
            </a:r>
            <a:endParaRPr lang="zh-CN" altLang="en-US" sz="1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8446" y="4958234"/>
            <a:ext cx="2066009" cy="5561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2000" dirty="0">
                <a:cs typeface="+mn-ea"/>
                <a:sym typeface="+mn-lt"/>
              </a:rPr>
              <a:t>START &gt;</a:t>
            </a:r>
            <a:endParaRPr kumimoji="1" lang="zh-CN" altLang="en-US" sz="20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20991" y="5003429"/>
            <a:ext cx="3767470" cy="4867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GB" altLang="zh-CN" sz="1400" spc="300" dirty="0">
                <a:solidFill>
                  <a:schemeClr val="accent3"/>
                </a:solidFill>
                <a:cs typeface="+mn-ea"/>
                <a:sym typeface="+mn-lt"/>
              </a:rPr>
              <a:t>Society with rule of law</a:t>
            </a:r>
            <a:endParaRPr lang="en-GB" altLang="zh-CN" sz="1400" spc="3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408357" y="1140629"/>
            <a:ext cx="4325439" cy="31147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10" grpId="0"/>
      <p:bldP spid="11" grpId="0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制 社 会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31161" y="2269185"/>
            <a:ext cx="614045" cy="614045"/>
            <a:chOff x="6551761" y="2269185"/>
            <a:chExt cx="614045" cy="614045"/>
          </a:xfrm>
        </p:grpSpPr>
        <p:sp>
          <p:nvSpPr>
            <p:cNvPr id="7" name="Oval 26"/>
            <p:cNvSpPr/>
            <p:nvPr/>
          </p:nvSpPr>
          <p:spPr>
            <a:xfrm>
              <a:off x="6551761" y="2269185"/>
              <a:ext cx="614045" cy="6140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Shape 2782"/>
            <p:cNvSpPr/>
            <p:nvPr/>
          </p:nvSpPr>
          <p:spPr>
            <a:xfrm>
              <a:off x="6697152" y="2431355"/>
              <a:ext cx="313817" cy="270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3" h="20545" extrusionOk="0">
                  <a:moveTo>
                    <a:pt x="9621" y="9676"/>
                  </a:moveTo>
                  <a:cubicBezTo>
                    <a:pt x="9621" y="9676"/>
                    <a:pt x="9621" y="9675"/>
                    <a:pt x="9621" y="9675"/>
                  </a:cubicBezTo>
                  <a:lnTo>
                    <a:pt x="9620" y="9674"/>
                  </a:lnTo>
                  <a:cubicBezTo>
                    <a:pt x="9620" y="9674"/>
                    <a:pt x="9621" y="9676"/>
                    <a:pt x="9621" y="9676"/>
                  </a:cubicBezTo>
                  <a:close/>
                  <a:moveTo>
                    <a:pt x="19582" y="1266"/>
                  </a:moveTo>
                  <a:cubicBezTo>
                    <a:pt x="18115" y="-422"/>
                    <a:pt x="15737" y="-422"/>
                    <a:pt x="14270" y="1266"/>
                  </a:cubicBezTo>
                  <a:lnTo>
                    <a:pt x="14934" y="2030"/>
                  </a:lnTo>
                  <a:cubicBezTo>
                    <a:pt x="16034" y="765"/>
                    <a:pt x="17818" y="765"/>
                    <a:pt x="18918" y="2030"/>
                  </a:cubicBezTo>
                  <a:cubicBezTo>
                    <a:pt x="20019" y="3297"/>
                    <a:pt x="20019" y="5351"/>
                    <a:pt x="18918" y="6618"/>
                  </a:cubicBezTo>
                  <a:lnTo>
                    <a:pt x="8956" y="17881"/>
                  </a:lnTo>
                  <a:lnTo>
                    <a:pt x="9621" y="18645"/>
                  </a:lnTo>
                  <a:lnTo>
                    <a:pt x="19582" y="7382"/>
                  </a:lnTo>
                  <a:cubicBezTo>
                    <a:pt x="21050" y="5693"/>
                    <a:pt x="21050" y="2955"/>
                    <a:pt x="19582" y="1266"/>
                  </a:cubicBezTo>
                  <a:moveTo>
                    <a:pt x="2315" y="17881"/>
                  </a:moveTo>
                  <a:cubicBezTo>
                    <a:pt x="481" y="15770"/>
                    <a:pt x="481" y="12551"/>
                    <a:pt x="2315" y="10439"/>
                  </a:cubicBezTo>
                  <a:cubicBezTo>
                    <a:pt x="2317" y="10437"/>
                    <a:pt x="2320" y="10434"/>
                    <a:pt x="2323" y="10431"/>
                  </a:cubicBezTo>
                  <a:lnTo>
                    <a:pt x="2323" y="10431"/>
                  </a:lnTo>
                  <a:lnTo>
                    <a:pt x="9289" y="2413"/>
                  </a:lnTo>
                  <a:cubicBezTo>
                    <a:pt x="9472" y="2201"/>
                    <a:pt x="9472" y="1859"/>
                    <a:pt x="9289" y="1648"/>
                  </a:cubicBezTo>
                  <a:cubicBezTo>
                    <a:pt x="9105" y="1437"/>
                    <a:pt x="8808" y="1437"/>
                    <a:pt x="8624" y="1648"/>
                  </a:cubicBezTo>
                  <a:lnTo>
                    <a:pt x="1651" y="9675"/>
                  </a:lnTo>
                  <a:cubicBezTo>
                    <a:pt x="-550" y="12208"/>
                    <a:pt x="-550" y="16112"/>
                    <a:pt x="1651" y="18645"/>
                  </a:cubicBezTo>
                  <a:cubicBezTo>
                    <a:pt x="3852" y="21178"/>
                    <a:pt x="7420" y="21178"/>
                    <a:pt x="9621" y="18645"/>
                  </a:cubicBezTo>
                  <a:lnTo>
                    <a:pt x="8948" y="17889"/>
                  </a:lnTo>
                  <a:cubicBezTo>
                    <a:pt x="7114" y="19991"/>
                    <a:pt x="4147" y="19989"/>
                    <a:pt x="2315" y="17881"/>
                  </a:cubicBezTo>
                  <a:moveTo>
                    <a:pt x="6300" y="13497"/>
                  </a:moveTo>
                  <a:cubicBezTo>
                    <a:pt x="7033" y="14341"/>
                    <a:pt x="8223" y="14341"/>
                    <a:pt x="8956" y="13497"/>
                  </a:cubicBezTo>
                  <a:lnTo>
                    <a:pt x="13937" y="7764"/>
                  </a:lnTo>
                  <a:cubicBezTo>
                    <a:pt x="14121" y="7553"/>
                    <a:pt x="14121" y="7211"/>
                    <a:pt x="13937" y="7000"/>
                  </a:cubicBezTo>
                  <a:cubicBezTo>
                    <a:pt x="13754" y="6789"/>
                    <a:pt x="13457" y="6789"/>
                    <a:pt x="13273" y="7000"/>
                  </a:cubicBezTo>
                  <a:lnTo>
                    <a:pt x="8292" y="12732"/>
                  </a:lnTo>
                  <a:cubicBezTo>
                    <a:pt x="7926" y="13155"/>
                    <a:pt x="7331" y="13155"/>
                    <a:pt x="6964" y="12732"/>
                  </a:cubicBezTo>
                  <a:cubicBezTo>
                    <a:pt x="6597" y="12310"/>
                    <a:pt x="6597" y="11626"/>
                    <a:pt x="6964" y="11204"/>
                  </a:cubicBezTo>
                  <a:lnTo>
                    <a:pt x="8292" y="9675"/>
                  </a:lnTo>
                  <a:lnTo>
                    <a:pt x="14934" y="2030"/>
                  </a:lnTo>
                  <a:lnTo>
                    <a:pt x="14270" y="1266"/>
                  </a:lnTo>
                  <a:lnTo>
                    <a:pt x="6300" y="10439"/>
                  </a:lnTo>
                  <a:cubicBezTo>
                    <a:pt x="5566" y="11284"/>
                    <a:pt x="5566" y="12653"/>
                    <a:pt x="6300" y="1349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Black" panose="020B0A04020102020204" charset="0"/>
                <a:ea typeface="Arial Black" panose="020B0A04020102020204" charset="0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26437" y="4103529"/>
            <a:ext cx="614045" cy="614045"/>
            <a:chOff x="6551761" y="4140348"/>
            <a:chExt cx="614045" cy="614045"/>
          </a:xfrm>
        </p:grpSpPr>
        <p:sp>
          <p:nvSpPr>
            <p:cNvPr id="10" name="Oval 25"/>
            <p:cNvSpPr/>
            <p:nvPr/>
          </p:nvSpPr>
          <p:spPr>
            <a:xfrm>
              <a:off x="6551761" y="4140348"/>
              <a:ext cx="614045" cy="6140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Shape 2783"/>
            <p:cNvSpPr/>
            <p:nvPr/>
          </p:nvSpPr>
          <p:spPr>
            <a:xfrm>
              <a:off x="6686520" y="4288527"/>
              <a:ext cx="345715" cy="298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5855"/>
                  </a:moveTo>
                  <a:lnTo>
                    <a:pt x="1633" y="10800"/>
                  </a:lnTo>
                  <a:lnTo>
                    <a:pt x="4615" y="9156"/>
                  </a:lnTo>
                  <a:lnTo>
                    <a:pt x="10589" y="12450"/>
                  </a:lnTo>
                  <a:lnTo>
                    <a:pt x="10591" y="12446"/>
                  </a:lnTo>
                  <a:cubicBezTo>
                    <a:pt x="10654" y="12482"/>
                    <a:pt x="10724" y="12505"/>
                    <a:pt x="10800" y="12505"/>
                  </a:cubicBezTo>
                  <a:cubicBezTo>
                    <a:pt x="10876" y="12505"/>
                    <a:pt x="10946" y="12482"/>
                    <a:pt x="11009" y="12446"/>
                  </a:cubicBezTo>
                  <a:lnTo>
                    <a:pt x="11011" y="12450"/>
                  </a:lnTo>
                  <a:lnTo>
                    <a:pt x="16985" y="9156"/>
                  </a:lnTo>
                  <a:lnTo>
                    <a:pt x="19967" y="10800"/>
                  </a:lnTo>
                  <a:cubicBezTo>
                    <a:pt x="19967" y="10800"/>
                    <a:pt x="10800" y="15855"/>
                    <a:pt x="10800" y="15855"/>
                  </a:cubicBezTo>
                  <a:close/>
                  <a:moveTo>
                    <a:pt x="19967" y="15347"/>
                  </a:moveTo>
                  <a:lnTo>
                    <a:pt x="10800" y="20402"/>
                  </a:lnTo>
                  <a:lnTo>
                    <a:pt x="1633" y="15347"/>
                  </a:lnTo>
                  <a:lnTo>
                    <a:pt x="4615" y="13703"/>
                  </a:lnTo>
                  <a:lnTo>
                    <a:pt x="10589" y="16997"/>
                  </a:lnTo>
                  <a:lnTo>
                    <a:pt x="10591" y="16994"/>
                  </a:lnTo>
                  <a:cubicBezTo>
                    <a:pt x="10654" y="17029"/>
                    <a:pt x="10724" y="17053"/>
                    <a:pt x="10800" y="17053"/>
                  </a:cubicBezTo>
                  <a:cubicBezTo>
                    <a:pt x="10876" y="17053"/>
                    <a:pt x="10946" y="17029"/>
                    <a:pt x="11009" y="16994"/>
                  </a:cubicBezTo>
                  <a:lnTo>
                    <a:pt x="11011" y="16997"/>
                  </a:lnTo>
                  <a:lnTo>
                    <a:pt x="16985" y="13703"/>
                  </a:lnTo>
                  <a:cubicBezTo>
                    <a:pt x="16985" y="13703"/>
                    <a:pt x="19967" y="15347"/>
                    <a:pt x="19967" y="15347"/>
                  </a:cubicBezTo>
                  <a:close/>
                  <a:moveTo>
                    <a:pt x="1633" y="6253"/>
                  </a:moveTo>
                  <a:lnTo>
                    <a:pt x="10800" y="1198"/>
                  </a:lnTo>
                  <a:lnTo>
                    <a:pt x="19967" y="6253"/>
                  </a:lnTo>
                  <a:lnTo>
                    <a:pt x="10800" y="11307"/>
                  </a:lnTo>
                  <a:cubicBezTo>
                    <a:pt x="10800" y="11307"/>
                    <a:pt x="1633" y="6253"/>
                    <a:pt x="1633" y="6253"/>
                  </a:cubicBezTo>
                  <a:close/>
                  <a:moveTo>
                    <a:pt x="21600" y="10800"/>
                  </a:moveTo>
                  <a:cubicBezTo>
                    <a:pt x="21600" y="10574"/>
                    <a:pt x="21484" y="10383"/>
                    <a:pt x="21319" y="10290"/>
                  </a:cubicBezTo>
                  <a:lnTo>
                    <a:pt x="21320" y="10287"/>
                  </a:lnTo>
                  <a:lnTo>
                    <a:pt x="18127" y="8526"/>
                  </a:lnTo>
                  <a:lnTo>
                    <a:pt x="21320" y="6766"/>
                  </a:lnTo>
                  <a:lnTo>
                    <a:pt x="21319" y="6762"/>
                  </a:lnTo>
                  <a:cubicBezTo>
                    <a:pt x="21484" y="6671"/>
                    <a:pt x="21600" y="6479"/>
                    <a:pt x="21600" y="6253"/>
                  </a:cubicBezTo>
                  <a:cubicBezTo>
                    <a:pt x="21600" y="6027"/>
                    <a:pt x="21484" y="5835"/>
                    <a:pt x="21319" y="5743"/>
                  </a:cubicBezTo>
                  <a:lnTo>
                    <a:pt x="21320" y="5740"/>
                  </a:lnTo>
                  <a:lnTo>
                    <a:pt x="11011" y="56"/>
                  </a:lnTo>
                  <a:lnTo>
                    <a:pt x="11009" y="59"/>
                  </a:lnTo>
                  <a:cubicBezTo>
                    <a:pt x="10946" y="23"/>
                    <a:pt x="10876" y="0"/>
                    <a:pt x="10800" y="0"/>
                  </a:cubicBezTo>
                  <a:cubicBezTo>
                    <a:pt x="10724" y="0"/>
                    <a:pt x="10654" y="23"/>
                    <a:pt x="10591" y="59"/>
                  </a:cubicBezTo>
                  <a:lnTo>
                    <a:pt x="10589" y="56"/>
                  </a:lnTo>
                  <a:lnTo>
                    <a:pt x="280" y="5740"/>
                  </a:lnTo>
                  <a:lnTo>
                    <a:pt x="281" y="5743"/>
                  </a:lnTo>
                  <a:cubicBezTo>
                    <a:pt x="116" y="5835"/>
                    <a:pt x="0" y="6027"/>
                    <a:pt x="0" y="6253"/>
                  </a:cubicBezTo>
                  <a:cubicBezTo>
                    <a:pt x="0" y="6479"/>
                    <a:pt x="116" y="6671"/>
                    <a:pt x="281" y="6762"/>
                  </a:cubicBezTo>
                  <a:lnTo>
                    <a:pt x="280" y="6766"/>
                  </a:lnTo>
                  <a:lnTo>
                    <a:pt x="3473" y="8526"/>
                  </a:lnTo>
                  <a:lnTo>
                    <a:pt x="280" y="10287"/>
                  </a:lnTo>
                  <a:lnTo>
                    <a:pt x="281" y="10290"/>
                  </a:lnTo>
                  <a:cubicBezTo>
                    <a:pt x="116" y="10383"/>
                    <a:pt x="0" y="10574"/>
                    <a:pt x="0" y="10800"/>
                  </a:cubicBezTo>
                  <a:cubicBezTo>
                    <a:pt x="0" y="11026"/>
                    <a:pt x="116" y="11218"/>
                    <a:pt x="281" y="11310"/>
                  </a:cubicBezTo>
                  <a:lnTo>
                    <a:pt x="280" y="11313"/>
                  </a:lnTo>
                  <a:lnTo>
                    <a:pt x="3473" y="13074"/>
                  </a:lnTo>
                  <a:lnTo>
                    <a:pt x="280" y="14834"/>
                  </a:lnTo>
                  <a:lnTo>
                    <a:pt x="281" y="14838"/>
                  </a:lnTo>
                  <a:cubicBezTo>
                    <a:pt x="116" y="14930"/>
                    <a:pt x="0" y="15121"/>
                    <a:pt x="0" y="15347"/>
                  </a:cubicBezTo>
                  <a:cubicBezTo>
                    <a:pt x="0" y="15574"/>
                    <a:pt x="116" y="15765"/>
                    <a:pt x="281" y="15857"/>
                  </a:cubicBezTo>
                  <a:lnTo>
                    <a:pt x="280" y="15860"/>
                  </a:lnTo>
                  <a:lnTo>
                    <a:pt x="10589" y="21544"/>
                  </a:lnTo>
                  <a:lnTo>
                    <a:pt x="10591" y="21541"/>
                  </a:lnTo>
                  <a:cubicBezTo>
                    <a:pt x="10654" y="21577"/>
                    <a:pt x="10724" y="21600"/>
                    <a:pt x="10800" y="21600"/>
                  </a:cubicBezTo>
                  <a:cubicBezTo>
                    <a:pt x="10876" y="21600"/>
                    <a:pt x="10946" y="21577"/>
                    <a:pt x="11009" y="21541"/>
                  </a:cubicBezTo>
                  <a:lnTo>
                    <a:pt x="11011" y="21544"/>
                  </a:lnTo>
                  <a:lnTo>
                    <a:pt x="21320" y="15860"/>
                  </a:lnTo>
                  <a:lnTo>
                    <a:pt x="21319" y="15857"/>
                  </a:lnTo>
                  <a:cubicBezTo>
                    <a:pt x="21484" y="15765"/>
                    <a:pt x="21600" y="15574"/>
                    <a:pt x="21600" y="15347"/>
                  </a:cubicBezTo>
                  <a:cubicBezTo>
                    <a:pt x="21600" y="15121"/>
                    <a:pt x="21484" y="14930"/>
                    <a:pt x="21319" y="14838"/>
                  </a:cubicBezTo>
                  <a:lnTo>
                    <a:pt x="21320" y="14834"/>
                  </a:lnTo>
                  <a:lnTo>
                    <a:pt x="18127" y="13074"/>
                  </a:lnTo>
                  <a:lnTo>
                    <a:pt x="21320" y="11313"/>
                  </a:lnTo>
                  <a:lnTo>
                    <a:pt x="21319" y="11310"/>
                  </a:lnTo>
                  <a:cubicBezTo>
                    <a:pt x="21484" y="11218"/>
                    <a:pt x="21600" y="1102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Black" panose="020B0A04020102020204" charset="0"/>
                <a:ea typeface="Arial Black" panose="020B0A04020102020204" charset="0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61655" y="4137210"/>
            <a:ext cx="614045" cy="614045"/>
            <a:chOff x="1661655" y="4137210"/>
            <a:chExt cx="614045" cy="614045"/>
          </a:xfrm>
        </p:grpSpPr>
        <p:sp>
          <p:nvSpPr>
            <p:cNvPr id="13" name="Oval 39"/>
            <p:cNvSpPr/>
            <p:nvPr/>
          </p:nvSpPr>
          <p:spPr>
            <a:xfrm>
              <a:off x="1661655" y="4137210"/>
              <a:ext cx="614045" cy="6140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Shape 2779"/>
            <p:cNvSpPr/>
            <p:nvPr/>
          </p:nvSpPr>
          <p:spPr>
            <a:xfrm>
              <a:off x="1834913" y="4253830"/>
              <a:ext cx="267527" cy="367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Black" panose="020B0A04020102020204" charset="0"/>
                <a:ea typeface="Arial Black" panose="020B0A04020102020204" charset="0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661655" y="2266047"/>
            <a:ext cx="614045" cy="614045"/>
            <a:chOff x="1661655" y="2266047"/>
            <a:chExt cx="614045" cy="614045"/>
          </a:xfrm>
        </p:grpSpPr>
        <p:sp>
          <p:nvSpPr>
            <p:cNvPr id="16" name="Oval 44"/>
            <p:cNvSpPr/>
            <p:nvPr/>
          </p:nvSpPr>
          <p:spPr>
            <a:xfrm>
              <a:off x="1661655" y="2266047"/>
              <a:ext cx="614045" cy="6140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Shape 2778"/>
            <p:cNvSpPr/>
            <p:nvPr/>
          </p:nvSpPr>
          <p:spPr>
            <a:xfrm>
              <a:off x="1784753" y="2396942"/>
              <a:ext cx="367849" cy="367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 Black" panose="020B0A04020102020204" charset="0"/>
                <a:ea typeface="Arial Black" panose="020B0A04020102020204" charset="0"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644891" y="2266047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44891" y="2703829"/>
            <a:ext cx="2737909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44891" y="4225886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44891" y="4663668"/>
            <a:ext cx="2737909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61151" y="2212276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61151" y="2650058"/>
            <a:ext cx="2737909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61151" y="4172115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761151" y="4609897"/>
            <a:ext cx="2737909" cy="531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90900" y="564707"/>
            <a:ext cx="3797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47846" y="1074697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144975"/>
            <a:ext cx="12192000" cy="46299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05317" y="2111477"/>
            <a:ext cx="8986684" cy="3104536"/>
          </a:xfrm>
          <a:prstGeom prst="rect">
            <a:avLst/>
          </a:prstGeom>
          <a:solidFill>
            <a:srgbClr val="E651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6367" y="0"/>
            <a:ext cx="2660975" cy="1324402"/>
            <a:chOff x="4448432" y="-34066"/>
            <a:chExt cx="3270422" cy="1627732"/>
          </a:xfrm>
        </p:grpSpPr>
        <p:sp>
          <p:nvSpPr>
            <p:cNvPr id="6" name="同侧圆角矩形 5"/>
            <p:cNvSpPr/>
            <p:nvPr/>
          </p:nvSpPr>
          <p:spPr>
            <a:xfrm rot="10800000">
              <a:off x="5310246" y="-34066"/>
              <a:ext cx="1571505" cy="1627732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030901" y="3182865"/>
            <a:ext cx="410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2"/>
                </a:solidFill>
                <a:cs typeface="+mn-ea"/>
                <a:sym typeface="+mn-lt"/>
              </a:rPr>
              <a:t>公 平 正 义</a:t>
            </a:r>
            <a:endParaRPr lang="zh-CN" altLang="en-US" sz="60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44310" y="2821413"/>
            <a:ext cx="1055862" cy="1625714"/>
            <a:chOff x="1025033" y="2514813"/>
            <a:chExt cx="882770" cy="782070"/>
          </a:xfrm>
        </p:grpSpPr>
        <p:sp>
          <p:nvSpPr>
            <p:cNvPr id="11" name="矩形 10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48764" y="2688694"/>
              <a:ext cx="826609" cy="5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lang="zh-CN" altLang="en-US" sz="6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3" name="同侧圆角矩形 2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公 平 正 义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290900" y="564707"/>
            <a:ext cx="3797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47846" y="1074697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69581" y="1626782"/>
            <a:ext cx="11022419" cy="4735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95015" y="2083983"/>
            <a:ext cx="6027682" cy="3687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73581" y="2107462"/>
            <a:ext cx="3317434" cy="366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在这里添加你的详细小段落文本内容，与标题相关并符合整体语言风格内容请简洁，尽量生动。</a:t>
            </a: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将你需要表达的意思表述清楚完整，控制好字数，与设计排版相符合，保持美观大方。</a:t>
            </a: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</a:t>
            </a: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2"/>
                </a:solidFill>
                <a:cs typeface="+mn-ea"/>
                <a:sym typeface="+mn-lt"/>
              </a:rPr>
              <a:t>将你需要表达的意思表述清楚完整控制好字数，与设计排版相符合，保持美观大方。</a:t>
            </a:r>
            <a:endParaRPr lang="en-US" altLang="zh-CN" sz="12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aphicFrame>
        <p:nvGraphicFramePr>
          <p:cNvPr id="11" name="Chart 183"/>
          <p:cNvGraphicFramePr/>
          <p:nvPr/>
        </p:nvGraphicFramePr>
        <p:xfrm>
          <a:off x="5976329" y="2731511"/>
          <a:ext cx="4979208" cy="267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Rounded Rectangular Callout 189"/>
          <p:cNvSpPr/>
          <p:nvPr/>
        </p:nvSpPr>
        <p:spPr>
          <a:xfrm>
            <a:off x="8105054" y="2646194"/>
            <a:ext cx="802485" cy="460857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5" b="1" dirty="0">
                <a:solidFill>
                  <a:schemeClr val="bg1"/>
                </a:solidFill>
                <a:cs typeface="+mn-ea"/>
                <a:sym typeface="+mn-lt"/>
              </a:rPr>
              <a:t>30%</a:t>
            </a:r>
            <a:endParaRPr lang="en-US" sz="18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ounded Rectangular Callout 190"/>
          <p:cNvSpPr/>
          <p:nvPr/>
        </p:nvSpPr>
        <p:spPr>
          <a:xfrm>
            <a:off x="8719812" y="3630392"/>
            <a:ext cx="802485" cy="460857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5" b="1" dirty="0">
                <a:solidFill>
                  <a:schemeClr val="accent2"/>
                </a:solidFill>
                <a:cs typeface="+mn-ea"/>
                <a:sym typeface="+mn-lt"/>
              </a:rPr>
              <a:t>50%</a:t>
            </a:r>
            <a:endParaRPr lang="en-US" sz="1865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4" name="Rounded Rectangular Callout 191"/>
          <p:cNvSpPr/>
          <p:nvPr/>
        </p:nvSpPr>
        <p:spPr>
          <a:xfrm>
            <a:off x="7512516" y="3860822"/>
            <a:ext cx="802485" cy="460857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5" b="1" dirty="0">
                <a:solidFill>
                  <a:schemeClr val="accent1"/>
                </a:solidFill>
                <a:cs typeface="+mn-ea"/>
                <a:sym typeface="+mn-lt"/>
              </a:rPr>
              <a:t>20%</a:t>
            </a:r>
            <a:endParaRPr lang="en-US" sz="1865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5" name="Oval 192"/>
          <p:cNvSpPr/>
          <p:nvPr/>
        </p:nvSpPr>
        <p:spPr>
          <a:xfrm>
            <a:off x="7583635" y="4494676"/>
            <a:ext cx="192723" cy="192723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16" name="Oval 193"/>
          <p:cNvSpPr/>
          <p:nvPr/>
        </p:nvSpPr>
        <p:spPr>
          <a:xfrm>
            <a:off x="8776249" y="4295753"/>
            <a:ext cx="192723" cy="19272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17" name="Oval 194"/>
          <p:cNvSpPr/>
          <p:nvPr/>
        </p:nvSpPr>
        <p:spPr>
          <a:xfrm>
            <a:off x="8173078" y="3290827"/>
            <a:ext cx="192723" cy="192723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/>
      <p:bldGraphic spid="11" grpId="0" uiExpand="1">
        <p:bldSub>
          <a:bldChart bld="series"/>
        </p:bldSub>
      </p:bldGraphic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公 平 正 义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弦形 5"/>
          <p:cNvSpPr/>
          <p:nvPr/>
        </p:nvSpPr>
        <p:spPr>
          <a:xfrm rot="12127957">
            <a:off x="-2181774" y="1580469"/>
            <a:ext cx="4498394" cy="4498394"/>
          </a:xfrm>
          <a:prstGeom prst="chord">
            <a:avLst>
              <a:gd name="adj1" fmla="val 3908388"/>
              <a:gd name="adj2" fmla="val 150793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14815" y="2141888"/>
            <a:ext cx="2383461" cy="2382838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302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矩形 7"/>
          <p:cNvSpPr/>
          <p:nvPr/>
        </p:nvSpPr>
        <p:spPr>
          <a:xfrm>
            <a:off x="4836927" y="1329768"/>
            <a:ext cx="915287" cy="4146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62286" y="2219627"/>
            <a:ext cx="348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accent2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55362" y="3341148"/>
            <a:ext cx="3048447" cy="199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accent3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solidFill>
                  <a:schemeClr val="accent3"/>
                </a:solidFill>
                <a:cs typeface="+mn-ea"/>
                <a:sym typeface="+mn-lt"/>
              </a:rPr>
              <a:t>… …</a:t>
            </a:r>
            <a:endParaRPr lang="zh-CN" altLang="en-US" sz="1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79456" y="2017709"/>
            <a:ext cx="1275907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600" b="1" dirty="0">
                <a:solidFill>
                  <a:schemeClr val="accent2"/>
                </a:solidFill>
                <a:cs typeface="+mn-ea"/>
                <a:sym typeface="+mn-lt"/>
              </a:rPr>
              <a:t>”</a:t>
            </a:r>
            <a:endParaRPr kumimoji="1" lang="zh-CN" altLang="en-US" sz="16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36639" y="3341148"/>
            <a:ext cx="3048447" cy="199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accent3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</a:t>
            </a:r>
            <a:r>
              <a:rPr lang="en-US" altLang="zh-CN" sz="1400" dirty="0">
                <a:solidFill>
                  <a:schemeClr val="accent3"/>
                </a:solidFill>
                <a:cs typeface="+mn-ea"/>
                <a:sym typeface="+mn-lt"/>
              </a:rPr>
              <a:t>… …</a:t>
            </a:r>
            <a:endParaRPr lang="zh-CN" altLang="en-US" sz="1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940363" y="584791"/>
            <a:ext cx="251637" cy="5497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/>
      <p:bldP spid="10" grpId="0"/>
      <p:bldP spid="11" grpId="0"/>
      <p:bldP spid="12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公 平 正 义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9538068" y="2826458"/>
            <a:ext cx="2083443" cy="24908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ïṡḷîḓe"/>
          <p:cNvSpPr/>
          <p:nvPr/>
        </p:nvSpPr>
        <p:spPr>
          <a:xfrm>
            <a:off x="1677313" y="1544077"/>
            <a:ext cx="703465" cy="703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>
              <a:cs typeface="+mn-ea"/>
              <a:sym typeface="+mn-lt"/>
            </a:endParaRPr>
          </a:p>
        </p:txBody>
      </p:sp>
      <p:sp>
        <p:nvSpPr>
          <p:cNvPr id="8" name="íṥlîḓè"/>
          <p:cNvSpPr/>
          <p:nvPr/>
        </p:nvSpPr>
        <p:spPr bwMode="auto">
          <a:xfrm>
            <a:off x="1785136" y="1649354"/>
            <a:ext cx="487818" cy="492911"/>
          </a:xfrm>
          <a:custGeom>
            <a:avLst/>
            <a:gdLst>
              <a:gd name="T0" fmla="*/ 138 w 306"/>
              <a:gd name="T1" fmla="*/ 226 h 309"/>
              <a:gd name="T2" fmla="*/ 149 w 306"/>
              <a:gd name="T3" fmla="*/ 229 h 309"/>
              <a:gd name="T4" fmla="*/ 198 w 306"/>
              <a:gd name="T5" fmla="*/ 216 h 309"/>
              <a:gd name="T6" fmla="*/ 226 w 306"/>
              <a:gd name="T7" fmla="*/ 169 h 309"/>
              <a:gd name="T8" fmla="*/ 215 w 306"/>
              <a:gd name="T9" fmla="*/ 147 h 309"/>
              <a:gd name="T10" fmla="*/ 171 w 306"/>
              <a:gd name="T11" fmla="*/ 209 h 309"/>
              <a:gd name="T12" fmla="*/ 138 w 306"/>
              <a:gd name="T13" fmla="*/ 226 h 309"/>
              <a:gd name="T14" fmla="*/ 80 w 306"/>
              <a:gd name="T15" fmla="*/ 107 h 309"/>
              <a:gd name="T16" fmla="*/ 142 w 306"/>
              <a:gd name="T17" fmla="*/ 15 h 309"/>
              <a:gd name="T18" fmla="*/ 164 w 306"/>
              <a:gd name="T19" fmla="*/ 16 h 309"/>
              <a:gd name="T20" fmla="*/ 225 w 306"/>
              <a:gd name="T21" fmla="*/ 107 h 309"/>
              <a:gd name="T22" fmla="*/ 241 w 306"/>
              <a:gd name="T23" fmla="*/ 153 h 309"/>
              <a:gd name="T24" fmla="*/ 193 w 306"/>
              <a:gd name="T25" fmla="*/ 237 h 309"/>
              <a:gd name="T26" fmla="*/ 112 w 306"/>
              <a:gd name="T27" fmla="*/ 237 h 309"/>
              <a:gd name="T28" fmla="*/ 65 w 306"/>
              <a:gd name="T29" fmla="*/ 153 h 309"/>
              <a:gd name="T30" fmla="*/ 80 w 306"/>
              <a:gd name="T31" fmla="*/ 107 h 309"/>
              <a:gd name="T32" fmla="*/ 153 w 306"/>
              <a:gd name="T33" fmla="*/ 277 h 309"/>
              <a:gd name="T34" fmla="*/ 238 w 306"/>
              <a:gd name="T35" fmla="*/ 257 h 309"/>
              <a:gd name="T36" fmla="*/ 237 w 306"/>
              <a:gd name="T37" fmla="*/ 226 h 309"/>
              <a:gd name="T38" fmla="*/ 234 w 306"/>
              <a:gd name="T39" fmla="*/ 224 h 309"/>
              <a:gd name="T40" fmla="*/ 246 w 306"/>
              <a:gd name="T41" fmla="*/ 205 h 309"/>
              <a:gd name="T42" fmla="*/ 295 w 306"/>
              <a:gd name="T43" fmla="*/ 260 h 309"/>
              <a:gd name="T44" fmla="*/ 252 w 306"/>
              <a:gd name="T45" fmla="*/ 294 h 309"/>
              <a:gd name="T46" fmla="*/ 153 w 306"/>
              <a:gd name="T47" fmla="*/ 309 h 309"/>
              <a:gd name="T48" fmla="*/ 53 w 306"/>
              <a:gd name="T49" fmla="*/ 294 h 309"/>
              <a:gd name="T50" fmla="*/ 10 w 306"/>
              <a:gd name="T51" fmla="*/ 260 h 309"/>
              <a:gd name="T52" fmla="*/ 60 w 306"/>
              <a:gd name="T53" fmla="*/ 205 h 309"/>
              <a:gd name="T54" fmla="*/ 71 w 306"/>
              <a:gd name="T55" fmla="*/ 224 h 309"/>
              <a:gd name="T56" fmla="*/ 69 w 306"/>
              <a:gd name="T57" fmla="*/ 226 h 309"/>
              <a:gd name="T58" fmla="*/ 67 w 306"/>
              <a:gd name="T59" fmla="*/ 257 h 309"/>
              <a:gd name="T60" fmla="*/ 153 w 306"/>
              <a:gd name="T61" fmla="*/ 27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6" h="309">
                <a:moveTo>
                  <a:pt x="138" y="226"/>
                </a:moveTo>
                <a:cubicBezTo>
                  <a:pt x="141" y="227"/>
                  <a:pt x="145" y="229"/>
                  <a:pt x="149" y="229"/>
                </a:cubicBezTo>
                <a:cubicBezTo>
                  <a:pt x="164" y="232"/>
                  <a:pt x="182" y="227"/>
                  <a:pt x="198" y="216"/>
                </a:cubicBezTo>
                <a:cubicBezTo>
                  <a:pt x="215" y="204"/>
                  <a:pt x="226" y="186"/>
                  <a:pt x="226" y="169"/>
                </a:cubicBezTo>
                <a:cubicBezTo>
                  <a:pt x="226" y="160"/>
                  <a:pt x="220" y="151"/>
                  <a:pt x="215" y="147"/>
                </a:cubicBezTo>
                <a:cubicBezTo>
                  <a:pt x="210" y="170"/>
                  <a:pt x="193" y="193"/>
                  <a:pt x="171" y="209"/>
                </a:cubicBezTo>
                <a:cubicBezTo>
                  <a:pt x="160" y="216"/>
                  <a:pt x="149" y="222"/>
                  <a:pt x="138" y="226"/>
                </a:cubicBezTo>
                <a:close/>
                <a:moveTo>
                  <a:pt x="80" y="107"/>
                </a:moveTo>
                <a:cubicBezTo>
                  <a:pt x="98" y="76"/>
                  <a:pt x="122" y="47"/>
                  <a:pt x="142" y="15"/>
                </a:cubicBezTo>
                <a:cubicBezTo>
                  <a:pt x="151" y="1"/>
                  <a:pt x="154" y="0"/>
                  <a:pt x="164" y="16"/>
                </a:cubicBezTo>
                <a:cubicBezTo>
                  <a:pt x="183" y="47"/>
                  <a:pt x="207" y="76"/>
                  <a:pt x="225" y="107"/>
                </a:cubicBezTo>
                <a:cubicBezTo>
                  <a:pt x="234" y="122"/>
                  <a:pt x="241" y="138"/>
                  <a:pt x="241" y="153"/>
                </a:cubicBezTo>
                <a:cubicBezTo>
                  <a:pt x="241" y="190"/>
                  <a:pt x="221" y="222"/>
                  <a:pt x="193" y="237"/>
                </a:cubicBezTo>
                <a:cubicBezTo>
                  <a:pt x="167" y="251"/>
                  <a:pt x="137" y="251"/>
                  <a:pt x="112" y="237"/>
                </a:cubicBezTo>
                <a:cubicBezTo>
                  <a:pt x="84" y="221"/>
                  <a:pt x="65" y="190"/>
                  <a:pt x="65" y="153"/>
                </a:cubicBezTo>
                <a:cubicBezTo>
                  <a:pt x="65" y="138"/>
                  <a:pt x="71" y="122"/>
                  <a:pt x="80" y="107"/>
                </a:cubicBezTo>
                <a:close/>
                <a:moveTo>
                  <a:pt x="153" y="277"/>
                </a:moveTo>
                <a:cubicBezTo>
                  <a:pt x="178" y="277"/>
                  <a:pt x="218" y="273"/>
                  <a:pt x="238" y="257"/>
                </a:cubicBezTo>
                <a:cubicBezTo>
                  <a:pt x="251" y="247"/>
                  <a:pt x="250" y="236"/>
                  <a:pt x="237" y="226"/>
                </a:cubicBezTo>
                <a:cubicBezTo>
                  <a:pt x="236" y="226"/>
                  <a:pt x="235" y="225"/>
                  <a:pt x="234" y="224"/>
                </a:cubicBezTo>
                <a:cubicBezTo>
                  <a:pt x="239" y="218"/>
                  <a:pt x="243" y="212"/>
                  <a:pt x="246" y="205"/>
                </a:cubicBezTo>
                <a:cubicBezTo>
                  <a:pt x="267" y="213"/>
                  <a:pt x="306" y="232"/>
                  <a:pt x="295" y="260"/>
                </a:cubicBezTo>
                <a:cubicBezTo>
                  <a:pt x="289" y="277"/>
                  <a:pt x="268" y="288"/>
                  <a:pt x="252" y="294"/>
                </a:cubicBezTo>
                <a:cubicBezTo>
                  <a:pt x="225" y="304"/>
                  <a:pt x="189" y="309"/>
                  <a:pt x="153" y="309"/>
                </a:cubicBezTo>
                <a:cubicBezTo>
                  <a:pt x="116" y="309"/>
                  <a:pt x="80" y="304"/>
                  <a:pt x="53" y="294"/>
                </a:cubicBezTo>
                <a:cubicBezTo>
                  <a:pt x="38" y="288"/>
                  <a:pt x="16" y="277"/>
                  <a:pt x="10" y="260"/>
                </a:cubicBezTo>
                <a:cubicBezTo>
                  <a:pt x="0" y="232"/>
                  <a:pt x="38" y="213"/>
                  <a:pt x="60" y="205"/>
                </a:cubicBezTo>
                <a:cubicBezTo>
                  <a:pt x="63" y="212"/>
                  <a:pt x="67" y="218"/>
                  <a:pt x="71" y="224"/>
                </a:cubicBezTo>
                <a:cubicBezTo>
                  <a:pt x="70" y="225"/>
                  <a:pt x="70" y="226"/>
                  <a:pt x="69" y="226"/>
                </a:cubicBezTo>
                <a:cubicBezTo>
                  <a:pt x="56" y="236"/>
                  <a:pt x="54" y="247"/>
                  <a:pt x="67" y="257"/>
                </a:cubicBezTo>
                <a:cubicBezTo>
                  <a:pt x="88" y="273"/>
                  <a:pt x="128" y="277"/>
                  <a:pt x="153" y="27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sz="2000">
              <a:cs typeface="+mn-ea"/>
              <a:sym typeface="+mn-lt"/>
            </a:endParaRPr>
          </a:p>
        </p:txBody>
      </p:sp>
      <p:grpSp>
        <p:nvGrpSpPr>
          <p:cNvPr id="9" name="ïŝľíďe"/>
          <p:cNvGrpSpPr/>
          <p:nvPr/>
        </p:nvGrpSpPr>
        <p:grpSpPr>
          <a:xfrm>
            <a:off x="1677313" y="3169786"/>
            <a:ext cx="703465" cy="703465"/>
            <a:chOff x="2751043" y="3276607"/>
            <a:chExt cx="703465" cy="703465"/>
          </a:xfrm>
        </p:grpSpPr>
        <p:sp>
          <p:nvSpPr>
            <p:cNvPr id="10" name="i$ļiḍé"/>
            <p:cNvSpPr/>
            <p:nvPr/>
          </p:nvSpPr>
          <p:spPr>
            <a:xfrm>
              <a:off x="2751043" y="3276607"/>
              <a:ext cx="703465" cy="703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2000">
                <a:cs typeface="+mn-ea"/>
                <a:sym typeface="+mn-lt"/>
              </a:endParaRPr>
            </a:p>
          </p:txBody>
        </p:sp>
        <p:sp>
          <p:nvSpPr>
            <p:cNvPr id="11" name="íṧļïdè"/>
            <p:cNvSpPr/>
            <p:nvPr/>
          </p:nvSpPr>
          <p:spPr bwMode="auto">
            <a:xfrm>
              <a:off x="2890150" y="3464863"/>
              <a:ext cx="425250" cy="326953"/>
            </a:xfrm>
            <a:custGeom>
              <a:avLst/>
              <a:gdLst>
                <a:gd name="connsiteX0" fmla="*/ 32283 w 425250"/>
                <a:gd name="connsiteY0" fmla="*/ 47013 h 326953"/>
                <a:gd name="connsiteX1" fmla="*/ 150654 w 425250"/>
                <a:gd name="connsiteY1" fmla="*/ 47013 h 326953"/>
                <a:gd name="connsiteX2" fmla="*/ 165002 w 425250"/>
                <a:gd name="connsiteY2" fmla="*/ 61369 h 326953"/>
                <a:gd name="connsiteX3" fmla="*/ 150654 w 425250"/>
                <a:gd name="connsiteY3" fmla="*/ 75725 h 326953"/>
                <a:gd name="connsiteX4" fmla="*/ 32283 w 425250"/>
                <a:gd name="connsiteY4" fmla="*/ 75725 h 326953"/>
                <a:gd name="connsiteX5" fmla="*/ 28696 w 425250"/>
                <a:gd name="connsiteY5" fmla="*/ 75725 h 326953"/>
                <a:gd name="connsiteX6" fmla="*/ 28696 w 425250"/>
                <a:gd name="connsiteY6" fmla="*/ 294652 h 326953"/>
                <a:gd name="connsiteX7" fmla="*/ 32283 w 425250"/>
                <a:gd name="connsiteY7" fmla="*/ 298241 h 326953"/>
                <a:gd name="connsiteX8" fmla="*/ 369461 w 425250"/>
                <a:gd name="connsiteY8" fmla="*/ 298241 h 326953"/>
                <a:gd name="connsiteX9" fmla="*/ 373048 w 425250"/>
                <a:gd name="connsiteY9" fmla="*/ 294652 h 326953"/>
                <a:gd name="connsiteX10" fmla="*/ 373048 w 425250"/>
                <a:gd name="connsiteY10" fmla="*/ 201339 h 326953"/>
                <a:gd name="connsiteX11" fmla="*/ 387396 w 425250"/>
                <a:gd name="connsiteY11" fmla="*/ 186983 h 326953"/>
                <a:gd name="connsiteX12" fmla="*/ 401744 w 425250"/>
                <a:gd name="connsiteY12" fmla="*/ 201339 h 326953"/>
                <a:gd name="connsiteX13" fmla="*/ 401744 w 425250"/>
                <a:gd name="connsiteY13" fmla="*/ 294652 h 326953"/>
                <a:gd name="connsiteX14" fmla="*/ 369461 w 425250"/>
                <a:gd name="connsiteY14" fmla="*/ 326953 h 326953"/>
                <a:gd name="connsiteX15" fmla="*/ 32283 w 425250"/>
                <a:gd name="connsiteY15" fmla="*/ 326953 h 326953"/>
                <a:gd name="connsiteX16" fmla="*/ 0 w 425250"/>
                <a:gd name="connsiteY16" fmla="*/ 294652 h 326953"/>
                <a:gd name="connsiteX17" fmla="*/ 0 w 425250"/>
                <a:gd name="connsiteY17" fmla="*/ 75725 h 326953"/>
                <a:gd name="connsiteX18" fmla="*/ 32283 w 425250"/>
                <a:gd name="connsiteY18" fmla="*/ 47013 h 326953"/>
                <a:gd name="connsiteX19" fmla="*/ 291885 w 425250"/>
                <a:gd name="connsiteY19" fmla="*/ 0 h 326953"/>
                <a:gd name="connsiteX20" fmla="*/ 425250 w 425250"/>
                <a:gd name="connsiteY20" fmla="*/ 104112 h 326953"/>
                <a:gd name="connsiteX21" fmla="*/ 291885 w 425250"/>
                <a:gd name="connsiteY21" fmla="*/ 208224 h 326953"/>
                <a:gd name="connsiteX22" fmla="*/ 291885 w 425250"/>
                <a:gd name="connsiteY22" fmla="*/ 143603 h 326953"/>
                <a:gd name="connsiteX23" fmla="*/ 126079 w 425250"/>
                <a:gd name="connsiteY23" fmla="*/ 269255 h 326953"/>
                <a:gd name="connsiteX24" fmla="*/ 291885 w 425250"/>
                <a:gd name="connsiteY24" fmla="*/ 71801 h 326953"/>
                <a:gd name="connsiteX25" fmla="*/ 291885 w 425250"/>
                <a:gd name="connsiteY25" fmla="*/ 0 h 326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25250" h="326953">
                  <a:moveTo>
                    <a:pt x="32283" y="47013"/>
                  </a:moveTo>
                  <a:cubicBezTo>
                    <a:pt x="150654" y="47013"/>
                    <a:pt x="150654" y="47013"/>
                    <a:pt x="150654" y="47013"/>
                  </a:cubicBezTo>
                  <a:cubicBezTo>
                    <a:pt x="157828" y="47013"/>
                    <a:pt x="165002" y="50602"/>
                    <a:pt x="165002" y="61369"/>
                  </a:cubicBezTo>
                  <a:cubicBezTo>
                    <a:pt x="165002" y="68547"/>
                    <a:pt x="157828" y="75725"/>
                    <a:pt x="150654" y="75725"/>
                  </a:cubicBezTo>
                  <a:cubicBezTo>
                    <a:pt x="32283" y="75725"/>
                    <a:pt x="32283" y="75725"/>
                    <a:pt x="32283" y="75725"/>
                  </a:cubicBezTo>
                  <a:cubicBezTo>
                    <a:pt x="28696" y="75725"/>
                    <a:pt x="28696" y="75725"/>
                    <a:pt x="28696" y="75725"/>
                  </a:cubicBezTo>
                  <a:cubicBezTo>
                    <a:pt x="28696" y="294652"/>
                    <a:pt x="28696" y="294652"/>
                    <a:pt x="28696" y="294652"/>
                  </a:cubicBezTo>
                  <a:cubicBezTo>
                    <a:pt x="28696" y="298241"/>
                    <a:pt x="28696" y="298241"/>
                    <a:pt x="32283" y="298241"/>
                  </a:cubicBezTo>
                  <a:cubicBezTo>
                    <a:pt x="369461" y="298241"/>
                    <a:pt x="369461" y="298241"/>
                    <a:pt x="369461" y="298241"/>
                  </a:cubicBezTo>
                  <a:cubicBezTo>
                    <a:pt x="369461" y="298241"/>
                    <a:pt x="373048" y="298241"/>
                    <a:pt x="373048" y="294652"/>
                  </a:cubicBezTo>
                  <a:cubicBezTo>
                    <a:pt x="373048" y="201339"/>
                    <a:pt x="373048" y="201339"/>
                    <a:pt x="373048" y="201339"/>
                  </a:cubicBezTo>
                  <a:cubicBezTo>
                    <a:pt x="373048" y="194161"/>
                    <a:pt x="376635" y="186983"/>
                    <a:pt x="387396" y="186983"/>
                  </a:cubicBezTo>
                  <a:cubicBezTo>
                    <a:pt x="394570" y="186983"/>
                    <a:pt x="401744" y="194161"/>
                    <a:pt x="401744" y="201339"/>
                  </a:cubicBezTo>
                  <a:cubicBezTo>
                    <a:pt x="401744" y="294652"/>
                    <a:pt x="401744" y="294652"/>
                    <a:pt x="401744" y="294652"/>
                  </a:cubicBezTo>
                  <a:cubicBezTo>
                    <a:pt x="401744" y="312597"/>
                    <a:pt x="387396" y="326953"/>
                    <a:pt x="369461" y="326953"/>
                  </a:cubicBezTo>
                  <a:cubicBezTo>
                    <a:pt x="32283" y="326953"/>
                    <a:pt x="32283" y="326953"/>
                    <a:pt x="32283" y="326953"/>
                  </a:cubicBezTo>
                  <a:cubicBezTo>
                    <a:pt x="14348" y="326953"/>
                    <a:pt x="0" y="312597"/>
                    <a:pt x="0" y="294652"/>
                  </a:cubicBezTo>
                  <a:cubicBezTo>
                    <a:pt x="0" y="75725"/>
                    <a:pt x="0" y="75725"/>
                    <a:pt x="0" y="75725"/>
                  </a:cubicBezTo>
                  <a:cubicBezTo>
                    <a:pt x="0" y="61369"/>
                    <a:pt x="14348" y="47013"/>
                    <a:pt x="32283" y="47013"/>
                  </a:cubicBezTo>
                  <a:close/>
                  <a:moveTo>
                    <a:pt x="291885" y="0"/>
                  </a:moveTo>
                  <a:cubicBezTo>
                    <a:pt x="291885" y="0"/>
                    <a:pt x="291885" y="0"/>
                    <a:pt x="425250" y="104112"/>
                  </a:cubicBezTo>
                  <a:cubicBezTo>
                    <a:pt x="425250" y="104112"/>
                    <a:pt x="425250" y="104112"/>
                    <a:pt x="291885" y="208224"/>
                  </a:cubicBezTo>
                  <a:cubicBezTo>
                    <a:pt x="291885" y="208224"/>
                    <a:pt x="291885" y="208224"/>
                    <a:pt x="291885" y="143603"/>
                  </a:cubicBezTo>
                  <a:cubicBezTo>
                    <a:pt x="234213" y="147193"/>
                    <a:pt x="180146" y="154373"/>
                    <a:pt x="126079" y="269255"/>
                  </a:cubicBezTo>
                  <a:cubicBezTo>
                    <a:pt x="126079" y="136423"/>
                    <a:pt x="162124" y="75392"/>
                    <a:pt x="291885" y="71801"/>
                  </a:cubicBezTo>
                  <a:cubicBezTo>
                    <a:pt x="291885" y="71801"/>
                    <a:pt x="291885" y="71801"/>
                    <a:pt x="291885" y="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bg1"/>
              </a:solidFill>
              <a:rou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íśḷiḑe"/>
          <p:cNvGrpSpPr/>
          <p:nvPr/>
        </p:nvGrpSpPr>
        <p:grpSpPr>
          <a:xfrm>
            <a:off x="1677313" y="4795495"/>
            <a:ext cx="703465" cy="703465"/>
            <a:chOff x="2751043" y="4489890"/>
            <a:chExt cx="703465" cy="703465"/>
          </a:xfrm>
        </p:grpSpPr>
        <p:sp>
          <p:nvSpPr>
            <p:cNvPr id="13" name="iṩḻiḋe"/>
            <p:cNvSpPr/>
            <p:nvPr/>
          </p:nvSpPr>
          <p:spPr>
            <a:xfrm>
              <a:off x="2751043" y="4489890"/>
              <a:ext cx="703465" cy="7034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2000">
                <a:cs typeface="+mn-ea"/>
                <a:sym typeface="+mn-lt"/>
              </a:endParaRPr>
            </a:p>
          </p:txBody>
        </p:sp>
        <p:sp>
          <p:nvSpPr>
            <p:cNvPr id="14" name="î$ḷíḑé"/>
            <p:cNvSpPr/>
            <p:nvPr/>
          </p:nvSpPr>
          <p:spPr bwMode="auto">
            <a:xfrm>
              <a:off x="2894404" y="4671556"/>
              <a:ext cx="416742" cy="340132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 sz="2000">
                <a:cs typeface="+mn-ea"/>
                <a:sym typeface="+mn-lt"/>
              </a:endParaRPr>
            </a:p>
          </p:txBody>
        </p:sp>
      </p:grpSp>
      <p:cxnSp>
        <p:nvCxnSpPr>
          <p:cNvPr id="15" name="直接连接符 180"/>
          <p:cNvCxnSpPr/>
          <p:nvPr/>
        </p:nvCxnSpPr>
        <p:spPr>
          <a:xfrm>
            <a:off x="2598256" y="2826458"/>
            <a:ext cx="3510000" cy="0"/>
          </a:xfrm>
          <a:prstGeom prst="line">
            <a:avLst/>
          </a:prstGeom>
          <a:ln w="3175" cap="rnd">
            <a:solidFill>
              <a:schemeClr val="tx1">
                <a:lumMod val="25000"/>
                <a:lumOff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81"/>
          <p:cNvCxnSpPr/>
          <p:nvPr/>
        </p:nvCxnSpPr>
        <p:spPr>
          <a:xfrm>
            <a:off x="2598256" y="4452167"/>
            <a:ext cx="3510000" cy="0"/>
          </a:xfrm>
          <a:prstGeom prst="line">
            <a:avLst/>
          </a:prstGeom>
          <a:ln w="3175" cap="rnd">
            <a:solidFill>
              <a:schemeClr val="tx1">
                <a:lumMod val="25000"/>
                <a:lumOff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638623" y="3967561"/>
            <a:ext cx="186684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</a:t>
            </a:r>
            <a:endParaRPr lang="en-US" altLang="zh-CN" sz="12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8" name="iṥlíḋé"/>
          <p:cNvSpPr txBox="1"/>
          <p:nvPr/>
        </p:nvSpPr>
        <p:spPr bwMode="auto">
          <a:xfrm>
            <a:off x="2598256" y="1544077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îş1íḑé"/>
          <p:cNvSpPr/>
          <p:nvPr/>
        </p:nvSpPr>
        <p:spPr bwMode="auto">
          <a:xfrm>
            <a:off x="2598256" y="1934625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iṥlíḋé"/>
          <p:cNvSpPr txBox="1"/>
          <p:nvPr/>
        </p:nvSpPr>
        <p:spPr bwMode="auto">
          <a:xfrm>
            <a:off x="2598256" y="3137139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îş1íḑé"/>
          <p:cNvSpPr/>
          <p:nvPr/>
        </p:nvSpPr>
        <p:spPr bwMode="auto">
          <a:xfrm>
            <a:off x="2598256" y="3527687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iṥlíḋé"/>
          <p:cNvSpPr txBox="1"/>
          <p:nvPr/>
        </p:nvSpPr>
        <p:spPr bwMode="auto">
          <a:xfrm>
            <a:off x="2598256" y="4730201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îş1íḑé"/>
          <p:cNvSpPr/>
          <p:nvPr/>
        </p:nvSpPr>
        <p:spPr bwMode="auto">
          <a:xfrm>
            <a:off x="2598256" y="5120749"/>
            <a:ext cx="2879682" cy="531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075133" y="0"/>
            <a:ext cx="2304468" cy="387817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070249" y="4015819"/>
            <a:ext cx="2317040" cy="284218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538067" y="0"/>
            <a:ext cx="2083443" cy="2739514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9722685" y="2996320"/>
            <a:ext cx="2099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2"/>
                </a:solidFill>
                <a:cs typeface="+mn-ea"/>
                <a:sym typeface="+mn-lt"/>
              </a:rPr>
              <a:t>32%</a:t>
            </a:r>
            <a:endParaRPr lang="en-US" altLang="zh-CN" sz="48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550197" y="5497366"/>
            <a:ext cx="2104071" cy="13606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公 平 正 义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Oval 24"/>
          <p:cNvSpPr/>
          <p:nvPr/>
        </p:nvSpPr>
        <p:spPr>
          <a:xfrm>
            <a:off x="565728" y="2801343"/>
            <a:ext cx="2500888" cy="2500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7" name="Group 56"/>
          <p:cNvGrpSpPr/>
          <p:nvPr/>
        </p:nvGrpSpPr>
        <p:grpSpPr>
          <a:xfrm>
            <a:off x="911562" y="3618370"/>
            <a:ext cx="1753136" cy="1174901"/>
            <a:chOff x="643802" y="1363501"/>
            <a:chExt cx="1314852" cy="881176"/>
          </a:xfrm>
        </p:grpSpPr>
        <p:sp>
          <p:nvSpPr>
            <p:cNvPr id="8" name="TextBox 54"/>
            <p:cNvSpPr txBox="1"/>
            <p:nvPr/>
          </p:nvSpPr>
          <p:spPr>
            <a:xfrm>
              <a:off x="643802" y="1717321"/>
              <a:ext cx="1314852" cy="5273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</a:t>
              </a:r>
              <a:r>
                <a:rPr lang="en-US" altLang="zh-CN" sz="105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9" name="Rectangle 55"/>
            <p:cNvSpPr/>
            <p:nvPr/>
          </p:nvSpPr>
          <p:spPr>
            <a:xfrm>
              <a:off x="963994" y="1363501"/>
              <a:ext cx="716543" cy="21549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Oval 35"/>
          <p:cNvSpPr/>
          <p:nvPr/>
        </p:nvSpPr>
        <p:spPr>
          <a:xfrm>
            <a:off x="2755073" y="2617651"/>
            <a:ext cx="2868268" cy="28682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11" name="Group 56"/>
          <p:cNvGrpSpPr/>
          <p:nvPr/>
        </p:nvGrpSpPr>
        <p:grpSpPr>
          <a:xfrm>
            <a:off x="3321789" y="3608863"/>
            <a:ext cx="1753136" cy="1153305"/>
            <a:chOff x="664834" y="1363501"/>
            <a:chExt cx="1314852" cy="864978"/>
          </a:xfrm>
        </p:grpSpPr>
        <p:sp>
          <p:nvSpPr>
            <p:cNvPr id="12" name="TextBox 26"/>
            <p:cNvSpPr txBox="1"/>
            <p:nvPr/>
          </p:nvSpPr>
          <p:spPr>
            <a:xfrm>
              <a:off x="664834" y="1701124"/>
              <a:ext cx="1314852" cy="5273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</a:t>
              </a:r>
              <a:r>
                <a:rPr lang="en-US" altLang="zh-CN" sz="105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27"/>
            <p:cNvSpPr/>
            <p:nvPr/>
          </p:nvSpPr>
          <p:spPr>
            <a:xfrm>
              <a:off x="963996" y="1363501"/>
              <a:ext cx="716543" cy="21549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Oval 44"/>
          <p:cNvSpPr/>
          <p:nvPr/>
        </p:nvSpPr>
        <p:spPr>
          <a:xfrm>
            <a:off x="5231197" y="2393647"/>
            <a:ext cx="3316280" cy="33162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15" name="Group 56"/>
          <p:cNvGrpSpPr/>
          <p:nvPr/>
        </p:nvGrpSpPr>
        <p:grpSpPr>
          <a:xfrm>
            <a:off x="5955871" y="3576522"/>
            <a:ext cx="1753136" cy="1154058"/>
            <a:chOff x="664841" y="1363501"/>
            <a:chExt cx="1314852" cy="865543"/>
          </a:xfrm>
        </p:grpSpPr>
        <p:sp>
          <p:nvSpPr>
            <p:cNvPr id="16" name="TextBox 29"/>
            <p:cNvSpPr txBox="1"/>
            <p:nvPr/>
          </p:nvSpPr>
          <p:spPr>
            <a:xfrm>
              <a:off x="664841" y="1701689"/>
              <a:ext cx="1314852" cy="5273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</a:t>
              </a:r>
              <a:r>
                <a:rPr lang="en-US" altLang="zh-CN" sz="105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30"/>
            <p:cNvSpPr/>
            <p:nvPr/>
          </p:nvSpPr>
          <p:spPr>
            <a:xfrm>
              <a:off x="963995" y="1363501"/>
              <a:ext cx="716543" cy="21549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Oval 49"/>
          <p:cNvSpPr/>
          <p:nvPr/>
        </p:nvSpPr>
        <p:spPr>
          <a:xfrm>
            <a:off x="7889747" y="2293481"/>
            <a:ext cx="3516611" cy="351660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19" name="Group 56"/>
          <p:cNvGrpSpPr/>
          <p:nvPr/>
        </p:nvGrpSpPr>
        <p:grpSpPr>
          <a:xfrm>
            <a:off x="8771484" y="3558771"/>
            <a:ext cx="1753136" cy="1179821"/>
            <a:chOff x="664833" y="1363501"/>
            <a:chExt cx="1314852" cy="884865"/>
          </a:xfrm>
        </p:grpSpPr>
        <p:sp>
          <p:nvSpPr>
            <p:cNvPr id="20" name="TextBox 38"/>
            <p:cNvSpPr txBox="1"/>
            <p:nvPr/>
          </p:nvSpPr>
          <p:spPr>
            <a:xfrm>
              <a:off x="664833" y="1721011"/>
              <a:ext cx="1314852" cy="5273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</a:t>
              </a:r>
              <a:r>
                <a:rPr lang="en-US" altLang="zh-CN" sz="105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39"/>
            <p:cNvSpPr/>
            <p:nvPr/>
          </p:nvSpPr>
          <p:spPr>
            <a:xfrm>
              <a:off x="963995" y="1363501"/>
              <a:ext cx="716543" cy="21549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865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Freeform 245"/>
          <p:cNvSpPr/>
          <p:nvPr/>
        </p:nvSpPr>
        <p:spPr bwMode="auto">
          <a:xfrm>
            <a:off x="1528408" y="3031770"/>
            <a:ext cx="586601" cy="58660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3" name="Freeform 55"/>
          <p:cNvSpPr>
            <a:spLocks noEditPoints="1"/>
          </p:cNvSpPr>
          <p:nvPr/>
        </p:nvSpPr>
        <p:spPr bwMode="auto">
          <a:xfrm>
            <a:off x="6568292" y="3027877"/>
            <a:ext cx="537665" cy="40135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4" name="Freeform 105"/>
          <p:cNvSpPr>
            <a:spLocks noEditPoints="1"/>
          </p:cNvSpPr>
          <p:nvPr/>
        </p:nvSpPr>
        <p:spPr bwMode="auto">
          <a:xfrm>
            <a:off x="3938358" y="3002671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9427511" y="3045624"/>
            <a:ext cx="441083" cy="4410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26" name="Group 32"/>
          <p:cNvGrpSpPr/>
          <p:nvPr/>
        </p:nvGrpSpPr>
        <p:grpSpPr>
          <a:xfrm>
            <a:off x="2073089" y="2171225"/>
            <a:ext cx="1027347" cy="1027347"/>
            <a:chOff x="2786183" y="1189182"/>
            <a:chExt cx="921712" cy="921712"/>
          </a:xfrm>
        </p:grpSpPr>
        <p:sp>
          <p:nvSpPr>
            <p:cNvPr id="27" name="Oval 33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8" name="Oval 34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5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sz="213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36"/>
          <p:cNvGrpSpPr/>
          <p:nvPr/>
        </p:nvGrpSpPr>
        <p:grpSpPr>
          <a:xfrm>
            <a:off x="4559813" y="2094416"/>
            <a:ext cx="1027347" cy="1027347"/>
            <a:chOff x="2786183" y="1189182"/>
            <a:chExt cx="921712" cy="921712"/>
          </a:xfrm>
        </p:grpSpPr>
        <p:sp>
          <p:nvSpPr>
            <p:cNvPr id="30" name="Oval 41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1" name="Oval 42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5" dirty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2135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43"/>
          <p:cNvGrpSpPr/>
          <p:nvPr/>
        </p:nvGrpSpPr>
        <p:grpSpPr>
          <a:xfrm>
            <a:off x="10090085" y="1787179"/>
            <a:ext cx="1027347" cy="1027347"/>
            <a:chOff x="2786183" y="1189182"/>
            <a:chExt cx="921712" cy="921712"/>
          </a:xfrm>
        </p:grpSpPr>
        <p:sp>
          <p:nvSpPr>
            <p:cNvPr id="33" name="Oval 46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4" name="Oval 47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5" dirty="0">
                  <a:solidFill>
                    <a:schemeClr val="accent4"/>
                  </a:solidFill>
                  <a:cs typeface="+mn-ea"/>
                  <a:sym typeface="+mn-lt"/>
                </a:rPr>
                <a:t>04</a:t>
              </a:r>
              <a:endParaRPr lang="en-US" sz="2135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48"/>
          <p:cNvGrpSpPr/>
          <p:nvPr/>
        </p:nvGrpSpPr>
        <p:grpSpPr>
          <a:xfrm>
            <a:off x="7324949" y="1816004"/>
            <a:ext cx="1027347" cy="1027347"/>
            <a:chOff x="2786183" y="1189182"/>
            <a:chExt cx="921712" cy="921712"/>
          </a:xfrm>
        </p:grpSpPr>
        <p:sp>
          <p:nvSpPr>
            <p:cNvPr id="36" name="Oval 52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7" name="Oval 56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5" dirty="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  <a:endParaRPr lang="en-US" sz="2135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290900" y="564707"/>
            <a:ext cx="3797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47846" y="1074697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144975"/>
            <a:ext cx="12192000" cy="46299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05317" y="2111477"/>
            <a:ext cx="8986684" cy="3104536"/>
          </a:xfrm>
          <a:prstGeom prst="rect">
            <a:avLst/>
          </a:prstGeom>
          <a:solidFill>
            <a:srgbClr val="E651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6367" y="0"/>
            <a:ext cx="2660975" cy="1324402"/>
            <a:chOff x="4448432" y="-34066"/>
            <a:chExt cx="3270422" cy="1627732"/>
          </a:xfrm>
        </p:grpSpPr>
        <p:sp>
          <p:nvSpPr>
            <p:cNvPr id="6" name="同侧圆角矩形 5"/>
            <p:cNvSpPr/>
            <p:nvPr/>
          </p:nvSpPr>
          <p:spPr>
            <a:xfrm rot="10800000">
              <a:off x="5310246" y="-34066"/>
              <a:ext cx="1571505" cy="1627732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030901" y="3182865"/>
            <a:ext cx="410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2"/>
                </a:solidFill>
                <a:cs typeface="+mn-ea"/>
                <a:sym typeface="+mn-lt"/>
              </a:rPr>
              <a:t>有 法 可 依</a:t>
            </a:r>
            <a:endParaRPr lang="zh-CN" altLang="en-US" sz="60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44310" y="2821413"/>
            <a:ext cx="1055862" cy="1625714"/>
            <a:chOff x="1025033" y="2514813"/>
            <a:chExt cx="882770" cy="782070"/>
          </a:xfrm>
        </p:grpSpPr>
        <p:sp>
          <p:nvSpPr>
            <p:cNvPr id="11" name="矩形 10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48764" y="2688694"/>
              <a:ext cx="826609" cy="5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lang="zh-CN" altLang="en-US" sz="6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641987"/>
            <a:ext cx="12192000" cy="462992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0" y="2111477"/>
            <a:ext cx="12192000" cy="3104536"/>
          </a:xfrm>
          <a:prstGeom prst="rect">
            <a:avLst/>
          </a:prstGeom>
          <a:solidFill>
            <a:srgbClr val="E651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66367" y="0"/>
            <a:ext cx="2660975" cy="1324402"/>
            <a:chOff x="4448432" y="-34066"/>
            <a:chExt cx="3270422" cy="1627732"/>
          </a:xfrm>
        </p:grpSpPr>
        <p:sp>
          <p:nvSpPr>
            <p:cNvPr id="5" name="同侧圆角矩形 4"/>
            <p:cNvSpPr/>
            <p:nvPr/>
          </p:nvSpPr>
          <p:spPr>
            <a:xfrm rot="10800000">
              <a:off x="5310246" y="-34066"/>
              <a:ext cx="1571505" cy="1627732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4806056" y="362040"/>
            <a:ext cx="291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b="1" spc="840">
                <a:effectLst>
                  <a:outerShdw blurRad="215900" dist="50800" dir="5400000" algn="ctr" rotWithShape="0">
                    <a:schemeClr val="accent1">
                      <a:alpha val="63000"/>
                    </a:schemeClr>
                  </a:outerShdw>
                </a:effectLst>
                <a:latin typeface="字魂35号-经典雅黑" panose="02000000000000000000" pitchFamily="2" charset="-122"/>
                <a:ea typeface="字魂35号-经典雅黑" panose="02000000000000000000" pitchFamily="2" charset="-122"/>
              </a:defRPr>
            </a:lvl1pPr>
          </a:lstStyle>
          <a:p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4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76321" y="1041762"/>
            <a:ext cx="217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600" dirty="0">
                <a:cs typeface="+mn-ea"/>
                <a:sym typeface="+mn-lt"/>
              </a:rPr>
              <a:t>CONTENT</a:t>
            </a:r>
            <a:endParaRPr lang="zh-CN" altLang="en-US" sz="2000" spc="6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12328" y="2579278"/>
            <a:ext cx="294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2"/>
                </a:solidFill>
                <a:cs typeface="+mn-ea"/>
                <a:sym typeface="+mn-lt"/>
              </a:rPr>
              <a:t>法 律 知 识</a:t>
            </a:r>
            <a:endParaRPr lang="zh-CN" altLang="en-US" sz="28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39056" y="2640623"/>
            <a:ext cx="294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2"/>
                </a:solidFill>
                <a:cs typeface="+mn-ea"/>
                <a:sym typeface="+mn-lt"/>
              </a:rPr>
              <a:t>法 制 社 会</a:t>
            </a:r>
            <a:endParaRPr lang="zh-CN" altLang="en-US" sz="28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03269" y="3928393"/>
            <a:ext cx="294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2"/>
                </a:solidFill>
                <a:cs typeface="+mn-ea"/>
                <a:sym typeface="+mn-lt"/>
              </a:rPr>
              <a:t>公 平 正 义</a:t>
            </a:r>
            <a:endParaRPr lang="zh-CN" altLang="en-US" sz="28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29997" y="3989738"/>
            <a:ext cx="294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2"/>
                </a:solidFill>
                <a:cs typeface="+mn-ea"/>
                <a:sym typeface="+mn-lt"/>
              </a:rPr>
              <a:t>有 法 可 依</a:t>
            </a:r>
            <a:endParaRPr lang="zh-CN" altLang="en-US" sz="28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348990" y="2429854"/>
            <a:ext cx="531918" cy="818996"/>
            <a:chOff x="1025033" y="2514813"/>
            <a:chExt cx="882770" cy="782070"/>
          </a:xfrm>
        </p:grpSpPr>
        <p:sp>
          <p:nvSpPr>
            <p:cNvPr id="15" name="矩形 14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48764" y="2688694"/>
              <a:ext cx="826609" cy="44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zh-CN" altLang="en-US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16008" y="2511409"/>
            <a:ext cx="531918" cy="818996"/>
            <a:chOff x="1025033" y="2514813"/>
            <a:chExt cx="882770" cy="782070"/>
          </a:xfrm>
        </p:grpSpPr>
        <p:sp>
          <p:nvSpPr>
            <p:cNvPr id="19" name="矩形 18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53113" y="2638201"/>
              <a:ext cx="826609" cy="44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lang="zh-CN" altLang="en-US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39931" y="3779604"/>
            <a:ext cx="531918" cy="818996"/>
            <a:chOff x="1025033" y="2514813"/>
            <a:chExt cx="882770" cy="782070"/>
          </a:xfrm>
        </p:grpSpPr>
        <p:sp>
          <p:nvSpPr>
            <p:cNvPr id="23" name="矩形 22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49203" y="2670131"/>
              <a:ext cx="826609" cy="44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lang="zh-CN" altLang="en-US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806949" y="3861159"/>
            <a:ext cx="531918" cy="818996"/>
            <a:chOff x="1025033" y="2514813"/>
            <a:chExt cx="882770" cy="782070"/>
          </a:xfrm>
        </p:grpSpPr>
        <p:sp>
          <p:nvSpPr>
            <p:cNvPr id="27" name="矩形 26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53113" y="2656577"/>
              <a:ext cx="826609" cy="44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lang="zh-CN" altLang="en-US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有 法 可 依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157738" y="1637415"/>
            <a:ext cx="7083706" cy="3507129"/>
          </a:xfrm>
          <a:prstGeom prst="rect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ïsḷîḑé"/>
          <p:cNvGrpSpPr/>
          <p:nvPr/>
        </p:nvGrpSpPr>
        <p:grpSpPr>
          <a:xfrm rot="16200000" flipH="1">
            <a:off x="2361262" y="5548735"/>
            <a:ext cx="648670" cy="638777"/>
            <a:chOff x="6457503" y="2225738"/>
            <a:chExt cx="648670" cy="638777"/>
          </a:xfrm>
          <a:solidFill>
            <a:schemeClr val="accent5"/>
          </a:solidFill>
        </p:grpSpPr>
        <p:sp>
          <p:nvSpPr>
            <p:cNvPr id="8" name="íṧḻíḓê"/>
            <p:cNvSpPr/>
            <p:nvPr/>
          </p:nvSpPr>
          <p:spPr>
            <a:xfrm>
              <a:off x="6580588" y="2225738"/>
              <a:ext cx="525585" cy="638777"/>
            </a:xfrm>
            <a:prstGeom prst="chevron">
              <a:avLst>
                <a:gd name="adj" fmla="val 4542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iṧľíďe"/>
            <p:cNvSpPr/>
            <p:nvPr/>
          </p:nvSpPr>
          <p:spPr>
            <a:xfrm>
              <a:off x="6457503" y="2225738"/>
              <a:ext cx="525585" cy="638777"/>
            </a:xfrm>
            <a:prstGeom prst="chevron">
              <a:avLst>
                <a:gd name="adj" fmla="val 4542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551288" y="2731060"/>
            <a:ext cx="2867502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在这里添加你的详细小段落文本内容，与标题相关并符合整体语言风格内容请简洁，尽量生动。</a:t>
            </a:r>
            <a:endParaRPr lang="en-US" altLang="zh-CN" sz="1200" dirty="0">
              <a:solidFill>
                <a:schemeClr val="bg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1200" dirty="0">
              <a:solidFill>
                <a:schemeClr val="bg2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bg2"/>
                </a:solidFill>
                <a:cs typeface="+mn-ea"/>
                <a:sym typeface="+mn-lt"/>
              </a:rPr>
              <a:t>将你需要表达的意思表述清楚完整，控制好字数，与设计排版相符合，保持美观大方。</a:t>
            </a:r>
            <a:endParaRPr lang="en-US" altLang="zh-CN" sz="12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90383" y="1936836"/>
            <a:ext cx="2179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en-US" altLang="zh-CN" sz="32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136614" y="1152106"/>
            <a:ext cx="5340832" cy="43631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有 法 可 依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1550276" y="2061885"/>
            <a:ext cx="2627101" cy="1394187"/>
            <a:chOff x="3822700" y="3121026"/>
            <a:chExt cx="2767013" cy="1468437"/>
          </a:xfrm>
          <a:solidFill>
            <a:schemeClr val="accent1"/>
          </a:solidFill>
        </p:grpSpPr>
        <p:sp>
          <p:nvSpPr>
            <p:cNvPr id="7" name="Freeform 8"/>
            <p:cNvSpPr/>
            <p:nvPr/>
          </p:nvSpPr>
          <p:spPr bwMode="auto">
            <a:xfrm>
              <a:off x="3822700" y="3357563"/>
              <a:ext cx="2767013" cy="1231900"/>
            </a:xfrm>
            <a:custGeom>
              <a:avLst/>
              <a:gdLst>
                <a:gd name="T0" fmla="*/ 504 w 504"/>
                <a:gd name="T1" fmla="*/ 224 h 224"/>
                <a:gd name="T2" fmla="*/ 112 w 504"/>
                <a:gd name="T3" fmla="*/ 224 h 224"/>
                <a:gd name="T4" fmla="*/ 0 w 504"/>
                <a:gd name="T5" fmla="*/ 112 h 224"/>
                <a:gd name="T6" fmla="*/ 112 w 504"/>
                <a:gd name="T7" fmla="*/ 0 h 224"/>
                <a:gd name="T8" fmla="*/ 382 w 504"/>
                <a:gd name="T9" fmla="*/ 0 h 224"/>
                <a:gd name="T10" fmla="*/ 382 w 504"/>
                <a:gd name="T11" fmla="*/ 68 h 224"/>
                <a:gd name="T12" fmla="*/ 112 w 504"/>
                <a:gd name="T13" fmla="*/ 68 h 224"/>
                <a:gd name="T14" fmla="*/ 68 w 504"/>
                <a:gd name="T15" fmla="*/ 112 h 224"/>
                <a:gd name="T16" fmla="*/ 112 w 504"/>
                <a:gd name="T17" fmla="*/ 156 h 224"/>
                <a:gd name="T18" fmla="*/ 504 w 504"/>
                <a:gd name="T19" fmla="*/ 156 h 224"/>
                <a:gd name="T20" fmla="*/ 504 w 504"/>
                <a:gd name="T2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224">
                  <a:moveTo>
                    <a:pt x="504" y="224"/>
                  </a:moveTo>
                  <a:cubicBezTo>
                    <a:pt x="112" y="224"/>
                    <a:pt x="112" y="224"/>
                    <a:pt x="112" y="224"/>
                  </a:cubicBezTo>
                  <a:cubicBezTo>
                    <a:pt x="50" y="224"/>
                    <a:pt x="0" y="174"/>
                    <a:pt x="0" y="112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2" y="68"/>
                    <a:pt x="382" y="68"/>
                    <a:pt x="38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88" y="68"/>
                    <a:pt x="68" y="88"/>
                    <a:pt x="68" y="112"/>
                  </a:cubicBezTo>
                  <a:cubicBezTo>
                    <a:pt x="68" y="136"/>
                    <a:pt x="88" y="156"/>
                    <a:pt x="112" y="156"/>
                  </a:cubicBezTo>
                  <a:cubicBezTo>
                    <a:pt x="504" y="156"/>
                    <a:pt x="504" y="156"/>
                    <a:pt x="504" y="156"/>
                  </a:cubicBezTo>
                  <a:lnTo>
                    <a:pt x="504" y="2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5776913" y="3121026"/>
              <a:ext cx="461963" cy="846138"/>
            </a:xfrm>
            <a:custGeom>
              <a:avLst/>
              <a:gdLst>
                <a:gd name="T0" fmla="*/ 291 w 291"/>
                <a:gd name="T1" fmla="*/ 267 h 533"/>
                <a:gd name="T2" fmla="*/ 0 w 291"/>
                <a:gd name="T3" fmla="*/ 533 h 533"/>
                <a:gd name="T4" fmla="*/ 0 w 291"/>
                <a:gd name="T5" fmla="*/ 267 h 533"/>
                <a:gd name="T6" fmla="*/ 0 w 291"/>
                <a:gd name="T7" fmla="*/ 0 h 533"/>
                <a:gd name="T8" fmla="*/ 291 w 291"/>
                <a:gd name="T9" fmla="*/ 267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533">
                  <a:moveTo>
                    <a:pt x="291" y="267"/>
                  </a:moveTo>
                  <a:lnTo>
                    <a:pt x="0" y="533"/>
                  </a:lnTo>
                  <a:lnTo>
                    <a:pt x="0" y="267"/>
                  </a:lnTo>
                  <a:lnTo>
                    <a:pt x="0" y="0"/>
                  </a:lnTo>
                  <a:lnTo>
                    <a:pt x="291" y="2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Group 18"/>
          <p:cNvGrpSpPr/>
          <p:nvPr/>
        </p:nvGrpSpPr>
        <p:grpSpPr>
          <a:xfrm>
            <a:off x="3405676" y="2879620"/>
            <a:ext cx="2456784" cy="1388159"/>
            <a:chOff x="5776913" y="3978276"/>
            <a:chExt cx="2587625" cy="1462088"/>
          </a:xfrm>
          <a:solidFill>
            <a:schemeClr val="accent2"/>
          </a:solidFill>
        </p:grpSpPr>
        <p:sp>
          <p:nvSpPr>
            <p:cNvPr id="10" name="Freeform 9"/>
            <p:cNvSpPr/>
            <p:nvPr/>
          </p:nvSpPr>
          <p:spPr bwMode="auto">
            <a:xfrm>
              <a:off x="6129338" y="3978276"/>
              <a:ext cx="460375" cy="841375"/>
            </a:xfrm>
            <a:custGeom>
              <a:avLst/>
              <a:gdLst>
                <a:gd name="T0" fmla="*/ 0 w 290"/>
                <a:gd name="T1" fmla="*/ 267 h 530"/>
                <a:gd name="T2" fmla="*/ 290 w 290"/>
                <a:gd name="T3" fmla="*/ 530 h 530"/>
                <a:gd name="T4" fmla="*/ 290 w 290"/>
                <a:gd name="T5" fmla="*/ 267 h 530"/>
                <a:gd name="T6" fmla="*/ 290 w 290"/>
                <a:gd name="T7" fmla="*/ 0 h 530"/>
                <a:gd name="T8" fmla="*/ 0 w 290"/>
                <a:gd name="T9" fmla="*/ 267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530">
                  <a:moveTo>
                    <a:pt x="0" y="267"/>
                  </a:moveTo>
                  <a:lnTo>
                    <a:pt x="290" y="530"/>
                  </a:lnTo>
                  <a:lnTo>
                    <a:pt x="290" y="267"/>
                  </a:lnTo>
                  <a:lnTo>
                    <a:pt x="290" y="0"/>
                  </a:lnTo>
                  <a:lnTo>
                    <a:pt x="0" y="2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5776913" y="4210051"/>
              <a:ext cx="2587625" cy="1230313"/>
            </a:xfrm>
            <a:custGeom>
              <a:avLst/>
              <a:gdLst>
                <a:gd name="T0" fmla="*/ 360 w 471"/>
                <a:gd name="T1" fmla="*/ 0 h 224"/>
                <a:gd name="T2" fmla="*/ 123 w 471"/>
                <a:gd name="T3" fmla="*/ 0 h 224"/>
                <a:gd name="T4" fmla="*/ 123 w 471"/>
                <a:gd name="T5" fmla="*/ 69 h 224"/>
                <a:gd name="T6" fmla="*/ 360 w 471"/>
                <a:gd name="T7" fmla="*/ 69 h 224"/>
                <a:gd name="T8" fmla="*/ 403 w 471"/>
                <a:gd name="T9" fmla="*/ 112 h 224"/>
                <a:gd name="T10" fmla="*/ 360 w 471"/>
                <a:gd name="T11" fmla="*/ 156 h 224"/>
                <a:gd name="T12" fmla="*/ 0 w 471"/>
                <a:gd name="T13" fmla="*/ 156 h 224"/>
                <a:gd name="T14" fmla="*/ 0 w 471"/>
                <a:gd name="T15" fmla="*/ 224 h 224"/>
                <a:gd name="T16" fmla="*/ 360 w 471"/>
                <a:gd name="T17" fmla="*/ 224 h 224"/>
                <a:gd name="T18" fmla="*/ 471 w 471"/>
                <a:gd name="T19" fmla="*/ 112 h 224"/>
                <a:gd name="T20" fmla="*/ 360 w 471"/>
                <a:gd name="T21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1" h="224">
                  <a:moveTo>
                    <a:pt x="360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360" y="69"/>
                    <a:pt x="360" y="69"/>
                    <a:pt x="360" y="69"/>
                  </a:cubicBezTo>
                  <a:cubicBezTo>
                    <a:pt x="384" y="69"/>
                    <a:pt x="403" y="88"/>
                    <a:pt x="403" y="112"/>
                  </a:cubicBezTo>
                  <a:cubicBezTo>
                    <a:pt x="403" y="136"/>
                    <a:pt x="384" y="156"/>
                    <a:pt x="36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60" y="224"/>
                    <a:pt x="360" y="224"/>
                    <a:pt x="360" y="224"/>
                  </a:cubicBezTo>
                  <a:cubicBezTo>
                    <a:pt x="421" y="224"/>
                    <a:pt x="471" y="174"/>
                    <a:pt x="471" y="112"/>
                  </a:cubicBezTo>
                  <a:cubicBezTo>
                    <a:pt x="471" y="51"/>
                    <a:pt x="421" y="0"/>
                    <a:pt x="3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Group 22"/>
          <p:cNvGrpSpPr/>
          <p:nvPr/>
        </p:nvGrpSpPr>
        <p:grpSpPr>
          <a:xfrm>
            <a:off x="1550276" y="3691327"/>
            <a:ext cx="2627101" cy="1394187"/>
            <a:chOff x="3822700" y="3121026"/>
            <a:chExt cx="2767013" cy="1468437"/>
          </a:xfrm>
          <a:solidFill>
            <a:schemeClr val="accent4"/>
          </a:solidFill>
        </p:grpSpPr>
        <p:sp>
          <p:nvSpPr>
            <p:cNvPr id="13" name="Freeform 8"/>
            <p:cNvSpPr/>
            <p:nvPr/>
          </p:nvSpPr>
          <p:spPr bwMode="auto">
            <a:xfrm>
              <a:off x="3822700" y="3357563"/>
              <a:ext cx="2767013" cy="1231900"/>
            </a:xfrm>
            <a:custGeom>
              <a:avLst/>
              <a:gdLst>
                <a:gd name="T0" fmla="*/ 504 w 504"/>
                <a:gd name="T1" fmla="*/ 224 h 224"/>
                <a:gd name="T2" fmla="*/ 112 w 504"/>
                <a:gd name="T3" fmla="*/ 224 h 224"/>
                <a:gd name="T4" fmla="*/ 0 w 504"/>
                <a:gd name="T5" fmla="*/ 112 h 224"/>
                <a:gd name="T6" fmla="*/ 112 w 504"/>
                <a:gd name="T7" fmla="*/ 0 h 224"/>
                <a:gd name="T8" fmla="*/ 382 w 504"/>
                <a:gd name="T9" fmla="*/ 0 h 224"/>
                <a:gd name="T10" fmla="*/ 382 w 504"/>
                <a:gd name="T11" fmla="*/ 68 h 224"/>
                <a:gd name="T12" fmla="*/ 112 w 504"/>
                <a:gd name="T13" fmla="*/ 68 h 224"/>
                <a:gd name="T14" fmla="*/ 68 w 504"/>
                <a:gd name="T15" fmla="*/ 112 h 224"/>
                <a:gd name="T16" fmla="*/ 112 w 504"/>
                <a:gd name="T17" fmla="*/ 156 h 224"/>
                <a:gd name="T18" fmla="*/ 504 w 504"/>
                <a:gd name="T19" fmla="*/ 156 h 224"/>
                <a:gd name="T20" fmla="*/ 504 w 504"/>
                <a:gd name="T2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224">
                  <a:moveTo>
                    <a:pt x="504" y="224"/>
                  </a:moveTo>
                  <a:cubicBezTo>
                    <a:pt x="112" y="224"/>
                    <a:pt x="112" y="224"/>
                    <a:pt x="112" y="224"/>
                  </a:cubicBezTo>
                  <a:cubicBezTo>
                    <a:pt x="50" y="224"/>
                    <a:pt x="0" y="174"/>
                    <a:pt x="0" y="112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2" y="68"/>
                    <a:pt x="382" y="68"/>
                    <a:pt x="38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88" y="68"/>
                    <a:pt x="68" y="88"/>
                    <a:pt x="68" y="112"/>
                  </a:cubicBezTo>
                  <a:cubicBezTo>
                    <a:pt x="68" y="136"/>
                    <a:pt x="88" y="156"/>
                    <a:pt x="112" y="156"/>
                  </a:cubicBezTo>
                  <a:cubicBezTo>
                    <a:pt x="504" y="156"/>
                    <a:pt x="504" y="156"/>
                    <a:pt x="504" y="156"/>
                  </a:cubicBezTo>
                  <a:lnTo>
                    <a:pt x="504" y="2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776913" y="3121026"/>
              <a:ext cx="461963" cy="846138"/>
            </a:xfrm>
            <a:custGeom>
              <a:avLst/>
              <a:gdLst>
                <a:gd name="T0" fmla="*/ 291 w 291"/>
                <a:gd name="T1" fmla="*/ 267 h 533"/>
                <a:gd name="T2" fmla="*/ 0 w 291"/>
                <a:gd name="T3" fmla="*/ 533 h 533"/>
                <a:gd name="T4" fmla="*/ 0 w 291"/>
                <a:gd name="T5" fmla="*/ 267 h 533"/>
                <a:gd name="T6" fmla="*/ 0 w 291"/>
                <a:gd name="T7" fmla="*/ 0 h 533"/>
                <a:gd name="T8" fmla="*/ 291 w 291"/>
                <a:gd name="T9" fmla="*/ 267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533">
                  <a:moveTo>
                    <a:pt x="291" y="267"/>
                  </a:moveTo>
                  <a:lnTo>
                    <a:pt x="0" y="533"/>
                  </a:lnTo>
                  <a:lnTo>
                    <a:pt x="0" y="267"/>
                  </a:lnTo>
                  <a:lnTo>
                    <a:pt x="0" y="0"/>
                  </a:lnTo>
                  <a:lnTo>
                    <a:pt x="291" y="2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5" name="iṥlíḋé"/>
          <p:cNvSpPr txBox="1"/>
          <p:nvPr/>
        </p:nvSpPr>
        <p:spPr bwMode="auto">
          <a:xfrm>
            <a:off x="6204930" y="2055629"/>
            <a:ext cx="3025859" cy="461665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iṥlíḋé"/>
          <p:cNvSpPr txBox="1"/>
          <p:nvPr/>
        </p:nvSpPr>
        <p:spPr bwMode="auto">
          <a:xfrm>
            <a:off x="6197065" y="3422887"/>
            <a:ext cx="3025859" cy="461665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04930" y="2552164"/>
            <a:ext cx="4962942" cy="7632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88054" y="3941208"/>
            <a:ext cx="4845706" cy="7632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19" name="iṥlíḋé"/>
          <p:cNvSpPr txBox="1"/>
          <p:nvPr/>
        </p:nvSpPr>
        <p:spPr bwMode="auto">
          <a:xfrm>
            <a:off x="6188054" y="4743452"/>
            <a:ext cx="3025859" cy="461665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179043" y="5261773"/>
            <a:ext cx="4720605" cy="7632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endParaRPr lang="zh-CN" altLang="en-US" dirty="0"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有 法 可 依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516153" y="1374890"/>
            <a:ext cx="220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输入标题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16153" y="2071578"/>
            <a:ext cx="4204661" cy="70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线连接符 7"/>
          <p:cNvCxnSpPr/>
          <p:nvPr/>
        </p:nvCxnSpPr>
        <p:spPr>
          <a:xfrm>
            <a:off x="1689067" y="3079856"/>
            <a:ext cx="5265663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14279" y="3615273"/>
            <a:ext cx="220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输入标题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14279" y="4311961"/>
            <a:ext cx="4204661" cy="70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1687193" y="5320239"/>
            <a:ext cx="5265663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23"/>
          <p:cNvSpPr>
            <a:spLocks noEditPoints="1"/>
          </p:cNvSpPr>
          <p:nvPr/>
        </p:nvSpPr>
        <p:spPr bwMode="auto">
          <a:xfrm>
            <a:off x="1556514" y="1430637"/>
            <a:ext cx="650689" cy="640941"/>
          </a:xfrm>
          <a:custGeom>
            <a:avLst/>
            <a:gdLst>
              <a:gd name="T0" fmla="*/ 113 w 113"/>
              <a:gd name="T1" fmla="*/ 26 h 111"/>
              <a:gd name="T2" fmla="*/ 107 w 113"/>
              <a:gd name="T3" fmla="*/ 42 h 111"/>
              <a:gd name="T4" fmla="*/ 109 w 113"/>
              <a:gd name="T5" fmla="*/ 58 h 111"/>
              <a:gd name="T6" fmla="*/ 102 w 113"/>
              <a:gd name="T7" fmla="*/ 85 h 111"/>
              <a:gd name="T8" fmla="*/ 83 w 113"/>
              <a:gd name="T9" fmla="*/ 104 h 111"/>
              <a:gd name="T10" fmla="*/ 57 w 113"/>
              <a:gd name="T11" fmla="*/ 111 h 111"/>
              <a:gd name="T12" fmla="*/ 31 w 113"/>
              <a:gd name="T13" fmla="*/ 104 h 111"/>
              <a:gd name="T14" fmla="*/ 12 w 113"/>
              <a:gd name="T15" fmla="*/ 85 h 111"/>
              <a:gd name="T16" fmla="*/ 5 w 113"/>
              <a:gd name="T17" fmla="*/ 58 h 111"/>
              <a:gd name="T18" fmla="*/ 7 w 113"/>
              <a:gd name="T19" fmla="*/ 43 h 111"/>
              <a:gd name="T20" fmla="*/ 0 w 113"/>
              <a:gd name="T21" fmla="*/ 26 h 111"/>
              <a:gd name="T22" fmla="*/ 8 w 113"/>
              <a:gd name="T23" fmla="*/ 8 h 111"/>
              <a:gd name="T24" fmla="*/ 25 w 113"/>
              <a:gd name="T25" fmla="*/ 0 h 111"/>
              <a:gd name="T26" fmla="*/ 43 w 113"/>
              <a:gd name="T27" fmla="*/ 8 h 111"/>
              <a:gd name="T28" fmla="*/ 57 w 113"/>
              <a:gd name="T29" fmla="*/ 6 h 111"/>
              <a:gd name="T30" fmla="*/ 71 w 113"/>
              <a:gd name="T31" fmla="*/ 8 h 111"/>
              <a:gd name="T32" fmla="*/ 88 w 113"/>
              <a:gd name="T33" fmla="*/ 0 h 111"/>
              <a:gd name="T34" fmla="*/ 106 w 113"/>
              <a:gd name="T35" fmla="*/ 8 h 111"/>
              <a:gd name="T36" fmla="*/ 113 w 113"/>
              <a:gd name="T37" fmla="*/ 26 h 111"/>
              <a:gd name="T38" fmla="*/ 28 w 113"/>
              <a:gd name="T39" fmla="*/ 88 h 111"/>
              <a:gd name="T40" fmla="*/ 57 w 113"/>
              <a:gd name="T41" fmla="*/ 100 h 111"/>
              <a:gd name="T42" fmla="*/ 86 w 113"/>
              <a:gd name="T43" fmla="*/ 88 h 111"/>
              <a:gd name="T44" fmla="*/ 99 w 113"/>
              <a:gd name="T45" fmla="*/ 58 h 111"/>
              <a:gd name="T46" fmla="*/ 86 w 113"/>
              <a:gd name="T47" fmla="*/ 29 h 111"/>
              <a:gd name="T48" fmla="*/ 57 w 113"/>
              <a:gd name="T49" fmla="*/ 17 h 111"/>
              <a:gd name="T50" fmla="*/ 28 w 113"/>
              <a:gd name="T51" fmla="*/ 29 h 111"/>
              <a:gd name="T52" fmla="*/ 16 w 113"/>
              <a:gd name="T53" fmla="*/ 58 h 111"/>
              <a:gd name="T54" fmla="*/ 28 w 113"/>
              <a:gd name="T55" fmla="*/ 88 h 111"/>
              <a:gd name="T56" fmla="*/ 55 w 113"/>
              <a:gd name="T57" fmla="*/ 20 h 111"/>
              <a:gd name="T58" fmla="*/ 57 w 113"/>
              <a:gd name="T59" fmla="*/ 19 h 111"/>
              <a:gd name="T60" fmla="*/ 60 w 113"/>
              <a:gd name="T61" fmla="*/ 20 h 111"/>
              <a:gd name="T62" fmla="*/ 61 w 113"/>
              <a:gd name="T63" fmla="*/ 23 h 111"/>
              <a:gd name="T64" fmla="*/ 61 w 113"/>
              <a:gd name="T65" fmla="*/ 58 h 111"/>
              <a:gd name="T66" fmla="*/ 61 w 113"/>
              <a:gd name="T67" fmla="*/ 59 h 111"/>
              <a:gd name="T68" fmla="*/ 61 w 113"/>
              <a:gd name="T69" fmla="*/ 59 h 111"/>
              <a:gd name="T70" fmla="*/ 61 w 113"/>
              <a:gd name="T71" fmla="*/ 60 h 111"/>
              <a:gd name="T72" fmla="*/ 60 w 113"/>
              <a:gd name="T73" fmla="*/ 61 h 111"/>
              <a:gd name="T74" fmla="*/ 60 w 113"/>
              <a:gd name="T75" fmla="*/ 61 h 111"/>
              <a:gd name="T76" fmla="*/ 60 w 113"/>
              <a:gd name="T77" fmla="*/ 61 h 111"/>
              <a:gd name="T78" fmla="*/ 59 w 113"/>
              <a:gd name="T79" fmla="*/ 62 h 111"/>
              <a:gd name="T80" fmla="*/ 59 w 113"/>
              <a:gd name="T81" fmla="*/ 62 h 111"/>
              <a:gd name="T82" fmla="*/ 59 w 113"/>
              <a:gd name="T83" fmla="*/ 62 h 111"/>
              <a:gd name="T84" fmla="*/ 35 w 113"/>
              <a:gd name="T85" fmla="*/ 72 h 111"/>
              <a:gd name="T86" fmla="*/ 33 w 113"/>
              <a:gd name="T87" fmla="*/ 73 h 111"/>
              <a:gd name="T88" fmla="*/ 30 w 113"/>
              <a:gd name="T89" fmla="*/ 70 h 111"/>
              <a:gd name="T90" fmla="*/ 30 w 113"/>
              <a:gd name="T91" fmla="*/ 68 h 111"/>
              <a:gd name="T92" fmla="*/ 32 w 113"/>
              <a:gd name="T93" fmla="*/ 66 h 111"/>
              <a:gd name="T94" fmla="*/ 54 w 113"/>
              <a:gd name="T95" fmla="*/ 56 h 111"/>
              <a:gd name="T96" fmla="*/ 54 w 113"/>
              <a:gd name="T97" fmla="*/ 23 h 111"/>
              <a:gd name="T98" fmla="*/ 55 w 113"/>
              <a:gd name="T99" fmla="*/ 2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3" h="111">
                <a:moveTo>
                  <a:pt x="113" y="26"/>
                </a:moveTo>
                <a:cubicBezTo>
                  <a:pt x="113" y="32"/>
                  <a:pt x="111" y="38"/>
                  <a:pt x="107" y="42"/>
                </a:cubicBezTo>
                <a:cubicBezTo>
                  <a:pt x="109" y="48"/>
                  <a:pt x="109" y="53"/>
                  <a:pt x="109" y="58"/>
                </a:cubicBezTo>
                <a:cubicBezTo>
                  <a:pt x="109" y="68"/>
                  <a:pt x="107" y="77"/>
                  <a:pt x="102" y="85"/>
                </a:cubicBezTo>
                <a:cubicBezTo>
                  <a:pt x="98" y="93"/>
                  <a:pt x="91" y="99"/>
                  <a:pt x="83" y="104"/>
                </a:cubicBezTo>
                <a:cubicBezTo>
                  <a:pt x="75" y="108"/>
                  <a:pt x="67" y="111"/>
                  <a:pt x="57" y="111"/>
                </a:cubicBezTo>
                <a:cubicBezTo>
                  <a:pt x="48" y="111"/>
                  <a:pt x="39" y="108"/>
                  <a:pt x="31" y="104"/>
                </a:cubicBezTo>
                <a:cubicBezTo>
                  <a:pt x="23" y="99"/>
                  <a:pt x="17" y="93"/>
                  <a:pt x="12" y="85"/>
                </a:cubicBezTo>
                <a:cubicBezTo>
                  <a:pt x="7" y="77"/>
                  <a:pt x="5" y="68"/>
                  <a:pt x="5" y="58"/>
                </a:cubicBezTo>
                <a:cubicBezTo>
                  <a:pt x="5" y="53"/>
                  <a:pt x="6" y="48"/>
                  <a:pt x="7" y="43"/>
                </a:cubicBezTo>
                <a:cubicBezTo>
                  <a:pt x="3" y="38"/>
                  <a:pt x="0" y="32"/>
                  <a:pt x="0" y="26"/>
                </a:cubicBezTo>
                <a:cubicBezTo>
                  <a:pt x="0" y="19"/>
                  <a:pt x="3" y="13"/>
                  <a:pt x="8" y="8"/>
                </a:cubicBezTo>
                <a:cubicBezTo>
                  <a:pt x="13" y="3"/>
                  <a:pt x="19" y="0"/>
                  <a:pt x="25" y="0"/>
                </a:cubicBezTo>
                <a:cubicBezTo>
                  <a:pt x="32" y="0"/>
                  <a:pt x="38" y="3"/>
                  <a:pt x="43" y="8"/>
                </a:cubicBezTo>
                <a:cubicBezTo>
                  <a:pt x="48" y="7"/>
                  <a:pt x="53" y="6"/>
                  <a:pt x="57" y="6"/>
                </a:cubicBezTo>
                <a:cubicBezTo>
                  <a:pt x="62" y="6"/>
                  <a:pt x="66" y="7"/>
                  <a:pt x="71" y="8"/>
                </a:cubicBezTo>
                <a:cubicBezTo>
                  <a:pt x="75" y="3"/>
                  <a:pt x="81" y="0"/>
                  <a:pt x="88" y="0"/>
                </a:cubicBezTo>
                <a:cubicBezTo>
                  <a:pt x="95" y="0"/>
                  <a:pt x="101" y="3"/>
                  <a:pt x="106" y="8"/>
                </a:cubicBezTo>
                <a:cubicBezTo>
                  <a:pt x="111" y="13"/>
                  <a:pt x="113" y="19"/>
                  <a:pt x="113" y="26"/>
                </a:cubicBezTo>
                <a:close/>
                <a:moveTo>
                  <a:pt x="28" y="88"/>
                </a:moveTo>
                <a:cubicBezTo>
                  <a:pt x="36" y="96"/>
                  <a:pt x="46" y="100"/>
                  <a:pt x="57" y="100"/>
                </a:cubicBezTo>
                <a:cubicBezTo>
                  <a:pt x="69" y="100"/>
                  <a:pt x="78" y="96"/>
                  <a:pt x="86" y="88"/>
                </a:cubicBezTo>
                <a:cubicBezTo>
                  <a:pt x="95" y="80"/>
                  <a:pt x="99" y="70"/>
                  <a:pt x="99" y="58"/>
                </a:cubicBezTo>
                <a:cubicBezTo>
                  <a:pt x="99" y="47"/>
                  <a:pt x="95" y="37"/>
                  <a:pt x="86" y="29"/>
                </a:cubicBezTo>
                <a:cubicBezTo>
                  <a:pt x="78" y="21"/>
                  <a:pt x="69" y="17"/>
                  <a:pt x="57" y="17"/>
                </a:cubicBezTo>
                <a:cubicBezTo>
                  <a:pt x="46" y="17"/>
                  <a:pt x="36" y="21"/>
                  <a:pt x="28" y="29"/>
                </a:cubicBezTo>
                <a:cubicBezTo>
                  <a:pt x="20" y="37"/>
                  <a:pt x="16" y="47"/>
                  <a:pt x="16" y="58"/>
                </a:cubicBezTo>
                <a:cubicBezTo>
                  <a:pt x="16" y="70"/>
                  <a:pt x="20" y="80"/>
                  <a:pt x="28" y="88"/>
                </a:cubicBezTo>
                <a:close/>
                <a:moveTo>
                  <a:pt x="55" y="20"/>
                </a:moveTo>
                <a:cubicBezTo>
                  <a:pt x="55" y="20"/>
                  <a:pt x="56" y="19"/>
                  <a:pt x="57" y="19"/>
                </a:cubicBezTo>
                <a:cubicBezTo>
                  <a:pt x="58" y="19"/>
                  <a:pt x="59" y="20"/>
                  <a:pt x="60" y="20"/>
                </a:cubicBezTo>
                <a:cubicBezTo>
                  <a:pt x="60" y="21"/>
                  <a:pt x="61" y="22"/>
                  <a:pt x="61" y="23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9"/>
                  <a:pt x="61" y="59"/>
                  <a:pt x="61" y="59"/>
                </a:cubicBezTo>
                <a:cubicBezTo>
                  <a:pt x="61" y="59"/>
                  <a:pt x="61" y="59"/>
                  <a:pt x="61" y="59"/>
                </a:cubicBezTo>
                <a:cubicBezTo>
                  <a:pt x="61" y="60"/>
                  <a:pt x="61" y="60"/>
                  <a:pt x="61" y="60"/>
                </a:cubicBezTo>
                <a:cubicBezTo>
                  <a:pt x="60" y="60"/>
                  <a:pt x="60" y="60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59" y="61"/>
                  <a:pt x="59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35" y="72"/>
                  <a:pt x="35" y="72"/>
                  <a:pt x="35" y="72"/>
                </a:cubicBezTo>
                <a:cubicBezTo>
                  <a:pt x="34" y="73"/>
                  <a:pt x="34" y="73"/>
                  <a:pt x="33" y="73"/>
                </a:cubicBezTo>
                <a:cubicBezTo>
                  <a:pt x="32" y="73"/>
                  <a:pt x="31" y="72"/>
                  <a:pt x="30" y="70"/>
                </a:cubicBezTo>
                <a:cubicBezTo>
                  <a:pt x="30" y="69"/>
                  <a:pt x="30" y="69"/>
                  <a:pt x="30" y="68"/>
                </a:cubicBezTo>
                <a:cubicBezTo>
                  <a:pt x="30" y="67"/>
                  <a:pt x="31" y="66"/>
                  <a:pt x="32" y="6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" name="Freeform 26"/>
          <p:cNvSpPr>
            <a:spLocks noEditPoints="1"/>
          </p:cNvSpPr>
          <p:nvPr/>
        </p:nvSpPr>
        <p:spPr bwMode="auto">
          <a:xfrm>
            <a:off x="1556514" y="3771512"/>
            <a:ext cx="606822" cy="606822"/>
          </a:xfrm>
          <a:custGeom>
            <a:avLst/>
            <a:gdLst>
              <a:gd name="T0" fmla="*/ 52 w 105"/>
              <a:gd name="T1" fmla="*/ 105 h 105"/>
              <a:gd name="T2" fmla="*/ 53 w 105"/>
              <a:gd name="T3" fmla="*/ 30 h 105"/>
              <a:gd name="T4" fmla="*/ 52 w 105"/>
              <a:gd name="T5" fmla="*/ 29 h 105"/>
              <a:gd name="T6" fmla="*/ 50 w 105"/>
              <a:gd name="T7" fmla="*/ 28 h 105"/>
              <a:gd name="T8" fmla="*/ 45 w 105"/>
              <a:gd name="T9" fmla="*/ 31 h 105"/>
              <a:gd name="T10" fmla="*/ 52 w 105"/>
              <a:gd name="T11" fmla="*/ 24 h 105"/>
              <a:gd name="T12" fmla="*/ 59 w 105"/>
              <a:gd name="T13" fmla="*/ 26 h 105"/>
              <a:gd name="T14" fmla="*/ 63 w 105"/>
              <a:gd name="T15" fmla="*/ 26 h 105"/>
              <a:gd name="T16" fmla="*/ 65 w 105"/>
              <a:gd name="T17" fmla="*/ 27 h 105"/>
              <a:gd name="T18" fmla="*/ 76 w 105"/>
              <a:gd name="T19" fmla="*/ 25 h 105"/>
              <a:gd name="T20" fmla="*/ 80 w 105"/>
              <a:gd name="T21" fmla="*/ 25 h 105"/>
              <a:gd name="T22" fmla="*/ 82 w 105"/>
              <a:gd name="T23" fmla="*/ 24 h 105"/>
              <a:gd name="T24" fmla="*/ 82 w 105"/>
              <a:gd name="T25" fmla="*/ 23 h 105"/>
              <a:gd name="T26" fmla="*/ 26 w 105"/>
              <a:gd name="T27" fmla="*/ 23 h 105"/>
              <a:gd name="T28" fmla="*/ 25 w 105"/>
              <a:gd name="T29" fmla="*/ 25 h 105"/>
              <a:gd name="T30" fmla="*/ 14 w 105"/>
              <a:gd name="T31" fmla="*/ 61 h 105"/>
              <a:gd name="T32" fmla="*/ 17 w 105"/>
              <a:gd name="T33" fmla="*/ 63 h 105"/>
              <a:gd name="T34" fmla="*/ 19 w 105"/>
              <a:gd name="T35" fmla="*/ 72 h 105"/>
              <a:gd name="T36" fmla="*/ 92 w 105"/>
              <a:gd name="T37" fmla="*/ 59 h 105"/>
              <a:gd name="T38" fmla="*/ 94 w 105"/>
              <a:gd name="T39" fmla="*/ 53 h 105"/>
              <a:gd name="T40" fmla="*/ 87 w 105"/>
              <a:gd name="T41" fmla="*/ 50 h 105"/>
              <a:gd name="T42" fmla="*/ 82 w 105"/>
              <a:gd name="T43" fmla="*/ 57 h 105"/>
              <a:gd name="T44" fmla="*/ 76 w 105"/>
              <a:gd name="T45" fmla="*/ 48 h 105"/>
              <a:gd name="T46" fmla="*/ 68 w 105"/>
              <a:gd name="T47" fmla="*/ 48 h 105"/>
              <a:gd name="T48" fmla="*/ 69 w 105"/>
              <a:gd name="T49" fmla="*/ 54 h 105"/>
              <a:gd name="T50" fmla="*/ 59 w 105"/>
              <a:gd name="T51" fmla="*/ 47 h 105"/>
              <a:gd name="T52" fmla="*/ 66 w 105"/>
              <a:gd name="T53" fmla="*/ 60 h 105"/>
              <a:gd name="T54" fmla="*/ 59 w 105"/>
              <a:gd name="T55" fmla="*/ 73 h 105"/>
              <a:gd name="T56" fmla="*/ 50 w 105"/>
              <a:gd name="T57" fmla="*/ 78 h 105"/>
              <a:gd name="T58" fmla="*/ 48 w 105"/>
              <a:gd name="T59" fmla="*/ 66 h 105"/>
              <a:gd name="T60" fmla="*/ 45 w 105"/>
              <a:gd name="T61" fmla="*/ 60 h 105"/>
              <a:gd name="T62" fmla="*/ 35 w 105"/>
              <a:gd name="T63" fmla="*/ 59 h 105"/>
              <a:gd name="T64" fmla="*/ 32 w 105"/>
              <a:gd name="T65" fmla="*/ 51 h 105"/>
              <a:gd name="T66" fmla="*/ 45 w 105"/>
              <a:gd name="T67" fmla="*/ 42 h 105"/>
              <a:gd name="T68" fmla="*/ 54 w 105"/>
              <a:gd name="T69" fmla="*/ 45 h 105"/>
              <a:gd name="T70" fmla="*/ 60 w 105"/>
              <a:gd name="T71" fmla="*/ 43 h 105"/>
              <a:gd name="T72" fmla="*/ 54 w 105"/>
              <a:gd name="T73" fmla="*/ 41 h 105"/>
              <a:gd name="T74" fmla="*/ 48 w 105"/>
              <a:gd name="T75" fmla="*/ 38 h 105"/>
              <a:gd name="T76" fmla="*/ 50 w 105"/>
              <a:gd name="T77" fmla="*/ 41 h 105"/>
              <a:gd name="T78" fmla="*/ 41 w 105"/>
              <a:gd name="T79" fmla="*/ 40 h 105"/>
              <a:gd name="T80" fmla="*/ 37 w 105"/>
              <a:gd name="T81" fmla="*/ 42 h 105"/>
              <a:gd name="T82" fmla="*/ 39 w 105"/>
              <a:gd name="T83" fmla="*/ 36 h 105"/>
              <a:gd name="T84" fmla="*/ 45 w 105"/>
              <a:gd name="T85" fmla="*/ 33 h 105"/>
              <a:gd name="T86" fmla="*/ 50 w 105"/>
              <a:gd name="T87" fmla="*/ 32 h 105"/>
              <a:gd name="T88" fmla="*/ 27 w 105"/>
              <a:gd name="T89" fmla="*/ 27 h 105"/>
              <a:gd name="T90" fmla="*/ 37 w 105"/>
              <a:gd name="T91" fmla="*/ 33 h 105"/>
              <a:gd name="T92" fmla="*/ 37 w 105"/>
              <a:gd name="T93" fmla="*/ 31 h 105"/>
              <a:gd name="T94" fmla="*/ 42 w 105"/>
              <a:gd name="T95" fmla="*/ 34 h 105"/>
              <a:gd name="T96" fmla="*/ 42 w 105"/>
              <a:gd name="T97" fmla="*/ 40 h 105"/>
              <a:gd name="T98" fmla="*/ 48 w 105"/>
              <a:gd name="T99" fmla="*/ 42 h 105"/>
              <a:gd name="T100" fmla="*/ 56 w 105"/>
              <a:gd name="T101" fmla="*/ 38 h 105"/>
              <a:gd name="T102" fmla="*/ 60 w 105"/>
              <a:gd name="T103" fmla="*/ 37 h 105"/>
              <a:gd name="T104" fmla="*/ 57 w 105"/>
              <a:gd name="T105" fmla="*/ 29 h 105"/>
              <a:gd name="T106" fmla="*/ 59 w 105"/>
              <a:gd name="T107" fmla="*/ 62 h 105"/>
              <a:gd name="T108" fmla="*/ 68 w 105"/>
              <a:gd name="T109" fmla="*/ 70 h 105"/>
              <a:gd name="T110" fmla="*/ 69 w 105"/>
              <a:gd name="T111" fmla="*/ 42 h 105"/>
              <a:gd name="T112" fmla="*/ 66 w 105"/>
              <a:gd name="T113" fmla="*/ 38 h 105"/>
              <a:gd name="T114" fmla="*/ 70 w 105"/>
              <a:gd name="T115" fmla="*/ 38 h 105"/>
              <a:gd name="T116" fmla="*/ 69 w 105"/>
              <a:gd name="T117" fmla="*/ 40 h 105"/>
              <a:gd name="T118" fmla="*/ 70 w 105"/>
              <a:gd name="T119" fmla="*/ 24 h 105"/>
              <a:gd name="T120" fmla="*/ 77 w 105"/>
              <a:gd name="T121" fmla="*/ 20 h 105"/>
              <a:gd name="T122" fmla="*/ 84 w 105"/>
              <a:gd name="T123" fmla="*/ 5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5" h="105">
                <a:moveTo>
                  <a:pt x="26" y="7"/>
                </a:moveTo>
                <a:cubicBezTo>
                  <a:pt x="34" y="3"/>
                  <a:pt x="43" y="0"/>
                  <a:pt x="52" y="0"/>
                </a:cubicBezTo>
                <a:cubicBezTo>
                  <a:pt x="62" y="0"/>
                  <a:pt x="71" y="3"/>
                  <a:pt x="79" y="7"/>
                </a:cubicBezTo>
                <a:cubicBezTo>
                  <a:pt x="87" y="12"/>
                  <a:pt x="93" y="18"/>
                  <a:pt x="98" y="26"/>
                </a:cubicBezTo>
                <a:cubicBezTo>
                  <a:pt x="103" y="34"/>
                  <a:pt x="105" y="43"/>
                  <a:pt x="105" y="52"/>
                </a:cubicBezTo>
                <a:cubicBezTo>
                  <a:pt x="105" y="62"/>
                  <a:pt x="103" y="71"/>
                  <a:pt x="98" y="79"/>
                </a:cubicBezTo>
                <a:cubicBezTo>
                  <a:pt x="93" y="87"/>
                  <a:pt x="87" y="93"/>
                  <a:pt x="79" y="98"/>
                </a:cubicBezTo>
                <a:cubicBezTo>
                  <a:pt x="71" y="102"/>
                  <a:pt x="62" y="105"/>
                  <a:pt x="52" y="105"/>
                </a:cubicBezTo>
                <a:cubicBezTo>
                  <a:pt x="43" y="105"/>
                  <a:pt x="34" y="102"/>
                  <a:pt x="26" y="98"/>
                </a:cubicBezTo>
                <a:cubicBezTo>
                  <a:pt x="18" y="93"/>
                  <a:pt x="12" y="87"/>
                  <a:pt x="7" y="79"/>
                </a:cubicBezTo>
                <a:cubicBezTo>
                  <a:pt x="2" y="71"/>
                  <a:pt x="0" y="62"/>
                  <a:pt x="0" y="52"/>
                </a:cubicBezTo>
                <a:cubicBezTo>
                  <a:pt x="0" y="43"/>
                  <a:pt x="2" y="34"/>
                  <a:pt x="7" y="26"/>
                </a:cubicBezTo>
                <a:cubicBezTo>
                  <a:pt x="12" y="18"/>
                  <a:pt x="18" y="12"/>
                  <a:pt x="26" y="7"/>
                </a:cubicBezTo>
                <a:close/>
                <a:moveTo>
                  <a:pt x="52" y="32"/>
                </a:moveTo>
                <a:cubicBezTo>
                  <a:pt x="52" y="31"/>
                  <a:pt x="53" y="31"/>
                  <a:pt x="54" y="31"/>
                </a:cubicBezTo>
                <a:cubicBezTo>
                  <a:pt x="54" y="31"/>
                  <a:pt x="53" y="31"/>
                  <a:pt x="53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3" y="30"/>
                </a:cubicBezTo>
                <a:cubicBezTo>
                  <a:pt x="53" y="30"/>
                  <a:pt x="53" y="30"/>
                  <a:pt x="53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8"/>
                  <a:pt x="52" y="28"/>
                  <a:pt x="53" y="28"/>
                </a:cubicBezTo>
                <a:cubicBezTo>
                  <a:pt x="54" y="27"/>
                  <a:pt x="55" y="26"/>
                  <a:pt x="54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2" y="27"/>
                  <a:pt x="52" y="28"/>
                </a:cubicBezTo>
                <a:cubicBezTo>
                  <a:pt x="52" y="28"/>
                  <a:pt x="51" y="28"/>
                  <a:pt x="51" y="28"/>
                </a:cubicBezTo>
                <a:cubicBezTo>
                  <a:pt x="51" y="28"/>
                  <a:pt x="50" y="28"/>
                  <a:pt x="50" y="28"/>
                </a:cubicBezTo>
                <a:cubicBezTo>
                  <a:pt x="50" y="29"/>
                  <a:pt x="50" y="29"/>
                  <a:pt x="50" y="29"/>
                </a:cubicBezTo>
                <a:cubicBezTo>
                  <a:pt x="51" y="29"/>
                  <a:pt x="51" y="30"/>
                  <a:pt x="50" y="30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49" y="31"/>
                  <a:pt x="48" y="32"/>
                </a:cubicBezTo>
                <a:cubicBezTo>
                  <a:pt x="47" y="32"/>
                  <a:pt x="47" y="32"/>
                  <a:pt x="47" y="31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1"/>
                  <a:pt x="46" y="31"/>
                  <a:pt x="45" y="31"/>
                </a:cubicBezTo>
                <a:cubicBezTo>
                  <a:pt x="45" y="31"/>
                  <a:pt x="45" y="31"/>
                  <a:pt x="44" y="31"/>
                </a:cubicBezTo>
                <a:cubicBezTo>
                  <a:pt x="44" y="31"/>
                  <a:pt x="44" y="30"/>
                  <a:pt x="44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8"/>
                  <a:pt x="44" y="28"/>
                  <a:pt x="45" y="28"/>
                </a:cubicBezTo>
                <a:cubicBezTo>
                  <a:pt x="47" y="27"/>
                  <a:pt x="48" y="27"/>
                  <a:pt x="48" y="26"/>
                </a:cubicBezTo>
                <a:cubicBezTo>
                  <a:pt x="49" y="25"/>
                  <a:pt x="49" y="25"/>
                  <a:pt x="49" y="25"/>
                </a:cubicBezTo>
                <a:cubicBezTo>
                  <a:pt x="50" y="24"/>
                  <a:pt x="51" y="24"/>
                  <a:pt x="52" y="24"/>
                </a:cubicBezTo>
                <a:cubicBezTo>
                  <a:pt x="53" y="24"/>
                  <a:pt x="54" y="24"/>
                  <a:pt x="54" y="24"/>
                </a:cubicBezTo>
                <a:cubicBezTo>
                  <a:pt x="55" y="24"/>
                  <a:pt x="56" y="24"/>
                  <a:pt x="58" y="24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5"/>
                  <a:pt x="60" y="25"/>
                  <a:pt x="62" y="25"/>
                </a:cubicBezTo>
                <a:cubicBezTo>
                  <a:pt x="64" y="25"/>
                  <a:pt x="64" y="26"/>
                  <a:pt x="64" y="26"/>
                </a:cubicBezTo>
                <a:cubicBezTo>
                  <a:pt x="63" y="26"/>
                  <a:pt x="62" y="26"/>
                  <a:pt x="62" y="26"/>
                </a:cubicBezTo>
                <a:cubicBezTo>
                  <a:pt x="61" y="26"/>
                  <a:pt x="61" y="26"/>
                  <a:pt x="60" y="26"/>
                </a:cubicBezTo>
                <a:cubicBezTo>
                  <a:pt x="60" y="26"/>
                  <a:pt x="59" y="26"/>
                  <a:pt x="59" y="26"/>
                </a:cubicBezTo>
                <a:cubicBezTo>
                  <a:pt x="60" y="26"/>
                  <a:pt x="60" y="27"/>
                  <a:pt x="60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2" y="27"/>
                  <a:pt x="62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2" y="27"/>
                  <a:pt x="62" y="26"/>
                </a:cubicBezTo>
                <a:cubicBezTo>
                  <a:pt x="62" y="26"/>
                  <a:pt x="62" y="26"/>
                  <a:pt x="63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6"/>
                  <a:pt x="64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5"/>
                  <a:pt x="64" y="25"/>
                  <a:pt x="65" y="25"/>
                </a:cubicBezTo>
                <a:cubicBezTo>
                  <a:pt x="65" y="25"/>
                  <a:pt x="66" y="25"/>
                  <a:pt x="66" y="25"/>
                </a:cubicBezTo>
                <a:cubicBezTo>
                  <a:pt x="66" y="25"/>
                  <a:pt x="66" y="26"/>
                  <a:pt x="65" y="27"/>
                </a:cubicBezTo>
                <a:cubicBezTo>
                  <a:pt x="64" y="28"/>
                  <a:pt x="64" y="28"/>
                  <a:pt x="65" y="27"/>
                </a:cubicBezTo>
                <a:cubicBezTo>
                  <a:pt x="66" y="26"/>
                  <a:pt x="66" y="25"/>
                  <a:pt x="6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3" y="25"/>
                  <a:pt x="73" y="25"/>
                </a:cubicBezTo>
                <a:cubicBezTo>
                  <a:pt x="73" y="24"/>
                  <a:pt x="74" y="24"/>
                  <a:pt x="74" y="24"/>
                </a:cubicBezTo>
                <a:cubicBezTo>
                  <a:pt x="75" y="25"/>
                  <a:pt x="75" y="25"/>
                  <a:pt x="76" y="25"/>
                </a:cubicBezTo>
                <a:cubicBezTo>
                  <a:pt x="78" y="25"/>
                  <a:pt x="78" y="25"/>
                  <a:pt x="78" y="25"/>
                </a:cubicBezTo>
                <a:cubicBezTo>
                  <a:pt x="78" y="25"/>
                  <a:pt x="78" y="25"/>
                  <a:pt x="77" y="24"/>
                </a:cubicBezTo>
                <a:cubicBezTo>
                  <a:pt x="76" y="24"/>
                  <a:pt x="76" y="24"/>
                  <a:pt x="77" y="23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3"/>
                  <a:pt x="80" y="23"/>
                  <a:pt x="80" y="23"/>
                </a:cubicBezTo>
                <a:cubicBezTo>
                  <a:pt x="80" y="23"/>
                  <a:pt x="80" y="23"/>
                  <a:pt x="80" y="24"/>
                </a:cubicBezTo>
                <a:cubicBezTo>
                  <a:pt x="80" y="24"/>
                  <a:pt x="80" y="25"/>
                  <a:pt x="80" y="25"/>
                </a:cubicBezTo>
                <a:cubicBezTo>
                  <a:pt x="80" y="25"/>
                  <a:pt x="80" y="25"/>
                  <a:pt x="79" y="26"/>
                </a:cubicBezTo>
                <a:cubicBezTo>
                  <a:pt x="79" y="26"/>
                  <a:pt x="78" y="26"/>
                  <a:pt x="79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1" y="25"/>
                  <a:pt x="82" y="24"/>
                  <a:pt x="82" y="25"/>
                </a:cubicBezTo>
                <a:cubicBezTo>
                  <a:pt x="82" y="25"/>
                  <a:pt x="82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5"/>
                  <a:pt x="83" y="24"/>
                </a:cubicBezTo>
                <a:cubicBezTo>
                  <a:pt x="83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4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2" y="24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74" y="15"/>
                  <a:pt x="65" y="11"/>
                  <a:pt x="55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44" y="11"/>
                  <a:pt x="36" y="14"/>
                  <a:pt x="29" y="19"/>
                </a:cubicBezTo>
                <a:cubicBezTo>
                  <a:pt x="27" y="19"/>
                  <a:pt x="27" y="20"/>
                  <a:pt x="28" y="20"/>
                </a:cubicBezTo>
                <a:cubicBezTo>
                  <a:pt x="28" y="21"/>
                  <a:pt x="28" y="21"/>
                  <a:pt x="28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4"/>
                  <a:pt x="26" y="24"/>
                </a:cubicBezTo>
                <a:cubicBezTo>
                  <a:pt x="27" y="24"/>
                  <a:pt x="26" y="24"/>
                  <a:pt x="26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5" y="24"/>
                  <a:pt x="25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2" y="25"/>
                  <a:pt x="22" y="25"/>
                </a:cubicBezTo>
                <a:cubicBezTo>
                  <a:pt x="21" y="26"/>
                  <a:pt x="21" y="26"/>
                  <a:pt x="21" y="26"/>
                </a:cubicBezTo>
                <a:cubicBezTo>
                  <a:pt x="14" y="33"/>
                  <a:pt x="11" y="42"/>
                  <a:pt x="11" y="52"/>
                </a:cubicBezTo>
                <a:cubicBezTo>
                  <a:pt x="11" y="54"/>
                  <a:pt x="11" y="56"/>
                  <a:pt x="12" y="59"/>
                </a:cubicBezTo>
                <a:cubicBezTo>
                  <a:pt x="12" y="59"/>
                  <a:pt x="13" y="59"/>
                  <a:pt x="13" y="60"/>
                </a:cubicBezTo>
                <a:cubicBezTo>
                  <a:pt x="13" y="60"/>
                  <a:pt x="13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3" y="62"/>
                  <a:pt x="13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3" y="63"/>
                  <a:pt x="13" y="62"/>
                  <a:pt x="14" y="62"/>
                </a:cubicBezTo>
                <a:cubicBezTo>
                  <a:pt x="14" y="62"/>
                  <a:pt x="15" y="62"/>
                  <a:pt x="14" y="63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2"/>
                  <a:pt x="15" y="62"/>
                </a:cubicBezTo>
                <a:cubicBezTo>
                  <a:pt x="17" y="63"/>
                  <a:pt x="17" y="63"/>
                  <a:pt x="17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9" y="63"/>
                  <a:pt x="19" y="63"/>
                  <a:pt x="19" y="64"/>
                </a:cubicBezTo>
                <a:cubicBezTo>
                  <a:pt x="20" y="64"/>
                  <a:pt x="20" y="64"/>
                  <a:pt x="21" y="65"/>
                </a:cubicBezTo>
                <a:cubicBezTo>
                  <a:pt x="22" y="65"/>
                  <a:pt x="22" y="66"/>
                  <a:pt x="22" y="66"/>
                </a:cubicBezTo>
                <a:cubicBezTo>
                  <a:pt x="22" y="67"/>
                  <a:pt x="21" y="68"/>
                  <a:pt x="20" y="69"/>
                </a:cubicBezTo>
                <a:cubicBezTo>
                  <a:pt x="20" y="69"/>
                  <a:pt x="19" y="69"/>
                  <a:pt x="20" y="70"/>
                </a:cubicBezTo>
                <a:cubicBezTo>
                  <a:pt x="20" y="70"/>
                  <a:pt x="20" y="71"/>
                  <a:pt x="19" y="71"/>
                </a:cubicBezTo>
                <a:cubicBezTo>
                  <a:pt x="19" y="72"/>
                  <a:pt x="19" y="72"/>
                  <a:pt x="19" y="72"/>
                </a:cubicBezTo>
                <a:cubicBezTo>
                  <a:pt x="19" y="72"/>
                  <a:pt x="19" y="72"/>
                  <a:pt x="19" y="73"/>
                </a:cubicBezTo>
                <a:cubicBezTo>
                  <a:pt x="19" y="73"/>
                  <a:pt x="19" y="73"/>
                  <a:pt x="18" y="74"/>
                </a:cubicBezTo>
                <a:cubicBezTo>
                  <a:pt x="18" y="74"/>
                  <a:pt x="18" y="74"/>
                  <a:pt x="17" y="74"/>
                </a:cubicBezTo>
                <a:cubicBezTo>
                  <a:pt x="25" y="87"/>
                  <a:pt x="38" y="94"/>
                  <a:pt x="55" y="94"/>
                </a:cubicBezTo>
                <a:cubicBezTo>
                  <a:pt x="63" y="94"/>
                  <a:pt x="71" y="91"/>
                  <a:pt x="79" y="84"/>
                </a:cubicBezTo>
                <a:cubicBezTo>
                  <a:pt x="87" y="78"/>
                  <a:pt x="91" y="70"/>
                  <a:pt x="93" y="60"/>
                </a:cubicBezTo>
                <a:cubicBezTo>
                  <a:pt x="93" y="60"/>
                  <a:pt x="93" y="60"/>
                  <a:pt x="93" y="60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4" y="58"/>
                  <a:pt x="94" y="58"/>
                  <a:pt x="93" y="57"/>
                </a:cubicBezTo>
                <a:cubicBezTo>
                  <a:pt x="93" y="57"/>
                  <a:pt x="93" y="57"/>
                  <a:pt x="94" y="57"/>
                </a:cubicBezTo>
                <a:cubicBezTo>
                  <a:pt x="94" y="56"/>
                  <a:pt x="94" y="56"/>
                  <a:pt x="94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4" y="56"/>
                  <a:pt x="94" y="55"/>
                  <a:pt x="94" y="55"/>
                </a:cubicBezTo>
                <a:cubicBezTo>
                  <a:pt x="94" y="53"/>
                  <a:pt x="94" y="53"/>
                  <a:pt x="94" y="53"/>
                </a:cubicBezTo>
                <a:cubicBezTo>
                  <a:pt x="94" y="53"/>
                  <a:pt x="93" y="53"/>
                  <a:pt x="93" y="53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1" y="54"/>
                  <a:pt x="91" y="53"/>
                </a:cubicBezTo>
                <a:cubicBezTo>
                  <a:pt x="92" y="52"/>
                  <a:pt x="91" y="52"/>
                  <a:pt x="91" y="51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89" y="50"/>
                  <a:pt x="89" y="50"/>
                  <a:pt x="88" y="50"/>
                </a:cubicBezTo>
                <a:cubicBezTo>
                  <a:pt x="88" y="50"/>
                  <a:pt x="88" y="50"/>
                  <a:pt x="87" y="50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51"/>
                  <a:pt x="87" y="51"/>
                  <a:pt x="87" y="51"/>
                </a:cubicBezTo>
                <a:cubicBezTo>
                  <a:pt x="86" y="51"/>
                  <a:pt x="86" y="52"/>
                  <a:pt x="86" y="52"/>
                </a:cubicBezTo>
                <a:cubicBezTo>
                  <a:pt x="85" y="52"/>
                  <a:pt x="85" y="53"/>
                  <a:pt x="85" y="53"/>
                </a:cubicBezTo>
                <a:cubicBezTo>
                  <a:pt x="84" y="53"/>
                  <a:pt x="84" y="54"/>
                  <a:pt x="84" y="54"/>
                </a:cubicBezTo>
                <a:cubicBezTo>
                  <a:pt x="84" y="55"/>
                  <a:pt x="84" y="56"/>
                  <a:pt x="83" y="57"/>
                </a:cubicBezTo>
                <a:cubicBezTo>
                  <a:pt x="83" y="58"/>
                  <a:pt x="82" y="58"/>
                  <a:pt x="82" y="58"/>
                </a:cubicBezTo>
                <a:cubicBezTo>
                  <a:pt x="82" y="58"/>
                  <a:pt x="82" y="58"/>
                  <a:pt x="82" y="57"/>
                </a:cubicBezTo>
                <a:cubicBezTo>
                  <a:pt x="82" y="57"/>
                  <a:pt x="82" y="56"/>
                  <a:pt x="81" y="55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2"/>
                  <a:pt x="80" y="52"/>
                  <a:pt x="80" y="52"/>
                </a:cubicBezTo>
                <a:cubicBezTo>
                  <a:pt x="80" y="50"/>
                  <a:pt x="80" y="50"/>
                  <a:pt x="80" y="50"/>
                </a:cubicBezTo>
                <a:cubicBezTo>
                  <a:pt x="79" y="51"/>
                  <a:pt x="79" y="51"/>
                  <a:pt x="79" y="51"/>
                </a:cubicBezTo>
                <a:cubicBezTo>
                  <a:pt x="78" y="51"/>
                  <a:pt x="78" y="50"/>
                  <a:pt x="78" y="50"/>
                </a:cubicBezTo>
                <a:cubicBezTo>
                  <a:pt x="78" y="50"/>
                  <a:pt x="78" y="49"/>
                  <a:pt x="78" y="49"/>
                </a:cubicBezTo>
                <a:cubicBezTo>
                  <a:pt x="77" y="49"/>
                  <a:pt x="77" y="49"/>
                  <a:pt x="76" y="48"/>
                </a:cubicBezTo>
                <a:cubicBezTo>
                  <a:pt x="74" y="49"/>
                  <a:pt x="74" y="49"/>
                  <a:pt x="74" y="49"/>
                </a:cubicBezTo>
                <a:cubicBezTo>
                  <a:pt x="73" y="49"/>
                  <a:pt x="72" y="48"/>
                  <a:pt x="72" y="48"/>
                </a:cubicBezTo>
                <a:cubicBezTo>
                  <a:pt x="71" y="48"/>
                  <a:pt x="71" y="47"/>
                  <a:pt x="71" y="48"/>
                </a:cubicBezTo>
                <a:cubicBezTo>
                  <a:pt x="70" y="48"/>
                  <a:pt x="70" y="48"/>
                  <a:pt x="69" y="48"/>
                </a:cubicBezTo>
                <a:cubicBezTo>
                  <a:pt x="69" y="47"/>
                  <a:pt x="68" y="47"/>
                  <a:pt x="68" y="46"/>
                </a:cubicBezTo>
                <a:cubicBezTo>
                  <a:pt x="68" y="45"/>
                  <a:pt x="67" y="45"/>
                  <a:pt x="67" y="46"/>
                </a:cubicBezTo>
                <a:cubicBezTo>
                  <a:pt x="67" y="46"/>
                  <a:pt x="67" y="46"/>
                  <a:pt x="67" y="46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70" y="49"/>
                  <a:pt x="71" y="48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2" y="51"/>
                </a:cubicBezTo>
                <a:cubicBezTo>
                  <a:pt x="72" y="52"/>
                  <a:pt x="71" y="52"/>
                  <a:pt x="70" y="53"/>
                </a:cubicBezTo>
                <a:cubicBezTo>
                  <a:pt x="70" y="53"/>
                  <a:pt x="69" y="53"/>
                  <a:pt x="69" y="54"/>
                </a:cubicBezTo>
                <a:cubicBezTo>
                  <a:pt x="69" y="54"/>
                  <a:pt x="68" y="54"/>
                  <a:pt x="68" y="54"/>
                </a:cubicBezTo>
                <a:cubicBezTo>
                  <a:pt x="68" y="54"/>
                  <a:pt x="67" y="54"/>
                  <a:pt x="66" y="55"/>
                </a:cubicBezTo>
                <a:cubicBezTo>
                  <a:pt x="65" y="55"/>
                  <a:pt x="64" y="55"/>
                  <a:pt x="64" y="53"/>
                </a:cubicBezTo>
                <a:cubicBezTo>
                  <a:pt x="63" y="52"/>
                  <a:pt x="63" y="51"/>
                  <a:pt x="62" y="51"/>
                </a:cubicBezTo>
                <a:cubicBezTo>
                  <a:pt x="62" y="51"/>
                  <a:pt x="61" y="50"/>
                  <a:pt x="61" y="49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47"/>
                  <a:pt x="60" y="47"/>
                  <a:pt x="59" y="47"/>
                </a:cubicBezTo>
                <a:cubicBezTo>
                  <a:pt x="59" y="47"/>
                  <a:pt x="60" y="48"/>
                  <a:pt x="61" y="51"/>
                </a:cubicBezTo>
                <a:cubicBezTo>
                  <a:pt x="62" y="53"/>
                  <a:pt x="63" y="54"/>
                  <a:pt x="63" y="54"/>
                </a:cubicBezTo>
                <a:cubicBezTo>
                  <a:pt x="64" y="54"/>
                  <a:pt x="64" y="55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8" y="57"/>
                  <a:pt x="68" y="57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60"/>
                  <a:pt x="66" y="61"/>
                  <a:pt x="66" y="61"/>
                </a:cubicBezTo>
                <a:cubicBezTo>
                  <a:pt x="65" y="61"/>
                  <a:pt x="64" y="61"/>
                  <a:pt x="64" y="62"/>
                </a:cubicBezTo>
                <a:cubicBezTo>
                  <a:pt x="63" y="63"/>
                  <a:pt x="63" y="63"/>
                  <a:pt x="63" y="6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4"/>
                  <a:pt x="62" y="65"/>
                  <a:pt x="62" y="66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70"/>
                  <a:pt x="62" y="71"/>
                  <a:pt x="61" y="72"/>
                </a:cubicBezTo>
                <a:cubicBezTo>
                  <a:pt x="60" y="72"/>
                  <a:pt x="59" y="73"/>
                  <a:pt x="59" y="73"/>
                </a:cubicBezTo>
                <a:cubicBezTo>
                  <a:pt x="60" y="74"/>
                  <a:pt x="60" y="74"/>
                  <a:pt x="60" y="75"/>
                </a:cubicBezTo>
                <a:cubicBezTo>
                  <a:pt x="60" y="75"/>
                  <a:pt x="60" y="75"/>
                  <a:pt x="59" y="75"/>
                </a:cubicBezTo>
                <a:cubicBezTo>
                  <a:pt x="59" y="76"/>
                  <a:pt x="58" y="76"/>
                  <a:pt x="59" y="76"/>
                </a:cubicBezTo>
                <a:cubicBezTo>
                  <a:pt x="59" y="77"/>
                  <a:pt x="58" y="77"/>
                  <a:pt x="57" y="79"/>
                </a:cubicBezTo>
                <a:cubicBezTo>
                  <a:pt x="56" y="80"/>
                  <a:pt x="55" y="80"/>
                  <a:pt x="54" y="80"/>
                </a:cubicBezTo>
                <a:cubicBezTo>
                  <a:pt x="53" y="80"/>
                  <a:pt x="52" y="80"/>
                  <a:pt x="52" y="81"/>
                </a:cubicBezTo>
                <a:cubicBezTo>
                  <a:pt x="51" y="81"/>
                  <a:pt x="51" y="81"/>
                  <a:pt x="50" y="80"/>
                </a:cubicBezTo>
                <a:cubicBezTo>
                  <a:pt x="50" y="78"/>
                  <a:pt x="50" y="78"/>
                  <a:pt x="50" y="78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6"/>
                  <a:pt x="49" y="76"/>
                  <a:pt x="49" y="75"/>
                </a:cubicBezTo>
                <a:cubicBezTo>
                  <a:pt x="49" y="74"/>
                  <a:pt x="48" y="74"/>
                  <a:pt x="48" y="73"/>
                </a:cubicBezTo>
                <a:cubicBezTo>
                  <a:pt x="47" y="72"/>
                  <a:pt x="47" y="71"/>
                  <a:pt x="47" y="71"/>
                </a:cubicBezTo>
                <a:cubicBezTo>
                  <a:pt x="47" y="70"/>
                  <a:pt x="47" y="69"/>
                  <a:pt x="48" y="69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7"/>
                  <a:pt x="48" y="67"/>
                  <a:pt x="48" y="66"/>
                </a:cubicBezTo>
                <a:cubicBezTo>
                  <a:pt x="48" y="66"/>
                  <a:pt x="48" y="66"/>
                  <a:pt x="48" y="65"/>
                </a:cubicBezTo>
                <a:cubicBezTo>
                  <a:pt x="47" y="65"/>
                  <a:pt x="47" y="65"/>
                  <a:pt x="47" y="64"/>
                </a:cubicBezTo>
                <a:cubicBezTo>
                  <a:pt x="46" y="64"/>
                  <a:pt x="46" y="63"/>
                  <a:pt x="46" y="63"/>
                </a:cubicBezTo>
                <a:cubicBezTo>
                  <a:pt x="45" y="63"/>
                  <a:pt x="45" y="63"/>
                  <a:pt x="45" y="62"/>
                </a:cubicBezTo>
                <a:cubicBezTo>
                  <a:pt x="46" y="62"/>
                  <a:pt x="46" y="62"/>
                  <a:pt x="46" y="61"/>
                </a:cubicBezTo>
                <a:cubicBezTo>
                  <a:pt x="46" y="61"/>
                  <a:pt x="46" y="61"/>
                  <a:pt x="46" y="60"/>
                </a:cubicBezTo>
                <a:cubicBezTo>
                  <a:pt x="46" y="60"/>
                  <a:pt x="46" y="60"/>
                  <a:pt x="46" y="60"/>
                </a:cubicBezTo>
                <a:cubicBezTo>
                  <a:pt x="45" y="59"/>
                  <a:pt x="45" y="59"/>
                  <a:pt x="45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8"/>
                  <a:pt x="42" y="58"/>
                  <a:pt x="41" y="58"/>
                </a:cubicBezTo>
                <a:cubicBezTo>
                  <a:pt x="40" y="59"/>
                  <a:pt x="40" y="59"/>
                  <a:pt x="40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60"/>
                </a:cubicBezTo>
                <a:cubicBezTo>
                  <a:pt x="37" y="60"/>
                  <a:pt x="36" y="60"/>
                  <a:pt x="36" y="60"/>
                </a:cubicBezTo>
                <a:cubicBezTo>
                  <a:pt x="35" y="59"/>
                  <a:pt x="35" y="59"/>
                  <a:pt x="35" y="59"/>
                </a:cubicBezTo>
                <a:cubicBezTo>
                  <a:pt x="34" y="58"/>
                  <a:pt x="34" y="58"/>
                  <a:pt x="33" y="57"/>
                </a:cubicBezTo>
                <a:cubicBezTo>
                  <a:pt x="33" y="57"/>
                  <a:pt x="33" y="56"/>
                  <a:pt x="32" y="56"/>
                </a:cubicBezTo>
                <a:cubicBezTo>
                  <a:pt x="32" y="56"/>
                  <a:pt x="31" y="56"/>
                  <a:pt x="31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1" y="54"/>
                  <a:pt x="31" y="54"/>
                </a:cubicBezTo>
                <a:cubicBezTo>
                  <a:pt x="31" y="54"/>
                  <a:pt x="31" y="54"/>
                  <a:pt x="31" y="54"/>
                </a:cubicBezTo>
                <a:cubicBezTo>
                  <a:pt x="32" y="53"/>
                  <a:pt x="32" y="52"/>
                  <a:pt x="32" y="51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2" y="49"/>
                  <a:pt x="33" y="48"/>
                </a:cubicBezTo>
                <a:cubicBezTo>
                  <a:pt x="33" y="48"/>
                  <a:pt x="34" y="47"/>
                  <a:pt x="34" y="47"/>
                </a:cubicBezTo>
                <a:cubicBezTo>
                  <a:pt x="35" y="46"/>
                  <a:pt x="35" y="46"/>
                  <a:pt x="35" y="45"/>
                </a:cubicBezTo>
                <a:cubicBezTo>
                  <a:pt x="35" y="44"/>
                  <a:pt x="36" y="44"/>
                  <a:pt x="36" y="44"/>
                </a:cubicBezTo>
                <a:cubicBezTo>
                  <a:pt x="37" y="43"/>
                  <a:pt x="38" y="43"/>
                  <a:pt x="39" y="43"/>
                </a:cubicBezTo>
                <a:cubicBezTo>
                  <a:pt x="42" y="42"/>
                  <a:pt x="42" y="42"/>
                  <a:pt x="42" y="42"/>
                </a:cubicBezTo>
                <a:cubicBezTo>
                  <a:pt x="44" y="42"/>
                  <a:pt x="45" y="42"/>
                  <a:pt x="45" y="42"/>
                </a:cubicBezTo>
                <a:cubicBezTo>
                  <a:pt x="46" y="41"/>
                  <a:pt x="46" y="42"/>
                  <a:pt x="46" y="42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4"/>
                </a:cubicBezTo>
                <a:cubicBezTo>
                  <a:pt x="47" y="44"/>
                  <a:pt x="47" y="44"/>
                  <a:pt x="48" y="44"/>
                </a:cubicBezTo>
                <a:cubicBezTo>
                  <a:pt x="50" y="45"/>
                  <a:pt x="50" y="45"/>
                  <a:pt x="50" y="45"/>
                </a:cubicBezTo>
                <a:cubicBezTo>
                  <a:pt x="51" y="45"/>
                  <a:pt x="51" y="45"/>
                  <a:pt x="52" y="45"/>
                </a:cubicBezTo>
                <a:cubicBezTo>
                  <a:pt x="52" y="44"/>
                  <a:pt x="52" y="44"/>
                  <a:pt x="53" y="44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5"/>
                  <a:pt x="56" y="45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5"/>
                  <a:pt x="56" y="45"/>
                  <a:pt x="57" y="45"/>
                </a:cubicBezTo>
                <a:cubicBezTo>
                  <a:pt x="57" y="45"/>
                  <a:pt x="58" y="45"/>
                  <a:pt x="58" y="45"/>
                </a:cubicBezTo>
                <a:cubicBezTo>
                  <a:pt x="58" y="45"/>
                  <a:pt x="58" y="45"/>
                  <a:pt x="59" y="45"/>
                </a:cubicBezTo>
                <a:cubicBezTo>
                  <a:pt x="59" y="45"/>
                  <a:pt x="60" y="44"/>
                  <a:pt x="60" y="43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8" y="43"/>
                  <a:pt x="58" y="43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5" y="42"/>
                </a:cubicBezTo>
                <a:cubicBezTo>
                  <a:pt x="55" y="42"/>
                  <a:pt x="55" y="41"/>
                  <a:pt x="55" y="41"/>
                </a:cubicBezTo>
                <a:cubicBezTo>
                  <a:pt x="55" y="40"/>
                  <a:pt x="54" y="40"/>
                  <a:pt x="54" y="40"/>
                </a:cubicBezTo>
                <a:cubicBezTo>
                  <a:pt x="53" y="40"/>
                  <a:pt x="53" y="41"/>
                  <a:pt x="53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2"/>
                  <a:pt x="54" y="42"/>
                  <a:pt x="53" y="42"/>
                </a:cubicBezTo>
                <a:cubicBezTo>
                  <a:pt x="53" y="42"/>
                  <a:pt x="52" y="43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1" y="40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0"/>
                  <a:pt x="51" y="39"/>
                  <a:pt x="50" y="39"/>
                </a:cubicBezTo>
                <a:cubicBezTo>
                  <a:pt x="50" y="39"/>
                  <a:pt x="50" y="39"/>
                  <a:pt x="50" y="39"/>
                </a:cubicBezTo>
                <a:cubicBezTo>
                  <a:pt x="50" y="38"/>
                  <a:pt x="49" y="38"/>
                  <a:pt x="48" y="38"/>
                </a:cubicBezTo>
                <a:cubicBezTo>
                  <a:pt x="48" y="37"/>
                  <a:pt x="47" y="37"/>
                  <a:pt x="47" y="38"/>
                </a:cubicBezTo>
                <a:cubicBezTo>
                  <a:pt x="47" y="38"/>
                  <a:pt x="47" y="38"/>
                  <a:pt x="48" y="38"/>
                </a:cubicBezTo>
                <a:cubicBezTo>
                  <a:pt x="48" y="38"/>
                  <a:pt x="48" y="38"/>
                  <a:pt x="48" y="39"/>
                </a:cubicBezTo>
                <a:cubicBezTo>
                  <a:pt x="48" y="39"/>
                  <a:pt x="49" y="39"/>
                  <a:pt x="49" y="39"/>
                </a:cubicBezTo>
                <a:cubicBezTo>
                  <a:pt x="51" y="40"/>
                  <a:pt x="51" y="40"/>
                  <a:pt x="51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0"/>
                  <a:pt x="50" y="41"/>
                  <a:pt x="50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0"/>
                  <a:pt x="48" y="40"/>
                  <a:pt x="48" y="39"/>
                </a:cubicBezTo>
                <a:cubicBezTo>
                  <a:pt x="47" y="39"/>
                  <a:pt x="46" y="39"/>
                  <a:pt x="46" y="38"/>
                </a:cubicBezTo>
                <a:cubicBezTo>
                  <a:pt x="46" y="38"/>
                  <a:pt x="46" y="38"/>
                  <a:pt x="45" y="38"/>
                </a:cubicBezTo>
                <a:cubicBezTo>
                  <a:pt x="44" y="39"/>
                  <a:pt x="44" y="39"/>
                  <a:pt x="44" y="39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43" y="39"/>
                  <a:pt x="42" y="39"/>
                </a:cubicBezTo>
                <a:cubicBezTo>
                  <a:pt x="42" y="39"/>
                  <a:pt x="42" y="40"/>
                  <a:pt x="41" y="40"/>
                </a:cubicBezTo>
                <a:cubicBezTo>
                  <a:pt x="41" y="40"/>
                  <a:pt x="41" y="40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8" y="42"/>
                  <a:pt x="38" y="42"/>
                </a:cubicBezTo>
                <a:cubicBezTo>
                  <a:pt x="38" y="42"/>
                  <a:pt x="38" y="42"/>
                  <a:pt x="38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42"/>
                  <a:pt x="35" y="41"/>
                  <a:pt x="35" y="41"/>
                </a:cubicBezTo>
                <a:cubicBezTo>
                  <a:pt x="35" y="41"/>
                  <a:pt x="35" y="41"/>
                  <a:pt x="36" y="41"/>
                </a:cubicBezTo>
                <a:cubicBezTo>
                  <a:pt x="36" y="40"/>
                  <a:pt x="36" y="40"/>
                  <a:pt x="36" y="39"/>
                </a:cubicBezTo>
                <a:cubicBezTo>
                  <a:pt x="35" y="39"/>
                  <a:pt x="35" y="39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8"/>
                  <a:pt x="40" y="38"/>
                  <a:pt x="40" y="38"/>
                </a:cubicBezTo>
                <a:cubicBezTo>
                  <a:pt x="41" y="37"/>
                  <a:pt x="40" y="36"/>
                  <a:pt x="39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40" y="35"/>
                  <a:pt x="40" y="35"/>
                  <a:pt x="4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5"/>
                  <a:pt x="42" y="35"/>
                  <a:pt x="42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4" y="33"/>
                  <a:pt x="44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2"/>
                  <a:pt x="45" y="31"/>
                  <a:pt x="46" y="31"/>
                </a:cubicBezTo>
                <a:cubicBezTo>
                  <a:pt x="46" y="31"/>
                  <a:pt x="46" y="31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50" y="33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1" y="33"/>
                  <a:pt x="52" y="33"/>
                  <a:pt x="52" y="32"/>
                </a:cubicBezTo>
                <a:close/>
                <a:moveTo>
                  <a:pt x="32" y="27"/>
                </a:moveTo>
                <a:cubicBezTo>
                  <a:pt x="32" y="26"/>
                  <a:pt x="31" y="26"/>
                  <a:pt x="30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7" y="26"/>
                </a:cubicBezTo>
                <a:cubicBezTo>
                  <a:pt x="27" y="26"/>
                  <a:pt x="27" y="27"/>
                  <a:pt x="27" y="27"/>
                </a:cubicBezTo>
                <a:cubicBezTo>
                  <a:pt x="27" y="27"/>
                  <a:pt x="28" y="27"/>
                  <a:pt x="28" y="27"/>
                </a:cubicBezTo>
                <a:cubicBezTo>
                  <a:pt x="29" y="27"/>
                  <a:pt x="29" y="27"/>
                  <a:pt x="29" y="28"/>
                </a:cubicBezTo>
                <a:cubicBezTo>
                  <a:pt x="29" y="28"/>
                  <a:pt x="29" y="28"/>
                  <a:pt x="30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37" y="33"/>
                </a:moveTo>
                <a:cubicBezTo>
                  <a:pt x="37" y="32"/>
                  <a:pt x="37" y="32"/>
                  <a:pt x="36" y="32"/>
                </a:cubicBezTo>
                <a:cubicBezTo>
                  <a:pt x="35" y="32"/>
                  <a:pt x="35" y="33"/>
                  <a:pt x="35" y="33"/>
                </a:cubicBezTo>
                <a:cubicBezTo>
                  <a:pt x="35" y="33"/>
                  <a:pt x="35" y="33"/>
                  <a:pt x="35" y="34"/>
                </a:cubicBezTo>
                <a:cubicBezTo>
                  <a:pt x="35" y="34"/>
                  <a:pt x="35" y="34"/>
                  <a:pt x="36" y="34"/>
                </a:cubicBezTo>
                <a:cubicBezTo>
                  <a:pt x="37" y="34"/>
                  <a:pt x="37" y="34"/>
                  <a:pt x="37" y="33"/>
                </a:cubicBezTo>
                <a:close/>
                <a:moveTo>
                  <a:pt x="39" y="30"/>
                </a:moveTo>
                <a:cubicBezTo>
                  <a:pt x="37" y="31"/>
                  <a:pt x="37" y="31"/>
                  <a:pt x="37" y="31"/>
                </a:cubicBezTo>
                <a:cubicBezTo>
                  <a:pt x="36" y="31"/>
                  <a:pt x="36" y="31"/>
                  <a:pt x="37" y="31"/>
                </a:cubicBezTo>
                <a:cubicBezTo>
                  <a:pt x="37" y="32"/>
                  <a:pt x="38" y="33"/>
                  <a:pt x="39" y="33"/>
                </a:cubicBezTo>
                <a:cubicBezTo>
                  <a:pt x="40" y="33"/>
                  <a:pt x="40" y="33"/>
                  <a:pt x="39" y="33"/>
                </a:cubicBezTo>
                <a:cubicBezTo>
                  <a:pt x="38" y="33"/>
                  <a:pt x="38" y="33"/>
                  <a:pt x="38" y="34"/>
                </a:cubicBezTo>
                <a:cubicBezTo>
                  <a:pt x="38" y="34"/>
                  <a:pt x="38" y="34"/>
                  <a:pt x="39" y="34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4"/>
                  <a:pt x="39" y="34"/>
                  <a:pt x="39" y="34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5"/>
                  <a:pt x="42" y="34"/>
                  <a:pt x="42" y="34"/>
                </a:cubicBezTo>
                <a:cubicBezTo>
                  <a:pt x="42" y="33"/>
                  <a:pt x="41" y="33"/>
                  <a:pt x="41" y="33"/>
                </a:cubicBezTo>
                <a:cubicBezTo>
                  <a:pt x="41" y="33"/>
                  <a:pt x="40" y="33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0" y="32"/>
                  <a:pt x="40" y="31"/>
                </a:cubicBezTo>
                <a:cubicBezTo>
                  <a:pt x="40" y="31"/>
                  <a:pt x="39" y="30"/>
                  <a:pt x="39" y="30"/>
                </a:cubicBezTo>
                <a:close/>
                <a:moveTo>
                  <a:pt x="42" y="40"/>
                </a:moveTo>
                <a:cubicBezTo>
                  <a:pt x="42" y="40"/>
                  <a:pt x="42" y="40"/>
                  <a:pt x="42" y="40"/>
                </a:cubicBezTo>
                <a:cubicBezTo>
                  <a:pt x="42" y="40"/>
                  <a:pt x="42" y="40"/>
                  <a:pt x="42" y="40"/>
                </a:cubicBezTo>
                <a:close/>
                <a:moveTo>
                  <a:pt x="45" y="40"/>
                </a:move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41"/>
                  <a:pt x="45" y="41"/>
                </a:cubicBezTo>
                <a:cubicBezTo>
                  <a:pt x="45" y="41"/>
                  <a:pt x="46" y="41"/>
                  <a:pt x="46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5" y="40"/>
                  <a:pt x="45" y="40"/>
                </a:cubicBezTo>
                <a:close/>
                <a:moveTo>
                  <a:pt x="47" y="41"/>
                </a:moveTo>
                <a:cubicBezTo>
                  <a:pt x="47" y="41"/>
                  <a:pt x="47" y="42"/>
                  <a:pt x="48" y="42"/>
                </a:cubicBezTo>
                <a:cubicBezTo>
                  <a:pt x="48" y="42"/>
                  <a:pt x="48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1"/>
                  <a:pt x="49" y="41"/>
                  <a:pt x="48" y="41"/>
                </a:cubicBezTo>
                <a:lnTo>
                  <a:pt x="47" y="41"/>
                </a:lnTo>
                <a:close/>
                <a:moveTo>
                  <a:pt x="57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39"/>
                  <a:pt x="56" y="39"/>
                  <a:pt x="56" y="39"/>
                </a:cubicBezTo>
                <a:cubicBezTo>
                  <a:pt x="55" y="39"/>
                  <a:pt x="55" y="38"/>
                  <a:pt x="56" y="38"/>
                </a:cubicBezTo>
                <a:cubicBezTo>
                  <a:pt x="56" y="38"/>
                  <a:pt x="56" y="38"/>
                  <a:pt x="57" y="37"/>
                </a:cubicBezTo>
                <a:cubicBezTo>
                  <a:pt x="57" y="37"/>
                  <a:pt x="57" y="37"/>
                  <a:pt x="58" y="37"/>
                </a:cubicBezTo>
                <a:cubicBezTo>
                  <a:pt x="58" y="37"/>
                  <a:pt x="58" y="37"/>
                  <a:pt x="58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7"/>
                  <a:pt x="60" y="37"/>
                </a:cubicBezTo>
                <a:cubicBezTo>
                  <a:pt x="60" y="37"/>
                  <a:pt x="60" y="37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37"/>
                  <a:pt x="61" y="37"/>
                  <a:pt x="60" y="37"/>
                </a:cubicBezTo>
                <a:cubicBezTo>
                  <a:pt x="60" y="37"/>
                  <a:pt x="60" y="37"/>
                  <a:pt x="61" y="38"/>
                </a:cubicBezTo>
                <a:cubicBezTo>
                  <a:pt x="61" y="38"/>
                  <a:pt x="61" y="38"/>
                  <a:pt x="62" y="38"/>
                </a:cubicBezTo>
                <a:cubicBezTo>
                  <a:pt x="62" y="38"/>
                  <a:pt x="62" y="39"/>
                  <a:pt x="63" y="39"/>
                </a:cubicBezTo>
                <a:cubicBezTo>
                  <a:pt x="63" y="39"/>
                  <a:pt x="63" y="39"/>
                  <a:pt x="63" y="40"/>
                </a:cubicBezTo>
                <a:cubicBezTo>
                  <a:pt x="62" y="40"/>
                  <a:pt x="61" y="40"/>
                  <a:pt x="60" y="40"/>
                </a:cubicBezTo>
                <a:cubicBezTo>
                  <a:pt x="59" y="39"/>
                  <a:pt x="58" y="39"/>
                  <a:pt x="58" y="39"/>
                </a:cubicBezTo>
                <a:cubicBezTo>
                  <a:pt x="58" y="40"/>
                  <a:pt x="58" y="40"/>
                  <a:pt x="57" y="40"/>
                </a:cubicBezTo>
                <a:close/>
                <a:moveTo>
                  <a:pt x="57" y="29"/>
                </a:moveTo>
                <a:cubicBezTo>
                  <a:pt x="58" y="28"/>
                  <a:pt x="58" y="28"/>
                  <a:pt x="58" y="29"/>
                </a:cubicBezTo>
                <a:cubicBezTo>
                  <a:pt x="58" y="29"/>
                  <a:pt x="59" y="29"/>
                  <a:pt x="59" y="29"/>
                </a:cubicBezTo>
                <a:cubicBezTo>
                  <a:pt x="58" y="30"/>
                  <a:pt x="58" y="30"/>
                  <a:pt x="58" y="29"/>
                </a:cubicBezTo>
                <a:cubicBezTo>
                  <a:pt x="57" y="29"/>
                  <a:pt x="57" y="29"/>
                  <a:pt x="57" y="29"/>
                </a:cubicBezTo>
                <a:close/>
                <a:moveTo>
                  <a:pt x="58" y="63"/>
                </a:moveTo>
                <a:cubicBezTo>
                  <a:pt x="58" y="63"/>
                  <a:pt x="58" y="63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2"/>
                  <a:pt x="59" y="62"/>
                  <a:pt x="59" y="63"/>
                </a:cubicBezTo>
                <a:cubicBezTo>
                  <a:pt x="59" y="63"/>
                  <a:pt x="58" y="63"/>
                  <a:pt x="58" y="63"/>
                </a:cubicBezTo>
                <a:close/>
                <a:moveTo>
                  <a:pt x="64" y="74"/>
                </a:moveTo>
                <a:cubicBezTo>
                  <a:pt x="64" y="75"/>
                  <a:pt x="64" y="75"/>
                  <a:pt x="64" y="75"/>
                </a:cubicBezTo>
                <a:cubicBezTo>
                  <a:pt x="64" y="76"/>
                  <a:pt x="65" y="76"/>
                  <a:pt x="65" y="76"/>
                </a:cubicBezTo>
                <a:cubicBezTo>
                  <a:pt x="66" y="76"/>
                  <a:pt x="66" y="75"/>
                  <a:pt x="67" y="74"/>
                </a:cubicBezTo>
                <a:cubicBezTo>
                  <a:pt x="67" y="72"/>
                  <a:pt x="67" y="71"/>
                  <a:pt x="68" y="71"/>
                </a:cubicBezTo>
                <a:cubicBezTo>
                  <a:pt x="68" y="71"/>
                  <a:pt x="68" y="71"/>
                  <a:pt x="68" y="70"/>
                </a:cubicBezTo>
                <a:cubicBezTo>
                  <a:pt x="68" y="69"/>
                  <a:pt x="68" y="69"/>
                  <a:pt x="67" y="68"/>
                </a:cubicBezTo>
                <a:cubicBezTo>
                  <a:pt x="67" y="68"/>
                  <a:pt x="67" y="69"/>
                  <a:pt x="67" y="69"/>
                </a:cubicBezTo>
                <a:cubicBezTo>
                  <a:pt x="66" y="70"/>
                  <a:pt x="66" y="71"/>
                  <a:pt x="65" y="70"/>
                </a:cubicBezTo>
                <a:cubicBezTo>
                  <a:pt x="64" y="70"/>
                  <a:pt x="64" y="71"/>
                  <a:pt x="64" y="72"/>
                </a:cubicBezTo>
                <a:cubicBezTo>
                  <a:pt x="65" y="72"/>
                  <a:pt x="65" y="73"/>
                  <a:pt x="64" y="73"/>
                </a:cubicBezTo>
                <a:cubicBezTo>
                  <a:pt x="64" y="73"/>
                  <a:pt x="64" y="74"/>
                  <a:pt x="64" y="74"/>
                </a:cubicBezTo>
                <a:close/>
                <a:moveTo>
                  <a:pt x="70" y="42"/>
                </a:moveTo>
                <a:cubicBezTo>
                  <a:pt x="70" y="42"/>
                  <a:pt x="69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67" y="42"/>
                  <a:pt x="67" y="41"/>
                  <a:pt x="67" y="41"/>
                </a:cubicBezTo>
                <a:cubicBezTo>
                  <a:pt x="67" y="41"/>
                  <a:pt x="67" y="40"/>
                  <a:pt x="67" y="40"/>
                </a:cubicBezTo>
                <a:cubicBezTo>
                  <a:pt x="67" y="41"/>
                  <a:pt x="67" y="40"/>
                  <a:pt x="68" y="40"/>
                </a:cubicBezTo>
                <a:cubicBezTo>
                  <a:pt x="68" y="40"/>
                  <a:pt x="68" y="40"/>
                  <a:pt x="68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6" y="39"/>
                  <a:pt x="66" y="38"/>
                </a:cubicBezTo>
                <a:cubicBezTo>
                  <a:pt x="65" y="38"/>
                  <a:pt x="65" y="37"/>
                  <a:pt x="66" y="37"/>
                </a:cubicBezTo>
                <a:cubicBezTo>
                  <a:pt x="66" y="37"/>
                  <a:pt x="66" y="37"/>
                  <a:pt x="67" y="37"/>
                </a:cubicBezTo>
                <a:cubicBezTo>
                  <a:pt x="67" y="37"/>
                  <a:pt x="67" y="37"/>
                  <a:pt x="68" y="37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36"/>
                  <a:pt x="69" y="36"/>
                  <a:pt x="69" y="36"/>
                </a:cubicBezTo>
                <a:cubicBezTo>
                  <a:pt x="69" y="36"/>
                  <a:pt x="70" y="36"/>
                  <a:pt x="70" y="37"/>
                </a:cubicBezTo>
                <a:cubicBezTo>
                  <a:pt x="70" y="37"/>
                  <a:pt x="70" y="37"/>
                  <a:pt x="70" y="37"/>
                </a:cubicBezTo>
                <a:cubicBezTo>
                  <a:pt x="70" y="37"/>
                  <a:pt x="70" y="37"/>
                  <a:pt x="70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7"/>
                  <a:pt x="68" y="37"/>
                  <a:pt x="68" y="37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8"/>
                  <a:pt x="68" y="38"/>
                  <a:pt x="69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40"/>
                  <a:pt x="69" y="40"/>
                </a:cubicBezTo>
                <a:cubicBezTo>
                  <a:pt x="69" y="40"/>
                  <a:pt x="69" y="40"/>
                  <a:pt x="69" y="40"/>
                </a:cubicBezTo>
                <a:cubicBezTo>
                  <a:pt x="70" y="40"/>
                  <a:pt x="70" y="41"/>
                  <a:pt x="70" y="42"/>
                </a:cubicBezTo>
                <a:close/>
                <a:moveTo>
                  <a:pt x="75" y="21"/>
                </a:moveTo>
                <a:cubicBezTo>
                  <a:pt x="72" y="21"/>
                  <a:pt x="72" y="21"/>
                  <a:pt x="72" y="21"/>
                </a:cubicBezTo>
                <a:cubicBezTo>
                  <a:pt x="72" y="21"/>
                  <a:pt x="72" y="21"/>
                  <a:pt x="71" y="21"/>
                </a:cubicBezTo>
                <a:cubicBezTo>
                  <a:pt x="71" y="22"/>
                  <a:pt x="70" y="22"/>
                  <a:pt x="69" y="22"/>
                </a:cubicBezTo>
                <a:cubicBezTo>
                  <a:pt x="68" y="23"/>
                  <a:pt x="68" y="23"/>
                  <a:pt x="68" y="23"/>
                </a:cubicBezTo>
                <a:cubicBezTo>
                  <a:pt x="69" y="24"/>
                  <a:pt x="70" y="24"/>
                  <a:pt x="70" y="24"/>
                </a:cubicBezTo>
                <a:cubicBezTo>
                  <a:pt x="71" y="24"/>
                  <a:pt x="71" y="24"/>
                  <a:pt x="72" y="24"/>
                </a:cubicBezTo>
                <a:cubicBezTo>
                  <a:pt x="72" y="23"/>
                  <a:pt x="72" y="23"/>
                  <a:pt x="71" y="23"/>
                </a:cubicBezTo>
                <a:cubicBezTo>
                  <a:pt x="71" y="23"/>
                  <a:pt x="71" y="23"/>
                  <a:pt x="71" y="22"/>
                </a:cubicBezTo>
                <a:cubicBezTo>
                  <a:pt x="73" y="21"/>
                  <a:pt x="74" y="21"/>
                  <a:pt x="75" y="21"/>
                </a:cubicBezTo>
                <a:cubicBezTo>
                  <a:pt x="76" y="21"/>
                  <a:pt x="77" y="21"/>
                  <a:pt x="77" y="21"/>
                </a:cubicBezTo>
                <a:cubicBezTo>
                  <a:pt x="78" y="21"/>
                  <a:pt x="78" y="20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1"/>
                  <a:pt x="76" y="21"/>
                  <a:pt x="76" y="21"/>
                </a:cubicBezTo>
                <a:lnTo>
                  <a:pt x="75" y="21"/>
                </a:lnTo>
                <a:close/>
                <a:moveTo>
                  <a:pt x="84" y="57"/>
                </a:moveTo>
                <a:cubicBezTo>
                  <a:pt x="84" y="57"/>
                  <a:pt x="84" y="57"/>
                  <a:pt x="84" y="58"/>
                </a:cubicBezTo>
                <a:cubicBezTo>
                  <a:pt x="84" y="58"/>
                  <a:pt x="84" y="59"/>
                  <a:pt x="84" y="59"/>
                </a:cubicBezTo>
                <a:cubicBezTo>
                  <a:pt x="84" y="59"/>
                  <a:pt x="84" y="59"/>
                  <a:pt x="84" y="58"/>
                </a:cubicBezTo>
                <a:cubicBezTo>
                  <a:pt x="84" y="58"/>
                  <a:pt x="85" y="58"/>
                  <a:pt x="85" y="58"/>
                </a:cubicBezTo>
                <a:cubicBezTo>
                  <a:pt x="85" y="58"/>
                  <a:pt x="84" y="57"/>
                  <a:pt x="84" y="57"/>
                </a:cubicBezTo>
                <a:cubicBezTo>
                  <a:pt x="84" y="57"/>
                  <a:pt x="84" y="57"/>
                  <a:pt x="84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60920" y="666545"/>
            <a:ext cx="3724836" cy="5242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有 法 可 依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23600" y="2584012"/>
            <a:ext cx="3247407" cy="3244792"/>
            <a:chOff x="3938712" y="1695424"/>
            <a:chExt cx="4179595" cy="4176229"/>
          </a:xfrm>
        </p:grpSpPr>
        <p:sp>
          <p:nvSpPr>
            <p:cNvPr id="7" name="Oval 80"/>
            <p:cNvSpPr>
              <a:spLocks noChangeArrowheads="1"/>
            </p:cNvSpPr>
            <p:nvPr/>
          </p:nvSpPr>
          <p:spPr bwMode="auto">
            <a:xfrm>
              <a:off x="3938712" y="1695424"/>
              <a:ext cx="4179595" cy="41762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8" name="Oval 81"/>
            <p:cNvSpPr>
              <a:spLocks noChangeArrowheads="1"/>
            </p:cNvSpPr>
            <p:nvPr/>
          </p:nvSpPr>
          <p:spPr bwMode="auto">
            <a:xfrm>
              <a:off x="4389067" y="2144097"/>
              <a:ext cx="3278885" cy="3278883"/>
            </a:xfrm>
            <a:prstGeom prst="ellipse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9" name="Oval 82"/>
            <p:cNvSpPr>
              <a:spLocks noChangeArrowheads="1"/>
            </p:cNvSpPr>
            <p:nvPr/>
          </p:nvSpPr>
          <p:spPr bwMode="auto">
            <a:xfrm>
              <a:off x="4637011" y="2394358"/>
              <a:ext cx="2782997" cy="2778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86193" y="4488364"/>
            <a:ext cx="676231" cy="674801"/>
            <a:chOff x="3870207" y="3455558"/>
            <a:chExt cx="1340149" cy="1337314"/>
          </a:xfrm>
        </p:grpSpPr>
        <p:sp>
          <p:nvSpPr>
            <p:cNvPr id="11" name="Oval 86"/>
            <p:cNvSpPr>
              <a:spLocks noChangeArrowheads="1"/>
            </p:cNvSpPr>
            <p:nvPr/>
          </p:nvSpPr>
          <p:spPr bwMode="auto">
            <a:xfrm>
              <a:off x="3870207" y="3455558"/>
              <a:ext cx="1340149" cy="13373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2" name="Freeform 206"/>
            <p:cNvSpPr>
              <a:spLocks noEditPoints="1"/>
            </p:cNvSpPr>
            <p:nvPr/>
          </p:nvSpPr>
          <p:spPr bwMode="auto">
            <a:xfrm>
              <a:off x="4280784" y="3888327"/>
              <a:ext cx="518997" cy="465412"/>
            </a:xfrm>
            <a:custGeom>
              <a:avLst/>
              <a:gdLst>
                <a:gd name="T0" fmla="*/ 194 w 3394"/>
                <a:gd name="T1" fmla="*/ 2074 h 3044"/>
                <a:gd name="T2" fmla="*/ 235 w 3394"/>
                <a:gd name="T3" fmla="*/ 2172 h 3044"/>
                <a:gd name="T4" fmla="*/ 314 w 3394"/>
                <a:gd name="T5" fmla="*/ 2239 h 3044"/>
                <a:gd name="T6" fmla="*/ 418 w 3394"/>
                <a:gd name="T7" fmla="*/ 2265 h 3044"/>
                <a:gd name="T8" fmla="*/ 3048 w 3394"/>
                <a:gd name="T9" fmla="*/ 2254 h 3044"/>
                <a:gd name="T10" fmla="*/ 3136 w 3394"/>
                <a:gd name="T11" fmla="*/ 2198 h 3044"/>
                <a:gd name="T12" fmla="*/ 3192 w 3394"/>
                <a:gd name="T13" fmla="*/ 2109 h 3044"/>
                <a:gd name="T14" fmla="*/ 3203 w 3394"/>
                <a:gd name="T15" fmla="*/ 1961 h 3044"/>
                <a:gd name="T16" fmla="*/ 381 w 3394"/>
                <a:gd name="T17" fmla="*/ 194 h 3044"/>
                <a:gd name="T18" fmla="*/ 283 w 3394"/>
                <a:gd name="T19" fmla="*/ 235 h 3044"/>
                <a:gd name="T20" fmla="*/ 215 w 3394"/>
                <a:gd name="T21" fmla="*/ 314 h 3044"/>
                <a:gd name="T22" fmla="*/ 191 w 3394"/>
                <a:gd name="T23" fmla="*/ 419 h 3044"/>
                <a:gd name="T24" fmla="*/ 3204 w 3394"/>
                <a:gd name="T25" fmla="*/ 419 h 3044"/>
                <a:gd name="T26" fmla="*/ 3178 w 3394"/>
                <a:gd name="T27" fmla="*/ 314 h 3044"/>
                <a:gd name="T28" fmla="*/ 3110 w 3394"/>
                <a:gd name="T29" fmla="*/ 235 h 3044"/>
                <a:gd name="T30" fmla="*/ 3013 w 3394"/>
                <a:gd name="T31" fmla="*/ 194 h 3044"/>
                <a:gd name="T32" fmla="*/ 418 w 3394"/>
                <a:gd name="T33" fmla="*/ 0 h 3044"/>
                <a:gd name="T34" fmla="*/ 3079 w 3394"/>
                <a:gd name="T35" fmla="*/ 14 h 3044"/>
                <a:gd name="T36" fmla="*/ 3215 w 3394"/>
                <a:gd name="T37" fmla="*/ 75 h 3044"/>
                <a:gd name="T38" fmla="*/ 3319 w 3394"/>
                <a:gd name="T39" fmla="*/ 179 h 3044"/>
                <a:gd name="T40" fmla="*/ 3380 w 3394"/>
                <a:gd name="T41" fmla="*/ 316 h 3044"/>
                <a:gd name="T42" fmla="*/ 3394 w 3394"/>
                <a:gd name="T43" fmla="*/ 2037 h 3044"/>
                <a:gd name="T44" fmla="*/ 3365 w 3394"/>
                <a:gd name="T45" fmla="*/ 2188 h 3044"/>
                <a:gd name="T46" fmla="*/ 3288 w 3394"/>
                <a:gd name="T47" fmla="*/ 2314 h 3044"/>
                <a:gd name="T48" fmla="*/ 3171 w 3394"/>
                <a:gd name="T49" fmla="*/ 2406 h 3044"/>
                <a:gd name="T50" fmla="*/ 3027 w 3394"/>
                <a:gd name="T51" fmla="*/ 2451 h 3044"/>
                <a:gd name="T52" fmla="*/ 1792 w 3394"/>
                <a:gd name="T53" fmla="*/ 2853 h 3044"/>
                <a:gd name="T54" fmla="*/ 2423 w 3394"/>
                <a:gd name="T55" fmla="*/ 2864 h 3044"/>
                <a:gd name="T56" fmla="*/ 2468 w 3394"/>
                <a:gd name="T57" fmla="*/ 2907 h 3044"/>
                <a:gd name="T58" fmla="*/ 2475 w 3394"/>
                <a:gd name="T59" fmla="*/ 2971 h 3044"/>
                <a:gd name="T60" fmla="*/ 2442 w 3394"/>
                <a:gd name="T61" fmla="*/ 3023 h 3044"/>
                <a:gd name="T62" fmla="*/ 2382 w 3394"/>
                <a:gd name="T63" fmla="*/ 3044 h 3044"/>
                <a:gd name="T64" fmla="*/ 970 w 3394"/>
                <a:gd name="T65" fmla="*/ 3034 h 3044"/>
                <a:gd name="T66" fmla="*/ 926 w 3394"/>
                <a:gd name="T67" fmla="*/ 2990 h 3044"/>
                <a:gd name="T68" fmla="*/ 919 w 3394"/>
                <a:gd name="T69" fmla="*/ 2926 h 3044"/>
                <a:gd name="T70" fmla="*/ 952 w 3394"/>
                <a:gd name="T71" fmla="*/ 2875 h 3044"/>
                <a:gd name="T72" fmla="*/ 1012 w 3394"/>
                <a:gd name="T73" fmla="*/ 2853 h 3044"/>
                <a:gd name="T74" fmla="*/ 418 w 3394"/>
                <a:gd name="T75" fmla="*/ 2455 h 3044"/>
                <a:gd name="T76" fmla="*/ 267 w 3394"/>
                <a:gd name="T77" fmla="*/ 2427 h 3044"/>
                <a:gd name="T78" fmla="*/ 140 w 3394"/>
                <a:gd name="T79" fmla="*/ 2349 h 3044"/>
                <a:gd name="T80" fmla="*/ 49 w 3394"/>
                <a:gd name="T81" fmla="*/ 2233 h 3044"/>
                <a:gd name="T82" fmla="*/ 3 w 3394"/>
                <a:gd name="T83" fmla="*/ 2089 h 3044"/>
                <a:gd name="T84" fmla="*/ 3 w 3394"/>
                <a:gd name="T85" fmla="*/ 366 h 3044"/>
                <a:gd name="T86" fmla="*/ 49 w 3394"/>
                <a:gd name="T87" fmla="*/ 222 h 3044"/>
                <a:gd name="T88" fmla="*/ 141 w 3394"/>
                <a:gd name="T89" fmla="*/ 106 h 3044"/>
                <a:gd name="T90" fmla="*/ 268 w 3394"/>
                <a:gd name="T91" fmla="*/ 29 h 3044"/>
                <a:gd name="T92" fmla="*/ 418 w 3394"/>
                <a:gd name="T93" fmla="*/ 0 h 3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4" h="3044">
                  <a:moveTo>
                    <a:pt x="191" y="1961"/>
                  </a:moveTo>
                  <a:lnTo>
                    <a:pt x="191" y="2037"/>
                  </a:lnTo>
                  <a:lnTo>
                    <a:pt x="194" y="2074"/>
                  </a:lnTo>
                  <a:lnTo>
                    <a:pt x="202" y="2109"/>
                  </a:lnTo>
                  <a:lnTo>
                    <a:pt x="216" y="2142"/>
                  </a:lnTo>
                  <a:lnTo>
                    <a:pt x="235" y="2172"/>
                  </a:lnTo>
                  <a:lnTo>
                    <a:pt x="258" y="2198"/>
                  </a:lnTo>
                  <a:lnTo>
                    <a:pt x="284" y="2221"/>
                  </a:lnTo>
                  <a:lnTo>
                    <a:pt x="314" y="2239"/>
                  </a:lnTo>
                  <a:lnTo>
                    <a:pt x="346" y="2254"/>
                  </a:lnTo>
                  <a:lnTo>
                    <a:pt x="381" y="2262"/>
                  </a:lnTo>
                  <a:lnTo>
                    <a:pt x="418" y="2265"/>
                  </a:lnTo>
                  <a:lnTo>
                    <a:pt x="2976" y="2265"/>
                  </a:lnTo>
                  <a:lnTo>
                    <a:pt x="3013" y="2262"/>
                  </a:lnTo>
                  <a:lnTo>
                    <a:pt x="3048" y="2254"/>
                  </a:lnTo>
                  <a:lnTo>
                    <a:pt x="3080" y="2239"/>
                  </a:lnTo>
                  <a:lnTo>
                    <a:pt x="3109" y="2221"/>
                  </a:lnTo>
                  <a:lnTo>
                    <a:pt x="3136" y="2198"/>
                  </a:lnTo>
                  <a:lnTo>
                    <a:pt x="3159" y="2172"/>
                  </a:lnTo>
                  <a:lnTo>
                    <a:pt x="3177" y="2142"/>
                  </a:lnTo>
                  <a:lnTo>
                    <a:pt x="3192" y="2109"/>
                  </a:lnTo>
                  <a:lnTo>
                    <a:pt x="3200" y="2074"/>
                  </a:lnTo>
                  <a:lnTo>
                    <a:pt x="3203" y="2037"/>
                  </a:lnTo>
                  <a:lnTo>
                    <a:pt x="3203" y="1961"/>
                  </a:lnTo>
                  <a:lnTo>
                    <a:pt x="191" y="1961"/>
                  </a:lnTo>
                  <a:close/>
                  <a:moveTo>
                    <a:pt x="418" y="190"/>
                  </a:moveTo>
                  <a:lnTo>
                    <a:pt x="381" y="194"/>
                  </a:lnTo>
                  <a:lnTo>
                    <a:pt x="346" y="202"/>
                  </a:lnTo>
                  <a:lnTo>
                    <a:pt x="313" y="216"/>
                  </a:lnTo>
                  <a:lnTo>
                    <a:pt x="283" y="235"/>
                  </a:lnTo>
                  <a:lnTo>
                    <a:pt x="258" y="257"/>
                  </a:lnTo>
                  <a:lnTo>
                    <a:pt x="234" y="284"/>
                  </a:lnTo>
                  <a:lnTo>
                    <a:pt x="215" y="314"/>
                  </a:lnTo>
                  <a:lnTo>
                    <a:pt x="202" y="347"/>
                  </a:lnTo>
                  <a:lnTo>
                    <a:pt x="194" y="382"/>
                  </a:lnTo>
                  <a:lnTo>
                    <a:pt x="191" y="419"/>
                  </a:lnTo>
                  <a:lnTo>
                    <a:pt x="191" y="1771"/>
                  </a:lnTo>
                  <a:lnTo>
                    <a:pt x="3204" y="1771"/>
                  </a:lnTo>
                  <a:lnTo>
                    <a:pt x="3204" y="419"/>
                  </a:lnTo>
                  <a:lnTo>
                    <a:pt x="3201" y="382"/>
                  </a:lnTo>
                  <a:lnTo>
                    <a:pt x="3193" y="347"/>
                  </a:lnTo>
                  <a:lnTo>
                    <a:pt x="3178" y="314"/>
                  </a:lnTo>
                  <a:lnTo>
                    <a:pt x="3160" y="284"/>
                  </a:lnTo>
                  <a:lnTo>
                    <a:pt x="3137" y="257"/>
                  </a:lnTo>
                  <a:lnTo>
                    <a:pt x="3110" y="235"/>
                  </a:lnTo>
                  <a:lnTo>
                    <a:pt x="3081" y="216"/>
                  </a:lnTo>
                  <a:lnTo>
                    <a:pt x="3048" y="202"/>
                  </a:lnTo>
                  <a:lnTo>
                    <a:pt x="3013" y="194"/>
                  </a:lnTo>
                  <a:lnTo>
                    <a:pt x="2976" y="190"/>
                  </a:lnTo>
                  <a:lnTo>
                    <a:pt x="418" y="190"/>
                  </a:lnTo>
                  <a:close/>
                  <a:moveTo>
                    <a:pt x="418" y="0"/>
                  </a:moveTo>
                  <a:lnTo>
                    <a:pt x="2976" y="0"/>
                  </a:lnTo>
                  <a:lnTo>
                    <a:pt x="3028" y="3"/>
                  </a:lnTo>
                  <a:lnTo>
                    <a:pt x="3079" y="14"/>
                  </a:lnTo>
                  <a:lnTo>
                    <a:pt x="3126" y="29"/>
                  </a:lnTo>
                  <a:lnTo>
                    <a:pt x="3172" y="50"/>
                  </a:lnTo>
                  <a:lnTo>
                    <a:pt x="3215" y="75"/>
                  </a:lnTo>
                  <a:lnTo>
                    <a:pt x="3253" y="106"/>
                  </a:lnTo>
                  <a:lnTo>
                    <a:pt x="3288" y="141"/>
                  </a:lnTo>
                  <a:lnTo>
                    <a:pt x="3319" y="179"/>
                  </a:lnTo>
                  <a:lnTo>
                    <a:pt x="3344" y="222"/>
                  </a:lnTo>
                  <a:lnTo>
                    <a:pt x="3366" y="268"/>
                  </a:lnTo>
                  <a:lnTo>
                    <a:pt x="3380" y="316"/>
                  </a:lnTo>
                  <a:lnTo>
                    <a:pt x="3391" y="366"/>
                  </a:lnTo>
                  <a:lnTo>
                    <a:pt x="3394" y="419"/>
                  </a:lnTo>
                  <a:lnTo>
                    <a:pt x="3394" y="2037"/>
                  </a:lnTo>
                  <a:lnTo>
                    <a:pt x="3391" y="2089"/>
                  </a:lnTo>
                  <a:lnTo>
                    <a:pt x="3380" y="2140"/>
                  </a:lnTo>
                  <a:lnTo>
                    <a:pt x="3365" y="2188"/>
                  </a:lnTo>
                  <a:lnTo>
                    <a:pt x="3344" y="2233"/>
                  </a:lnTo>
                  <a:lnTo>
                    <a:pt x="3319" y="2275"/>
                  </a:lnTo>
                  <a:lnTo>
                    <a:pt x="3288" y="2314"/>
                  </a:lnTo>
                  <a:lnTo>
                    <a:pt x="3253" y="2349"/>
                  </a:lnTo>
                  <a:lnTo>
                    <a:pt x="3214" y="2380"/>
                  </a:lnTo>
                  <a:lnTo>
                    <a:pt x="3171" y="2406"/>
                  </a:lnTo>
                  <a:lnTo>
                    <a:pt x="3126" y="2427"/>
                  </a:lnTo>
                  <a:lnTo>
                    <a:pt x="3078" y="2442"/>
                  </a:lnTo>
                  <a:lnTo>
                    <a:pt x="3027" y="2451"/>
                  </a:lnTo>
                  <a:lnTo>
                    <a:pt x="2976" y="2455"/>
                  </a:lnTo>
                  <a:lnTo>
                    <a:pt x="1792" y="2455"/>
                  </a:lnTo>
                  <a:lnTo>
                    <a:pt x="1792" y="2853"/>
                  </a:lnTo>
                  <a:lnTo>
                    <a:pt x="2382" y="2853"/>
                  </a:lnTo>
                  <a:lnTo>
                    <a:pt x="2404" y="2857"/>
                  </a:lnTo>
                  <a:lnTo>
                    <a:pt x="2423" y="2864"/>
                  </a:lnTo>
                  <a:lnTo>
                    <a:pt x="2442" y="2875"/>
                  </a:lnTo>
                  <a:lnTo>
                    <a:pt x="2456" y="2889"/>
                  </a:lnTo>
                  <a:lnTo>
                    <a:pt x="2468" y="2907"/>
                  </a:lnTo>
                  <a:lnTo>
                    <a:pt x="2475" y="2926"/>
                  </a:lnTo>
                  <a:lnTo>
                    <a:pt x="2477" y="2949"/>
                  </a:lnTo>
                  <a:lnTo>
                    <a:pt x="2475" y="2971"/>
                  </a:lnTo>
                  <a:lnTo>
                    <a:pt x="2468" y="2990"/>
                  </a:lnTo>
                  <a:lnTo>
                    <a:pt x="2456" y="3009"/>
                  </a:lnTo>
                  <a:lnTo>
                    <a:pt x="2442" y="3023"/>
                  </a:lnTo>
                  <a:lnTo>
                    <a:pt x="2423" y="3034"/>
                  </a:lnTo>
                  <a:lnTo>
                    <a:pt x="2404" y="3042"/>
                  </a:lnTo>
                  <a:lnTo>
                    <a:pt x="2382" y="3044"/>
                  </a:lnTo>
                  <a:lnTo>
                    <a:pt x="1012" y="3044"/>
                  </a:lnTo>
                  <a:lnTo>
                    <a:pt x="990" y="3042"/>
                  </a:lnTo>
                  <a:lnTo>
                    <a:pt x="970" y="3034"/>
                  </a:lnTo>
                  <a:lnTo>
                    <a:pt x="952" y="3023"/>
                  </a:lnTo>
                  <a:lnTo>
                    <a:pt x="938" y="3009"/>
                  </a:lnTo>
                  <a:lnTo>
                    <a:pt x="926" y="2990"/>
                  </a:lnTo>
                  <a:lnTo>
                    <a:pt x="919" y="2971"/>
                  </a:lnTo>
                  <a:lnTo>
                    <a:pt x="917" y="2949"/>
                  </a:lnTo>
                  <a:lnTo>
                    <a:pt x="919" y="2926"/>
                  </a:lnTo>
                  <a:lnTo>
                    <a:pt x="926" y="2907"/>
                  </a:lnTo>
                  <a:lnTo>
                    <a:pt x="938" y="2889"/>
                  </a:lnTo>
                  <a:lnTo>
                    <a:pt x="952" y="2875"/>
                  </a:lnTo>
                  <a:lnTo>
                    <a:pt x="970" y="2864"/>
                  </a:lnTo>
                  <a:lnTo>
                    <a:pt x="990" y="2857"/>
                  </a:lnTo>
                  <a:lnTo>
                    <a:pt x="1012" y="2853"/>
                  </a:lnTo>
                  <a:lnTo>
                    <a:pt x="1602" y="2853"/>
                  </a:lnTo>
                  <a:lnTo>
                    <a:pt x="1602" y="2455"/>
                  </a:lnTo>
                  <a:lnTo>
                    <a:pt x="418" y="2455"/>
                  </a:lnTo>
                  <a:lnTo>
                    <a:pt x="366" y="2451"/>
                  </a:lnTo>
                  <a:lnTo>
                    <a:pt x="315" y="2442"/>
                  </a:lnTo>
                  <a:lnTo>
                    <a:pt x="267" y="2427"/>
                  </a:lnTo>
                  <a:lnTo>
                    <a:pt x="222" y="2406"/>
                  </a:lnTo>
                  <a:lnTo>
                    <a:pt x="179" y="2380"/>
                  </a:lnTo>
                  <a:lnTo>
                    <a:pt x="140" y="2349"/>
                  </a:lnTo>
                  <a:lnTo>
                    <a:pt x="106" y="2314"/>
                  </a:lnTo>
                  <a:lnTo>
                    <a:pt x="75" y="2275"/>
                  </a:lnTo>
                  <a:lnTo>
                    <a:pt x="49" y="2233"/>
                  </a:lnTo>
                  <a:lnTo>
                    <a:pt x="28" y="2188"/>
                  </a:lnTo>
                  <a:lnTo>
                    <a:pt x="12" y="2140"/>
                  </a:lnTo>
                  <a:lnTo>
                    <a:pt x="3" y="2089"/>
                  </a:lnTo>
                  <a:lnTo>
                    <a:pt x="0" y="2037"/>
                  </a:lnTo>
                  <a:lnTo>
                    <a:pt x="0" y="419"/>
                  </a:lnTo>
                  <a:lnTo>
                    <a:pt x="3" y="366"/>
                  </a:lnTo>
                  <a:lnTo>
                    <a:pt x="12" y="316"/>
                  </a:lnTo>
                  <a:lnTo>
                    <a:pt x="28" y="268"/>
                  </a:lnTo>
                  <a:lnTo>
                    <a:pt x="49" y="222"/>
                  </a:lnTo>
                  <a:lnTo>
                    <a:pt x="75" y="179"/>
                  </a:lnTo>
                  <a:lnTo>
                    <a:pt x="106" y="141"/>
                  </a:lnTo>
                  <a:lnTo>
                    <a:pt x="141" y="106"/>
                  </a:lnTo>
                  <a:lnTo>
                    <a:pt x="179" y="75"/>
                  </a:lnTo>
                  <a:lnTo>
                    <a:pt x="223" y="50"/>
                  </a:lnTo>
                  <a:lnTo>
                    <a:pt x="268" y="29"/>
                  </a:lnTo>
                  <a:lnTo>
                    <a:pt x="315" y="14"/>
                  </a:lnTo>
                  <a:lnTo>
                    <a:pt x="366" y="3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4251" y="2743215"/>
            <a:ext cx="613746" cy="613746"/>
            <a:chOff x="5405501" y="4962522"/>
            <a:chExt cx="1340149" cy="1340149"/>
          </a:xfrm>
        </p:grpSpPr>
        <p:sp>
          <p:nvSpPr>
            <p:cNvPr id="17" name="Oval 85"/>
            <p:cNvSpPr>
              <a:spLocks noChangeArrowheads="1"/>
            </p:cNvSpPr>
            <p:nvPr/>
          </p:nvSpPr>
          <p:spPr bwMode="auto">
            <a:xfrm>
              <a:off x="5405501" y="4962522"/>
              <a:ext cx="1340149" cy="134014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cs typeface="+mn-ea"/>
                <a:sym typeface="+mn-lt"/>
              </a:endParaRPr>
            </a:p>
          </p:txBody>
        </p:sp>
        <p:grpSp>
          <p:nvGrpSpPr>
            <p:cNvPr id="18" name="Group 64"/>
            <p:cNvGrpSpPr/>
            <p:nvPr/>
          </p:nvGrpSpPr>
          <p:grpSpPr>
            <a:xfrm>
              <a:off x="5821471" y="5325286"/>
              <a:ext cx="508208" cy="596132"/>
              <a:chOff x="1671638" y="5013325"/>
              <a:chExt cx="458787" cy="538162"/>
            </a:xfrm>
            <a:solidFill>
              <a:schemeClr val="bg2"/>
            </a:solidFill>
          </p:grpSpPr>
          <p:sp>
            <p:nvSpPr>
              <p:cNvPr id="19" name="Freeform 211"/>
              <p:cNvSpPr>
                <a:spLocks noEditPoints="1"/>
              </p:cNvSpPr>
              <p:nvPr/>
            </p:nvSpPr>
            <p:spPr bwMode="auto">
              <a:xfrm>
                <a:off x="1784350" y="5013325"/>
                <a:ext cx="233362" cy="290512"/>
              </a:xfrm>
              <a:custGeom>
                <a:avLst/>
                <a:gdLst>
                  <a:gd name="T0" fmla="*/ 662 w 1465"/>
                  <a:gd name="T1" fmla="*/ 193 h 1829"/>
                  <a:gd name="T2" fmla="*/ 555 w 1465"/>
                  <a:gd name="T3" fmla="*/ 214 h 1829"/>
                  <a:gd name="T4" fmla="*/ 441 w 1465"/>
                  <a:gd name="T5" fmla="*/ 263 h 1829"/>
                  <a:gd name="T6" fmla="*/ 332 w 1465"/>
                  <a:gd name="T7" fmla="*/ 351 h 1829"/>
                  <a:gd name="T8" fmla="*/ 247 w 1465"/>
                  <a:gd name="T9" fmla="*/ 489 h 1829"/>
                  <a:gd name="T10" fmla="*/ 199 w 1465"/>
                  <a:gd name="T11" fmla="*/ 688 h 1829"/>
                  <a:gd name="T12" fmla="*/ 193 w 1465"/>
                  <a:gd name="T13" fmla="*/ 755 h 1829"/>
                  <a:gd name="T14" fmla="*/ 190 w 1465"/>
                  <a:gd name="T15" fmla="*/ 808 h 1829"/>
                  <a:gd name="T16" fmla="*/ 190 w 1465"/>
                  <a:gd name="T17" fmla="*/ 943 h 1829"/>
                  <a:gd name="T18" fmla="*/ 209 w 1465"/>
                  <a:gd name="T19" fmla="*/ 1123 h 1829"/>
                  <a:gd name="T20" fmla="*/ 264 w 1465"/>
                  <a:gd name="T21" fmla="*/ 1317 h 1829"/>
                  <a:gd name="T22" fmla="*/ 367 w 1465"/>
                  <a:gd name="T23" fmla="*/ 1489 h 1829"/>
                  <a:gd name="T24" fmla="*/ 523 w 1465"/>
                  <a:gd name="T25" fmla="*/ 1601 h 1829"/>
                  <a:gd name="T26" fmla="*/ 729 w 1465"/>
                  <a:gd name="T27" fmla="*/ 1639 h 1829"/>
                  <a:gd name="T28" fmla="*/ 895 w 1465"/>
                  <a:gd name="T29" fmla="*/ 1617 h 1829"/>
                  <a:gd name="T30" fmla="*/ 1063 w 1465"/>
                  <a:gd name="T31" fmla="*/ 1524 h 1829"/>
                  <a:gd name="T32" fmla="*/ 1181 w 1465"/>
                  <a:gd name="T33" fmla="*/ 1363 h 1829"/>
                  <a:gd name="T34" fmla="*/ 1246 w 1465"/>
                  <a:gd name="T35" fmla="*/ 1172 h 1829"/>
                  <a:gd name="T36" fmla="*/ 1272 w 1465"/>
                  <a:gd name="T37" fmla="*/ 985 h 1829"/>
                  <a:gd name="T38" fmla="*/ 1276 w 1465"/>
                  <a:gd name="T39" fmla="*/ 836 h 1829"/>
                  <a:gd name="T40" fmla="*/ 1272 w 1465"/>
                  <a:gd name="T41" fmla="*/ 759 h 1829"/>
                  <a:gd name="T42" fmla="*/ 1270 w 1465"/>
                  <a:gd name="T43" fmla="*/ 748 h 1829"/>
                  <a:gd name="T44" fmla="*/ 1234 w 1465"/>
                  <a:gd name="T45" fmla="*/ 534 h 1829"/>
                  <a:gd name="T46" fmla="*/ 1156 w 1465"/>
                  <a:gd name="T47" fmla="*/ 383 h 1829"/>
                  <a:gd name="T48" fmla="*/ 1052 w 1465"/>
                  <a:gd name="T49" fmla="*/ 282 h 1829"/>
                  <a:gd name="T50" fmla="*/ 934 w 1465"/>
                  <a:gd name="T51" fmla="*/ 223 h 1829"/>
                  <a:gd name="T52" fmla="*/ 817 w 1465"/>
                  <a:gd name="T53" fmla="*/ 197 h 1829"/>
                  <a:gd name="T54" fmla="*/ 728 w 1465"/>
                  <a:gd name="T55" fmla="*/ 190 h 1829"/>
                  <a:gd name="T56" fmla="*/ 878 w 1465"/>
                  <a:gd name="T57" fmla="*/ 13 h 1829"/>
                  <a:gd name="T58" fmla="*/ 1119 w 1465"/>
                  <a:gd name="T59" fmla="*/ 99 h 1829"/>
                  <a:gd name="T60" fmla="*/ 1225 w 1465"/>
                  <a:gd name="T61" fmla="*/ 176 h 1829"/>
                  <a:gd name="T62" fmla="*/ 1326 w 1465"/>
                  <a:gd name="T63" fmla="*/ 292 h 1829"/>
                  <a:gd name="T64" fmla="*/ 1407 w 1465"/>
                  <a:gd name="T65" fmla="*/ 454 h 1829"/>
                  <a:gd name="T66" fmla="*/ 1455 w 1465"/>
                  <a:gd name="T67" fmla="*/ 673 h 1829"/>
                  <a:gd name="T68" fmla="*/ 1463 w 1465"/>
                  <a:gd name="T69" fmla="*/ 789 h 1829"/>
                  <a:gd name="T70" fmla="*/ 1464 w 1465"/>
                  <a:gd name="T71" fmla="*/ 933 h 1829"/>
                  <a:gd name="T72" fmla="*/ 1445 w 1465"/>
                  <a:gd name="T73" fmla="*/ 1134 h 1829"/>
                  <a:gd name="T74" fmla="*/ 1388 w 1465"/>
                  <a:gd name="T75" fmla="*/ 1356 h 1829"/>
                  <a:gd name="T76" fmla="*/ 1277 w 1465"/>
                  <a:gd name="T77" fmla="*/ 1568 h 1829"/>
                  <a:gd name="T78" fmla="*/ 1102 w 1465"/>
                  <a:gd name="T79" fmla="*/ 1731 h 1829"/>
                  <a:gd name="T80" fmla="*/ 874 w 1465"/>
                  <a:gd name="T81" fmla="*/ 1817 h 1829"/>
                  <a:gd name="T82" fmla="*/ 653 w 1465"/>
                  <a:gd name="T83" fmla="*/ 1826 h 1829"/>
                  <a:gd name="T84" fmla="*/ 415 w 1465"/>
                  <a:gd name="T85" fmla="*/ 1760 h 1829"/>
                  <a:gd name="T86" fmla="*/ 226 w 1465"/>
                  <a:gd name="T87" fmla="*/ 1615 h 1829"/>
                  <a:gd name="T88" fmla="*/ 99 w 1465"/>
                  <a:gd name="T89" fmla="*/ 1412 h 1829"/>
                  <a:gd name="T90" fmla="*/ 31 w 1465"/>
                  <a:gd name="T91" fmla="*/ 1189 h 1829"/>
                  <a:gd name="T92" fmla="*/ 3 w 1465"/>
                  <a:gd name="T93" fmla="*/ 980 h 1829"/>
                  <a:gd name="T94" fmla="*/ 1 w 1465"/>
                  <a:gd name="T95" fmla="*/ 818 h 1829"/>
                  <a:gd name="T96" fmla="*/ 6 w 1465"/>
                  <a:gd name="T97" fmla="*/ 737 h 1829"/>
                  <a:gd name="T98" fmla="*/ 42 w 1465"/>
                  <a:gd name="T99" fmla="*/ 502 h 1829"/>
                  <a:gd name="T100" fmla="*/ 118 w 1465"/>
                  <a:gd name="T101" fmla="*/ 325 h 1829"/>
                  <a:gd name="T102" fmla="*/ 216 w 1465"/>
                  <a:gd name="T103" fmla="*/ 198 h 1829"/>
                  <a:gd name="T104" fmla="*/ 324 w 1465"/>
                  <a:gd name="T105" fmla="*/ 112 h 1829"/>
                  <a:gd name="T106" fmla="*/ 514 w 1465"/>
                  <a:gd name="T107" fmla="*/ 29 h 1829"/>
                  <a:gd name="T108" fmla="*/ 696 w 1465"/>
                  <a:gd name="T109" fmla="*/ 0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5" h="1829">
                    <a:moveTo>
                      <a:pt x="728" y="190"/>
                    </a:moveTo>
                    <a:lnTo>
                      <a:pt x="708" y="190"/>
                    </a:lnTo>
                    <a:lnTo>
                      <a:pt x="685" y="191"/>
                    </a:lnTo>
                    <a:lnTo>
                      <a:pt x="662" y="193"/>
                    </a:lnTo>
                    <a:lnTo>
                      <a:pt x="637" y="197"/>
                    </a:lnTo>
                    <a:lnTo>
                      <a:pt x="610" y="201"/>
                    </a:lnTo>
                    <a:lnTo>
                      <a:pt x="583" y="207"/>
                    </a:lnTo>
                    <a:lnTo>
                      <a:pt x="555" y="214"/>
                    </a:lnTo>
                    <a:lnTo>
                      <a:pt x="526" y="223"/>
                    </a:lnTo>
                    <a:lnTo>
                      <a:pt x="497" y="234"/>
                    </a:lnTo>
                    <a:lnTo>
                      <a:pt x="469" y="247"/>
                    </a:lnTo>
                    <a:lnTo>
                      <a:pt x="441" y="263"/>
                    </a:lnTo>
                    <a:lnTo>
                      <a:pt x="412" y="280"/>
                    </a:lnTo>
                    <a:lnTo>
                      <a:pt x="385" y="301"/>
                    </a:lnTo>
                    <a:lnTo>
                      <a:pt x="358" y="325"/>
                    </a:lnTo>
                    <a:lnTo>
                      <a:pt x="332" y="351"/>
                    </a:lnTo>
                    <a:lnTo>
                      <a:pt x="308" y="380"/>
                    </a:lnTo>
                    <a:lnTo>
                      <a:pt x="286" y="413"/>
                    </a:lnTo>
                    <a:lnTo>
                      <a:pt x="266" y="449"/>
                    </a:lnTo>
                    <a:lnTo>
                      <a:pt x="247" y="489"/>
                    </a:lnTo>
                    <a:lnTo>
                      <a:pt x="231" y="532"/>
                    </a:lnTo>
                    <a:lnTo>
                      <a:pt x="218" y="580"/>
                    </a:lnTo>
                    <a:lnTo>
                      <a:pt x="206" y="632"/>
                    </a:lnTo>
                    <a:lnTo>
                      <a:pt x="199" y="688"/>
                    </a:lnTo>
                    <a:lnTo>
                      <a:pt x="194" y="748"/>
                    </a:lnTo>
                    <a:lnTo>
                      <a:pt x="194" y="750"/>
                    </a:lnTo>
                    <a:lnTo>
                      <a:pt x="194" y="752"/>
                    </a:lnTo>
                    <a:lnTo>
                      <a:pt x="193" y="755"/>
                    </a:lnTo>
                    <a:lnTo>
                      <a:pt x="193" y="759"/>
                    </a:lnTo>
                    <a:lnTo>
                      <a:pt x="192" y="769"/>
                    </a:lnTo>
                    <a:lnTo>
                      <a:pt x="191" y="786"/>
                    </a:lnTo>
                    <a:lnTo>
                      <a:pt x="190" y="808"/>
                    </a:lnTo>
                    <a:lnTo>
                      <a:pt x="189" y="836"/>
                    </a:lnTo>
                    <a:lnTo>
                      <a:pt x="189" y="867"/>
                    </a:lnTo>
                    <a:lnTo>
                      <a:pt x="189" y="903"/>
                    </a:lnTo>
                    <a:lnTo>
                      <a:pt x="190" y="943"/>
                    </a:lnTo>
                    <a:lnTo>
                      <a:pt x="193" y="985"/>
                    </a:lnTo>
                    <a:lnTo>
                      <a:pt x="197" y="1029"/>
                    </a:lnTo>
                    <a:lnTo>
                      <a:pt x="202" y="1076"/>
                    </a:lnTo>
                    <a:lnTo>
                      <a:pt x="209" y="1123"/>
                    </a:lnTo>
                    <a:lnTo>
                      <a:pt x="220" y="1172"/>
                    </a:lnTo>
                    <a:lnTo>
                      <a:pt x="231" y="1221"/>
                    </a:lnTo>
                    <a:lnTo>
                      <a:pt x="246" y="1269"/>
                    </a:lnTo>
                    <a:lnTo>
                      <a:pt x="264" y="1317"/>
                    </a:lnTo>
                    <a:lnTo>
                      <a:pt x="285" y="1363"/>
                    </a:lnTo>
                    <a:lnTo>
                      <a:pt x="308" y="1408"/>
                    </a:lnTo>
                    <a:lnTo>
                      <a:pt x="336" y="1450"/>
                    </a:lnTo>
                    <a:lnTo>
                      <a:pt x="367" y="1489"/>
                    </a:lnTo>
                    <a:lnTo>
                      <a:pt x="401" y="1524"/>
                    </a:lnTo>
                    <a:lnTo>
                      <a:pt x="440" y="1554"/>
                    </a:lnTo>
                    <a:lnTo>
                      <a:pt x="480" y="1580"/>
                    </a:lnTo>
                    <a:lnTo>
                      <a:pt x="523" y="1601"/>
                    </a:lnTo>
                    <a:lnTo>
                      <a:pt x="570" y="1617"/>
                    </a:lnTo>
                    <a:lnTo>
                      <a:pt x="619" y="1630"/>
                    </a:lnTo>
                    <a:lnTo>
                      <a:pt x="672" y="1637"/>
                    </a:lnTo>
                    <a:lnTo>
                      <a:pt x="729" y="1639"/>
                    </a:lnTo>
                    <a:lnTo>
                      <a:pt x="736" y="1639"/>
                    </a:lnTo>
                    <a:lnTo>
                      <a:pt x="792" y="1637"/>
                    </a:lnTo>
                    <a:lnTo>
                      <a:pt x="846" y="1630"/>
                    </a:lnTo>
                    <a:lnTo>
                      <a:pt x="895" y="1617"/>
                    </a:lnTo>
                    <a:lnTo>
                      <a:pt x="942" y="1601"/>
                    </a:lnTo>
                    <a:lnTo>
                      <a:pt x="985" y="1580"/>
                    </a:lnTo>
                    <a:lnTo>
                      <a:pt x="1025" y="1554"/>
                    </a:lnTo>
                    <a:lnTo>
                      <a:pt x="1063" y="1524"/>
                    </a:lnTo>
                    <a:lnTo>
                      <a:pt x="1098" y="1489"/>
                    </a:lnTo>
                    <a:lnTo>
                      <a:pt x="1130" y="1450"/>
                    </a:lnTo>
                    <a:lnTo>
                      <a:pt x="1156" y="1408"/>
                    </a:lnTo>
                    <a:lnTo>
                      <a:pt x="1181" y="1363"/>
                    </a:lnTo>
                    <a:lnTo>
                      <a:pt x="1202" y="1317"/>
                    </a:lnTo>
                    <a:lnTo>
                      <a:pt x="1219" y="1269"/>
                    </a:lnTo>
                    <a:lnTo>
                      <a:pt x="1234" y="1221"/>
                    </a:lnTo>
                    <a:lnTo>
                      <a:pt x="1246" y="1172"/>
                    </a:lnTo>
                    <a:lnTo>
                      <a:pt x="1256" y="1123"/>
                    </a:lnTo>
                    <a:lnTo>
                      <a:pt x="1263" y="1076"/>
                    </a:lnTo>
                    <a:lnTo>
                      <a:pt x="1269" y="1029"/>
                    </a:lnTo>
                    <a:lnTo>
                      <a:pt x="1272" y="985"/>
                    </a:lnTo>
                    <a:lnTo>
                      <a:pt x="1275" y="943"/>
                    </a:lnTo>
                    <a:lnTo>
                      <a:pt x="1276" y="903"/>
                    </a:lnTo>
                    <a:lnTo>
                      <a:pt x="1276" y="868"/>
                    </a:lnTo>
                    <a:lnTo>
                      <a:pt x="1276" y="836"/>
                    </a:lnTo>
                    <a:lnTo>
                      <a:pt x="1275" y="808"/>
                    </a:lnTo>
                    <a:lnTo>
                      <a:pt x="1274" y="787"/>
                    </a:lnTo>
                    <a:lnTo>
                      <a:pt x="1272" y="769"/>
                    </a:lnTo>
                    <a:lnTo>
                      <a:pt x="1272" y="759"/>
                    </a:lnTo>
                    <a:lnTo>
                      <a:pt x="1271" y="755"/>
                    </a:lnTo>
                    <a:lnTo>
                      <a:pt x="1271" y="752"/>
                    </a:lnTo>
                    <a:lnTo>
                      <a:pt x="1271" y="750"/>
                    </a:lnTo>
                    <a:lnTo>
                      <a:pt x="1270" y="748"/>
                    </a:lnTo>
                    <a:lnTo>
                      <a:pt x="1266" y="688"/>
                    </a:lnTo>
                    <a:lnTo>
                      <a:pt x="1259" y="634"/>
                    </a:lnTo>
                    <a:lnTo>
                      <a:pt x="1247" y="582"/>
                    </a:lnTo>
                    <a:lnTo>
                      <a:pt x="1234" y="534"/>
                    </a:lnTo>
                    <a:lnTo>
                      <a:pt x="1218" y="491"/>
                    </a:lnTo>
                    <a:lnTo>
                      <a:pt x="1200" y="452"/>
                    </a:lnTo>
                    <a:lnTo>
                      <a:pt x="1179" y="416"/>
                    </a:lnTo>
                    <a:lnTo>
                      <a:pt x="1156" y="383"/>
                    </a:lnTo>
                    <a:lnTo>
                      <a:pt x="1133" y="353"/>
                    </a:lnTo>
                    <a:lnTo>
                      <a:pt x="1107" y="327"/>
                    </a:lnTo>
                    <a:lnTo>
                      <a:pt x="1080" y="303"/>
                    </a:lnTo>
                    <a:lnTo>
                      <a:pt x="1052" y="282"/>
                    </a:lnTo>
                    <a:lnTo>
                      <a:pt x="1023" y="265"/>
                    </a:lnTo>
                    <a:lnTo>
                      <a:pt x="994" y="248"/>
                    </a:lnTo>
                    <a:lnTo>
                      <a:pt x="964" y="235"/>
                    </a:lnTo>
                    <a:lnTo>
                      <a:pt x="934" y="223"/>
                    </a:lnTo>
                    <a:lnTo>
                      <a:pt x="904" y="214"/>
                    </a:lnTo>
                    <a:lnTo>
                      <a:pt x="874" y="207"/>
                    </a:lnTo>
                    <a:lnTo>
                      <a:pt x="846" y="201"/>
                    </a:lnTo>
                    <a:lnTo>
                      <a:pt x="817" y="197"/>
                    </a:lnTo>
                    <a:lnTo>
                      <a:pt x="789" y="193"/>
                    </a:lnTo>
                    <a:lnTo>
                      <a:pt x="762" y="191"/>
                    </a:lnTo>
                    <a:lnTo>
                      <a:pt x="736" y="190"/>
                    </a:lnTo>
                    <a:lnTo>
                      <a:pt x="728" y="190"/>
                    </a:lnTo>
                    <a:close/>
                    <a:moveTo>
                      <a:pt x="729" y="0"/>
                    </a:moveTo>
                    <a:lnTo>
                      <a:pt x="740" y="0"/>
                    </a:lnTo>
                    <a:lnTo>
                      <a:pt x="810" y="4"/>
                    </a:lnTo>
                    <a:lnTo>
                      <a:pt x="878" y="13"/>
                    </a:lnTo>
                    <a:lnTo>
                      <a:pt x="942" y="27"/>
                    </a:lnTo>
                    <a:lnTo>
                      <a:pt x="1004" y="47"/>
                    </a:lnTo>
                    <a:lnTo>
                      <a:pt x="1062" y="70"/>
                    </a:lnTo>
                    <a:lnTo>
                      <a:pt x="1119" y="99"/>
                    </a:lnTo>
                    <a:lnTo>
                      <a:pt x="1145" y="115"/>
                    </a:lnTo>
                    <a:lnTo>
                      <a:pt x="1171" y="132"/>
                    </a:lnTo>
                    <a:lnTo>
                      <a:pt x="1198" y="153"/>
                    </a:lnTo>
                    <a:lnTo>
                      <a:pt x="1225" y="176"/>
                    </a:lnTo>
                    <a:lnTo>
                      <a:pt x="1250" y="201"/>
                    </a:lnTo>
                    <a:lnTo>
                      <a:pt x="1276" y="228"/>
                    </a:lnTo>
                    <a:lnTo>
                      <a:pt x="1302" y="259"/>
                    </a:lnTo>
                    <a:lnTo>
                      <a:pt x="1326" y="292"/>
                    </a:lnTo>
                    <a:lnTo>
                      <a:pt x="1349" y="327"/>
                    </a:lnTo>
                    <a:lnTo>
                      <a:pt x="1370" y="366"/>
                    </a:lnTo>
                    <a:lnTo>
                      <a:pt x="1390" y="408"/>
                    </a:lnTo>
                    <a:lnTo>
                      <a:pt x="1407" y="454"/>
                    </a:lnTo>
                    <a:lnTo>
                      <a:pt x="1423" y="503"/>
                    </a:lnTo>
                    <a:lnTo>
                      <a:pt x="1436" y="556"/>
                    </a:lnTo>
                    <a:lnTo>
                      <a:pt x="1447" y="613"/>
                    </a:lnTo>
                    <a:lnTo>
                      <a:pt x="1455" y="673"/>
                    </a:lnTo>
                    <a:lnTo>
                      <a:pt x="1460" y="737"/>
                    </a:lnTo>
                    <a:lnTo>
                      <a:pt x="1460" y="747"/>
                    </a:lnTo>
                    <a:lnTo>
                      <a:pt x="1462" y="765"/>
                    </a:lnTo>
                    <a:lnTo>
                      <a:pt x="1463" y="789"/>
                    </a:lnTo>
                    <a:lnTo>
                      <a:pt x="1464" y="818"/>
                    </a:lnTo>
                    <a:lnTo>
                      <a:pt x="1465" y="852"/>
                    </a:lnTo>
                    <a:lnTo>
                      <a:pt x="1465" y="891"/>
                    </a:lnTo>
                    <a:lnTo>
                      <a:pt x="1464" y="933"/>
                    </a:lnTo>
                    <a:lnTo>
                      <a:pt x="1462" y="980"/>
                    </a:lnTo>
                    <a:lnTo>
                      <a:pt x="1458" y="1028"/>
                    </a:lnTo>
                    <a:lnTo>
                      <a:pt x="1453" y="1080"/>
                    </a:lnTo>
                    <a:lnTo>
                      <a:pt x="1445" y="1134"/>
                    </a:lnTo>
                    <a:lnTo>
                      <a:pt x="1435" y="1189"/>
                    </a:lnTo>
                    <a:lnTo>
                      <a:pt x="1422" y="1244"/>
                    </a:lnTo>
                    <a:lnTo>
                      <a:pt x="1406" y="1300"/>
                    </a:lnTo>
                    <a:lnTo>
                      <a:pt x="1388" y="1356"/>
                    </a:lnTo>
                    <a:lnTo>
                      <a:pt x="1366" y="1412"/>
                    </a:lnTo>
                    <a:lnTo>
                      <a:pt x="1340" y="1465"/>
                    </a:lnTo>
                    <a:lnTo>
                      <a:pt x="1311" y="1517"/>
                    </a:lnTo>
                    <a:lnTo>
                      <a:pt x="1277" y="1568"/>
                    </a:lnTo>
                    <a:lnTo>
                      <a:pt x="1239" y="1615"/>
                    </a:lnTo>
                    <a:lnTo>
                      <a:pt x="1197" y="1659"/>
                    </a:lnTo>
                    <a:lnTo>
                      <a:pt x="1150" y="1698"/>
                    </a:lnTo>
                    <a:lnTo>
                      <a:pt x="1102" y="1731"/>
                    </a:lnTo>
                    <a:lnTo>
                      <a:pt x="1049" y="1760"/>
                    </a:lnTo>
                    <a:lnTo>
                      <a:pt x="994" y="1784"/>
                    </a:lnTo>
                    <a:lnTo>
                      <a:pt x="936" y="1803"/>
                    </a:lnTo>
                    <a:lnTo>
                      <a:pt x="874" y="1817"/>
                    </a:lnTo>
                    <a:lnTo>
                      <a:pt x="810" y="1826"/>
                    </a:lnTo>
                    <a:lnTo>
                      <a:pt x="743" y="1829"/>
                    </a:lnTo>
                    <a:lnTo>
                      <a:pt x="721" y="1829"/>
                    </a:lnTo>
                    <a:lnTo>
                      <a:pt x="653" y="1826"/>
                    </a:lnTo>
                    <a:lnTo>
                      <a:pt x="589" y="1817"/>
                    </a:lnTo>
                    <a:lnTo>
                      <a:pt x="528" y="1803"/>
                    </a:lnTo>
                    <a:lnTo>
                      <a:pt x="471" y="1784"/>
                    </a:lnTo>
                    <a:lnTo>
                      <a:pt x="415" y="1760"/>
                    </a:lnTo>
                    <a:lnTo>
                      <a:pt x="363" y="1731"/>
                    </a:lnTo>
                    <a:lnTo>
                      <a:pt x="315" y="1698"/>
                    </a:lnTo>
                    <a:lnTo>
                      <a:pt x="268" y="1659"/>
                    </a:lnTo>
                    <a:lnTo>
                      <a:pt x="226" y="1615"/>
                    </a:lnTo>
                    <a:lnTo>
                      <a:pt x="188" y="1568"/>
                    </a:lnTo>
                    <a:lnTo>
                      <a:pt x="155" y="1517"/>
                    </a:lnTo>
                    <a:lnTo>
                      <a:pt x="125" y="1465"/>
                    </a:lnTo>
                    <a:lnTo>
                      <a:pt x="99" y="1412"/>
                    </a:lnTo>
                    <a:lnTo>
                      <a:pt x="77" y="1356"/>
                    </a:lnTo>
                    <a:lnTo>
                      <a:pt x="58" y="1300"/>
                    </a:lnTo>
                    <a:lnTo>
                      <a:pt x="43" y="1244"/>
                    </a:lnTo>
                    <a:lnTo>
                      <a:pt x="31" y="1189"/>
                    </a:lnTo>
                    <a:lnTo>
                      <a:pt x="20" y="1134"/>
                    </a:lnTo>
                    <a:lnTo>
                      <a:pt x="13" y="1080"/>
                    </a:lnTo>
                    <a:lnTo>
                      <a:pt x="7" y="1028"/>
                    </a:lnTo>
                    <a:lnTo>
                      <a:pt x="3" y="980"/>
                    </a:lnTo>
                    <a:lnTo>
                      <a:pt x="1" y="933"/>
                    </a:lnTo>
                    <a:lnTo>
                      <a:pt x="0" y="891"/>
                    </a:lnTo>
                    <a:lnTo>
                      <a:pt x="0" y="852"/>
                    </a:lnTo>
                    <a:lnTo>
                      <a:pt x="1" y="818"/>
                    </a:lnTo>
                    <a:lnTo>
                      <a:pt x="2" y="789"/>
                    </a:lnTo>
                    <a:lnTo>
                      <a:pt x="3" y="765"/>
                    </a:lnTo>
                    <a:lnTo>
                      <a:pt x="5" y="747"/>
                    </a:lnTo>
                    <a:lnTo>
                      <a:pt x="6" y="737"/>
                    </a:lnTo>
                    <a:lnTo>
                      <a:pt x="10" y="672"/>
                    </a:lnTo>
                    <a:lnTo>
                      <a:pt x="18" y="612"/>
                    </a:lnTo>
                    <a:lnTo>
                      <a:pt x="29" y="555"/>
                    </a:lnTo>
                    <a:lnTo>
                      <a:pt x="42" y="502"/>
                    </a:lnTo>
                    <a:lnTo>
                      <a:pt x="58" y="453"/>
                    </a:lnTo>
                    <a:lnTo>
                      <a:pt x="76" y="406"/>
                    </a:lnTo>
                    <a:lnTo>
                      <a:pt x="97" y="364"/>
                    </a:lnTo>
                    <a:lnTo>
                      <a:pt x="118" y="325"/>
                    </a:lnTo>
                    <a:lnTo>
                      <a:pt x="141" y="289"/>
                    </a:lnTo>
                    <a:lnTo>
                      <a:pt x="166" y="255"/>
                    </a:lnTo>
                    <a:lnTo>
                      <a:pt x="191" y="225"/>
                    </a:lnTo>
                    <a:lnTo>
                      <a:pt x="216" y="198"/>
                    </a:lnTo>
                    <a:lnTo>
                      <a:pt x="243" y="173"/>
                    </a:lnTo>
                    <a:lnTo>
                      <a:pt x="270" y="150"/>
                    </a:lnTo>
                    <a:lnTo>
                      <a:pt x="297" y="130"/>
                    </a:lnTo>
                    <a:lnTo>
                      <a:pt x="324" y="112"/>
                    </a:lnTo>
                    <a:lnTo>
                      <a:pt x="351" y="96"/>
                    </a:lnTo>
                    <a:lnTo>
                      <a:pt x="406" y="68"/>
                    </a:lnTo>
                    <a:lnTo>
                      <a:pt x="460" y="46"/>
                    </a:lnTo>
                    <a:lnTo>
                      <a:pt x="514" y="29"/>
                    </a:lnTo>
                    <a:lnTo>
                      <a:pt x="566" y="17"/>
                    </a:lnTo>
                    <a:lnTo>
                      <a:pt x="613" y="8"/>
                    </a:lnTo>
                    <a:lnTo>
                      <a:pt x="658" y="3"/>
                    </a:lnTo>
                    <a:lnTo>
                      <a:pt x="696" y="0"/>
                    </a:lnTo>
                    <a:lnTo>
                      <a:pt x="7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>
                  <a:cs typeface="+mn-ea"/>
                  <a:sym typeface="+mn-lt"/>
                </a:endParaRPr>
              </a:p>
            </p:txBody>
          </p:sp>
          <p:sp>
            <p:nvSpPr>
              <p:cNvPr id="20" name="Freeform 212"/>
              <p:cNvSpPr/>
              <p:nvPr/>
            </p:nvSpPr>
            <p:spPr bwMode="auto">
              <a:xfrm>
                <a:off x="1671638" y="5302250"/>
                <a:ext cx="458787" cy="249237"/>
              </a:xfrm>
              <a:custGeom>
                <a:avLst/>
                <a:gdLst>
                  <a:gd name="T0" fmla="*/ 1041 w 2887"/>
                  <a:gd name="T1" fmla="*/ 40 h 1572"/>
                  <a:gd name="T2" fmla="*/ 1047 w 2887"/>
                  <a:gd name="T3" fmla="*/ 141 h 1572"/>
                  <a:gd name="T4" fmla="*/ 994 w 2887"/>
                  <a:gd name="T5" fmla="*/ 189 h 1572"/>
                  <a:gd name="T6" fmla="*/ 876 w 2887"/>
                  <a:gd name="T7" fmla="*/ 260 h 1572"/>
                  <a:gd name="T8" fmla="*/ 681 w 2887"/>
                  <a:gd name="T9" fmla="*/ 358 h 1572"/>
                  <a:gd name="T10" fmla="*/ 432 w 2887"/>
                  <a:gd name="T11" fmla="*/ 451 h 1572"/>
                  <a:gd name="T12" fmla="*/ 269 w 2887"/>
                  <a:gd name="T13" fmla="*/ 541 h 1572"/>
                  <a:gd name="T14" fmla="*/ 207 w 2887"/>
                  <a:gd name="T15" fmla="*/ 688 h 1572"/>
                  <a:gd name="T16" fmla="*/ 190 w 2887"/>
                  <a:gd name="T17" fmla="*/ 860 h 1572"/>
                  <a:gd name="T18" fmla="*/ 192 w 2887"/>
                  <a:gd name="T19" fmla="*/ 988 h 1572"/>
                  <a:gd name="T20" fmla="*/ 251 w 2887"/>
                  <a:gd name="T21" fmla="*/ 1119 h 1572"/>
                  <a:gd name="T22" fmla="*/ 462 w 2887"/>
                  <a:gd name="T23" fmla="*/ 1211 h 1572"/>
                  <a:gd name="T24" fmla="*/ 794 w 2887"/>
                  <a:gd name="T25" fmla="*/ 1311 h 1572"/>
                  <a:gd name="T26" fmla="*/ 1237 w 2887"/>
                  <a:gd name="T27" fmla="*/ 1376 h 1572"/>
                  <a:gd name="T28" fmla="*/ 1748 w 2887"/>
                  <a:gd name="T29" fmla="*/ 1368 h 1572"/>
                  <a:gd name="T30" fmla="*/ 2170 w 2887"/>
                  <a:gd name="T31" fmla="*/ 1293 h 1572"/>
                  <a:gd name="T32" fmla="*/ 2479 w 2887"/>
                  <a:gd name="T33" fmla="*/ 1191 h 1572"/>
                  <a:gd name="T34" fmla="*/ 2662 w 2887"/>
                  <a:gd name="T35" fmla="*/ 1107 h 1572"/>
                  <a:gd name="T36" fmla="*/ 2697 w 2887"/>
                  <a:gd name="T37" fmla="*/ 950 h 1572"/>
                  <a:gd name="T38" fmla="*/ 2694 w 2887"/>
                  <a:gd name="T39" fmla="*/ 791 h 1572"/>
                  <a:gd name="T40" fmla="*/ 2663 w 2887"/>
                  <a:gd name="T41" fmla="*/ 625 h 1572"/>
                  <a:gd name="T42" fmla="*/ 2572 w 2887"/>
                  <a:gd name="T43" fmla="*/ 498 h 1572"/>
                  <a:gd name="T44" fmla="*/ 2350 w 2887"/>
                  <a:gd name="T45" fmla="*/ 416 h 1572"/>
                  <a:gd name="T46" fmla="*/ 2119 w 2887"/>
                  <a:gd name="T47" fmla="*/ 318 h 1572"/>
                  <a:gd name="T48" fmla="*/ 1953 w 2887"/>
                  <a:gd name="T49" fmla="*/ 227 h 1572"/>
                  <a:gd name="T50" fmla="*/ 1873 w 2887"/>
                  <a:gd name="T51" fmla="*/ 176 h 1572"/>
                  <a:gd name="T52" fmla="*/ 1828 w 2887"/>
                  <a:gd name="T53" fmla="*/ 101 h 1572"/>
                  <a:gd name="T54" fmla="*/ 1877 w 2887"/>
                  <a:gd name="T55" fmla="*/ 12 h 1572"/>
                  <a:gd name="T56" fmla="*/ 1977 w 2887"/>
                  <a:gd name="T57" fmla="*/ 18 h 1572"/>
                  <a:gd name="T58" fmla="*/ 2035 w 2887"/>
                  <a:gd name="T59" fmla="*/ 55 h 1572"/>
                  <a:gd name="T60" fmla="*/ 2188 w 2887"/>
                  <a:gd name="T61" fmla="*/ 141 h 1572"/>
                  <a:gd name="T62" fmla="*/ 2408 w 2887"/>
                  <a:gd name="T63" fmla="*/ 236 h 1572"/>
                  <a:gd name="T64" fmla="*/ 2568 w 2887"/>
                  <a:gd name="T65" fmla="*/ 285 h 1572"/>
                  <a:gd name="T66" fmla="*/ 2745 w 2887"/>
                  <a:gd name="T67" fmla="*/ 399 h 1572"/>
                  <a:gd name="T68" fmla="*/ 2839 w 2887"/>
                  <a:gd name="T69" fmla="*/ 557 h 1572"/>
                  <a:gd name="T70" fmla="*/ 2878 w 2887"/>
                  <a:gd name="T71" fmla="*/ 721 h 1572"/>
                  <a:gd name="T72" fmla="*/ 2886 w 2887"/>
                  <a:gd name="T73" fmla="*/ 855 h 1572"/>
                  <a:gd name="T74" fmla="*/ 2887 w 2887"/>
                  <a:gd name="T75" fmla="*/ 907 h 1572"/>
                  <a:gd name="T76" fmla="*/ 2879 w 2887"/>
                  <a:gd name="T77" fmla="*/ 1064 h 1572"/>
                  <a:gd name="T78" fmla="*/ 2844 w 2887"/>
                  <a:gd name="T79" fmla="*/ 1209 h 1572"/>
                  <a:gd name="T80" fmla="*/ 2788 w 2887"/>
                  <a:gd name="T81" fmla="*/ 1253 h 1572"/>
                  <a:gd name="T82" fmla="*/ 2651 w 2887"/>
                  <a:gd name="T83" fmla="*/ 1324 h 1572"/>
                  <a:gd name="T84" fmla="*/ 2411 w 2887"/>
                  <a:gd name="T85" fmla="*/ 1419 h 1572"/>
                  <a:gd name="T86" fmla="*/ 2071 w 2887"/>
                  <a:gd name="T87" fmla="*/ 1510 h 1572"/>
                  <a:gd name="T88" fmla="*/ 1640 w 2887"/>
                  <a:gd name="T89" fmla="*/ 1567 h 1572"/>
                  <a:gd name="T90" fmla="*/ 1143 w 2887"/>
                  <a:gd name="T91" fmla="*/ 1558 h 1572"/>
                  <a:gd name="T92" fmla="*/ 718 w 2887"/>
                  <a:gd name="T93" fmla="*/ 1488 h 1572"/>
                  <a:gd name="T94" fmla="*/ 392 w 2887"/>
                  <a:gd name="T95" fmla="*/ 1389 h 1572"/>
                  <a:gd name="T96" fmla="*/ 177 w 2887"/>
                  <a:gd name="T97" fmla="*/ 1295 h 1572"/>
                  <a:gd name="T98" fmla="*/ 77 w 2887"/>
                  <a:gd name="T99" fmla="*/ 1239 h 1572"/>
                  <a:gd name="T100" fmla="*/ 27 w 2887"/>
                  <a:gd name="T101" fmla="*/ 1164 h 1572"/>
                  <a:gd name="T102" fmla="*/ 3 w 2887"/>
                  <a:gd name="T103" fmla="*/ 994 h 1572"/>
                  <a:gd name="T104" fmla="*/ 0 w 2887"/>
                  <a:gd name="T105" fmla="*/ 873 h 1572"/>
                  <a:gd name="T106" fmla="*/ 4 w 2887"/>
                  <a:gd name="T107" fmla="*/ 780 h 1572"/>
                  <a:gd name="T108" fmla="*/ 27 w 2887"/>
                  <a:gd name="T109" fmla="*/ 624 h 1572"/>
                  <a:gd name="T110" fmla="*/ 95 w 2887"/>
                  <a:gd name="T111" fmla="*/ 459 h 1572"/>
                  <a:gd name="T112" fmla="*/ 237 w 2887"/>
                  <a:gd name="T113" fmla="*/ 322 h 1572"/>
                  <a:gd name="T114" fmla="*/ 379 w 2887"/>
                  <a:gd name="T115" fmla="*/ 269 h 1572"/>
                  <a:gd name="T116" fmla="*/ 619 w 2887"/>
                  <a:gd name="T117" fmla="*/ 179 h 1572"/>
                  <a:gd name="T118" fmla="*/ 800 w 2887"/>
                  <a:gd name="T119" fmla="*/ 85 h 1572"/>
                  <a:gd name="T120" fmla="*/ 900 w 2887"/>
                  <a:gd name="T121" fmla="*/ 24 h 1572"/>
                  <a:gd name="T122" fmla="*/ 970 w 2887"/>
                  <a:gd name="T123" fmla="*/ 0 h 1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87" h="1572">
                    <a:moveTo>
                      <a:pt x="970" y="0"/>
                    </a:moveTo>
                    <a:lnTo>
                      <a:pt x="991" y="3"/>
                    </a:lnTo>
                    <a:lnTo>
                      <a:pt x="1010" y="11"/>
                    </a:lnTo>
                    <a:lnTo>
                      <a:pt x="1027" y="24"/>
                    </a:lnTo>
                    <a:lnTo>
                      <a:pt x="1041" y="40"/>
                    </a:lnTo>
                    <a:lnTo>
                      <a:pt x="1053" y="59"/>
                    </a:lnTo>
                    <a:lnTo>
                      <a:pt x="1058" y="80"/>
                    </a:lnTo>
                    <a:lnTo>
                      <a:pt x="1059" y="100"/>
                    </a:lnTo>
                    <a:lnTo>
                      <a:pt x="1055" y="121"/>
                    </a:lnTo>
                    <a:lnTo>
                      <a:pt x="1047" y="141"/>
                    </a:lnTo>
                    <a:lnTo>
                      <a:pt x="1035" y="158"/>
                    </a:lnTo>
                    <a:lnTo>
                      <a:pt x="1018" y="173"/>
                    </a:lnTo>
                    <a:lnTo>
                      <a:pt x="1014" y="175"/>
                    </a:lnTo>
                    <a:lnTo>
                      <a:pt x="1006" y="181"/>
                    </a:lnTo>
                    <a:lnTo>
                      <a:pt x="994" y="189"/>
                    </a:lnTo>
                    <a:lnTo>
                      <a:pt x="977" y="199"/>
                    </a:lnTo>
                    <a:lnTo>
                      <a:pt x="956" y="212"/>
                    </a:lnTo>
                    <a:lnTo>
                      <a:pt x="934" y="226"/>
                    </a:lnTo>
                    <a:lnTo>
                      <a:pt x="906" y="243"/>
                    </a:lnTo>
                    <a:lnTo>
                      <a:pt x="876" y="260"/>
                    </a:lnTo>
                    <a:lnTo>
                      <a:pt x="842" y="279"/>
                    </a:lnTo>
                    <a:lnTo>
                      <a:pt x="806" y="298"/>
                    </a:lnTo>
                    <a:lnTo>
                      <a:pt x="766" y="317"/>
                    </a:lnTo>
                    <a:lnTo>
                      <a:pt x="725" y="338"/>
                    </a:lnTo>
                    <a:lnTo>
                      <a:pt x="681" y="358"/>
                    </a:lnTo>
                    <a:lnTo>
                      <a:pt x="635" y="378"/>
                    </a:lnTo>
                    <a:lnTo>
                      <a:pt x="587" y="398"/>
                    </a:lnTo>
                    <a:lnTo>
                      <a:pt x="536" y="416"/>
                    </a:lnTo>
                    <a:lnTo>
                      <a:pt x="484" y="434"/>
                    </a:lnTo>
                    <a:lnTo>
                      <a:pt x="432" y="451"/>
                    </a:lnTo>
                    <a:lnTo>
                      <a:pt x="377" y="466"/>
                    </a:lnTo>
                    <a:lnTo>
                      <a:pt x="344" y="479"/>
                    </a:lnTo>
                    <a:lnTo>
                      <a:pt x="315" y="497"/>
                    </a:lnTo>
                    <a:lnTo>
                      <a:pt x="290" y="518"/>
                    </a:lnTo>
                    <a:lnTo>
                      <a:pt x="269" y="541"/>
                    </a:lnTo>
                    <a:lnTo>
                      <a:pt x="251" y="566"/>
                    </a:lnTo>
                    <a:lnTo>
                      <a:pt x="237" y="594"/>
                    </a:lnTo>
                    <a:lnTo>
                      <a:pt x="224" y="624"/>
                    </a:lnTo>
                    <a:lnTo>
                      <a:pt x="214" y="655"/>
                    </a:lnTo>
                    <a:lnTo>
                      <a:pt x="207" y="688"/>
                    </a:lnTo>
                    <a:lnTo>
                      <a:pt x="200" y="721"/>
                    </a:lnTo>
                    <a:lnTo>
                      <a:pt x="196" y="755"/>
                    </a:lnTo>
                    <a:lnTo>
                      <a:pt x="193" y="791"/>
                    </a:lnTo>
                    <a:lnTo>
                      <a:pt x="191" y="825"/>
                    </a:lnTo>
                    <a:lnTo>
                      <a:pt x="190" y="860"/>
                    </a:lnTo>
                    <a:lnTo>
                      <a:pt x="189" y="868"/>
                    </a:lnTo>
                    <a:lnTo>
                      <a:pt x="189" y="877"/>
                    </a:lnTo>
                    <a:lnTo>
                      <a:pt x="189" y="911"/>
                    </a:lnTo>
                    <a:lnTo>
                      <a:pt x="190" y="949"/>
                    </a:lnTo>
                    <a:lnTo>
                      <a:pt x="192" y="988"/>
                    </a:lnTo>
                    <a:lnTo>
                      <a:pt x="195" y="1027"/>
                    </a:lnTo>
                    <a:lnTo>
                      <a:pt x="198" y="1063"/>
                    </a:lnTo>
                    <a:lnTo>
                      <a:pt x="203" y="1094"/>
                    </a:lnTo>
                    <a:lnTo>
                      <a:pt x="225" y="1106"/>
                    </a:lnTo>
                    <a:lnTo>
                      <a:pt x="251" y="1119"/>
                    </a:lnTo>
                    <a:lnTo>
                      <a:pt x="283" y="1136"/>
                    </a:lnTo>
                    <a:lnTo>
                      <a:pt x="320" y="1152"/>
                    </a:lnTo>
                    <a:lnTo>
                      <a:pt x="362" y="1172"/>
                    </a:lnTo>
                    <a:lnTo>
                      <a:pt x="409" y="1191"/>
                    </a:lnTo>
                    <a:lnTo>
                      <a:pt x="462" y="1211"/>
                    </a:lnTo>
                    <a:lnTo>
                      <a:pt x="519" y="1232"/>
                    </a:lnTo>
                    <a:lnTo>
                      <a:pt x="580" y="1252"/>
                    </a:lnTo>
                    <a:lnTo>
                      <a:pt x="647" y="1273"/>
                    </a:lnTo>
                    <a:lnTo>
                      <a:pt x="719" y="1293"/>
                    </a:lnTo>
                    <a:lnTo>
                      <a:pt x="794" y="1311"/>
                    </a:lnTo>
                    <a:lnTo>
                      <a:pt x="875" y="1328"/>
                    </a:lnTo>
                    <a:lnTo>
                      <a:pt x="959" y="1343"/>
                    </a:lnTo>
                    <a:lnTo>
                      <a:pt x="1047" y="1357"/>
                    </a:lnTo>
                    <a:lnTo>
                      <a:pt x="1140" y="1368"/>
                    </a:lnTo>
                    <a:lnTo>
                      <a:pt x="1237" y="1376"/>
                    </a:lnTo>
                    <a:lnTo>
                      <a:pt x="1339" y="1382"/>
                    </a:lnTo>
                    <a:lnTo>
                      <a:pt x="1444" y="1383"/>
                    </a:lnTo>
                    <a:lnTo>
                      <a:pt x="1549" y="1382"/>
                    </a:lnTo>
                    <a:lnTo>
                      <a:pt x="1651" y="1376"/>
                    </a:lnTo>
                    <a:lnTo>
                      <a:pt x="1748" y="1368"/>
                    </a:lnTo>
                    <a:lnTo>
                      <a:pt x="1841" y="1357"/>
                    </a:lnTo>
                    <a:lnTo>
                      <a:pt x="1929" y="1343"/>
                    </a:lnTo>
                    <a:lnTo>
                      <a:pt x="2014" y="1328"/>
                    </a:lnTo>
                    <a:lnTo>
                      <a:pt x="2095" y="1311"/>
                    </a:lnTo>
                    <a:lnTo>
                      <a:pt x="2170" y="1293"/>
                    </a:lnTo>
                    <a:lnTo>
                      <a:pt x="2241" y="1273"/>
                    </a:lnTo>
                    <a:lnTo>
                      <a:pt x="2307" y="1253"/>
                    </a:lnTo>
                    <a:lnTo>
                      <a:pt x="2369" y="1233"/>
                    </a:lnTo>
                    <a:lnTo>
                      <a:pt x="2426" y="1212"/>
                    </a:lnTo>
                    <a:lnTo>
                      <a:pt x="2479" y="1191"/>
                    </a:lnTo>
                    <a:lnTo>
                      <a:pt x="2525" y="1172"/>
                    </a:lnTo>
                    <a:lnTo>
                      <a:pt x="2568" y="1153"/>
                    </a:lnTo>
                    <a:lnTo>
                      <a:pt x="2604" y="1136"/>
                    </a:lnTo>
                    <a:lnTo>
                      <a:pt x="2636" y="1120"/>
                    </a:lnTo>
                    <a:lnTo>
                      <a:pt x="2662" y="1107"/>
                    </a:lnTo>
                    <a:lnTo>
                      <a:pt x="2682" y="1094"/>
                    </a:lnTo>
                    <a:lnTo>
                      <a:pt x="2688" y="1063"/>
                    </a:lnTo>
                    <a:lnTo>
                      <a:pt x="2692" y="1027"/>
                    </a:lnTo>
                    <a:lnTo>
                      <a:pt x="2695" y="989"/>
                    </a:lnTo>
                    <a:lnTo>
                      <a:pt x="2697" y="950"/>
                    </a:lnTo>
                    <a:lnTo>
                      <a:pt x="2697" y="911"/>
                    </a:lnTo>
                    <a:lnTo>
                      <a:pt x="2698" y="877"/>
                    </a:lnTo>
                    <a:lnTo>
                      <a:pt x="2697" y="860"/>
                    </a:lnTo>
                    <a:lnTo>
                      <a:pt x="2696" y="826"/>
                    </a:lnTo>
                    <a:lnTo>
                      <a:pt x="2694" y="791"/>
                    </a:lnTo>
                    <a:lnTo>
                      <a:pt x="2691" y="756"/>
                    </a:lnTo>
                    <a:lnTo>
                      <a:pt x="2687" y="722"/>
                    </a:lnTo>
                    <a:lnTo>
                      <a:pt x="2680" y="688"/>
                    </a:lnTo>
                    <a:lnTo>
                      <a:pt x="2673" y="656"/>
                    </a:lnTo>
                    <a:lnTo>
                      <a:pt x="2663" y="625"/>
                    </a:lnTo>
                    <a:lnTo>
                      <a:pt x="2650" y="595"/>
                    </a:lnTo>
                    <a:lnTo>
                      <a:pt x="2636" y="567"/>
                    </a:lnTo>
                    <a:lnTo>
                      <a:pt x="2617" y="541"/>
                    </a:lnTo>
                    <a:lnTo>
                      <a:pt x="2597" y="519"/>
                    </a:lnTo>
                    <a:lnTo>
                      <a:pt x="2572" y="498"/>
                    </a:lnTo>
                    <a:lnTo>
                      <a:pt x="2543" y="481"/>
                    </a:lnTo>
                    <a:lnTo>
                      <a:pt x="2510" y="466"/>
                    </a:lnTo>
                    <a:lnTo>
                      <a:pt x="2455" y="452"/>
                    </a:lnTo>
                    <a:lnTo>
                      <a:pt x="2401" y="435"/>
                    </a:lnTo>
                    <a:lnTo>
                      <a:pt x="2350" y="416"/>
                    </a:lnTo>
                    <a:lnTo>
                      <a:pt x="2300" y="398"/>
                    </a:lnTo>
                    <a:lnTo>
                      <a:pt x="2252" y="379"/>
                    </a:lnTo>
                    <a:lnTo>
                      <a:pt x="2205" y="359"/>
                    </a:lnTo>
                    <a:lnTo>
                      <a:pt x="2162" y="339"/>
                    </a:lnTo>
                    <a:lnTo>
                      <a:pt x="2119" y="318"/>
                    </a:lnTo>
                    <a:lnTo>
                      <a:pt x="2080" y="299"/>
                    </a:lnTo>
                    <a:lnTo>
                      <a:pt x="2044" y="279"/>
                    </a:lnTo>
                    <a:lnTo>
                      <a:pt x="2011" y="261"/>
                    </a:lnTo>
                    <a:lnTo>
                      <a:pt x="1980" y="244"/>
                    </a:lnTo>
                    <a:lnTo>
                      <a:pt x="1953" y="227"/>
                    </a:lnTo>
                    <a:lnTo>
                      <a:pt x="1929" y="213"/>
                    </a:lnTo>
                    <a:lnTo>
                      <a:pt x="1910" y="200"/>
                    </a:lnTo>
                    <a:lnTo>
                      <a:pt x="1893" y="190"/>
                    </a:lnTo>
                    <a:lnTo>
                      <a:pt x="1881" y="182"/>
                    </a:lnTo>
                    <a:lnTo>
                      <a:pt x="1873" y="176"/>
                    </a:lnTo>
                    <a:lnTo>
                      <a:pt x="1868" y="173"/>
                    </a:lnTo>
                    <a:lnTo>
                      <a:pt x="1852" y="158"/>
                    </a:lnTo>
                    <a:lnTo>
                      <a:pt x="1840" y="142"/>
                    </a:lnTo>
                    <a:lnTo>
                      <a:pt x="1831" y="122"/>
                    </a:lnTo>
                    <a:lnTo>
                      <a:pt x="1828" y="101"/>
                    </a:lnTo>
                    <a:lnTo>
                      <a:pt x="1829" y="81"/>
                    </a:lnTo>
                    <a:lnTo>
                      <a:pt x="1834" y="60"/>
                    </a:lnTo>
                    <a:lnTo>
                      <a:pt x="1845" y="41"/>
                    </a:lnTo>
                    <a:lnTo>
                      <a:pt x="1859" y="25"/>
                    </a:lnTo>
                    <a:lnTo>
                      <a:pt x="1877" y="12"/>
                    </a:lnTo>
                    <a:lnTo>
                      <a:pt x="1896" y="4"/>
                    </a:lnTo>
                    <a:lnTo>
                      <a:pt x="1917" y="1"/>
                    </a:lnTo>
                    <a:lnTo>
                      <a:pt x="1938" y="2"/>
                    </a:lnTo>
                    <a:lnTo>
                      <a:pt x="1957" y="7"/>
                    </a:lnTo>
                    <a:lnTo>
                      <a:pt x="1977" y="18"/>
                    </a:lnTo>
                    <a:lnTo>
                      <a:pt x="1980" y="20"/>
                    </a:lnTo>
                    <a:lnTo>
                      <a:pt x="1987" y="25"/>
                    </a:lnTo>
                    <a:lnTo>
                      <a:pt x="2000" y="32"/>
                    </a:lnTo>
                    <a:lnTo>
                      <a:pt x="2015" y="42"/>
                    </a:lnTo>
                    <a:lnTo>
                      <a:pt x="2035" y="55"/>
                    </a:lnTo>
                    <a:lnTo>
                      <a:pt x="2060" y="69"/>
                    </a:lnTo>
                    <a:lnTo>
                      <a:pt x="2086" y="86"/>
                    </a:lnTo>
                    <a:lnTo>
                      <a:pt x="2117" y="102"/>
                    </a:lnTo>
                    <a:lnTo>
                      <a:pt x="2150" y="121"/>
                    </a:lnTo>
                    <a:lnTo>
                      <a:pt x="2188" y="141"/>
                    </a:lnTo>
                    <a:lnTo>
                      <a:pt x="2227" y="159"/>
                    </a:lnTo>
                    <a:lnTo>
                      <a:pt x="2269" y="179"/>
                    </a:lnTo>
                    <a:lnTo>
                      <a:pt x="2313" y="198"/>
                    </a:lnTo>
                    <a:lnTo>
                      <a:pt x="2359" y="218"/>
                    </a:lnTo>
                    <a:lnTo>
                      <a:pt x="2408" y="236"/>
                    </a:lnTo>
                    <a:lnTo>
                      <a:pt x="2457" y="253"/>
                    </a:lnTo>
                    <a:lnTo>
                      <a:pt x="2508" y="269"/>
                    </a:lnTo>
                    <a:lnTo>
                      <a:pt x="2561" y="283"/>
                    </a:lnTo>
                    <a:lnTo>
                      <a:pt x="2564" y="284"/>
                    </a:lnTo>
                    <a:lnTo>
                      <a:pt x="2568" y="285"/>
                    </a:lnTo>
                    <a:lnTo>
                      <a:pt x="2611" y="303"/>
                    </a:lnTo>
                    <a:lnTo>
                      <a:pt x="2650" y="323"/>
                    </a:lnTo>
                    <a:lnTo>
                      <a:pt x="2685" y="346"/>
                    </a:lnTo>
                    <a:lnTo>
                      <a:pt x="2718" y="371"/>
                    </a:lnTo>
                    <a:lnTo>
                      <a:pt x="2745" y="399"/>
                    </a:lnTo>
                    <a:lnTo>
                      <a:pt x="2770" y="428"/>
                    </a:lnTo>
                    <a:lnTo>
                      <a:pt x="2791" y="459"/>
                    </a:lnTo>
                    <a:lnTo>
                      <a:pt x="2810" y="491"/>
                    </a:lnTo>
                    <a:lnTo>
                      <a:pt x="2826" y="524"/>
                    </a:lnTo>
                    <a:lnTo>
                      <a:pt x="2839" y="557"/>
                    </a:lnTo>
                    <a:lnTo>
                      <a:pt x="2851" y="590"/>
                    </a:lnTo>
                    <a:lnTo>
                      <a:pt x="2860" y="624"/>
                    </a:lnTo>
                    <a:lnTo>
                      <a:pt x="2867" y="657"/>
                    </a:lnTo>
                    <a:lnTo>
                      <a:pt x="2872" y="690"/>
                    </a:lnTo>
                    <a:lnTo>
                      <a:pt x="2878" y="721"/>
                    </a:lnTo>
                    <a:lnTo>
                      <a:pt x="2881" y="751"/>
                    </a:lnTo>
                    <a:lnTo>
                      <a:pt x="2883" y="780"/>
                    </a:lnTo>
                    <a:lnTo>
                      <a:pt x="2884" y="807"/>
                    </a:lnTo>
                    <a:lnTo>
                      <a:pt x="2885" y="832"/>
                    </a:lnTo>
                    <a:lnTo>
                      <a:pt x="2886" y="855"/>
                    </a:lnTo>
                    <a:lnTo>
                      <a:pt x="2886" y="864"/>
                    </a:lnTo>
                    <a:lnTo>
                      <a:pt x="2887" y="872"/>
                    </a:lnTo>
                    <a:lnTo>
                      <a:pt x="2887" y="874"/>
                    </a:lnTo>
                    <a:lnTo>
                      <a:pt x="2887" y="888"/>
                    </a:lnTo>
                    <a:lnTo>
                      <a:pt x="2887" y="907"/>
                    </a:lnTo>
                    <a:lnTo>
                      <a:pt x="2886" y="933"/>
                    </a:lnTo>
                    <a:lnTo>
                      <a:pt x="2886" y="962"/>
                    </a:lnTo>
                    <a:lnTo>
                      <a:pt x="2884" y="994"/>
                    </a:lnTo>
                    <a:lnTo>
                      <a:pt x="2882" y="1029"/>
                    </a:lnTo>
                    <a:lnTo>
                      <a:pt x="2879" y="1064"/>
                    </a:lnTo>
                    <a:lnTo>
                      <a:pt x="2875" y="1099"/>
                    </a:lnTo>
                    <a:lnTo>
                      <a:pt x="2868" y="1133"/>
                    </a:lnTo>
                    <a:lnTo>
                      <a:pt x="2861" y="1165"/>
                    </a:lnTo>
                    <a:lnTo>
                      <a:pt x="2853" y="1191"/>
                    </a:lnTo>
                    <a:lnTo>
                      <a:pt x="2844" y="1209"/>
                    </a:lnTo>
                    <a:lnTo>
                      <a:pt x="2831" y="1225"/>
                    </a:lnTo>
                    <a:lnTo>
                      <a:pt x="2817" y="1236"/>
                    </a:lnTo>
                    <a:lnTo>
                      <a:pt x="2812" y="1239"/>
                    </a:lnTo>
                    <a:lnTo>
                      <a:pt x="2802" y="1245"/>
                    </a:lnTo>
                    <a:lnTo>
                      <a:pt x="2788" y="1253"/>
                    </a:lnTo>
                    <a:lnTo>
                      <a:pt x="2769" y="1264"/>
                    </a:lnTo>
                    <a:lnTo>
                      <a:pt x="2746" y="1276"/>
                    </a:lnTo>
                    <a:lnTo>
                      <a:pt x="2720" y="1291"/>
                    </a:lnTo>
                    <a:lnTo>
                      <a:pt x="2688" y="1306"/>
                    </a:lnTo>
                    <a:lnTo>
                      <a:pt x="2651" y="1324"/>
                    </a:lnTo>
                    <a:lnTo>
                      <a:pt x="2612" y="1341"/>
                    </a:lnTo>
                    <a:lnTo>
                      <a:pt x="2568" y="1360"/>
                    </a:lnTo>
                    <a:lnTo>
                      <a:pt x="2519" y="1380"/>
                    </a:lnTo>
                    <a:lnTo>
                      <a:pt x="2467" y="1399"/>
                    </a:lnTo>
                    <a:lnTo>
                      <a:pt x="2411" y="1419"/>
                    </a:lnTo>
                    <a:lnTo>
                      <a:pt x="2351" y="1438"/>
                    </a:lnTo>
                    <a:lnTo>
                      <a:pt x="2287" y="1458"/>
                    </a:lnTo>
                    <a:lnTo>
                      <a:pt x="2219" y="1477"/>
                    </a:lnTo>
                    <a:lnTo>
                      <a:pt x="2146" y="1494"/>
                    </a:lnTo>
                    <a:lnTo>
                      <a:pt x="2071" y="1510"/>
                    </a:lnTo>
                    <a:lnTo>
                      <a:pt x="1992" y="1525"/>
                    </a:lnTo>
                    <a:lnTo>
                      <a:pt x="1910" y="1539"/>
                    </a:lnTo>
                    <a:lnTo>
                      <a:pt x="1823" y="1550"/>
                    </a:lnTo>
                    <a:lnTo>
                      <a:pt x="1734" y="1559"/>
                    </a:lnTo>
                    <a:lnTo>
                      <a:pt x="1640" y="1567"/>
                    </a:lnTo>
                    <a:lnTo>
                      <a:pt x="1544" y="1571"/>
                    </a:lnTo>
                    <a:lnTo>
                      <a:pt x="1444" y="1572"/>
                    </a:lnTo>
                    <a:lnTo>
                      <a:pt x="1341" y="1571"/>
                    </a:lnTo>
                    <a:lnTo>
                      <a:pt x="1240" y="1566"/>
                    </a:lnTo>
                    <a:lnTo>
                      <a:pt x="1143" y="1558"/>
                    </a:lnTo>
                    <a:lnTo>
                      <a:pt x="1050" y="1548"/>
                    </a:lnTo>
                    <a:lnTo>
                      <a:pt x="962" y="1536"/>
                    </a:lnTo>
                    <a:lnTo>
                      <a:pt x="876" y="1522"/>
                    </a:lnTo>
                    <a:lnTo>
                      <a:pt x="795" y="1506"/>
                    </a:lnTo>
                    <a:lnTo>
                      <a:pt x="718" y="1488"/>
                    </a:lnTo>
                    <a:lnTo>
                      <a:pt x="645" y="1469"/>
                    </a:lnTo>
                    <a:lnTo>
                      <a:pt x="575" y="1450"/>
                    </a:lnTo>
                    <a:lnTo>
                      <a:pt x="510" y="1430"/>
                    </a:lnTo>
                    <a:lnTo>
                      <a:pt x="449" y="1409"/>
                    </a:lnTo>
                    <a:lnTo>
                      <a:pt x="392" y="1389"/>
                    </a:lnTo>
                    <a:lnTo>
                      <a:pt x="341" y="1368"/>
                    </a:lnTo>
                    <a:lnTo>
                      <a:pt x="293" y="1349"/>
                    </a:lnTo>
                    <a:lnTo>
                      <a:pt x="250" y="1330"/>
                    </a:lnTo>
                    <a:lnTo>
                      <a:pt x="211" y="1311"/>
                    </a:lnTo>
                    <a:lnTo>
                      <a:pt x="177" y="1295"/>
                    </a:lnTo>
                    <a:lnTo>
                      <a:pt x="148" y="1279"/>
                    </a:lnTo>
                    <a:lnTo>
                      <a:pt x="123" y="1266"/>
                    </a:lnTo>
                    <a:lnTo>
                      <a:pt x="103" y="1254"/>
                    </a:lnTo>
                    <a:lnTo>
                      <a:pt x="88" y="1246"/>
                    </a:lnTo>
                    <a:lnTo>
                      <a:pt x="77" y="1239"/>
                    </a:lnTo>
                    <a:lnTo>
                      <a:pt x="72" y="1236"/>
                    </a:lnTo>
                    <a:lnTo>
                      <a:pt x="57" y="1225"/>
                    </a:lnTo>
                    <a:lnTo>
                      <a:pt x="44" y="1209"/>
                    </a:lnTo>
                    <a:lnTo>
                      <a:pt x="36" y="1191"/>
                    </a:lnTo>
                    <a:lnTo>
                      <a:pt x="27" y="1164"/>
                    </a:lnTo>
                    <a:lnTo>
                      <a:pt x="20" y="1133"/>
                    </a:lnTo>
                    <a:lnTo>
                      <a:pt x="13" y="1098"/>
                    </a:lnTo>
                    <a:lnTo>
                      <a:pt x="8" y="1063"/>
                    </a:lnTo>
                    <a:lnTo>
                      <a:pt x="5" y="1028"/>
                    </a:lnTo>
                    <a:lnTo>
                      <a:pt x="3" y="994"/>
                    </a:lnTo>
                    <a:lnTo>
                      <a:pt x="1" y="961"/>
                    </a:lnTo>
                    <a:lnTo>
                      <a:pt x="0" y="932"/>
                    </a:lnTo>
                    <a:lnTo>
                      <a:pt x="0" y="907"/>
                    </a:lnTo>
                    <a:lnTo>
                      <a:pt x="0" y="887"/>
                    </a:lnTo>
                    <a:lnTo>
                      <a:pt x="0" y="873"/>
                    </a:lnTo>
                    <a:lnTo>
                      <a:pt x="0" y="871"/>
                    </a:lnTo>
                    <a:lnTo>
                      <a:pt x="1" y="854"/>
                    </a:lnTo>
                    <a:lnTo>
                      <a:pt x="1" y="832"/>
                    </a:lnTo>
                    <a:lnTo>
                      <a:pt x="2" y="807"/>
                    </a:lnTo>
                    <a:lnTo>
                      <a:pt x="4" y="780"/>
                    </a:lnTo>
                    <a:lnTo>
                      <a:pt x="6" y="751"/>
                    </a:lnTo>
                    <a:lnTo>
                      <a:pt x="9" y="721"/>
                    </a:lnTo>
                    <a:lnTo>
                      <a:pt x="13" y="689"/>
                    </a:lnTo>
                    <a:lnTo>
                      <a:pt x="20" y="657"/>
                    </a:lnTo>
                    <a:lnTo>
                      <a:pt x="27" y="624"/>
                    </a:lnTo>
                    <a:lnTo>
                      <a:pt x="36" y="590"/>
                    </a:lnTo>
                    <a:lnTo>
                      <a:pt x="48" y="557"/>
                    </a:lnTo>
                    <a:lnTo>
                      <a:pt x="61" y="523"/>
                    </a:lnTo>
                    <a:lnTo>
                      <a:pt x="76" y="491"/>
                    </a:lnTo>
                    <a:lnTo>
                      <a:pt x="95" y="459"/>
                    </a:lnTo>
                    <a:lnTo>
                      <a:pt x="117" y="428"/>
                    </a:lnTo>
                    <a:lnTo>
                      <a:pt x="142" y="399"/>
                    </a:lnTo>
                    <a:lnTo>
                      <a:pt x="169" y="371"/>
                    </a:lnTo>
                    <a:lnTo>
                      <a:pt x="200" y="345"/>
                    </a:lnTo>
                    <a:lnTo>
                      <a:pt x="237" y="322"/>
                    </a:lnTo>
                    <a:lnTo>
                      <a:pt x="276" y="302"/>
                    </a:lnTo>
                    <a:lnTo>
                      <a:pt x="319" y="285"/>
                    </a:lnTo>
                    <a:lnTo>
                      <a:pt x="322" y="284"/>
                    </a:lnTo>
                    <a:lnTo>
                      <a:pt x="326" y="283"/>
                    </a:lnTo>
                    <a:lnTo>
                      <a:pt x="379" y="269"/>
                    </a:lnTo>
                    <a:lnTo>
                      <a:pt x="430" y="252"/>
                    </a:lnTo>
                    <a:lnTo>
                      <a:pt x="479" y="236"/>
                    </a:lnTo>
                    <a:lnTo>
                      <a:pt x="528" y="217"/>
                    </a:lnTo>
                    <a:lnTo>
                      <a:pt x="574" y="197"/>
                    </a:lnTo>
                    <a:lnTo>
                      <a:pt x="619" y="179"/>
                    </a:lnTo>
                    <a:lnTo>
                      <a:pt x="660" y="159"/>
                    </a:lnTo>
                    <a:lnTo>
                      <a:pt x="699" y="140"/>
                    </a:lnTo>
                    <a:lnTo>
                      <a:pt x="736" y="120"/>
                    </a:lnTo>
                    <a:lnTo>
                      <a:pt x="769" y="102"/>
                    </a:lnTo>
                    <a:lnTo>
                      <a:pt x="800" y="85"/>
                    </a:lnTo>
                    <a:lnTo>
                      <a:pt x="827" y="69"/>
                    </a:lnTo>
                    <a:lnTo>
                      <a:pt x="851" y="55"/>
                    </a:lnTo>
                    <a:lnTo>
                      <a:pt x="872" y="42"/>
                    </a:lnTo>
                    <a:lnTo>
                      <a:pt x="887" y="32"/>
                    </a:lnTo>
                    <a:lnTo>
                      <a:pt x="900" y="24"/>
                    </a:lnTo>
                    <a:lnTo>
                      <a:pt x="907" y="19"/>
                    </a:lnTo>
                    <a:lnTo>
                      <a:pt x="910" y="17"/>
                    </a:lnTo>
                    <a:lnTo>
                      <a:pt x="929" y="6"/>
                    </a:lnTo>
                    <a:lnTo>
                      <a:pt x="949" y="1"/>
                    </a:lnTo>
                    <a:lnTo>
                      <a:pt x="9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1695928" y="3117063"/>
            <a:ext cx="24589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594257" y="2681704"/>
            <a:ext cx="1543805" cy="338554"/>
            <a:chOff x="1739160" y="1833976"/>
            <a:chExt cx="1701209" cy="373072"/>
          </a:xfrm>
        </p:grpSpPr>
        <p:sp>
          <p:nvSpPr>
            <p:cNvPr id="23" name="矩形 22"/>
            <p:cNvSpPr/>
            <p:nvPr/>
          </p:nvSpPr>
          <p:spPr>
            <a:xfrm>
              <a:off x="1949085" y="1833976"/>
              <a:ext cx="1491284" cy="37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739160" y="1872453"/>
              <a:ext cx="533611" cy="288283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705495" y="5014939"/>
            <a:ext cx="24467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493037" y="4494546"/>
            <a:ext cx="1543805" cy="338554"/>
            <a:chOff x="1739160" y="1833976"/>
            <a:chExt cx="1701209" cy="373072"/>
          </a:xfrm>
        </p:grpSpPr>
        <p:sp>
          <p:nvSpPr>
            <p:cNvPr id="27" name="矩形 26"/>
            <p:cNvSpPr/>
            <p:nvPr/>
          </p:nvSpPr>
          <p:spPr>
            <a:xfrm>
              <a:off x="1949085" y="1833976"/>
              <a:ext cx="1491284" cy="37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739160" y="1872453"/>
              <a:ext cx="533611" cy="288283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8183593" y="3020258"/>
            <a:ext cx="24126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78236" y="2608084"/>
            <a:ext cx="1575839" cy="338554"/>
            <a:chOff x="2140155" y="1833976"/>
            <a:chExt cx="1736509" cy="373072"/>
          </a:xfrm>
        </p:grpSpPr>
        <p:sp>
          <p:nvSpPr>
            <p:cNvPr id="32" name="矩形 31"/>
            <p:cNvSpPr/>
            <p:nvPr/>
          </p:nvSpPr>
          <p:spPr>
            <a:xfrm>
              <a:off x="2723125" y="1833976"/>
              <a:ext cx="1153539" cy="37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140155" y="1893287"/>
              <a:ext cx="533611" cy="288283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8254701" y="5116799"/>
            <a:ext cx="28034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254701" y="4538899"/>
            <a:ext cx="1961165" cy="338554"/>
            <a:chOff x="2140155" y="1833976"/>
            <a:chExt cx="2161122" cy="373072"/>
          </a:xfrm>
        </p:grpSpPr>
        <p:sp>
          <p:nvSpPr>
            <p:cNvPr id="36" name="矩形 35"/>
            <p:cNvSpPr/>
            <p:nvPr/>
          </p:nvSpPr>
          <p:spPr>
            <a:xfrm>
              <a:off x="2723125" y="1833976"/>
              <a:ext cx="1578152" cy="37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140155" y="1893287"/>
              <a:ext cx="533611" cy="288283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049145" y="2714947"/>
            <a:ext cx="642473" cy="642473"/>
            <a:chOff x="7170182" y="3888229"/>
            <a:chExt cx="707978" cy="707978"/>
          </a:xfrm>
        </p:grpSpPr>
        <p:sp>
          <p:nvSpPr>
            <p:cNvPr id="43" name="Oval 83"/>
            <p:cNvSpPr>
              <a:spLocks noChangeArrowheads="1"/>
            </p:cNvSpPr>
            <p:nvPr/>
          </p:nvSpPr>
          <p:spPr bwMode="auto">
            <a:xfrm>
              <a:off x="7170182" y="3888229"/>
              <a:ext cx="707978" cy="7079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>
              <a:grpSpLocks noChangeAspect="1"/>
            </p:cNvGrpSpPr>
            <p:nvPr/>
          </p:nvGrpSpPr>
          <p:grpSpPr>
            <a:xfrm>
              <a:off x="7365765" y="4044218"/>
              <a:ext cx="316812" cy="396000"/>
              <a:chOff x="17584968" y="3473369"/>
              <a:chExt cx="431489" cy="553988"/>
            </a:xfrm>
            <a:solidFill>
              <a:schemeClr val="bg2"/>
            </a:solidFill>
          </p:grpSpPr>
          <p:sp>
            <p:nvSpPr>
              <p:cNvPr id="45" name="Freeform 223"/>
              <p:cNvSpPr/>
              <p:nvPr/>
            </p:nvSpPr>
            <p:spPr>
              <a:xfrm>
                <a:off x="17584968" y="3473369"/>
                <a:ext cx="431489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712" y="4219"/>
                    </a:moveTo>
                    <a:cubicBezTo>
                      <a:pt x="17712" y="4219"/>
                      <a:pt x="17712" y="4219"/>
                      <a:pt x="17712" y="4219"/>
                    </a:cubicBezTo>
                    <a:cubicBezTo>
                      <a:pt x="17712" y="1013"/>
                      <a:pt x="17712" y="1013"/>
                      <a:pt x="17712" y="1013"/>
                    </a:cubicBezTo>
                    <a:cubicBezTo>
                      <a:pt x="17712" y="506"/>
                      <a:pt x="17064" y="0"/>
                      <a:pt x="16416" y="0"/>
                    </a:cubicBezTo>
                    <a:cubicBezTo>
                      <a:pt x="5184" y="0"/>
                      <a:pt x="5184" y="0"/>
                      <a:pt x="5184" y="0"/>
                    </a:cubicBezTo>
                    <a:cubicBezTo>
                      <a:pt x="4536" y="0"/>
                      <a:pt x="3888" y="506"/>
                      <a:pt x="3888" y="1013"/>
                    </a:cubicBezTo>
                    <a:cubicBezTo>
                      <a:pt x="3888" y="4219"/>
                      <a:pt x="3888" y="4219"/>
                      <a:pt x="3888" y="4219"/>
                    </a:cubicBezTo>
                    <a:cubicBezTo>
                      <a:pt x="3888" y="4219"/>
                      <a:pt x="3888" y="4219"/>
                      <a:pt x="3888" y="4219"/>
                    </a:cubicBezTo>
                    <a:cubicBezTo>
                      <a:pt x="1296" y="5906"/>
                      <a:pt x="0" y="8269"/>
                      <a:pt x="0" y="10800"/>
                    </a:cubicBezTo>
                    <a:cubicBezTo>
                      <a:pt x="0" y="13331"/>
                      <a:pt x="1296" y="15694"/>
                      <a:pt x="3888" y="17381"/>
                    </a:cubicBezTo>
                    <a:cubicBezTo>
                      <a:pt x="3888" y="17381"/>
                      <a:pt x="3888" y="17381"/>
                      <a:pt x="3888" y="17381"/>
                    </a:cubicBezTo>
                    <a:cubicBezTo>
                      <a:pt x="3888" y="20587"/>
                      <a:pt x="3888" y="20587"/>
                      <a:pt x="3888" y="20587"/>
                    </a:cubicBezTo>
                    <a:cubicBezTo>
                      <a:pt x="3888" y="21094"/>
                      <a:pt x="4536" y="21600"/>
                      <a:pt x="5184" y="21600"/>
                    </a:cubicBezTo>
                    <a:cubicBezTo>
                      <a:pt x="16416" y="21600"/>
                      <a:pt x="16416" y="21600"/>
                      <a:pt x="16416" y="21600"/>
                    </a:cubicBezTo>
                    <a:cubicBezTo>
                      <a:pt x="17064" y="21600"/>
                      <a:pt x="17712" y="21094"/>
                      <a:pt x="17712" y="20587"/>
                    </a:cubicBezTo>
                    <a:cubicBezTo>
                      <a:pt x="17712" y="17381"/>
                      <a:pt x="17712" y="17381"/>
                      <a:pt x="17712" y="17381"/>
                    </a:cubicBezTo>
                    <a:cubicBezTo>
                      <a:pt x="17712" y="17381"/>
                      <a:pt x="17712" y="17381"/>
                      <a:pt x="17712" y="17381"/>
                    </a:cubicBezTo>
                    <a:cubicBezTo>
                      <a:pt x="20304" y="15694"/>
                      <a:pt x="21600" y="13331"/>
                      <a:pt x="21600" y="10800"/>
                    </a:cubicBezTo>
                    <a:cubicBezTo>
                      <a:pt x="21600" y="8269"/>
                      <a:pt x="20304" y="5906"/>
                      <a:pt x="17712" y="4219"/>
                    </a:cubicBezTo>
                    <a:close/>
                    <a:moveTo>
                      <a:pt x="4968" y="844"/>
                    </a:moveTo>
                    <a:cubicBezTo>
                      <a:pt x="16632" y="844"/>
                      <a:pt x="16632" y="844"/>
                      <a:pt x="16632" y="844"/>
                    </a:cubicBezTo>
                    <a:cubicBezTo>
                      <a:pt x="16632" y="3713"/>
                      <a:pt x="16632" y="3713"/>
                      <a:pt x="16632" y="3713"/>
                    </a:cubicBezTo>
                    <a:cubicBezTo>
                      <a:pt x="16200" y="3375"/>
                      <a:pt x="16200" y="3375"/>
                      <a:pt x="16200" y="3375"/>
                    </a:cubicBezTo>
                    <a:cubicBezTo>
                      <a:pt x="12960" y="1856"/>
                      <a:pt x="8640" y="1856"/>
                      <a:pt x="5400" y="3375"/>
                    </a:cubicBezTo>
                    <a:cubicBezTo>
                      <a:pt x="4968" y="3713"/>
                      <a:pt x="4968" y="3713"/>
                      <a:pt x="4968" y="3713"/>
                    </a:cubicBezTo>
                    <a:lnTo>
                      <a:pt x="4968" y="844"/>
                    </a:lnTo>
                    <a:close/>
                    <a:moveTo>
                      <a:pt x="16632" y="20756"/>
                    </a:moveTo>
                    <a:cubicBezTo>
                      <a:pt x="4968" y="20756"/>
                      <a:pt x="4968" y="20756"/>
                      <a:pt x="4968" y="20756"/>
                    </a:cubicBezTo>
                    <a:cubicBezTo>
                      <a:pt x="4968" y="17887"/>
                      <a:pt x="4968" y="17887"/>
                      <a:pt x="4968" y="17887"/>
                    </a:cubicBezTo>
                    <a:cubicBezTo>
                      <a:pt x="5400" y="18225"/>
                      <a:pt x="5400" y="18225"/>
                      <a:pt x="5400" y="18225"/>
                    </a:cubicBezTo>
                    <a:cubicBezTo>
                      <a:pt x="8640" y="19744"/>
                      <a:pt x="12960" y="19744"/>
                      <a:pt x="16200" y="18225"/>
                    </a:cubicBezTo>
                    <a:cubicBezTo>
                      <a:pt x="16632" y="17887"/>
                      <a:pt x="16632" y="17887"/>
                      <a:pt x="16632" y="17887"/>
                    </a:cubicBezTo>
                    <a:lnTo>
                      <a:pt x="16632" y="20756"/>
                    </a:lnTo>
                    <a:close/>
                    <a:moveTo>
                      <a:pt x="17712" y="16200"/>
                    </a:moveTo>
                    <a:cubicBezTo>
                      <a:pt x="16848" y="17044"/>
                      <a:pt x="15768" y="17550"/>
                      <a:pt x="14688" y="17887"/>
                    </a:cubicBezTo>
                    <a:cubicBezTo>
                      <a:pt x="13392" y="18394"/>
                      <a:pt x="12096" y="18562"/>
                      <a:pt x="10800" y="18562"/>
                    </a:cubicBezTo>
                    <a:cubicBezTo>
                      <a:pt x="9504" y="18562"/>
                      <a:pt x="8208" y="18394"/>
                      <a:pt x="6912" y="17887"/>
                    </a:cubicBezTo>
                    <a:cubicBezTo>
                      <a:pt x="5832" y="17550"/>
                      <a:pt x="4752" y="17044"/>
                      <a:pt x="3888" y="16200"/>
                    </a:cubicBezTo>
                    <a:cubicBezTo>
                      <a:pt x="2808" y="15525"/>
                      <a:pt x="2160" y="14681"/>
                      <a:pt x="1728" y="13837"/>
                    </a:cubicBezTo>
                    <a:cubicBezTo>
                      <a:pt x="1080" y="12825"/>
                      <a:pt x="864" y="11812"/>
                      <a:pt x="864" y="10800"/>
                    </a:cubicBezTo>
                    <a:cubicBezTo>
                      <a:pt x="864" y="9787"/>
                      <a:pt x="1080" y="8775"/>
                      <a:pt x="1728" y="7762"/>
                    </a:cubicBezTo>
                    <a:cubicBezTo>
                      <a:pt x="2160" y="6919"/>
                      <a:pt x="2808" y="6075"/>
                      <a:pt x="3888" y="5400"/>
                    </a:cubicBezTo>
                    <a:cubicBezTo>
                      <a:pt x="4752" y="4556"/>
                      <a:pt x="5832" y="4050"/>
                      <a:pt x="6912" y="3713"/>
                    </a:cubicBezTo>
                    <a:cubicBezTo>
                      <a:pt x="9288" y="2869"/>
                      <a:pt x="12312" y="2869"/>
                      <a:pt x="14688" y="3713"/>
                    </a:cubicBezTo>
                    <a:cubicBezTo>
                      <a:pt x="15768" y="4050"/>
                      <a:pt x="16848" y="4556"/>
                      <a:pt x="17712" y="5400"/>
                    </a:cubicBezTo>
                    <a:cubicBezTo>
                      <a:pt x="18792" y="6075"/>
                      <a:pt x="19440" y="6919"/>
                      <a:pt x="19872" y="7762"/>
                    </a:cubicBezTo>
                    <a:cubicBezTo>
                      <a:pt x="20520" y="8775"/>
                      <a:pt x="20736" y="9787"/>
                      <a:pt x="20736" y="10800"/>
                    </a:cubicBezTo>
                    <a:cubicBezTo>
                      <a:pt x="20736" y="11812"/>
                      <a:pt x="20520" y="12825"/>
                      <a:pt x="19872" y="13837"/>
                    </a:cubicBezTo>
                    <a:cubicBezTo>
                      <a:pt x="19440" y="14681"/>
                      <a:pt x="18792" y="15525"/>
                      <a:pt x="17712" y="162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46" name="Freeform 224"/>
              <p:cNvSpPr/>
              <p:nvPr/>
            </p:nvSpPr>
            <p:spPr>
              <a:xfrm>
                <a:off x="17791569" y="3612321"/>
                <a:ext cx="129814" cy="212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80" y="19837"/>
                    </a:moveTo>
                    <a:cubicBezTo>
                      <a:pt x="2880" y="13665"/>
                      <a:pt x="2880" y="13665"/>
                      <a:pt x="2880" y="13665"/>
                    </a:cubicBezTo>
                    <a:cubicBezTo>
                      <a:pt x="2880" y="882"/>
                      <a:pt x="2880" y="882"/>
                      <a:pt x="2880" y="882"/>
                    </a:cubicBezTo>
                    <a:cubicBezTo>
                      <a:pt x="2880" y="441"/>
                      <a:pt x="2160" y="0"/>
                      <a:pt x="1440" y="0"/>
                    </a:cubicBezTo>
                    <a:cubicBezTo>
                      <a:pt x="720" y="0"/>
                      <a:pt x="0" y="441"/>
                      <a:pt x="0" y="882"/>
                    </a:cubicBezTo>
                    <a:cubicBezTo>
                      <a:pt x="0" y="14106"/>
                      <a:pt x="0" y="14106"/>
                      <a:pt x="0" y="14106"/>
                    </a:cubicBezTo>
                    <a:cubicBezTo>
                      <a:pt x="0" y="14547"/>
                      <a:pt x="0" y="14988"/>
                      <a:pt x="720" y="14988"/>
                    </a:cubicBezTo>
                    <a:cubicBezTo>
                      <a:pt x="19440" y="21600"/>
                      <a:pt x="19440" y="21600"/>
                      <a:pt x="19440" y="21600"/>
                    </a:cubicBezTo>
                    <a:cubicBezTo>
                      <a:pt x="20160" y="21600"/>
                      <a:pt x="20880" y="21600"/>
                      <a:pt x="21600" y="21159"/>
                    </a:cubicBezTo>
                    <a:cubicBezTo>
                      <a:pt x="21600" y="20718"/>
                      <a:pt x="21600" y="20718"/>
                      <a:pt x="21600" y="20278"/>
                    </a:cubicBezTo>
                    <a:cubicBezTo>
                      <a:pt x="21600" y="20278"/>
                      <a:pt x="20880" y="19837"/>
                      <a:pt x="20880" y="198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179657" y="4482080"/>
            <a:ext cx="613746" cy="613746"/>
            <a:chOff x="6050231" y="4931991"/>
            <a:chExt cx="676322" cy="676322"/>
          </a:xfrm>
        </p:grpSpPr>
        <p:sp>
          <p:nvSpPr>
            <p:cNvPr id="61" name="Oval 85"/>
            <p:cNvSpPr>
              <a:spLocks noChangeArrowheads="1"/>
            </p:cNvSpPr>
            <p:nvPr/>
          </p:nvSpPr>
          <p:spPr bwMode="auto">
            <a:xfrm>
              <a:off x="6050231" y="4931991"/>
              <a:ext cx="676322" cy="67632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150000"/>
                </a:lnSpc>
              </a:pPr>
              <a:endParaRPr 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6237947" y="5091721"/>
              <a:ext cx="356870" cy="356863"/>
              <a:chOff x="6998326" y="817995"/>
              <a:chExt cx="612291" cy="612279"/>
            </a:xfrm>
            <a:solidFill>
              <a:schemeClr val="bg2"/>
            </a:solidFill>
          </p:grpSpPr>
          <p:sp>
            <p:nvSpPr>
              <p:cNvPr id="63" name="Freeform 134"/>
              <p:cNvSpPr/>
              <p:nvPr/>
            </p:nvSpPr>
            <p:spPr>
              <a:xfrm>
                <a:off x="7158901" y="817995"/>
                <a:ext cx="233095" cy="213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6" extrusionOk="0">
                    <a:moveTo>
                      <a:pt x="5684" y="13423"/>
                    </a:moveTo>
                    <a:cubicBezTo>
                      <a:pt x="4547" y="14040"/>
                      <a:pt x="2842" y="14657"/>
                      <a:pt x="1705" y="15275"/>
                    </a:cubicBezTo>
                    <a:cubicBezTo>
                      <a:pt x="1137" y="15892"/>
                      <a:pt x="0" y="17126"/>
                      <a:pt x="0" y="18360"/>
                    </a:cubicBezTo>
                    <a:cubicBezTo>
                      <a:pt x="0" y="18977"/>
                      <a:pt x="568" y="20212"/>
                      <a:pt x="1705" y="20829"/>
                    </a:cubicBezTo>
                    <a:cubicBezTo>
                      <a:pt x="2274" y="20829"/>
                      <a:pt x="4547" y="21446"/>
                      <a:pt x="6253" y="21446"/>
                    </a:cubicBezTo>
                    <a:cubicBezTo>
                      <a:pt x="15347" y="21446"/>
                      <a:pt x="15347" y="21446"/>
                      <a:pt x="15347" y="21446"/>
                    </a:cubicBezTo>
                    <a:cubicBezTo>
                      <a:pt x="17053" y="21446"/>
                      <a:pt x="19326" y="20829"/>
                      <a:pt x="19895" y="20829"/>
                    </a:cubicBezTo>
                    <a:cubicBezTo>
                      <a:pt x="21032" y="20212"/>
                      <a:pt x="21600" y="18977"/>
                      <a:pt x="21600" y="18360"/>
                    </a:cubicBezTo>
                    <a:cubicBezTo>
                      <a:pt x="21600" y="17126"/>
                      <a:pt x="20463" y="15892"/>
                      <a:pt x="19895" y="15275"/>
                    </a:cubicBezTo>
                    <a:cubicBezTo>
                      <a:pt x="18758" y="14657"/>
                      <a:pt x="17053" y="14040"/>
                      <a:pt x="15916" y="13423"/>
                    </a:cubicBezTo>
                    <a:cubicBezTo>
                      <a:pt x="15347" y="13423"/>
                      <a:pt x="14211" y="13423"/>
                      <a:pt x="14211" y="12806"/>
                    </a:cubicBezTo>
                    <a:cubicBezTo>
                      <a:pt x="14211" y="12806"/>
                      <a:pt x="13642" y="12806"/>
                      <a:pt x="13642" y="12806"/>
                    </a:cubicBezTo>
                    <a:cubicBezTo>
                      <a:pt x="13642" y="12806"/>
                      <a:pt x="13642" y="12806"/>
                      <a:pt x="13642" y="12806"/>
                    </a:cubicBezTo>
                    <a:cubicBezTo>
                      <a:pt x="14211" y="12189"/>
                      <a:pt x="14779" y="11572"/>
                      <a:pt x="15347" y="10955"/>
                    </a:cubicBezTo>
                    <a:cubicBezTo>
                      <a:pt x="15347" y="10337"/>
                      <a:pt x="15916" y="9103"/>
                      <a:pt x="15916" y="8486"/>
                    </a:cubicBezTo>
                    <a:cubicBezTo>
                      <a:pt x="15916" y="8486"/>
                      <a:pt x="15916" y="8486"/>
                      <a:pt x="15916" y="8486"/>
                    </a:cubicBezTo>
                    <a:cubicBezTo>
                      <a:pt x="16484" y="7869"/>
                      <a:pt x="16484" y="7252"/>
                      <a:pt x="16484" y="6635"/>
                    </a:cubicBezTo>
                    <a:cubicBezTo>
                      <a:pt x="16484" y="6017"/>
                      <a:pt x="16484" y="4783"/>
                      <a:pt x="15916" y="4783"/>
                    </a:cubicBezTo>
                    <a:cubicBezTo>
                      <a:pt x="15916" y="4166"/>
                      <a:pt x="15347" y="4166"/>
                      <a:pt x="15347" y="3549"/>
                    </a:cubicBezTo>
                    <a:cubicBezTo>
                      <a:pt x="15347" y="2315"/>
                      <a:pt x="14211" y="463"/>
                      <a:pt x="12505" y="463"/>
                    </a:cubicBezTo>
                    <a:cubicBezTo>
                      <a:pt x="11937" y="-154"/>
                      <a:pt x="9663" y="-154"/>
                      <a:pt x="9095" y="463"/>
                    </a:cubicBezTo>
                    <a:cubicBezTo>
                      <a:pt x="7389" y="463"/>
                      <a:pt x="6253" y="2315"/>
                      <a:pt x="6253" y="3549"/>
                    </a:cubicBezTo>
                    <a:cubicBezTo>
                      <a:pt x="6253" y="4166"/>
                      <a:pt x="5684" y="4166"/>
                      <a:pt x="5684" y="4783"/>
                    </a:cubicBezTo>
                    <a:cubicBezTo>
                      <a:pt x="5116" y="4783"/>
                      <a:pt x="5116" y="6017"/>
                      <a:pt x="5116" y="6635"/>
                    </a:cubicBezTo>
                    <a:cubicBezTo>
                      <a:pt x="5116" y="7252"/>
                      <a:pt x="5116" y="7869"/>
                      <a:pt x="5684" y="8486"/>
                    </a:cubicBezTo>
                    <a:cubicBezTo>
                      <a:pt x="5684" y="8486"/>
                      <a:pt x="5684" y="8486"/>
                      <a:pt x="5684" y="8486"/>
                    </a:cubicBezTo>
                    <a:cubicBezTo>
                      <a:pt x="5684" y="9103"/>
                      <a:pt x="6253" y="10337"/>
                      <a:pt x="6253" y="10955"/>
                    </a:cubicBezTo>
                    <a:cubicBezTo>
                      <a:pt x="6821" y="11572"/>
                      <a:pt x="7389" y="12189"/>
                      <a:pt x="7958" y="12806"/>
                    </a:cubicBezTo>
                    <a:cubicBezTo>
                      <a:pt x="7958" y="12806"/>
                      <a:pt x="7389" y="12806"/>
                      <a:pt x="7389" y="12806"/>
                    </a:cubicBezTo>
                    <a:cubicBezTo>
                      <a:pt x="7389" y="13423"/>
                      <a:pt x="6253" y="13423"/>
                      <a:pt x="5684" y="13423"/>
                    </a:cubicBezTo>
                    <a:close/>
                    <a:moveTo>
                      <a:pt x="9095" y="10955"/>
                    </a:moveTo>
                    <a:cubicBezTo>
                      <a:pt x="9095" y="10337"/>
                      <a:pt x="8526" y="10337"/>
                      <a:pt x="8526" y="9720"/>
                    </a:cubicBezTo>
                    <a:cubicBezTo>
                      <a:pt x="8526" y="9103"/>
                      <a:pt x="7958" y="8486"/>
                      <a:pt x="7958" y="8486"/>
                    </a:cubicBezTo>
                    <a:cubicBezTo>
                      <a:pt x="7958" y="7869"/>
                      <a:pt x="7958" y="7252"/>
                      <a:pt x="7389" y="6635"/>
                    </a:cubicBezTo>
                    <a:cubicBezTo>
                      <a:pt x="7389" y="6635"/>
                      <a:pt x="7389" y="6635"/>
                      <a:pt x="7389" y="6635"/>
                    </a:cubicBezTo>
                    <a:cubicBezTo>
                      <a:pt x="7958" y="6017"/>
                      <a:pt x="8526" y="4166"/>
                      <a:pt x="8526" y="4166"/>
                    </a:cubicBezTo>
                    <a:cubicBezTo>
                      <a:pt x="8526" y="3549"/>
                      <a:pt x="9095" y="2932"/>
                      <a:pt x="9663" y="2932"/>
                    </a:cubicBezTo>
                    <a:cubicBezTo>
                      <a:pt x="10232" y="2315"/>
                      <a:pt x="11368" y="2315"/>
                      <a:pt x="11937" y="2932"/>
                    </a:cubicBezTo>
                    <a:cubicBezTo>
                      <a:pt x="12505" y="2932"/>
                      <a:pt x="13074" y="3549"/>
                      <a:pt x="13074" y="4166"/>
                    </a:cubicBezTo>
                    <a:cubicBezTo>
                      <a:pt x="13074" y="4166"/>
                      <a:pt x="13642" y="6017"/>
                      <a:pt x="14211" y="6635"/>
                    </a:cubicBezTo>
                    <a:cubicBezTo>
                      <a:pt x="14211" y="6635"/>
                      <a:pt x="14211" y="6635"/>
                      <a:pt x="14211" y="6635"/>
                    </a:cubicBezTo>
                    <a:cubicBezTo>
                      <a:pt x="13642" y="7252"/>
                      <a:pt x="13642" y="7869"/>
                      <a:pt x="13642" y="8486"/>
                    </a:cubicBezTo>
                    <a:cubicBezTo>
                      <a:pt x="13642" y="8486"/>
                      <a:pt x="13074" y="9103"/>
                      <a:pt x="13074" y="9720"/>
                    </a:cubicBezTo>
                    <a:cubicBezTo>
                      <a:pt x="13074" y="10337"/>
                      <a:pt x="12505" y="10337"/>
                      <a:pt x="12505" y="10955"/>
                    </a:cubicBezTo>
                    <a:cubicBezTo>
                      <a:pt x="11368" y="11572"/>
                      <a:pt x="11368" y="12806"/>
                      <a:pt x="11368" y="13423"/>
                    </a:cubicBezTo>
                    <a:cubicBezTo>
                      <a:pt x="11937" y="14040"/>
                      <a:pt x="12505" y="14657"/>
                      <a:pt x="13074" y="15275"/>
                    </a:cubicBezTo>
                    <a:cubicBezTo>
                      <a:pt x="13642" y="15892"/>
                      <a:pt x="14779" y="15892"/>
                      <a:pt x="15916" y="15892"/>
                    </a:cubicBezTo>
                    <a:cubicBezTo>
                      <a:pt x="16484" y="15892"/>
                      <a:pt x="17621" y="16509"/>
                      <a:pt x="18758" y="17126"/>
                    </a:cubicBezTo>
                    <a:cubicBezTo>
                      <a:pt x="19326" y="17743"/>
                      <a:pt x="19326" y="18360"/>
                      <a:pt x="19326" y="18360"/>
                    </a:cubicBezTo>
                    <a:cubicBezTo>
                      <a:pt x="19326" y="18360"/>
                      <a:pt x="19326" y="18360"/>
                      <a:pt x="19326" y="18360"/>
                    </a:cubicBezTo>
                    <a:cubicBezTo>
                      <a:pt x="18758" y="18360"/>
                      <a:pt x="17621" y="18977"/>
                      <a:pt x="15347" y="18977"/>
                    </a:cubicBezTo>
                    <a:cubicBezTo>
                      <a:pt x="6253" y="18977"/>
                      <a:pt x="6253" y="18977"/>
                      <a:pt x="6253" y="18977"/>
                    </a:cubicBezTo>
                    <a:cubicBezTo>
                      <a:pt x="3979" y="18977"/>
                      <a:pt x="2842" y="18360"/>
                      <a:pt x="2274" y="18360"/>
                    </a:cubicBezTo>
                    <a:cubicBezTo>
                      <a:pt x="2274" y="18360"/>
                      <a:pt x="2274" y="18360"/>
                      <a:pt x="2274" y="18360"/>
                    </a:cubicBezTo>
                    <a:cubicBezTo>
                      <a:pt x="2274" y="18360"/>
                      <a:pt x="2274" y="18360"/>
                      <a:pt x="2274" y="18360"/>
                    </a:cubicBezTo>
                    <a:cubicBezTo>
                      <a:pt x="2274" y="18360"/>
                      <a:pt x="2274" y="17743"/>
                      <a:pt x="2842" y="17126"/>
                    </a:cubicBezTo>
                    <a:cubicBezTo>
                      <a:pt x="3979" y="16509"/>
                      <a:pt x="5116" y="15892"/>
                      <a:pt x="5684" y="15892"/>
                    </a:cubicBezTo>
                    <a:cubicBezTo>
                      <a:pt x="6821" y="15892"/>
                      <a:pt x="7958" y="15892"/>
                      <a:pt x="8526" y="15275"/>
                    </a:cubicBezTo>
                    <a:cubicBezTo>
                      <a:pt x="9095" y="14657"/>
                      <a:pt x="9663" y="14040"/>
                      <a:pt x="10232" y="13423"/>
                    </a:cubicBezTo>
                    <a:cubicBezTo>
                      <a:pt x="10232" y="12806"/>
                      <a:pt x="10232" y="11572"/>
                      <a:pt x="9095" y="109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64" name="Freeform 135"/>
              <p:cNvSpPr/>
              <p:nvPr/>
            </p:nvSpPr>
            <p:spPr>
              <a:xfrm>
                <a:off x="7306528" y="1082167"/>
                <a:ext cx="238275" cy="21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6" extrusionOk="0">
                    <a:moveTo>
                      <a:pt x="19385" y="15275"/>
                    </a:moveTo>
                    <a:cubicBezTo>
                      <a:pt x="18277" y="14657"/>
                      <a:pt x="17169" y="14040"/>
                      <a:pt x="16062" y="14040"/>
                    </a:cubicBezTo>
                    <a:cubicBezTo>
                      <a:pt x="14954" y="13423"/>
                      <a:pt x="13846" y="13423"/>
                      <a:pt x="13846" y="13423"/>
                    </a:cubicBezTo>
                    <a:cubicBezTo>
                      <a:pt x="13846" y="13423"/>
                      <a:pt x="13846" y="12806"/>
                      <a:pt x="13292" y="12806"/>
                    </a:cubicBezTo>
                    <a:cubicBezTo>
                      <a:pt x="13292" y="12806"/>
                      <a:pt x="13292" y="12806"/>
                      <a:pt x="13292" y="12806"/>
                    </a:cubicBezTo>
                    <a:cubicBezTo>
                      <a:pt x="14400" y="12189"/>
                      <a:pt x="14954" y="11572"/>
                      <a:pt x="14954" y="10955"/>
                    </a:cubicBezTo>
                    <a:cubicBezTo>
                      <a:pt x="15508" y="10337"/>
                      <a:pt x="15508" y="9103"/>
                      <a:pt x="15508" y="9103"/>
                    </a:cubicBezTo>
                    <a:cubicBezTo>
                      <a:pt x="15508" y="8486"/>
                      <a:pt x="15508" y="8486"/>
                      <a:pt x="15508" y="8486"/>
                    </a:cubicBezTo>
                    <a:cubicBezTo>
                      <a:pt x="16062" y="8486"/>
                      <a:pt x="16615" y="7252"/>
                      <a:pt x="16615" y="6635"/>
                    </a:cubicBezTo>
                    <a:cubicBezTo>
                      <a:pt x="16615" y="6017"/>
                      <a:pt x="16062" y="5400"/>
                      <a:pt x="15508" y="4783"/>
                    </a:cubicBezTo>
                    <a:cubicBezTo>
                      <a:pt x="15508" y="4166"/>
                      <a:pt x="15508" y="4166"/>
                      <a:pt x="14954" y="3549"/>
                    </a:cubicBezTo>
                    <a:cubicBezTo>
                      <a:pt x="14954" y="2315"/>
                      <a:pt x="13846" y="1080"/>
                      <a:pt x="12738" y="463"/>
                    </a:cubicBezTo>
                    <a:cubicBezTo>
                      <a:pt x="11631" y="-154"/>
                      <a:pt x="9969" y="-154"/>
                      <a:pt x="8862" y="463"/>
                    </a:cubicBezTo>
                    <a:cubicBezTo>
                      <a:pt x="7754" y="1080"/>
                      <a:pt x="6646" y="2315"/>
                      <a:pt x="6092" y="3549"/>
                    </a:cubicBezTo>
                    <a:cubicBezTo>
                      <a:pt x="6092" y="4166"/>
                      <a:pt x="6092" y="4166"/>
                      <a:pt x="5538" y="4783"/>
                    </a:cubicBezTo>
                    <a:cubicBezTo>
                      <a:pt x="4985" y="5400"/>
                      <a:pt x="4985" y="6017"/>
                      <a:pt x="4985" y="6635"/>
                    </a:cubicBezTo>
                    <a:cubicBezTo>
                      <a:pt x="4985" y="7252"/>
                      <a:pt x="4985" y="8486"/>
                      <a:pt x="5538" y="8486"/>
                    </a:cubicBezTo>
                    <a:cubicBezTo>
                      <a:pt x="5538" y="8486"/>
                      <a:pt x="5538" y="8486"/>
                      <a:pt x="5538" y="9103"/>
                    </a:cubicBezTo>
                    <a:cubicBezTo>
                      <a:pt x="6092" y="9103"/>
                      <a:pt x="6092" y="10337"/>
                      <a:pt x="6092" y="10955"/>
                    </a:cubicBezTo>
                    <a:cubicBezTo>
                      <a:pt x="6646" y="11572"/>
                      <a:pt x="7200" y="12189"/>
                      <a:pt x="7754" y="12806"/>
                    </a:cubicBezTo>
                    <a:cubicBezTo>
                      <a:pt x="7754" y="12806"/>
                      <a:pt x="7754" y="13423"/>
                      <a:pt x="7754" y="13423"/>
                    </a:cubicBezTo>
                    <a:cubicBezTo>
                      <a:pt x="7200" y="13423"/>
                      <a:pt x="6646" y="13423"/>
                      <a:pt x="5538" y="14040"/>
                    </a:cubicBezTo>
                    <a:cubicBezTo>
                      <a:pt x="4431" y="14040"/>
                      <a:pt x="2769" y="14657"/>
                      <a:pt x="2215" y="15275"/>
                    </a:cubicBezTo>
                    <a:cubicBezTo>
                      <a:pt x="1108" y="15892"/>
                      <a:pt x="0" y="17126"/>
                      <a:pt x="0" y="18360"/>
                    </a:cubicBezTo>
                    <a:cubicBezTo>
                      <a:pt x="0" y="19595"/>
                      <a:pt x="554" y="20212"/>
                      <a:pt x="1662" y="20829"/>
                    </a:cubicBezTo>
                    <a:cubicBezTo>
                      <a:pt x="2769" y="21446"/>
                      <a:pt x="4985" y="21446"/>
                      <a:pt x="6092" y="21446"/>
                    </a:cubicBezTo>
                    <a:cubicBezTo>
                      <a:pt x="14954" y="21446"/>
                      <a:pt x="14954" y="21446"/>
                      <a:pt x="14954" y="21446"/>
                    </a:cubicBezTo>
                    <a:cubicBezTo>
                      <a:pt x="16615" y="21446"/>
                      <a:pt x="18831" y="21446"/>
                      <a:pt x="19938" y="20829"/>
                    </a:cubicBezTo>
                    <a:cubicBezTo>
                      <a:pt x="20492" y="20212"/>
                      <a:pt x="21600" y="19595"/>
                      <a:pt x="21600" y="18360"/>
                    </a:cubicBezTo>
                    <a:cubicBezTo>
                      <a:pt x="21600" y="17126"/>
                      <a:pt x="19938" y="15892"/>
                      <a:pt x="19385" y="15275"/>
                    </a:cubicBezTo>
                    <a:close/>
                    <a:moveTo>
                      <a:pt x="18831" y="18360"/>
                    </a:moveTo>
                    <a:cubicBezTo>
                      <a:pt x="18831" y="18360"/>
                      <a:pt x="17169" y="18977"/>
                      <a:pt x="14954" y="18977"/>
                    </a:cubicBezTo>
                    <a:cubicBezTo>
                      <a:pt x="6092" y="18977"/>
                      <a:pt x="6092" y="18977"/>
                      <a:pt x="6092" y="18977"/>
                    </a:cubicBezTo>
                    <a:cubicBezTo>
                      <a:pt x="4431" y="18977"/>
                      <a:pt x="2769" y="18360"/>
                      <a:pt x="2215" y="18360"/>
                    </a:cubicBezTo>
                    <a:cubicBezTo>
                      <a:pt x="2215" y="18360"/>
                      <a:pt x="2215" y="18360"/>
                      <a:pt x="2215" y="18360"/>
                    </a:cubicBezTo>
                    <a:cubicBezTo>
                      <a:pt x="2215" y="18360"/>
                      <a:pt x="2215" y="18360"/>
                      <a:pt x="2215" y="18360"/>
                    </a:cubicBezTo>
                    <a:cubicBezTo>
                      <a:pt x="2215" y="18360"/>
                      <a:pt x="2769" y="17743"/>
                      <a:pt x="3323" y="17126"/>
                    </a:cubicBezTo>
                    <a:cubicBezTo>
                      <a:pt x="3877" y="17126"/>
                      <a:pt x="4985" y="16509"/>
                      <a:pt x="5538" y="15892"/>
                    </a:cubicBezTo>
                    <a:cubicBezTo>
                      <a:pt x="6646" y="15892"/>
                      <a:pt x="7754" y="15892"/>
                      <a:pt x="8308" y="15275"/>
                    </a:cubicBezTo>
                    <a:cubicBezTo>
                      <a:pt x="8862" y="15275"/>
                      <a:pt x="9969" y="14657"/>
                      <a:pt x="9969" y="13423"/>
                    </a:cubicBezTo>
                    <a:cubicBezTo>
                      <a:pt x="10523" y="12806"/>
                      <a:pt x="9969" y="11572"/>
                      <a:pt x="8862" y="10955"/>
                    </a:cubicBezTo>
                    <a:cubicBezTo>
                      <a:pt x="8862" y="10955"/>
                      <a:pt x="8308" y="10337"/>
                      <a:pt x="8308" y="9720"/>
                    </a:cubicBezTo>
                    <a:cubicBezTo>
                      <a:pt x="8308" y="9720"/>
                      <a:pt x="8308" y="9103"/>
                      <a:pt x="7754" y="8486"/>
                    </a:cubicBezTo>
                    <a:cubicBezTo>
                      <a:pt x="7754" y="7869"/>
                      <a:pt x="7754" y="7252"/>
                      <a:pt x="7200" y="6635"/>
                    </a:cubicBezTo>
                    <a:cubicBezTo>
                      <a:pt x="7200" y="6635"/>
                      <a:pt x="7200" y="6635"/>
                      <a:pt x="7200" y="6635"/>
                    </a:cubicBezTo>
                    <a:cubicBezTo>
                      <a:pt x="7754" y="6017"/>
                      <a:pt x="8308" y="4783"/>
                      <a:pt x="8308" y="4166"/>
                    </a:cubicBezTo>
                    <a:cubicBezTo>
                      <a:pt x="8308" y="3549"/>
                      <a:pt x="8862" y="2932"/>
                      <a:pt x="9415" y="2932"/>
                    </a:cubicBezTo>
                    <a:cubicBezTo>
                      <a:pt x="9969" y="2315"/>
                      <a:pt x="11077" y="2315"/>
                      <a:pt x="12185" y="2932"/>
                    </a:cubicBezTo>
                    <a:cubicBezTo>
                      <a:pt x="12185" y="2932"/>
                      <a:pt x="12738" y="3549"/>
                      <a:pt x="13292" y="4166"/>
                    </a:cubicBezTo>
                    <a:cubicBezTo>
                      <a:pt x="13292" y="4783"/>
                      <a:pt x="13292" y="6017"/>
                      <a:pt x="14400" y="6635"/>
                    </a:cubicBezTo>
                    <a:cubicBezTo>
                      <a:pt x="14400" y="6635"/>
                      <a:pt x="14400" y="6635"/>
                      <a:pt x="14400" y="6635"/>
                    </a:cubicBezTo>
                    <a:cubicBezTo>
                      <a:pt x="13846" y="7252"/>
                      <a:pt x="13292" y="7869"/>
                      <a:pt x="13292" y="8486"/>
                    </a:cubicBezTo>
                    <a:cubicBezTo>
                      <a:pt x="13292" y="9103"/>
                      <a:pt x="13292" y="9720"/>
                      <a:pt x="12738" y="9720"/>
                    </a:cubicBezTo>
                    <a:cubicBezTo>
                      <a:pt x="12738" y="10337"/>
                      <a:pt x="12738" y="10955"/>
                      <a:pt x="12185" y="10955"/>
                    </a:cubicBezTo>
                    <a:cubicBezTo>
                      <a:pt x="11631" y="11572"/>
                      <a:pt x="11077" y="12806"/>
                      <a:pt x="11077" y="13423"/>
                    </a:cubicBezTo>
                    <a:cubicBezTo>
                      <a:pt x="11631" y="14657"/>
                      <a:pt x="12185" y="15275"/>
                      <a:pt x="12738" y="15275"/>
                    </a:cubicBezTo>
                    <a:cubicBezTo>
                      <a:pt x="13292" y="15892"/>
                      <a:pt x="14400" y="15892"/>
                      <a:pt x="15508" y="15892"/>
                    </a:cubicBezTo>
                    <a:cubicBezTo>
                      <a:pt x="16062" y="16509"/>
                      <a:pt x="17723" y="17126"/>
                      <a:pt x="18277" y="17126"/>
                    </a:cubicBezTo>
                    <a:cubicBezTo>
                      <a:pt x="18831" y="17743"/>
                      <a:pt x="19385" y="18360"/>
                      <a:pt x="19385" y="18360"/>
                    </a:cubicBezTo>
                    <a:cubicBezTo>
                      <a:pt x="19385" y="18360"/>
                      <a:pt x="18831" y="18360"/>
                      <a:pt x="18831" y="183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65" name="Freeform 136"/>
              <p:cNvSpPr/>
              <p:nvPr/>
            </p:nvSpPr>
            <p:spPr>
              <a:xfrm>
                <a:off x="7006096" y="1082167"/>
                <a:ext cx="238275" cy="21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6" extrusionOk="0">
                    <a:moveTo>
                      <a:pt x="19938" y="20829"/>
                    </a:moveTo>
                    <a:cubicBezTo>
                      <a:pt x="21046" y="20212"/>
                      <a:pt x="21600" y="19595"/>
                      <a:pt x="21600" y="18360"/>
                    </a:cubicBezTo>
                    <a:cubicBezTo>
                      <a:pt x="21600" y="17126"/>
                      <a:pt x="20492" y="15892"/>
                      <a:pt x="19938" y="15275"/>
                    </a:cubicBezTo>
                    <a:cubicBezTo>
                      <a:pt x="18831" y="14657"/>
                      <a:pt x="17169" y="14040"/>
                      <a:pt x="16062" y="14040"/>
                    </a:cubicBezTo>
                    <a:cubicBezTo>
                      <a:pt x="15508" y="13423"/>
                      <a:pt x="14400" y="13423"/>
                      <a:pt x="13846" y="13423"/>
                    </a:cubicBezTo>
                    <a:cubicBezTo>
                      <a:pt x="13846" y="13423"/>
                      <a:pt x="13846" y="12806"/>
                      <a:pt x="13846" y="12806"/>
                    </a:cubicBezTo>
                    <a:cubicBezTo>
                      <a:pt x="13846" y="12806"/>
                      <a:pt x="13846" y="12806"/>
                      <a:pt x="13846" y="12806"/>
                    </a:cubicBezTo>
                    <a:cubicBezTo>
                      <a:pt x="14400" y="12189"/>
                      <a:pt x="14954" y="11572"/>
                      <a:pt x="15508" y="10955"/>
                    </a:cubicBezTo>
                    <a:cubicBezTo>
                      <a:pt x="15508" y="10337"/>
                      <a:pt x="15508" y="9103"/>
                      <a:pt x="16062" y="9103"/>
                    </a:cubicBezTo>
                    <a:cubicBezTo>
                      <a:pt x="16062" y="8486"/>
                      <a:pt x="16062" y="8486"/>
                      <a:pt x="16062" y="8486"/>
                    </a:cubicBezTo>
                    <a:cubicBezTo>
                      <a:pt x="16615" y="8486"/>
                      <a:pt x="16615" y="7252"/>
                      <a:pt x="16615" y="6635"/>
                    </a:cubicBezTo>
                    <a:cubicBezTo>
                      <a:pt x="16615" y="6017"/>
                      <a:pt x="16615" y="5400"/>
                      <a:pt x="16062" y="4783"/>
                    </a:cubicBezTo>
                    <a:cubicBezTo>
                      <a:pt x="15508" y="4166"/>
                      <a:pt x="15508" y="4166"/>
                      <a:pt x="15508" y="3549"/>
                    </a:cubicBezTo>
                    <a:cubicBezTo>
                      <a:pt x="14954" y="2315"/>
                      <a:pt x="13846" y="1080"/>
                      <a:pt x="12738" y="463"/>
                    </a:cubicBezTo>
                    <a:cubicBezTo>
                      <a:pt x="11631" y="-154"/>
                      <a:pt x="9969" y="-154"/>
                      <a:pt x="8862" y="463"/>
                    </a:cubicBezTo>
                    <a:cubicBezTo>
                      <a:pt x="7754" y="1080"/>
                      <a:pt x="6646" y="2315"/>
                      <a:pt x="6646" y="3549"/>
                    </a:cubicBezTo>
                    <a:cubicBezTo>
                      <a:pt x="6092" y="4166"/>
                      <a:pt x="6092" y="4166"/>
                      <a:pt x="6092" y="4783"/>
                    </a:cubicBezTo>
                    <a:cubicBezTo>
                      <a:pt x="5538" y="5400"/>
                      <a:pt x="4985" y="6017"/>
                      <a:pt x="4985" y="6635"/>
                    </a:cubicBezTo>
                    <a:cubicBezTo>
                      <a:pt x="4985" y="7252"/>
                      <a:pt x="5538" y="8486"/>
                      <a:pt x="6092" y="8486"/>
                    </a:cubicBezTo>
                    <a:cubicBezTo>
                      <a:pt x="6092" y="8486"/>
                      <a:pt x="6092" y="8486"/>
                      <a:pt x="6092" y="9103"/>
                    </a:cubicBezTo>
                    <a:cubicBezTo>
                      <a:pt x="6092" y="9103"/>
                      <a:pt x="6092" y="10337"/>
                      <a:pt x="6646" y="10955"/>
                    </a:cubicBezTo>
                    <a:cubicBezTo>
                      <a:pt x="6646" y="11572"/>
                      <a:pt x="7200" y="12189"/>
                      <a:pt x="8308" y="12806"/>
                    </a:cubicBezTo>
                    <a:cubicBezTo>
                      <a:pt x="7754" y="12806"/>
                      <a:pt x="7754" y="13423"/>
                      <a:pt x="7754" y="13423"/>
                    </a:cubicBezTo>
                    <a:cubicBezTo>
                      <a:pt x="7754" y="13423"/>
                      <a:pt x="6646" y="13423"/>
                      <a:pt x="5538" y="14040"/>
                    </a:cubicBezTo>
                    <a:cubicBezTo>
                      <a:pt x="4431" y="14040"/>
                      <a:pt x="3323" y="14657"/>
                      <a:pt x="2215" y="15275"/>
                    </a:cubicBezTo>
                    <a:cubicBezTo>
                      <a:pt x="1662" y="15892"/>
                      <a:pt x="554" y="17126"/>
                      <a:pt x="0" y="18360"/>
                    </a:cubicBezTo>
                    <a:cubicBezTo>
                      <a:pt x="0" y="19595"/>
                      <a:pt x="1108" y="20212"/>
                      <a:pt x="2215" y="20829"/>
                    </a:cubicBezTo>
                    <a:cubicBezTo>
                      <a:pt x="2769" y="21446"/>
                      <a:pt x="4985" y="21446"/>
                      <a:pt x="6646" y="21446"/>
                    </a:cubicBezTo>
                    <a:cubicBezTo>
                      <a:pt x="15508" y="21446"/>
                      <a:pt x="15508" y="21446"/>
                      <a:pt x="15508" y="21446"/>
                    </a:cubicBezTo>
                    <a:cubicBezTo>
                      <a:pt x="16615" y="21446"/>
                      <a:pt x="18831" y="21446"/>
                      <a:pt x="19938" y="20829"/>
                    </a:cubicBezTo>
                    <a:close/>
                    <a:moveTo>
                      <a:pt x="2769" y="18360"/>
                    </a:moveTo>
                    <a:cubicBezTo>
                      <a:pt x="2769" y="18360"/>
                      <a:pt x="2769" y="18360"/>
                      <a:pt x="2769" y="18360"/>
                    </a:cubicBezTo>
                    <a:cubicBezTo>
                      <a:pt x="2769" y="18360"/>
                      <a:pt x="2215" y="18360"/>
                      <a:pt x="2215" y="18360"/>
                    </a:cubicBezTo>
                    <a:cubicBezTo>
                      <a:pt x="2769" y="18360"/>
                      <a:pt x="2769" y="17743"/>
                      <a:pt x="3323" y="17126"/>
                    </a:cubicBezTo>
                    <a:cubicBezTo>
                      <a:pt x="3877" y="17126"/>
                      <a:pt x="5538" y="16509"/>
                      <a:pt x="6092" y="15892"/>
                    </a:cubicBezTo>
                    <a:cubicBezTo>
                      <a:pt x="7200" y="15892"/>
                      <a:pt x="8308" y="15892"/>
                      <a:pt x="8862" y="15275"/>
                    </a:cubicBezTo>
                    <a:cubicBezTo>
                      <a:pt x="9415" y="15275"/>
                      <a:pt x="9969" y="14657"/>
                      <a:pt x="10523" y="13423"/>
                    </a:cubicBezTo>
                    <a:cubicBezTo>
                      <a:pt x="10523" y="12806"/>
                      <a:pt x="9969" y="11572"/>
                      <a:pt x="9415" y="10955"/>
                    </a:cubicBezTo>
                    <a:cubicBezTo>
                      <a:pt x="8862" y="10955"/>
                      <a:pt x="8862" y="10337"/>
                      <a:pt x="8862" y="9720"/>
                    </a:cubicBezTo>
                    <a:cubicBezTo>
                      <a:pt x="8308" y="9720"/>
                      <a:pt x="8308" y="9103"/>
                      <a:pt x="8308" y="8486"/>
                    </a:cubicBezTo>
                    <a:cubicBezTo>
                      <a:pt x="8308" y="7869"/>
                      <a:pt x="7754" y="7252"/>
                      <a:pt x="7200" y="6635"/>
                    </a:cubicBezTo>
                    <a:cubicBezTo>
                      <a:pt x="7754" y="6635"/>
                      <a:pt x="7754" y="6635"/>
                      <a:pt x="7754" y="6635"/>
                    </a:cubicBezTo>
                    <a:cubicBezTo>
                      <a:pt x="8308" y="6017"/>
                      <a:pt x="8308" y="4783"/>
                      <a:pt x="8308" y="4166"/>
                    </a:cubicBezTo>
                    <a:cubicBezTo>
                      <a:pt x="8862" y="3549"/>
                      <a:pt x="9415" y="2932"/>
                      <a:pt x="9969" y="2932"/>
                    </a:cubicBezTo>
                    <a:cubicBezTo>
                      <a:pt x="10523" y="2315"/>
                      <a:pt x="11631" y="2315"/>
                      <a:pt x="12185" y="2932"/>
                    </a:cubicBezTo>
                    <a:cubicBezTo>
                      <a:pt x="12738" y="2932"/>
                      <a:pt x="13292" y="3549"/>
                      <a:pt x="13292" y="4166"/>
                    </a:cubicBezTo>
                    <a:cubicBezTo>
                      <a:pt x="13292" y="4783"/>
                      <a:pt x="13846" y="6017"/>
                      <a:pt x="14400" y="6635"/>
                    </a:cubicBezTo>
                    <a:cubicBezTo>
                      <a:pt x="14400" y="6635"/>
                      <a:pt x="14400" y="6635"/>
                      <a:pt x="14400" y="6635"/>
                    </a:cubicBezTo>
                    <a:cubicBezTo>
                      <a:pt x="13846" y="7252"/>
                      <a:pt x="13846" y="7869"/>
                      <a:pt x="13846" y="8486"/>
                    </a:cubicBezTo>
                    <a:cubicBezTo>
                      <a:pt x="13292" y="9103"/>
                      <a:pt x="13292" y="9720"/>
                      <a:pt x="13292" y="9720"/>
                    </a:cubicBezTo>
                    <a:cubicBezTo>
                      <a:pt x="13292" y="10337"/>
                      <a:pt x="12738" y="10955"/>
                      <a:pt x="12738" y="10955"/>
                    </a:cubicBezTo>
                    <a:cubicBezTo>
                      <a:pt x="11631" y="11572"/>
                      <a:pt x="11077" y="12806"/>
                      <a:pt x="11631" y="13423"/>
                    </a:cubicBezTo>
                    <a:cubicBezTo>
                      <a:pt x="11631" y="14657"/>
                      <a:pt x="12738" y="15275"/>
                      <a:pt x="13292" y="15275"/>
                    </a:cubicBezTo>
                    <a:cubicBezTo>
                      <a:pt x="13846" y="15892"/>
                      <a:pt x="14954" y="15892"/>
                      <a:pt x="16062" y="15892"/>
                    </a:cubicBezTo>
                    <a:cubicBezTo>
                      <a:pt x="16615" y="16509"/>
                      <a:pt x="17723" y="17126"/>
                      <a:pt x="18277" y="17126"/>
                    </a:cubicBezTo>
                    <a:cubicBezTo>
                      <a:pt x="18831" y="17743"/>
                      <a:pt x="19385" y="18360"/>
                      <a:pt x="19385" y="18360"/>
                    </a:cubicBezTo>
                    <a:cubicBezTo>
                      <a:pt x="19385" y="18360"/>
                      <a:pt x="19385" y="18360"/>
                      <a:pt x="19385" y="18360"/>
                    </a:cubicBezTo>
                    <a:cubicBezTo>
                      <a:pt x="18831" y="18360"/>
                      <a:pt x="17169" y="18977"/>
                      <a:pt x="15508" y="18977"/>
                    </a:cubicBezTo>
                    <a:cubicBezTo>
                      <a:pt x="6646" y="18977"/>
                      <a:pt x="6646" y="18977"/>
                      <a:pt x="6646" y="18977"/>
                    </a:cubicBezTo>
                    <a:cubicBezTo>
                      <a:pt x="4431" y="18977"/>
                      <a:pt x="2769" y="18360"/>
                      <a:pt x="2769" y="183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66" name="Freeform 137"/>
              <p:cNvSpPr/>
              <p:nvPr/>
            </p:nvSpPr>
            <p:spPr>
              <a:xfrm>
                <a:off x="7406469" y="880148"/>
                <a:ext cx="204148" cy="26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477" extrusionOk="0">
                    <a:moveTo>
                      <a:pt x="1747" y="368"/>
                    </a:moveTo>
                    <a:cubicBezTo>
                      <a:pt x="1112" y="-123"/>
                      <a:pt x="476" y="-123"/>
                      <a:pt x="476" y="368"/>
                    </a:cubicBezTo>
                    <a:cubicBezTo>
                      <a:pt x="-159" y="859"/>
                      <a:pt x="-159" y="1841"/>
                      <a:pt x="476" y="1841"/>
                    </a:cubicBezTo>
                    <a:cubicBezTo>
                      <a:pt x="8100" y="5277"/>
                      <a:pt x="12547" y="11659"/>
                      <a:pt x="12547" y="18041"/>
                    </a:cubicBezTo>
                    <a:cubicBezTo>
                      <a:pt x="8735" y="15095"/>
                      <a:pt x="8735" y="15095"/>
                      <a:pt x="8735" y="15095"/>
                    </a:cubicBezTo>
                    <a:cubicBezTo>
                      <a:pt x="8100" y="15095"/>
                      <a:pt x="7465" y="15095"/>
                      <a:pt x="6829" y="15095"/>
                    </a:cubicBezTo>
                    <a:cubicBezTo>
                      <a:pt x="6829" y="15586"/>
                      <a:pt x="6829" y="16077"/>
                      <a:pt x="6829" y="16568"/>
                    </a:cubicBezTo>
                    <a:cubicBezTo>
                      <a:pt x="13182" y="21477"/>
                      <a:pt x="13182" y="21477"/>
                      <a:pt x="13182" y="21477"/>
                    </a:cubicBezTo>
                    <a:cubicBezTo>
                      <a:pt x="13182" y="21477"/>
                      <a:pt x="13817" y="21477"/>
                      <a:pt x="13817" y="21477"/>
                    </a:cubicBezTo>
                    <a:cubicBezTo>
                      <a:pt x="14453" y="21477"/>
                      <a:pt x="14453" y="21477"/>
                      <a:pt x="15088" y="21477"/>
                    </a:cubicBezTo>
                    <a:cubicBezTo>
                      <a:pt x="20806" y="16568"/>
                      <a:pt x="20806" y="16568"/>
                      <a:pt x="20806" y="16568"/>
                    </a:cubicBezTo>
                    <a:cubicBezTo>
                      <a:pt x="21441" y="16077"/>
                      <a:pt x="21441" y="15586"/>
                      <a:pt x="20806" y="15095"/>
                    </a:cubicBezTo>
                    <a:cubicBezTo>
                      <a:pt x="20170" y="15095"/>
                      <a:pt x="19535" y="15095"/>
                      <a:pt x="18900" y="15095"/>
                    </a:cubicBezTo>
                    <a:cubicBezTo>
                      <a:pt x="15088" y="18041"/>
                      <a:pt x="15088" y="18041"/>
                      <a:pt x="15088" y="18041"/>
                    </a:cubicBezTo>
                    <a:cubicBezTo>
                      <a:pt x="15088" y="10677"/>
                      <a:pt x="10006" y="4295"/>
                      <a:pt x="1747" y="3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67" name="Freeform 138"/>
              <p:cNvSpPr/>
              <p:nvPr/>
            </p:nvSpPr>
            <p:spPr>
              <a:xfrm>
                <a:off x="7113285" y="1300777"/>
                <a:ext cx="296841" cy="129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2" h="21600" extrusionOk="0">
                    <a:moveTo>
                      <a:pt x="20020" y="6171"/>
                    </a:moveTo>
                    <a:cubicBezTo>
                      <a:pt x="14730" y="13371"/>
                      <a:pt x="8558" y="13371"/>
                      <a:pt x="3269" y="6171"/>
                    </a:cubicBezTo>
                    <a:cubicBezTo>
                      <a:pt x="6795" y="4114"/>
                      <a:pt x="6795" y="4114"/>
                      <a:pt x="6795" y="4114"/>
                    </a:cubicBezTo>
                    <a:cubicBezTo>
                      <a:pt x="7236" y="4114"/>
                      <a:pt x="7677" y="3086"/>
                      <a:pt x="7236" y="2057"/>
                    </a:cubicBezTo>
                    <a:cubicBezTo>
                      <a:pt x="7236" y="1029"/>
                      <a:pt x="6795" y="0"/>
                      <a:pt x="6354" y="0"/>
                    </a:cubicBezTo>
                    <a:cubicBezTo>
                      <a:pt x="624" y="4114"/>
                      <a:pt x="624" y="4114"/>
                      <a:pt x="624" y="4114"/>
                    </a:cubicBezTo>
                    <a:cubicBezTo>
                      <a:pt x="183" y="4114"/>
                      <a:pt x="-258" y="5143"/>
                      <a:pt x="183" y="6171"/>
                    </a:cubicBezTo>
                    <a:cubicBezTo>
                      <a:pt x="1505" y="19543"/>
                      <a:pt x="1505" y="19543"/>
                      <a:pt x="1505" y="19543"/>
                    </a:cubicBezTo>
                    <a:cubicBezTo>
                      <a:pt x="1505" y="20571"/>
                      <a:pt x="1946" y="21600"/>
                      <a:pt x="2387" y="21600"/>
                    </a:cubicBezTo>
                    <a:cubicBezTo>
                      <a:pt x="2387" y="21600"/>
                      <a:pt x="2387" y="20571"/>
                      <a:pt x="2828" y="20571"/>
                    </a:cubicBezTo>
                    <a:cubicBezTo>
                      <a:pt x="3269" y="20571"/>
                      <a:pt x="3269" y="19543"/>
                      <a:pt x="3269" y="18514"/>
                    </a:cubicBezTo>
                    <a:cubicBezTo>
                      <a:pt x="2387" y="10286"/>
                      <a:pt x="2387" y="10286"/>
                      <a:pt x="2387" y="10286"/>
                    </a:cubicBezTo>
                    <a:cubicBezTo>
                      <a:pt x="5032" y="13371"/>
                      <a:pt x="8558" y="15429"/>
                      <a:pt x="11644" y="15429"/>
                    </a:cubicBezTo>
                    <a:cubicBezTo>
                      <a:pt x="14730" y="15429"/>
                      <a:pt x="17815" y="13371"/>
                      <a:pt x="20901" y="10286"/>
                    </a:cubicBezTo>
                    <a:cubicBezTo>
                      <a:pt x="21342" y="9257"/>
                      <a:pt x="21342" y="8229"/>
                      <a:pt x="21342" y="7200"/>
                    </a:cubicBezTo>
                    <a:cubicBezTo>
                      <a:pt x="20901" y="6171"/>
                      <a:pt x="20460" y="6171"/>
                      <a:pt x="20020" y="61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  <p:sp>
            <p:nvSpPr>
              <p:cNvPr id="68" name="Freeform 139"/>
              <p:cNvSpPr/>
              <p:nvPr/>
            </p:nvSpPr>
            <p:spPr>
              <a:xfrm>
                <a:off x="6998326" y="842358"/>
                <a:ext cx="173527" cy="274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3" y="21600"/>
                    </a:moveTo>
                    <a:cubicBezTo>
                      <a:pt x="2314" y="21600"/>
                      <a:pt x="3086" y="21120"/>
                      <a:pt x="3086" y="20640"/>
                    </a:cubicBezTo>
                    <a:cubicBezTo>
                      <a:pt x="3086" y="13920"/>
                      <a:pt x="9257" y="8160"/>
                      <a:pt x="17743" y="4800"/>
                    </a:cubicBezTo>
                    <a:cubicBezTo>
                      <a:pt x="16200" y="8640"/>
                      <a:pt x="16200" y="8640"/>
                      <a:pt x="16200" y="8640"/>
                    </a:cubicBezTo>
                    <a:cubicBezTo>
                      <a:pt x="16200" y="9120"/>
                      <a:pt x="16200" y="9600"/>
                      <a:pt x="16971" y="10080"/>
                    </a:cubicBezTo>
                    <a:cubicBezTo>
                      <a:pt x="16971" y="10080"/>
                      <a:pt x="17743" y="10080"/>
                      <a:pt x="17743" y="10080"/>
                    </a:cubicBezTo>
                    <a:cubicBezTo>
                      <a:pt x="18514" y="10080"/>
                      <a:pt x="19286" y="9600"/>
                      <a:pt x="19286" y="9120"/>
                    </a:cubicBezTo>
                    <a:cubicBezTo>
                      <a:pt x="21600" y="2880"/>
                      <a:pt x="21600" y="2880"/>
                      <a:pt x="21600" y="2880"/>
                    </a:cubicBezTo>
                    <a:cubicBezTo>
                      <a:pt x="21600" y="2400"/>
                      <a:pt x="21600" y="1920"/>
                      <a:pt x="20829" y="192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029" y="0"/>
                      <a:pt x="9257" y="480"/>
                      <a:pt x="8486" y="960"/>
                    </a:cubicBezTo>
                    <a:cubicBezTo>
                      <a:pt x="8486" y="1440"/>
                      <a:pt x="9257" y="1920"/>
                      <a:pt x="10029" y="1920"/>
                    </a:cubicBezTo>
                    <a:cubicBezTo>
                      <a:pt x="16200" y="3360"/>
                      <a:pt x="16200" y="3360"/>
                      <a:pt x="16200" y="3360"/>
                    </a:cubicBezTo>
                    <a:cubicBezTo>
                      <a:pt x="6943" y="6720"/>
                      <a:pt x="771" y="13440"/>
                      <a:pt x="0" y="20640"/>
                    </a:cubicBezTo>
                    <a:cubicBezTo>
                      <a:pt x="0" y="21120"/>
                      <a:pt x="771" y="21600"/>
                      <a:pt x="1543" y="21600"/>
                    </a:cubicBezTo>
                    <a:cubicBezTo>
                      <a:pt x="1543" y="21600"/>
                      <a:pt x="1543" y="21600"/>
                      <a:pt x="1543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sz="16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4197305" y="1034607"/>
            <a:ext cx="3797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54251" y="1544597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0" grpId="0"/>
      <p:bldP spid="34" grpId="0"/>
      <p:bldP spid="69" grpId="0"/>
      <p:bldP spid="7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3108" y="3620290"/>
            <a:ext cx="1986301" cy="19940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513463" y="3881224"/>
            <a:ext cx="1417705" cy="10501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2596" y="4398061"/>
            <a:ext cx="1123003" cy="1221828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156355" y="0"/>
            <a:ext cx="2334647" cy="1396182"/>
            <a:chOff x="4448432" y="-1"/>
            <a:chExt cx="3270422" cy="1955801"/>
          </a:xfrm>
        </p:grpSpPr>
        <p:sp>
          <p:nvSpPr>
            <p:cNvPr id="12" name="同侧圆角矩形 11"/>
            <p:cNvSpPr/>
            <p:nvPr/>
          </p:nvSpPr>
          <p:spPr>
            <a:xfrm rot="10800000">
              <a:off x="4994783" y="-1"/>
              <a:ext cx="1899329" cy="1955801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3689569" y="2471863"/>
            <a:ext cx="5095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840" dirty="0">
                <a:effectLst>
                  <a:outerShdw blurRad="215900" dist="50800" dir="5400000" algn="ctr" rotWithShape="0">
                    <a:schemeClr val="accent1">
                      <a:alpha val="63000"/>
                    </a:schemeClr>
                  </a:outerShdw>
                </a:effectLst>
                <a:cs typeface="+mn-ea"/>
                <a:sym typeface="+mn-lt"/>
              </a:rPr>
              <a:t>谢谢观看</a:t>
            </a:r>
            <a:endParaRPr lang="zh-CN" altLang="en-US" sz="7200" b="1" spc="840" dirty="0">
              <a:effectLst>
                <a:outerShdw blurRad="215900" dist="50800" dir="5400000" algn="ctr" rotWithShape="0">
                  <a:schemeClr val="accent1">
                    <a:alpha val="63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89173" y="3696558"/>
            <a:ext cx="261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600" dirty="0">
                <a:solidFill>
                  <a:schemeClr val="accent1"/>
                </a:solidFill>
                <a:cs typeface="+mn-ea"/>
                <a:sym typeface="+mn-lt"/>
              </a:rPr>
              <a:t>THANKS</a:t>
            </a:r>
            <a:endParaRPr lang="zh-CN" altLang="en-US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144975"/>
            <a:ext cx="12192000" cy="46299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05317" y="2111477"/>
            <a:ext cx="8986684" cy="3104536"/>
          </a:xfrm>
          <a:prstGeom prst="rect">
            <a:avLst/>
          </a:prstGeom>
          <a:solidFill>
            <a:srgbClr val="E651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6367" y="0"/>
            <a:ext cx="2660975" cy="1324402"/>
            <a:chOff x="4448432" y="-34066"/>
            <a:chExt cx="3270422" cy="1627732"/>
          </a:xfrm>
        </p:grpSpPr>
        <p:sp>
          <p:nvSpPr>
            <p:cNvPr id="6" name="同侧圆角矩形 5"/>
            <p:cNvSpPr/>
            <p:nvPr/>
          </p:nvSpPr>
          <p:spPr>
            <a:xfrm rot="10800000">
              <a:off x="5310246" y="-34066"/>
              <a:ext cx="1571505" cy="1627732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030901" y="3182865"/>
            <a:ext cx="410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2"/>
                </a:solidFill>
                <a:cs typeface="+mn-ea"/>
                <a:sym typeface="+mn-lt"/>
              </a:rPr>
              <a:t>法 律 知 识</a:t>
            </a:r>
            <a:endParaRPr lang="zh-CN" altLang="en-US" sz="60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44310" y="2821413"/>
            <a:ext cx="1055862" cy="1625714"/>
            <a:chOff x="1025033" y="2514813"/>
            <a:chExt cx="882770" cy="782070"/>
          </a:xfrm>
        </p:grpSpPr>
        <p:sp>
          <p:nvSpPr>
            <p:cNvPr id="11" name="矩形 10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48764" y="2688694"/>
              <a:ext cx="826609" cy="5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109327" y="3529596"/>
            <a:ext cx="3029446" cy="1654269"/>
            <a:chOff x="949839" y="1547309"/>
            <a:chExt cx="3029446" cy="1654269"/>
          </a:xfrm>
        </p:grpSpPr>
        <p:sp>
          <p:nvSpPr>
            <p:cNvPr id="4" name="Text Placeholder 3"/>
            <p:cNvSpPr txBox="1"/>
            <p:nvPr/>
          </p:nvSpPr>
          <p:spPr>
            <a:xfrm>
              <a:off x="1045795" y="1547309"/>
              <a:ext cx="676467" cy="923330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6000" b="0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sz="6000" b="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76412" y="1724211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976412" y="2208806"/>
              <a:ext cx="1988767" cy="992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49839" y="2470639"/>
              <a:ext cx="864525" cy="6827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29" name="图形 28" descr="旗帜"/>
            <p:cNvPicPr>
              <a:picLocks noChangeAspect="1"/>
            </p:cNvPicPr>
            <p:nvPr/>
          </p:nvPicPr>
          <p:blipFill>
            <a:blip r:embed="rId1" cstate="screen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127543" y="2577122"/>
              <a:ext cx="469819" cy="469819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4698569" y="3529596"/>
            <a:ext cx="3078695" cy="1622467"/>
            <a:chOff x="4539081" y="1547309"/>
            <a:chExt cx="3078695" cy="1622467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4565784" y="1547309"/>
              <a:ext cx="811119" cy="923330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6000" b="0" dirty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6000" b="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614903" y="1692409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14903" y="2177004"/>
              <a:ext cx="1988767" cy="992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539081" y="2470639"/>
              <a:ext cx="864525" cy="6827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31" name="图形 30" descr="电铃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27845" y="2540092"/>
              <a:ext cx="536992" cy="536992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8456424" y="3547529"/>
            <a:ext cx="3049227" cy="1690693"/>
            <a:chOff x="949839" y="3867284"/>
            <a:chExt cx="3049227" cy="1690693"/>
          </a:xfrm>
        </p:grpSpPr>
        <p:sp>
          <p:nvSpPr>
            <p:cNvPr id="7" name="Text Placeholder 3"/>
            <p:cNvSpPr txBox="1"/>
            <p:nvPr/>
          </p:nvSpPr>
          <p:spPr>
            <a:xfrm>
              <a:off x="980072" y="3867284"/>
              <a:ext cx="807913" cy="923330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6000" b="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sz="6000" b="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96193" y="4080610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96193" y="4565205"/>
              <a:ext cx="1988767" cy="992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949839" y="4790614"/>
              <a:ext cx="864525" cy="68278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35" name="图形 34" descr="合上的书"/>
            <p:cNvPicPr>
              <a:picLocks noChangeAspect="1"/>
            </p:cNvPicPr>
            <p:nvPr/>
          </p:nvPicPr>
          <p:blipFill>
            <a:blip r:embed="rId5" cstate="screen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82742" y="4860067"/>
              <a:ext cx="543880" cy="543880"/>
            </a:xfrm>
            <a:prstGeom prst="rect">
              <a:avLst/>
            </a:prstGeom>
          </p:spPr>
        </p:pic>
      </p:grpSp>
      <p:sp>
        <p:nvSpPr>
          <p:cNvPr id="46" name="矩形 45"/>
          <p:cNvSpPr/>
          <p:nvPr/>
        </p:nvSpPr>
        <p:spPr>
          <a:xfrm>
            <a:off x="0" y="928513"/>
            <a:ext cx="119270" cy="4653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75440" y="928512"/>
            <a:ext cx="10322662" cy="2037971"/>
            <a:chOff x="1075440" y="928512"/>
            <a:chExt cx="10322662" cy="2037971"/>
          </a:xfrm>
        </p:grpSpPr>
        <p:sp>
          <p:nvSpPr>
            <p:cNvPr id="36" name="Rounded Rectangle 122"/>
            <p:cNvSpPr/>
            <p:nvPr/>
          </p:nvSpPr>
          <p:spPr>
            <a:xfrm>
              <a:off x="1075440" y="928512"/>
              <a:ext cx="10322662" cy="2037971"/>
            </a:xfrm>
            <a:prstGeom prst="roundRect">
              <a:avLst>
                <a:gd name="adj" fmla="val 573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pic>
          <p:nvPicPr>
            <p:cNvPr id="38" name="图形 37" descr="带齿轮的头部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483893" y="1204849"/>
              <a:ext cx="1277470" cy="1277470"/>
            </a:xfrm>
            <a:prstGeom prst="rect">
              <a:avLst/>
            </a:prstGeom>
          </p:spPr>
        </p:pic>
        <p:sp>
          <p:nvSpPr>
            <p:cNvPr id="39" name="TextBox 186"/>
            <p:cNvSpPr txBox="1"/>
            <p:nvPr/>
          </p:nvSpPr>
          <p:spPr>
            <a:xfrm>
              <a:off x="2964163" y="1357329"/>
              <a:ext cx="3034927" cy="9905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在这里添加你的详细小段落文本内容，与标题相关并符合整体语言风格内容请简洁。在这里添加你的详细小段落文本内容，与标题相关并符合整体语言风格内容请简洁。</a:t>
              </a:r>
              <a:r>
                <a:rPr lang="en-US" altLang="zh-CN" sz="110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1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186"/>
            <p:cNvSpPr txBox="1"/>
            <p:nvPr/>
          </p:nvSpPr>
          <p:spPr>
            <a:xfrm>
              <a:off x="9320949" y="1357329"/>
              <a:ext cx="1591946" cy="9905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在这里添加你的详细小段落文本内容，与标题相关并符合整体语言风格内容请简洁。</a:t>
              </a:r>
              <a:r>
                <a:rPr lang="en-US" altLang="zh-CN" sz="1100" dirty="0">
                  <a:solidFill>
                    <a:schemeClr val="bg2"/>
                  </a:solidFill>
                  <a:cs typeface="+mn-ea"/>
                  <a:sym typeface="+mn-lt"/>
                </a:rPr>
                <a:t>......</a:t>
              </a:r>
              <a:endParaRPr lang="zh-CN" altLang="en-US" sz="11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pic>
          <p:nvPicPr>
            <p:cNvPr id="42" name="图形 41" descr="书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713871" y="1210903"/>
              <a:ext cx="1277471" cy="1277471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883564" y="1208994"/>
              <a:ext cx="45719" cy="12733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7263" y="1807109"/>
            <a:ext cx="5524108" cy="370843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律 知 识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627799" y="1348034"/>
            <a:ext cx="5901180" cy="47982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" name="Freeform 96"/>
          <p:cNvSpPr>
            <a:spLocks noEditPoints="1"/>
          </p:cNvSpPr>
          <p:nvPr/>
        </p:nvSpPr>
        <p:spPr bwMode="auto">
          <a:xfrm>
            <a:off x="6475002" y="3556698"/>
            <a:ext cx="282449" cy="314028"/>
          </a:xfrm>
          <a:custGeom>
            <a:avLst/>
            <a:gdLst>
              <a:gd name="T0" fmla="*/ 46 w 68"/>
              <a:gd name="T1" fmla="*/ 26 h 73"/>
              <a:gd name="T2" fmla="*/ 63 w 68"/>
              <a:gd name="T3" fmla="*/ 29 h 73"/>
              <a:gd name="T4" fmla="*/ 65 w 68"/>
              <a:gd name="T5" fmla="*/ 34 h 73"/>
              <a:gd name="T6" fmla="*/ 34 w 68"/>
              <a:gd name="T7" fmla="*/ 36 h 73"/>
              <a:gd name="T8" fmla="*/ 35 w 68"/>
              <a:gd name="T9" fmla="*/ 36 h 73"/>
              <a:gd name="T10" fmla="*/ 35 w 68"/>
              <a:gd name="T11" fmla="*/ 36 h 73"/>
              <a:gd name="T12" fmla="*/ 38 w 68"/>
              <a:gd name="T13" fmla="*/ 35 h 73"/>
              <a:gd name="T14" fmla="*/ 63 w 68"/>
              <a:gd name="T15" fmla="*/ 9 h 73"/>
              <a:gd name="T16" fmla="*/ 63 w 68"/>
              <a:gd name="T17" fmla="*/ 2 h 73"/>
              <a:gd name="T18" fmla="*/ 32 w 68"/>
              <a:gd name="T19" fmla="*/ 27 h 73"/>
              <a:gd name="T20" fmla="*/ 12 w 68"/>
              <a:gd name="T21" fmla="*/ 2 h 73"/>
              <a:gd name="T22" fmla="*/ 3 w 68"/>
              <a:gd name="T23" fmla="*/ 5 h 73"/>
              <a:gd name="T24" fmla="*/ 30 w 68"/>
              <a:gd name="T25" fmla="*/ 35 h 73"/>
              <a:gd name="T26" fmla="*/ 30 w 68"/>
              <a:gd name="T27" fmla="*/ 35 h 73"/>
              <a:gd name="T28" fmla="*/ 33 w 68"/>
              <a:gd name="T29" fmla="*/ 36 h 73"/>
              <a:gd name="T30" fmla="*/ 3 w 68"/>
              <a:gd name="T31" fmla="*/ 34 h 73"/>
              <a:gd name="T32" fmla="*/ 5 w 68"/>
              <a:gd name="T33" fmla="*/ 29 h 73"/>
              <a:gd name="T34" fmla="*/ 22 w 68"/>
              <a:gd name="T35" fmla="*/ 26 h 73"/>
              <a:gd name="T36" fmla="*/ 0 w 68"/>
              <a:gd name="T37" fmla="*/ 32 h 73"/>
              <a:gd name="T38" fmla="*/ 4 w 68"/>
              <a:gd name="T39" fmla="*/ 39 h 73"/>
              <a:gd name="T40" fmla="*/ 8 w 68"/>
              <a:gd name="T41" fmla="*/ 73 h 73"/>
              <a:gd name="T42" fmla="*/ 61 w 68"/>
              <a:gd name="T43" fmla="*/ 72 h 73"/>
              <a:gd name="T44" fmla="*/ 68 w 68"/>
              <a:gd name="T45" fmla="*/ 34 h 73"/>
              <a:gd name="T46" fmla="*/ 63 w 68"/>
              <a:gd name="T47" fmla="*/ 26 h 73"/>
              <a:gd name="T48" fmla="*/ 36 w 68"/>
              <a:gd name="T49" fmla="*/ 35 h 73"/>
              <a:gd name="T50" fmla="*/ 29 w 68"/>
              <a:gd name="T51" fmla="*/ 32 h 73"/>
              <a:gd name="T52" fmla="*/ 29 w 68"/>
              <a:gd name="T53" fmla="*/ 32 h 73"/>
              <a:gd name="T54" fmla="*/ 29 w 68"/>
              <a:gd name="T55" fmla="*/ 30 h 73"/>
              <a:gd name="T56" fmla="*/ 6 w 68"/>
              <a:gd name="T57" fmla="*/ 5 h 73"/>
              <a:gd name="T58" fmla="*/ 8 w 68"/>
              <a:gd name="T59" fmla="*/ 3 h 73"/>
              <a:gd name="T60" fmla="*/ 32 w 68"/>
              <a:gd name="T61" fmla="*/ 27 h 73"/>
              <a:gd name="T62" fmla="*/ 29 w 68"/>
              <a:gd name="T63" fmla="*/ 30 h 73"/>
              <a:gd name="T64" fmla="*/ 33 w 68"/>
              <a:gd name="T65" fmla="*/ 30 h 73"/>
              <a:gd name="T66" fmla="*/ 60 w 68"/>
              <a:gd name="T67" fmla="*/ 3 h 73"/>
              <a:gd name="T68" fmla="*/ 62 w 68"/>
              <a:gd name="T69" fmla="*/ 5 h 73"/>
              <a:gd name="T70" fmla="*/ 36 w 68"/>
              <a:gd name="T71" fmla="*/ 32 h 73"/>
              <a:gd name="T72" fmla="*/ 32 w 68"/>
              <a:gd name="T73" fmla="*/ 33 h 73"/>
              <a:gd name="T74" fmla="*/ 58 w 68"/>
              <a:gd name="T75" fmla="*/ 70 h 73"/>
              <a:gd name="T76" fmla="*/ 7 w 68"/>
              <a:gd name="T77" fmla="*/ 39 h 73"/>
              <a:gd name="T78" fmla="*/ 58 w 68"/>
              <a:gd name="T79" fmla="*/ 70 h 73"/>
              <a:gd name="T80" fmla="*/ 32 w 68"/>
              <a:gd name="T81" fmla="*/ 31 h 73"/>
              <a:gd name="T82" fmla="*/ 36 w 68"/>
              <a:gd name="T83" fmla="*/ 31 h 73"/>
              <a:gd name="T84" fmla="*/ 17 w 68"/>
              <a:gd name="T85" fmla="*/ 66 h 73"/>
              <a:gd name="T86" fmla="*/ 18 w 68"/>
              <a:gd name="T87" fmla="*/ 40 h 73"/>
              <a:gd name="T88" fmla="*/ 19 w 68"/>
              <a:gd name="T89" fmla="*/ 66 h 73"/>
              <a:gd name="T90" fmla="*/ 17 w 68"/>
              <a:gd name="T91" fmla="*/ 66 h 73"/>
              <a:gd name="T92" fmla="*/ 25 w 68"/>
              <a:gd name="T93" fmla="*/ 41 h 73"/>
              <a:gd name="T94" fmla="*/ 27 w 68"/>
              <a:gd name="T95" fmla="*/ 41 h 73"/>
              <a:gd name="T96" fmla="*/ 26 w 68"/>
              <a:gd name="T97" fmla="*/ 67 h 73"/>
              <a:gd name="T98" fmla="*/ 34 w 68"/>
              <a:gd name="T99" fmla="*/ 66 h 73"/>
              <a:gd name="T100" fmla="*/ 35 w 68"/>
              <a:gd name="T101" fmla="*/ 40 h 73"/>
              <a:gd name="T102" fmla="*/ 36 w 68"/>
              <a:gd name="T103" fmla="*/ 66 h 73"/>
              <a:gd name="T104" fmla="*/ 34 w 68"/>
              <a:gd name="T105" fmla="*/ 66 h 73"/>
              <a:gd name="T106" fmla="*/ 42 w 68"/>
              <a:gd name="T107" fmla="*/ 41 h 73"/>
              <a:gd name="T108" fmla="*/ 44 w 68"/>
              <a:gd name="T109" fmla="*/ 41 h 73"/>
              <a:gd name="T110" fmla="*/ 43 w 68"/>
              <a:gd name="T111" fmla="*/ 67 h 73"/>
              <a:gd name="T112" fmla="*/ 50 w 68"/>
              <a:gd name="T113" fmla="*/ 66 h 73"/>
              <a:gd name="T114" fmla="*/ 51 w 68"/>
              <a:gd name="T115" fmla="*/ 40 h 73"/>
              <a:gd name="T116" fmla="*/ 52 w 68"/>
              <a:gd name="T117" fmla="*/ 66 h 73"/>
              <a:gd name="T118" fmla="*/ 50 w 68"/>
              <a:gd name="T119" fmla="*/ 6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" h="73">
                <a:moveTo>
                  <a:pt x="63" y="26"/>
                </a:moveTo>
                <a:cubicBezTo>
                  <a:pt x="46" y="26"/>
                  <a:pt x="46" y="26"/>
                  <a:pt x="46" y="26"/>
                </a:cubicBezTo>
                <a:cubicBezTo>
                  <a:pt x="43" y="29"/>
                  <a:pt x="43" y="29"/>
                  <a:pt x="43" y="29"/>
                </a:cubicBezTo>
                <a:cubicBezTo>
                  <a:pt x="63" y="29"/>
                  <a:pt x="63" y="29"/>
                  <a:pt x="63" y="29"/>
                </a:cubicBezTo>
                <a:cubicBezTo>
                  <a:pt x="64" y="29"/>
                  <a:pt x="65" y="30"/>
                  <a:pt x="65" y="3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4" y="36"/>
                  <a:pt x="63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6"/>
                  <a:pt x="35" y="36"/>
                  <a:pt x="35" y="36"/>
                </a:cubicBezTo>
                <a:cubicBezTo>
                  <a:pt x="35" y="36"/>
                  <a:pt x="34" y="36"/>
                  <a:pt x="34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6" y="36"/>
                  <a:pt x="37" y="36"/>
                  <a:pt x="37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63" y="9"/>
                  <a:pt x="63" y="9"/>
                  <a:pt x="63" y="9"/>
                </a:cubicBezTo>
                <a:cubicBezTo>
                  <a:pt x="64" y="8"/>
                  <a:pt x="65" y="7"/>
                  <a:pt x="65" y="5"/>
                </a:cubicBezTo>
                <a:cubicBezTo>
                  <a:pt x="65" y="4"/>
                  <a:pt x="64" y="3"/>
                  <a:pt x="63" y="2"/>
                </a:cubicBezTo>
                <a:cubicBezTo>
                  <a:pt x="62" y="0"/>
                  <a:pt x="58" y="0"/>
                  <a:pt x="56" y="2"/>
                </a:cubicBezTo>
                <a:cubicBezTo>
                  <a:pt x="32" y="27"/>
                  <a:pt x="32" y="27"/>
                  <a:pt x="32" y="27"/>
                </a:cubicBezTo>
                <a:cubicBezTo>
                  <a:pt x="34" y="24"/>
                  <a:pt x="34" y="24"/>
                  <a:pt x="34" y="24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0"/>
                  <a:pt x="6" y="0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7"/>
                  <a:pt x="4" y="8"/>
                  <a:pt x="5" y="9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1" y="36"/>
                  <a:pt x="32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4" y="36"/>
                  <a:pt x="3" y="35"/>
                  <a:pt x="3" y="34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0"/>
                  <a:pt x="4" y="29"/>
                  <a:pt x="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2" y="26"/>
                  <a:pt x="22" y="26"/>
                  <a:pt x="22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2" y="26"/>
                  <a:pt x="0" y="28"/>
                  <a:pt x="0" y="3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6"/>
                  <a:pt x="1" y="38"/>
                  <a:pt x="4" y="39"/>
                </a:cubicBezTo>
                <a:cubicBezTo>
                  <a:pt x="7" y="72"/>
                  <a:pt x="7" y="72"/>
                  <a:pt x="7" y="72"/>
                </a:cubicBezTo>
                <a:cubicBezTo>
                  <a:pt x="7" y="73"/>
                  <a:pt x="8" y="73"/>
                  <a:pt x="8" y="73"/>
                </a:cubicBezTo>
                <a:cubicBezTo>
                  <a:pt x="59" y="73"/>
                  <a:pt x="59" y="73"/>
                  <a:pt x="59" y="73"/>
                </a:cubicBezTo>
                <a:cubicBezTo>
                  <a:pt x="60" y="73"/>
                  <a:pt x="61" y="73"/>
                  <a:pt x="61" y="72"/>
                </a:cubicBezTo>
                <a:cubicBezTo>
                  <a:pt x="64" y="39"/>
                  <a:pt x="64" y="39"/>
                  <a:pt x="64" y="39"/>
                </a:cubicBezTo>
                <a:cubicBezTo>
                  <a:pt x="66" y="38"/>
                  <a:pt x="68" y="36"/>
                  <a:pt x="68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28"/>
                  <a:pt x="66" y="26"/>
                  <a:pt x="63" y="26"/>
                </a:cubicBezTo>
                <a:close/>
                <a:moveTo>
                  <a:pt x="36" y="36"/>
                </a:moveTo>
                <a:cubicBezTo>
                  <a:pt x="36" y="36"/>
                  <a:pt x="36" y="36"/>
                  <a:pt x="36" y="35"/>
                </a:cubicBezTo>
                <a:cubicBezTo>
                  <a:pt x="36" y="36"/>
                  <a:pt x="36" y="36"/>
                  <a:pt x="36" y="36"/>
                </a:cubicBezTo>
                <a:close/>
                <a:moveTo>
                  <a:pt x="29" y="32"/>
                </a:moveTo>
                <a:cubicBezTo>
                  <a:pt x="29" y="32"/>
                  <a:pt x="29" y="33"/>
                  <a:pt x="29" y="33"/>
                </a:cubicBezTo>
                <a:cubicBezTo>
                  <a:pt x="29" y="33"/>
                  <a:pt x="29" y="32"/>
                  <a:pt x="29" y="32"/>
                </a:cubicBezTo>
                <a:close/>
                <a:moveTo>
                  <a:pt x="29" y="30"/>
                </a:moveTo>
                <a:cubicBezTo>
                  <a:pt x="29" y="30"/>
                  <a:pt x="29" y="30"/>
                  <a:pt x="29" y="30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6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7" y="4"/>
                  <a:pt x="7" y="3"/>
                  <a:pt x="8" y="3"/>
                </a:cubicBezTo>
                <a:cubicBezTo>
                  <a:pt x="8" y="3"/>
                  <a:pt x="9" y="4"/>
                  <a:pt x="10" y="4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8"/>
                  <a:pt x="31" y="28"/>
                  <a:pt x="31" y="28"/>
                </a:cubicBezTo>
                <a:cubicBezTo>
                  <a:pt x="30" y="28"/>
                  <a:pt x="30" y="29"/>
                  <a:pt x="29" y="30"/>
                </a:cubicBezTo>
                <a:close/>
                <a:moveTo>
                  <a:pt x="32" y="32"/>
                </a:moveTo>
                <a:cubicBezTo>
                  <a:pt x="32" y="31"/>
                  <a:pt x="32" y="30"/>
                  <a:pt x="33" y="30"/>
                </a:cubicBezTo>
                <a:cubicBezTo>
                  <a:pt x="58" y="4"/>
                  <a:pt x="58" y="4"/>
                  <a:pt x="58" y="4"/>
                </a:cubicBezTo>
                <a:cubicBezTo>
                  <a:pt x="59" y="4"/>
                  <a:pt x="59" y="3"/>
                  <a:pt x="60" y="3"/>
                </a:cubicBezTo>
                <a:cubicBezTo>
                  <a:pt x="60" y="3"/>
                  <a:pt x="61" y="4"/>
                  <a:pt x="61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62" y="6"/>
                  <a:pt x="61" y="7"/>
                  <a:pt x="61" y="7"/>
                </a:cubicBezTo>
                <a:cubicBezTo>
                  <a:pt x="36" y="32"/>
                  <a:pt x="36" y="32"/>
                  <a:pt x="36" y="32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3"/>
                  <a:pt x="33" y="33"/>
                  <a:pt x="32" y="33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58" y="70"/>
                </a:moveTo>
                <a:cubicBezTo>
                  <a:pt x="10" y="70"/>
                  <a:pt x="10" y="70"/>
                  <a:pt x="10" y="70"/>
                </a:cubicBezTo>
                <a:cubicBezTo>
                  <a:pt x="7" y="39"/>
                  <a:pt x="7" y="39"/>
                  <a:pt x="7" y="39"/>
                </a:cubicBezTo>
                <a:cubicBezTo>
                  <a:pt x="61" y="39"/>
                  <a:pt x="61" y="39"/>
                  <a:pt x="61" y="39"/>
                </a:cubicBezTo>
                <a:lnTo>
                  <a:pt x="58" y="70"/>
                </a:lnTo>
                <a:close/>
                <a:moveTo>
                  <a:pt x="34" y="33"/>
                </a:moveTo>
                <a:cubicBezTo>
                  <a:pt x="33" y="33"/>
                  <a:pt x="32" y="32"/>
                  <a:pt x="32" y="31"/>
                </a:cubicBezTo>
                <a:cubicBezTo>
                  <a:pt x="32" y="31"/>
                  <a:pt x="33" y="30"/>
                  <a:pt x="34" y="30"/>
                </a:cubicBezTo>
                <a:cubicBezTo>
                  <a:pt x="35" y="30"/>
                  <a:pt x="36" y="31"/>
                  <a:pt x="36" y="31"/>
                </a:cubicBezTo>
                <a:cubicBezTo>
                  <a:pt x="36" y="32"/>
                  <a:pt x="35" y="33"/>
                  <a:pt x="34" y="33"/>
                </a:cubicBezTo>
                <a:close/>
                <a:moveTo>
                  <a:pt x="17" y="66"/>
                </a:move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7" y="40"/>
                  <a:pt x="18" y="40"/>
                </a:cubicBezTo>
                <a:cubicBezTo>
                  <a:pt x="19" y="40"/>
                  <a:pt x="19" y="41"/>
                  <a:pt x="19" y="41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7"/>
                  <a:pt x="18" y="67"/>
                </a:cubicBezTo>
                <a:cubicBezTo>
                  <a:pt x="17" y="67"/>
                  <a:pt x="17" y="66"/>
                  <a:pt x="17" y="66"/>
                </a:cubicBezTo>
                <a:close/>
                <a:moveTo>
                  <a:pt x="25" y="66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0"/>
                  <a:pt x="26" y="40"/>
                </a:cubicBezTo>
                <a:cubicBezTo>
                  <a:pt x="27" y="40"/>
                  <a:pt x="27" y="41"/>
                  <a:pt x="27" y="41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27" y="67"/>
                  <a:pt x="26" y="67"/>
                </a:cubicBezTo>
                <a:cubicBezTo>
                  <a:pt x="26" y="67"/>
                  <a:pt x="25" y="66"/>
                  <a:pt x="25" y="66"/>
                </a:cubicBezTo>
                <a:close/>
                <a:moveTo>
                  <a:pt x="34" y="66"/>
                </a:move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0"/>
                  <a:pt x="35" y="40"/>
                </a:cubicBezTo>
                <a:cubicBezTo>
                  <a:pt x="35" y="40"/>
                  <a:pt x="36" y="41"/>
                  <a:pt x="36" y="41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5" y="67"/>
                  <a:pt x="35" y="67"/>
                </a:cubicBezTo>
                <a:cubicBezTo>
                  <a:pt x="34" y="67"/>
                  <a:pt x="34" y="66"/>
                  <a:pt x="34" y="66"/>
                </a:cubicBezTo>
                <a:close/>
                <a:moveTo>
                  <a:pt x="42" y="66"/>
                </a:move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0"/>
                  <a:pt x="43" y="40"/>
                </a:cubicBezTo>
                <a:cubicBezTo>
                  <a:pt x="43" y="40"/>
                  <a:pt x="44" y="41"/>
                  <a:pt x="44" y="41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6"/>
                  <a:pt x="43" y="67"/>
                  <a:pt x="43" y="67"/>
                </a:cubicBezTo>
                <a:cubicBezTo>
                  <a:pt x="42" y="67"/>
                  <a:pt x="42" y="66"/>
                  <a:pt x="42" y="66"/>
                </a:cubicBezTo>
                <a:close/>
                <a:moveTo>
                  <a:pt x="50" y="66"/>
                </a:moveTo>
                <a:cubicBezTo>
                  <a:pt x="50" y="41"/>
                  <a:pt x="50" y="41"/>
                  <a:pt x="50" y="41"/>
                </a:cubicBezTo>
                <a:cubicBezTo>
                  <a:pt x="50" y="41"/>
                  <a:pt x="50" y="40"/>
                  <a:pt x="51" y="40"/>
                </a:cubicBezTo>
                <a:cubicBezTo>
                  <a:pt x="52" y="40"/>
                  <a:pt x="52" y="41"/>
                  <a:pt x="52" y="41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7"/>
                  <a:pt x="51" y="67"/>
                </a:cubicBezTo>
                <a:cubicBezTo>
                  <a:pt x="50" y="67"/>
                  <a:pt x="50" y="66"/>
                  <a:pt x="50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" name="Freeform 120"/>
          <p:cNvSpPr>
            <a:spLocks noEditPoints="1"/>
          </p:cNvSpPr>
          <p:nvPr/>
        </p:nvSpPr>
        <p:spPr bwMode="auto">
          <a:xfrm>
            <a:off x="6489914" y="4942666"/>
            <a:ext cx="252625" cy="324552"/>
          </a:xfrm>
          <a:custGeom>
            <a:avLst/>
            <a:gdLst>
              <a:gd name="T0" fmla="*/ 57 w 61"/>
              <a:gd name="T1" fmla="*/ 60 h 75"/>
              <a:gd name="T2" fmla="*/ 44 w 61"/>
              <a:gd name="T3" fmla="*/ 59 h 75"/>
              <a:gd name="T4" fmla="*/ 40 w 61"/>
              <a:gd name="T5" fmla="*/ 55 h 75"/>
              <a:gd name="T6" fmla="*/ 42 w 61"/>
              <a:gd name="T7" fmla="*/ 43 h 75"/>
              <a:gd name="T8" fmla="*/ 40 w 61"/>
              <a:gd name="T9" fmla="*/ 39 h 75"/>
              <a:gd name="T10" fmla="*/ 50 w 61"/>
              <a:gd name="T11" fmla="*/ 19 h 75"/>
              <a:gd name="T12" fmla="*/ 12 w 61"/>
              <a:gd name="T13" fmla="*/ 19 h 75"/>
              <a:gd name="T14" fmla="*/ 21 w 61"/>
              <a:gd name="T15" fmla="*/ 39 h 75"/>
              <a:gd name="T16" fmla="*/ 19 w 61"/>
              <a:gd name="T17" fmla="*/ 43 h 75"/>
              <a:gd name="T18" fmla="*/ 21 w 61"/>
              <a:gd name="T19" fmla="*/ 55 h 75"/>
              <a:gd name="T20" fmla="*/ 16 w 61"/>
              <a:gd name="T21" fmla="*/ 59 h 75"/>
              <a:gd name="T22" fmla="*/ 4 w 61"/>
              <a:gd name="T23" fmla="*/ 60 h 75"/>
              <a:gd name="T24" fmla="*/ 0 w 61"/>
              <a:gd name="T25" fmla="*/ 68 h 75"/>
              <a:gd name="T26" fmla="*/ 0 w 61"/>
              <a:gd name="T27" fmla="*/ 72 h 75"/>
              <a:gd name="T28" fmla="*/ 57 w 61"/>
              <a:gd name="T29" fmla="*/ 75 h 75"/>
              <a:gd name="T30" fmla="*/ 61 w 61"/>
              <a:gd name="T31" fmla="*/ 70 h 75"/>
              <a:gd name="T32" fmla="*/ 61 w 61"/>
              <a:gd name="T33" fmla="*/ 64 h 75"/>
              <a:gd name="T34" fmla="*/ 57 w 61"/>
              <a:gd name="T35" fmla="*/ 71 h 75"/>
              <a:gd name="T36" fmla="*/ 57 w 61"/>
              <a:gd name="T37" fmla="*/ 72 h 75"/>
              <a:gd name="T38" fmla="*/ 3 w 61"/>
              <a:gd name="T39" fmla="*/ 72 h 75"/>
              <a:gd name="T40" fmla="*/ 58 w 61"/>
              <a:gd name="T41" fmla="*/ 68 h 75"/>
              <a:gd name="T42" fmla="*/ 4 w 61"/>
              <a:gd name="T43" fmla="*/ 69 h 75"/>
              <a:gd name="T44" fmla="*/ 3 w 61"/>
              <a:gd name="T45" fmla="*/ 64 h 75"/>
              <a:gd name="T46" fmla="*/ 21 w 61"/>
              <a:gd name="T47" fmla="*/ 63 h 75"/>
              <a:gd name="T48" fmla="*/ 57 w 61"/>
              <a:gd name="T49" fmla="*/ 63 h 75"/>
              <a:gd name="T50" fmla="*/ 58 w 61"/>
              <a:gd name="T51" fmla="*/ 68 h 75"/>
              <a:gd name="T52" fmla="*/ 21 w 61"/>
              <a:gd name="T53" fmla="*/ 58 h 75"/>
              <a:gd name="T54" fmla="*/ 38 w 61"/>
              <a:gd name="T55" fmla="*/ 58 h 75"/>
              <a:gd name="T56" fmla="*/ 41 w 61"/>
              <a:gd name="T57" fmla="*/ 59 h 75"/>
              <a:gd name="T58" fmla="*/ 21 w 61"/>
              <a:gd name="T59" fmla="*/ 61 h 75"/>
              <a:gd name="T60" fmla="*/ 24 w 61"/>
              <a:gd name="T61" fmla="*/ 41 h 75"/>
              <a:gd name="T62" fmla="*/ 39 w 61"/>
              <a:gd name="T63" fmla="*/ 42 h 75"/>
              <a:gd name="T64" fmla="*/ 37 w 61"/>
              <a:gd name="T65" fmla="*/ 45 h 75"/>
              <a:gd name="T66" fmla="*/ 22 w 61"/>
              <a:gd name="T67" fmla="*/ 43 h 75"/>
              <a:gd name="T68" fmla="*/ 24 w 61"/>
              <a:gd name="T69" fmla="*/ 41 h 75"/>
              <a:gd name="T70" fmla="*/ 24 w 61"/>
              <a:gd name="T71" fmla="*/ 47 h 75"/>
              <a:gd name="T72" fmla="*/ 37 w 61"/>
              <a:gd name="T73" fmla="*/ 56 h 75"/>
              <a:gd name="T74" fmla="*/ 24 w 61"/>
              <a:gd name="T75" fmla="*/ 47 h 75"/>
              <a:gd name="T76" fmla="*/ 24 w 61"/>
              <a:gd name="T77" fmla="*/ 39 h 75"/>
              <a:gd name="T78" fmla="*/ 15 w 61"/>
              <a:gd name="T79" fmla="*/ 19 h 75"/>
              <a:gd name="T80" fmla="*/ 47 w 61"/>
              <a:gd name="T81" fmla="*/ 19 h 75"/>
              <a:gd name="T82" fmla="*/ 37 w 61"/>
              <a:gd name="T83" fmla="*/ 39 h 75"/>
              <a:gd name="T84" fmla="*/ 44 w 61"/>
              <a:gd name="T85" fmla="*/ 20 h 75"/>
              <a:gd name="T86" fmla="*/ 35 w 61"/>
              <a:gd name="T87" fmla="*/ 8 h 75"/>
              <a:gd name="T88" fmla="*/ 35 w 61"/>
              <a:gd name="T89" fmla="*/ 6 h 75"/>
              <a:gd name="T90" fmla="*/ 42 w 61"/>
              <a:gd name="T91" fmla="*/ 24 h 75"/>
              <a:gd name="T92" fmla="*/ 40 w 61"/>
              <a:gd name="T93" fmla="*/ 29 h 75"/>
              <a:gd name="T94" fmla="*/ 39 w 61"/>
              <a:gd name="T95" fmla="*/ 29 h 75"/>
              <a:gd name="T96" fmla="*/ 39 w 61"/>
              <a:gd name="T97" fmla="*/ 27 h 75"/>
              <a:gd name="T98" fmla="*/ 42 w 61"/>
              <a:gd name="T99" fmla="*/ 2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" h="75">
                <a:moveTo>
                  <a:pt x="61" y="64"/>
                </a:moveTo>
                <a:cubicBezTo>
                  <a:pt x="61" y="62"/>
                  <a:pt x="59" y="60"/>
                  <a:pt x="57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60"/>
                  <a:pt x="44" y="59"/>
                  <a:pt x="44" y="59"/>
                </a:cubicBezTo>
                <a:cubicBezTo>
                  <a:pt x="44" y="57"/>
                  <a:pt x="43" y="55"/>
                  <a:pt x="41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47"/>
                  <a:pt x="40" y="47"/>
                  <a:pt x="40" y="47"/>
                </a:cubicBezTo>
                <a:cubicBezTo>
                  <a:pt x="41" y="46"/>
                  <a:pt x="42" y="45"/>
                  <a:pt x="42" y="43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1"/>
                  <a:pt x="41" y="39"/>
                  <a:pt x="40" y="39"/>
                </a:cubicBezTo>
                <a:cubicBezTo>
                  <a:pt x="40" y="37"/>
                  <a:pt x="41" y="35"/>
                  <a:pt x="44" y="32"/>
                </a:cubicBezTo>
                <a:cubicBezTo>
                  <a:pt x="47" y="29"/>
                  <a:pt x="50" y="24"/>
                  <a:pt x="50" y="19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9"/>
                </a:cubicBezTo>
                <a:cubicBezTo>
                  <a:pt x="12" y="24"/>
                  <a:pt x="14" y="29"/>
                  <a:pt x="18" y="33"/>
                </a:cubicBezTo>
                <a:cubicBezTo>
                  <a:pt x="20" y="35"/>
                  <a:pt x="21" y="37"/>
                  <a:pt x="21" y="39"/>
                </a:cubicBezTo>
                <a:cubicBezTo>
                  <a:pt x="20" y="39"/>
                  <a:pt x="19" y="41"/>
                  <a:pt x="19" y="42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5"/>
                  <a:pt x="20" y="46"/>
                  <a:pt x="21" y="47"/>
                </a:cubicBezTo>
                <a:cubicBezTo>
                  <a:pt x="21" y="55"/>
                  <a:pt x="21" y="55"/>
                  <a:pt x="21" y="55"/>
                </a:cubicBezTo>
                <a:cubicBezTo>
                  <a:pt x="20" y="55"/>
                  <a:pt x="20" y="55"/>
                  <a:pt x="20" y="55"/>
                </a:cubicBezTo>
                <a:cubicBezTo>
                  <a:pt x="18" y="55"/>
                  <a:pt x="16" y="57"/>
                  <a:pt x="16" y="59"/>
                </a:cubicBezTo>
                <a:cubicBezTo>
                  <a:pt x="16" y="59"/>
                  <a:pt x="17" y="60"/>
                  <a:pt x="17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9"/>
                  <a:pt x="0" y="69"/>
                  <a:pt x="0" y="70"/>
                </a:cubicBezTo>
                <a:cubicBezTo>
                  <a:pt x="0" y="70"/>
                  <a:pt x="0" y="71"/>
                  <a:pt x="0" y="72"/>
                </a:cubicBezTo>
                <a:cubicBezTo>
                  <a:pt x="0" y="73"/>
                  <a:pt x="1" y="75"/>
                  <a:pt x="4" y="75"/>
                </a:cubicBezTo>
                <a:cubicBezTo>
                  <a:pt x="57" y="75"/>
                  <a:pt x="57" y="75"/>
                  <a:pt x="57" y="75"/>
                </a:cubicBezTo>
                <a:cubicBezTo>
                  <a:pt x="59" y="75"/>
                  <a:pt x="61" y="73"/>
                  <a:pt x="61" y="72"/>
                </a:cubicBezTo>
                <a:cubicBezTo>
                  <a:pt x="61" y="71"/>
                  <a:pt x="61" y="70"/>
                  <a:pt x="61" y="70"/>
                </a:cubicBezTo>
                <a:cubicBezTo>
                  <a:pt x="61" y="69"/>
                  <a:pt x="61" y="69"/>
                  <a:pt x="61" y="68"/>
                </a:cubicBezTo>
                <a:lnTo>
                  <a:pt x="61" y="64"/>
                </a:lnTo>
                <a:close/>
                <a:moveTo>
                  <a:pt x="4" y="71"/>
                </a:moveTo>
                <a:cubicBezTo>
                  <a:pt x="57" y="71"/>
                  <a:pt x="57" y="71"/>
                  <a:pt x="57" y="71"/>
                </a:cubicBezTo>
                <a:cubicBezTo>
                  <a:pt x="57" y="71"/>
                  <a:pt x="58" y="71"/>
                  <a:pt x="58" y="72"/>
                </a:cubicBezTo>
                <a:cubicBezTo>
                  <a:pt x="58" y="72"/>
                  <a:pt x="57" y="72"/>
                  <a:pt x="57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4" y="72"/>
                  <a:pt x="3" y="72"/>
                  <a:pt x="3" y="72"/>
                </a:cubicBezTo>
                <a:cubicBezTo>
                  <a:pt x="3" y="71"/>
                  <a:pt x="4" y="71"/>
                  <a:pt x="4" y="71"/>
                </a:cubicBezTo>
                <a:close/>
                <a:moveTo>
                  <a:pt x="58" y="68"/>
                </a:moveTo>
                <a:cubicBezTo>
                  <a:pt x="58" y="69"/>
                  <a:pt x="58" y="69"/>
                  <a:pt x="57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3" y="69"/>
                  <a:pt x="3" y="69"/>
                  <a:pt x="3" y="68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3"/>
                  <a:pt x="3" y="63"/>
                  <a:pt x="4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57" y="63"/>
                  <a:pt x="57" y="63"/>
                  <a:pt x="57" y="63"/>
                </a:cubicBezTo>
                <a:cubicBezTo>
                  <a:pt x="58" y="63"/>
                  <a:pt x="58" y="63"/>
                  <a:pt x="58" y="64"/>
                </a:cubicBezTo>
                <a:lnTo>
                  <a:pt x="58" y="68"/>
                </a:lnTo>
                <a:close/>
                <a:moveTo>
                  <a:pt x="19" y="59"/>
                </a:moveTo>
                <a:cubicBezTo>
                  <a:pt x="19" y="59"/>
                  <a:pt x="20" y="58"/>
                  <a:pt x="21" y="58"/>
                </a:cubicBezTo>
                <a:cubicBezTo>
                  <a:pt x="23" y="58"/>
                  <a:pt x="23" y="58"/>
                  <a:pt x="23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1" y="58"/>
                  <a:pt x="41" y="59"/>
                  <a:pt x="41" y="59"/>
                </a:cubicBezTo>
                <a:cubicBezTo>
                  <a:pt x="41" y="60"/>
                  <a:pt x="41" y="61"/>
                  <a:pt x="4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0" y="61"/>
                  <a:pt x="19" y="60"/>
                  <a:pt x="19" y="59"/>
                </a:cubicBezTo>
                <a:close/>
                <a:moveTo>
                  <a:pt x="24" y="41"/>
                </a:move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9" y="41"/>
                  <a:pt x="39" y="42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4"/>
                  <a:pt x="38" y="45"/>
                  <a:pt x="3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45"/>
                  <a:pt x="22" y="44"/>
                  <a:pt x="22" y="43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41"/>
                  <a:pt x="23" y="41"/>
                  <a:pt x="24" y="41"/>
                </a:cubicBezTo>
                <a:close/>
                <a:moveTo>
                  <a:pt x="24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56"/>
                  <a:pt x="37" y="56"/>
                  <a:pt x="37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47"/>
                </a:lnTo>
                <a:close/>
                <a:moveTo>
                  <a:pt x="37" y="39"/>
                </a:moveTo>
                <a:cubicBezTo>
                  <a:pt x="24" y="39"/>
                  <a:pt x="24" y="39"/>
                  <a:pt x="24" y="39"/>
                </a:cubicBezTo>
                <a:cubicBezTo>
                  <a:pt x="24" y="36"/>
                  <a:pt x="22" y="33"/>
                  <a:pt x="20" y="30"/>
                </a:cubicBezTo>
                <a:cubicBezTo>
                  <a:pt x="16" y="27"/>
                  <a:pt x="15" y="23"/>
                  <a:pt x="15" y="19"/>
                </a:cubicBezTo>
                <a:cubicBezTo>
                  <a:pt x="15" y="10"/>
                  <a:pt x="22" y="3"/>
                  <a:pt x="31" y="3"/>
                </a:cubicBezTo>
                <a:cubicBezTo>
                  <a:pt x="39" y="3"/>
                  <a:pt x="47" y="10"/>
                  <a:pt x="47" y="19"/>
                </a:cubicBezTo>
                <a:cubicBezTo>
                  <a:pt x="47" y="23"/>
                  <a:pt x="45" y="27"/>
                  <a:pt x="42" y="30"/>
                </a:cubicBezTo>
                <a:cubicBezTo>
                  <a:pt x="39" y="33"/>
                  <a:pt x="37" y="36"/>
                  <a:pt x="37" y="39"/>
                </a:cubicBezTo>
                <a:close/>
                <a:moveTo>
                  <a:pt x="45" y="19"/>
                </a:moveTo>
                <a:cubicBezTo>
                  <a:pt x="45" y="19"/>
                  <a:pt x="44" y="20"/>
                  <a:pt x="44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3" y="14"/>
                  <a:pt x="39" y="9"/>
                  <a:pt x="35" y="8"/>
                </a:cubicBezTo>
                <a:cubicBezTo>
                  <a:pt x="34" y="7"/>
                  <a:pt x="34" y="7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41" y="8"/>
                  <a:pt x="45" y="13"/>
                  <a:pt x="45" y="19"/>
                </a:cubicBezTo>
                <a:close/>
                <a:moveTo>
                  <a:pt x="42" y="24"/>
                </a:moveTo>
                <a:cubicBezTo>
                  <a:pt x="43" y="24"/>
                  <a:pt x="43" y="25"/>
                  <a:pt x="43" y="26"/>
                </a:cubicBezTo>
                <a:cubicBezTo>
                  <a:pt x="42" y="27"/>
                  <a:pt x="41" y="28"/>
                  <a:pt x="40" y="29"/>
                </a:cubicBezTo>
                <a:cubicBezTo>
                  <a:pt x="40" y="29"/>
                  <a:pt x="40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8" y="29"/>
                  <a:pt x="38" y="28"/>
                  <a:pt x="39" y="28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6"/>
                  <a:pt x="41" y="25"/>
                </a:cubicBezTo>
                <a:cubicBezTo>
                  <a:pt x="41" y="24"/>
                  <a:pt x="42" y="24"/>
                  <a:pt x="42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9" name="Freeform 125"/>
          <p:cNvSpPr>
            <a:spLocks noEditPoints="1"/>
          </p:cNvSpPr>
          <p:nvPr/>
        </p:nvSpPr>
        <p:spPr bwMode="auto">
          <a:xfrm>
            <a:off x="6454638" y="2124273"/>
            <a:ext cx="294729" cy="294728"/>
          </a:xfrm>
          <a:custGeom>
            <a:avLst/>
            <a:gdLst>
              <a:gd name="T0" fmla="*/ 60 w 71"/>
              <a:gd name="T1" fmla="*/ 10 h 68"/>
              <a:gd name="T2" fmla="*/ 54 w 71"/>
              <a:gd name="T3" fmla="*/ 10 h 68"/>
              <a:gd name="T4" fmla="*/ 50 w 71"/>
              <a:gd name="T5" fmla="*/ 10 h 68"/>
              <a:gd name="T6" fmla="*/ 45 w 71"/>
              <a:gd name="T7" fmla="*/ 1 h 68"/>
              <a:gd name="T8" fmla="*/ 27 w 71"/>
              <a:gd name="T9" fmla="*/ 0 h 68"/>
              <a:gd name="T10" fmla="*/ 21 w 71"/>
              <a:gd name="T11" fmla="*/ 6 h 68"/>
              <a:gd name="T12" fmla="*/ 18 w 71"/>
              <a:gd name="T13" fmla="*/ 10 h 68"/>
              <a:gd name="T14" fmla="*/ 11 w 71"/>
              <a:gd name="T15" fmla="*/ 10 h 68"/>
              <a:gd name="T16" fmla="*/ 6 w 71"/>
              <a:gd name="T17" fmla="*/ 10 h 68"/>
              <a:gd name="T18" fmla="*/ 0 w 71"/>
              <a:gd name="T19" fmla="*/ 62 h 68"/>
              <a:gd name="T20" fmla="*/ 64 w 71"/>
              <a:gd name="T21" fmla="*/ 68 h 68"/>
              <a:gd name="T22" fmla="*/ 71 w 71"/>
              <a:gd name="T23" fmla="*/ 17 h 68"/>
              <a:gd name="T24" fmla="*/ 3 w 71"/>
              <a:gd name="T25" fmla="*/ 36 h 68"/>
              <a:gd name="T26" fmla="*/ 31 w 71"/>
              <a:gd name="T27" fmla="*/ 37 h 68"/>
              <a:gd name="T28" fmla="*/ 31 w 71"/>
              <a:gd name="T29" fmla="*/ 46 h 68"/>
              <a:gd name="T30" fmla="*/ 38 w 71"/>
              <a:gd name="T31" fmla="*/ 47 h 68"/>
              <a:gd name="T32" fmla="*/ 39 w 71"/>
              <a:gd name="T33" fmla="*/ 38 h 68"/>
              <a:gd name="T34" fmla="*/ 64 w 71"/>
              <a:gd name="T35" fmla="*/ 37 h 68"/>
              <a:gd name="T36" fmla="*/ 68 w 71"/>
              <a:gd name="T37" fmla="*/ 62 h 68"/>
              <a:gd name="T38" fmla="*/ 6 w 71"/>
              <a:gd name="T39" fmla="*/ 65 h 68"/>
              <a:gd name="T40" fmla="*/ 3 w 71"/>
              <a:gd name="T41" fmla="*/ 36 h 68"/>
              <a:gd name="T42" fmla="*/ 68 w 71"/>
              <a:gd name="T43" fmla="*/ 17 h 68"/>
              <a:gd name="T44" fmla="*/ 64 w 71"/>
              <a:gd name="T45" fmla="*/ 35 h 68"/>
              <a:gd name="T46" fmla="*/ 39 w 71"/>
              <a:gd name="T47" fmla="*/ 34 h 68"/>
              <a:gd name="T48" fmla="*/ 38 w 71"/>
              <a:gd name="T49" fmla="*/ 32 h 68"/>
              <a:gd name="T50" fmla="*/ 31 w 71"/>
              <a:gd name="T51" fmla="*/ 34 h 68"/>
              <a:gd name="T52" fmla="*/ 31 w 71"/>
              <a:gd name="T53" fmla="*/ 35 h 68"/>
              <a:gd name="T54" fmla="*/ 3 w 71"/>
              <a:gd name="T55" fmla="*/ 32 h 68"/>
              <a:gd name="T56" fmla="*/ 6 w 71"/>
              <a:gd name="T57" fmla="*/ 13 h 68"/>
              <a:gd name="T58" fmla="*/ 33 w 71"/>
              <a:gd name="T59" fmla="*/ 39 h 68"/>
              <a:gd name="T60" fmla="*/ 37 w 71"/>
              <a:gd name="T61" fmla="*/ 45 h 68"/>
              <a:gd name="T62" fmla="*/ 33 w 71"/>
              <a:gd name="T63" fmla="*/ 39 h 68"/>
              <a:gd name="T64" fmla="*/ 26 w 71"/>
              <a:gd name="T65" fmla="*/ 4 h 68"/>
              <a:gd name="T66" fmla="*/ 43 w 71"/>
              <a:gd name="T67" fmla="*/ 5 h 68"/>
              <a:gd name="T68" fmla="*/ 47 w 71"/>
              <a:gd name="T69" fmla="*/ 6 h 68"/>
              <a:gd name="T70" fmla="*/ 43 w 71"/>
              <a:gd name="T71" fmla="*/ 10 h 68"/>
              <a:gd name="T72" fmla="*/ 29 w 71"/>
              <a:gd name="T73" fmla="*/ 10 h 68"/>
              <a:gd name="T74" fmla="*/ 24 w 71"/>
              <a:gd name="T75" fmla="*/ 10 h 68"/>
              <a:gd name="T76" fmla="*/ 7 w 71"/>
              <a:gd name="T77" fmla="*/ 15 h 68"/>
              <a:gd name="T78" fmla="*/ 18 w 71"/>
              <a:gd name="T79" fmla="*/ 16 h 68"/>
              <a:gd name="T80" fmla="*/ 7 w 71"/>
              <a:gd name="T81" fmla="*/ 17 h 68"/>
              <a:gd name="T82" fmla="*/ 6 w 71"/>
              <a:gd name="T83" fmla="*/ 26 h 68"/>
              <a:gd name="T84" fmla="*/ 5 w 71"/>
              <a:gd name="T85" fmla="*/ 17 h 68"/>
              <a:gd name="T86" fmla="*/ 53 w 71"/>
              <a:gd name="T87" fmla="*/ 63 h 68"/>
              <a:gd name="T88" fmla="*/ 64 w 71"/>
              <a:gd name="T89" fmla="*/ 62 h 68"/>
              <a:gd name="T90" fmla="*/ 65 w 71"/>
              <a:gd name="T91" fmla="*/ 53 h 68"/>
              <a:gd name="T92" fmla="*/ 66 w 71"/>
              <a:gd name="T93" fmla="*/ 62 h 68"/>
              <a:gd name="T94" fmla="*/ 54 w 71"/>
              <a:gd name="T95" fmla="*/ 6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1" h="68">
                <a:moveTo>
                  <a:pt x="64" y="10"/>
                </a:move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59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0"/>
                  <a:pt x="52" y="10"/>
                  <a:pt x="52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4"/>
                  <a:pt x="48" y="2"/>
                  <a:pt x="45" y="1"/>
                </a:cubicBezTo>
                <a:cubicBezTo>
                  <a:pt x="45" y="1"/>
                  <a:pt x="44" y="0"/>
                  <a:pt x="4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6" y="1"/>
                  <a:pt x="26" y="1"/>
                </a:cubicBezTo>
                <a:cubicBezTo>
                  <a:pt x="23" y="2"/>
                  <a:pt x="21" y="4"/>
                  <a:pt x="21" y="6"/>
                </a:cubicBezTo>
                <a:cubicBezTo>
                  <a:pt x="21" y="10"/>
                  <a:pt x="21" y="10"/>
                  <a:pt x="21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7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0" y="10"/>
                  <a:pt x="10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3" y="10"/>
                  <a:pt x="0" y="13"/>
                  <a:pt x="0" y="1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6"/>
                  <a:pt x="3" y="68"/>
                  <a:pt x="6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8" y="68"/>
                  <a:pt x="71" y="66"/>
                  <a:pt x="71" y="62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13"/>
                  <a:pt x="68" y="10"/>
                  <a:pt x="64" y="10"/>
                </a:cubicBezTo>
                <a:close/>
                <a:moveTo>
                  <a:pt x="3" y="36"/>
                </a:moveTo>
                <a:cubicBezTo>
                  <a:pt x="4" y="37"/>
                  <a:pt x="5" y="37"/>
                  <a:pt x="6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47"/>
                  <a:pt x="39" y="47"/>
                  <a:pt x="39" y="46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7"/>
                  <a:pt x="39" y="37"/>
                  <a:pt x="39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5" y="37"/>
                  <a:pt x="67" y="37"/>
                  <a:pt x="68" y="36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4"/>
                  <a:pt x="66" y="65"/>
                  <a:pt x="64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5" y="65"/>
                  <a:pt x="3" y="64"/>
                  <a:pt x="3" y="62"/>
                </a:cubicBezTo>
                <a:lnTo>
                  <a:pt x="3" y="36"/>
                </a:lnTo>
                <a:close/>
                <a:moveTo>
                  <a:pt x="64" y="13"/>
                </a:moveTo>
                <a:cubicBezTo>
                  <a:pt x="66" y="13"/>
                  <a:pt x="68" y="15"/>
                  <a:pt x="68" y="17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6" y="35"/>
                  <a:pt x="64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33"/>
                  <a:pt x="39" y="32"/>
                  <a:pt x="38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1" y="33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5"/>
                  <a:pt x="31" y="35"/>
                  <a:pt x="31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3" y="34"/>
                  <a:pt x="3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5"/>
                  <a:pt x="5" y="13"/>
                  <a:pt x="6" y="13"/>
                </a:cubicBezTo>
                <a:lnTo>
                  <a:pt x="64" y="13"/>
                </a:lnTo>
                <a:close/>
                <a:moveTo>
                  <a:pt x="33" y="39"/>
                </a:moveTo>
                <a:cubicBezTo>
                  <a:pt x="37" y="39"/>
                  <a:pt x="37" y="39"/>
                  <a:pt x="37" y="39"/>
                </a:cubicBezTo>
                <a:cubicBezTo>
                  <a:pt x="37" y="45"/>
                  <a:pt x="37" y="45"/>
                  <a:pt x="37" y="45"/>
                </a:cubicBezTo>
                <a:cubicBezTo>
                  <a:pt x="33" y="45"/>
                  <a:pt x="33" y="45"/>
                  <a:pt x="33" y="45"/>
                </a:cubicBezTo>
                <a:lnTo>
                  <a:pt x="33" y="39"/>
                </a:lnTo>
                <a:close/>
                <a:moveTo>
                  <a:pt x="24" y="6"/>
                </a:moveTo>
                <a:cubicBezTo>
                  <a:pt x="24" y="5"/>
                  <a:pt x="25" y="5"/>
                  <a:pt x="26" y="4"/>
                </a:cubicBezTo>
                <a:cubicBezTo>
                  <a:pt x="26" y="5"/>
                  <a:pt x="27" y="5"/>
                  <a:pt x="27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4" y="5"/>
                  <a:pt x="44" y="5"/>
                  <a:pt x="45" y="4"/>
                </a:cubicBezTo>
                <a:cubicBezTo>
                  <a:pt x="46" y="5"/>
                  <a:pt x="47" y="5"/>
                  <a:pt x="47" y="6"/>
                </a:cubicBezTo>
                <a:cubicBezTo>
                  <a:pt x="47" y="10"/>
                  <a:pt x="47" y="10"/>
                  <a:pt x="47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0"/>
                  <a:pt x="42" y="10"/>
                  <a:pt x="41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10"/>
                  <a:pt x="28" y="10"/>
                  <a:pt x="28" y="10"/>
                </a:cubicBezTo>
                <a:cubicBezTo>
                  <a:pt x="24" y="10"/>
                  <a:pt x="24" y="10"/>
                  <a:pt x="24" y="10"/>
                </a:cubicBezTo>
                <a:lnTo>
                  <a:pt x="24" y="6"/>
                </a:lnTo>
                <a:close/>
                <a:moveTo>
                  <a:pt x="7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17"/>
                  <a:pt x="18" y="17"/>
                  <a:pt x="1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6"/>
                  <a:pt x="6" y="26"/>
                  <a:pt x="6" y="26"/>
                </a:cubicBezTo>
                <a:cubicBezTo>
                  <a:pt x="5" y="26"/>
                  <a:pt x="5" y="26"/>
                  <a:pt x="5" y="25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6" y="15"/>
                  <a:pt x="7" y="15"/>
                </a:cubicBezTo>
                <a:close/>
                <a:moveTo>
                  <a:pt x="53" y="63"/>
                </a:moveTo>
                <a:cubicBezTo>
                  <a:pt x="53" y="62"/>
                  <a:pt x="53" y="62"/>
                  <a:pt x="54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3"/>
                  <a:pt x="64" y="53"/>
                  <a:pt x="65" y="53"/>
                </a:cubicBezTo>
                <a:cubicBezTo>
                  <a:pt x="65" y="53"/>
                  <a:pt x="66" y="53"/>
                  <a:pt x="66" y="54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63"/>
                  <a:pt x="65" y="64"/>
                  <a:pt x="6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3" y="64"/>
                  <a:pt x="53" y="63"/>
                  <a:pt x="53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23166" y="1935922"/>
            <a:ext cx="261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23166" y="2373704"/>
            <a:ext cx="3825834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bg2"/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23166" y="3342130"/>
            <a:ext cx="261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23166" y="3779912"/>
            <a:ext cx="3825834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bg2"/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3639" y="4699839"/>
            <a:ext cx="261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3639" y="5137621"/>
            <a:ext cx="3825834" cy="57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/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bg2"/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bg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律 知 识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" name="直接连接符 4"/>
          <p:cNvCxnSpPr/>
          <p:nvPr/>
        </p:nvCxnSpPr>
        <p:spPr>
          <a:xfrm flipV="1">
            <a:off x="4249357" y="3479715"/>
            <a:ext cx="746361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ïśliḓé"/>
          <p:cNvSpPr/>
          <p:nvPr/>
        </p:nvSpPr>
        <p:spPr>
          <a:xfrm>
            <a:off x="8513763" y="1609627"/>
            <a:ext cx="3005137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2"/>
                </a:solidFill>
                <a:cs typeface="+mn-ea"/>
                <a:sym typeface="+mn-lt"/>
              </a:rPr>
              <a:t>输入你的标题</a:t>
            </a:r>
            <a:endParaRPr lang="en-US" altLang="zh-CN" sz="32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78996" y="2615532"/>
            <a:ext cx="4048380" cy="9940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29385" y="1609627"/>
            <a:ext cx="4978941" cy="419464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979126" y="4018103"/>
            <a:ext cx="1741833" cy="1817468"/>
            <a:chOff x="5342453" y="4064922"/>
            <a:chExt cx="1741833" cy="1817468"/>
          </a:xfrm>
        </p:grpSpPr>
        <p:sp>
          <p:nvSpPr>
            <p:cNvPr id="11" name="îSḻiḍê"/>
            <p:cNvSpPr/>
            <p:nvPr/>
          </p:nvSpPr>
          <p:spPr bwMode="auto">
            <a:xfrm>
              <a:off x="5946775" y="4064922"/>
              <a:ext cx="533190" cy="532384"/>
            </a:xfrm>
            <a:custGeom>
              <a:avLst/>
              <a:gdLst>
                <a:gd name="connsiteX0" fmla="*/ 285241 w 606933"/>
                <a:gd name="connsiteY0" fmla="*/ 444068 h 606016"/>
                <a:gd name="connsiteX1" fmla="*/ 303420 w 606933"/>
                <a:gd name="connsiteY1" fmla="*/ 445197 h 606016"/>
                <a:gd name="connsiteX2" fmla="*/ 321693 w 606933"/>
                <a:gd name="connsiteY2" fmla="*/ 444068 h 606016"/>
                <a:gd name="connsiteX3" fmla="*/ 321693 w 606933"/>
                <a:gd name="connsiteY3" fmla="*/ 466921 h 606016"/>
                <a:gd name="connsiteX4" fmla="*/ 321693 w 606933"/>
                <a:gd name="connsiteY4" fmla="*/ 503693 h 606016"/>
                <a:gd name="connsiteX5" fmla="*/ 356356 w 606933"/>
                <a:gd name="connsiteY5" fmla="*/ 553162 h 606016"/>
                <a:gd name="connsiteX6" fmla="*/ 303420 w 606933"/>
                <a:gd name="connsiteY6" fmla="*/ 606016 h 606016"/>
                <a:gd name="connsiteX7" fmla="*/ 250578 w 606933"/>
                <a:gd name="connsiteY7" fmla="*/ 553162 h 606016"/>
                <a:gd name="connsiteX8" fmla="*/ 285241 w 606933"/>
                <a:gd name="connsiteY8" fmla="*/ 503693 h 606016"/>
                <a:gd name="connsiteX9" fmla="*/ 285241 w 606933"/>
                <a:gd name="connsiteY9" fmla="*/ 466921 h 606016"/>
                <a:gd name="connsiteX10" fmla="*/ 416083 w 606933"/>
                <a:gd name="connsiteY10" fmla="*/ 389803 h 606016"/>
                <a:gd name="connsiteX11" fmla="*/ 458471 w 606933"/>
                <a:gd name="connsiteY11" fmla="*/ 432034 h 606016"/>
                <a:gd name="connsiteX12" fmla="*/ 480701 w 606933"/>
                <a:gd name="connsiteY12" fmla="*/ 427143 h 606016"/>
                <a:gd name="connsiteX13" fmla="*/ 533545 w 606933"/>
                <a:gd name="connsiteY13" fmla="*/ 480003 h 606016"/>
                <a:gd name="connsiteX14" fmla="*/ 480701 w 606933"/>
                <a:gd name="connsiteY14" fmla="*/ 532769 h 606016"/>
                <a:gd name="connsiteX15" fmla="*/ 427764 w 606933"/>
                <a:gd name="connsiteY15" fmla="*/ 480003 h 606016"/>
                <a:gd name="connsiteX16" fmla="*/ 432662 w 606933"/>
                <a:gd name="connsiteY16" fmla="*/ 457806 h 606016"/>
                <a:gd name="connsiteX17" fmla="*/ 390368 w 606933"/>
                <a:gd name="connsiteY17" fmla="*/ 415480 h 606016"/>
                <a:gd name="connsiteX18" fmla="*/ 416083 w 606933"/>
                <a:gd name="connsiteY18" fmla="*/ 389803 h 606016"/>
                <a:gd name="connsiteX19" fmla="*/ 190658 w 606933"/>
                <a:gd name="connsiteY19" fmla="*/ 389803 h 606016"/>
                <a:gd name="connsiteX20" fmla="*/ 216283 w 606933"/>
                <a:gd name="connsiteY20" fmla="*/ 415480 h 606016"/>
                <a:gd name="connsiteX21" fmla="*/ 174076 w 606933"/>
                <a:gd name="connsiteY21" fmla="*/ 457806 h 606016"/>
                <a:gd name="connsiteX22" fmla="*/ 178975 w 606933"/>
                <a:gd name="connsiteY22" fmla="*/ 480003 h 606016"/>
                <a:gd name="connsiteX23" fmla="*/ 126123 w 606933"/>
                <a:gd name="connsiteY23" fmla="*/ 532769 h 606016"/>
                <a:gd name="connsiteX24" fmla="*/ 73176 w 606933"/>
                <a:gd name="connsiteY24" fmla="*/ 480003 h 606016"/>
                <a:gd name="connsiteX25" fmla="*/ 126123 w 606933"/>
                <a:gd name="connsiteY25" fmla="*/ 427143 h 606016"/>
                <a:gd name="connsiteX26" fmla="*/ 148357 w 606933"/>
                <a:gd name="connsiteY26" fmla="*/ 432034 h 606016"/>
                <a:gd name="connsiteX27" fmla="*/ 52836 w 606933"/>
                <a:gd name="connsiteY27" fmla="*/ 253330 h 606016"/>
                <a:gd name="connsiteX28" fmla="*/ 102470 w 606933"/>
                <a:gd name="connsiteY28" fmla="*/ 287852 h 606016"/>
                <a:gd name="connsiteX29" fmla="*/ 161711 w 606933"/>
                <a:gd name="connsiteY29" fmla="*/ 287852 h 606016"/>
                <a:gd name="connsiteX30" fmla="*/ 160958 w 606933"/>
                <a:gd name="connsiteY30" fmla="*/ 302997 h 606016"/>
                <a:gd name="connsiteX31" fmla="*/ 162653 w 606933"/>
                <a:gd name="connsiteY31" fmla="*/ 324350 h 606016"/>
                <a:gd name="connsiteX32" fmla="*/ 102470 w 606933"/>
                <a:gd name="connsiteY32" fmla="*/ 324350 h 606016"/>
                <a:gd name="connsiteX33" fmla="*/ 52836 w 606933"/>
                <a:gd name="connsiteY33" fmla="*/ 358966 h 606016"/>
                <a:gd name="connsiteX34" fmla="*/ 0 w 606933"/>
                <a:gd name="connsiteY34" fmla="*/ 306195 h 606016"/>
                <a:gd name="connsiteX35" fmla="*/ 52836 w 606933"/>
                <a:gd name="connsiteY35" fmla="*/ 253330 h 606016"/>
                <a:gd name="connsiteX36" fmla="*/ 553987 w 606933"/>
                <a:gd name="connsiteY36" fmla="*/ 250225 h 606016"/>
                <a:gd name="connsiteX37" fmla="*/ 606933 w 606933"/>
                <a:gd name="connsiteY37" fmla="*/ 302996 h 606016"/>
                <a:gd name="connsiteX38" fmla="*/ 553987 w 606933"/>
                <a:gd name="connsiteY38" fmla="*/ 355861 h 606016"/>
                <a:gd name="connsiteX39" fmla="*/ 505658 w 606933"/>
                <a:gd name="connsiteY39" fmla="*/ 324349 h 606016"/>
                <a:gd name="connsiteX40" fmla="*/ 444139 w 606933"/>
                <a:gd name="connsiteY40" fmla="*/ 324349 h 606016"/>
                <a:gd name="connsiteX41" fmla="*/ 445741 w 606933"/>
                <a:gd name="connsiteY41" fmla="*/ 302996 h 606016"/>
                <a:gd name="connsiteX42" fmla="*/ 444987 w 606933"/>
                <a:gd name="connsiteY42" fmla="*/ 287851 h 606016"/>
                <a:gd name="connsiteX43" fmla="*/ 503397 w 606933"/>
                <a:gd name="connsiteY43" fmla="*/ 287851 h 606016"/>
                <a:gd name="connsiteX44" fmla="*/ 553987 w 606933"/>
                <a:gd name="connsiteY44" fmla="*/ 250225 h 606016"/>
                <a:gd name="connsiteX45" fmla="*/ 303361 w 606933"/>
                <a:gd name="connsiteY45" fmla="*/ 231794 h 606016"/>
                <a:gd name="connsiteX46" fmla="*/ 232049 w 606933"/>
                <a:gd name="connsiteY46" fmla="*/ 302996 h 606016"/>
                <a:gd name="connsiteX47" fmla="*/ 249099 w 606933"/>
                <a:gd name="connsiteY47" fmla="*/ 320115 h 606016"/>
                <a:gd name="connsiteX48" fmla="*/ 266150 w 606933"/>
                <a:gd name="connsiteY48" fmla="*/ 302996 h 606016"/>
                <a:gd name="connsiteX49" fmla="*/ 303455 w 606933"/>
                <a:gd name="connsiteY49" fmla="*/ 265749 h 606016"/>
                <a:gd name="connsiteX50" fmla="*/ 320412 w 606933"/>
                <a:gd name="connsiteY50" fmla="*/ 248819 h 606016"/>
                <a:gd name="connsiteX51" fmla="*/ 303361 w 606933"/>
                <a:gd name="connsiteY51" fmla="*/ 231794 h 606016"/>
                <a:gd name="connsiteX52" fmla="*/ 303455 w 606933"/>
                <a:gd name="connsiteY52" fmla="*/ 188904 h 606016"/>
                <a:gd name="connsiteX53" fmla="*/ 417818 w 606933"/>
                <a:gd name="connsiteY53" fmla="*/ 302996 h 606016"/>
                <a:gd name="connsiteX54" fmla="*/ 303455 w 606933"/>
                <a:gd name="connsiteY54" fmla="*/ 417183 h 606016"/>
                <a:gd name="connsiteX55" fmla="*/ 189186 w 606933"/>
                <a:gd name="connsiteY55" fmla="*/ 302996 h 606016"/>
                <a:gd name="connsiteX56" fmla="*/ 303455 w 606933"/>
                <a:gd name="connsiteY56" fmla="*/ 188904 h 606016"/>
                <a:gd name="connsiteX57" fmla="*/ 480677 w 606933"/>
                <a:gd name="connsiteY57" fmla="*/ 73506 h 606016"/>
                <a:gd name="connsiteX58" fmla="*/ 518018 w 606933"/>
                <a:gd name="connsiteY58" fmla="*/ 88889 h 606016"/>
                <a:gd name="connsiteX59" fmla="*/ 518018 w 606933"/>
                <a:gd name="connsiteY59" fmla="*/ 163406 h 606016"/>
                <a:gd name="connsiteX60" fmla="*/ 458574 w 606933"/>
                <a:gd name="connsiteY60" fmla="*/ 173944 h 606016"/>
                <a:gd name="connsiteX61" fmla="*/ 416275 w 606933"/>
                <a:gd name="connsiteY61" fmla="*/ 216283 h 606016"/>
                <a:gd name="connsiteX62" fmla="*/ 390368 w 606933"/>
                <a:gd name="connsiteY62" fmla="*/ 190503 h 606016"/>
                <a:gd name="connsiteX63" fmla="*/ 405818 w 606933"/>
                <a:gd name="connsiteY63" fmla="*/ 175073 h 606016"/>
                <a:gd name="connsiteX64" fmla="*/ 432855 w 606933"/>
                <a:gd name="connsiteY64" fmla="*/ 148258 h 606016"/>
                <a:gd name="connsiteX65" fmla="*/ 443406 w 606933"/>
                <a:gd name="connsiteY65" fmla="*/ 88889 h 606016"/>
                <a:gd name="connsiteX66" fmla="*/ 480677 w 606933"/>
                <a:gd name="connsiteY66" fmla="*/ 73506 h 606016"/>
                <a:gd name="connsiteX67" fmla="*/ 126232 w 606933"/>
                <a:gd name="connsiteY67" fmla="*/ 73247 h 606016"/>
                <a:gd name="connsiteX68" fmla="*/ 179075 w 606933"/>
                <a:gd name="connsiteY68" fmla="*/ 126039 h 606016"/>
                <a:gd name="connsiteX69" fmla="*/ 174177 w 606933"/>
                <a:gd name="connsiteY69" fmla="*/ 148247 h 606016"/>
                <a:gd name="connsiteX70" fmla="*/ 216565 w 606933"/>
                <a:gd name="connsiteY70" fmla="*/ 190499 h 606016"/>
                <a:gd name="connsiteX71" fmla="*/ 190755 w 606933"/>
                <a:gd name="connsiteY71" fmla="*/ 216283 h 606016"/>
                <a:gd name="connsiteX72" fmla="*/ 148462 w 606933"/>
                <a:gd name="connsiteY72" fmla="*/ 173937 h 606016"/>
                <a:gd name="connsiteX73" fmla="*/ 126232 w 606933"/>
                <a:gd name="connsiteY73" fmla="*/ 178830 h 606016"/>
                <a:gd name="connsiteX74" fmla="*/ 73388 w 606933"/>
                <a:gd name="connsiteY74" fmla="*/ 126039 h 606016"/>
                <a:gd name="connsiteX75" fmla="*/ 126232 w 606933"/>
                <a:gd name="connsiteY75" fmla="*/ 73247 h 606016"/>
                <a:gd name="connsiteX76" fmla="*/ 303420 w 606933"/>
                <a:gd name="connsiteY76" fmla="*/ 0 h 606016"/>
                <a:gd name="connsiteX77" fmla="*/ 356356 w 606933"/>
                <a:gd name="connsiteY77" fmla="*/ 52775 h 606016"/>
                <a:gd name="connsiteX78" fmla="*/ 321693 w 606933"/>
                <a:gd name="connsiteY78" fmla="*/ 102352 h 606016"/>
                <a:gd name="connsiteX79" fmla="*/ 321693 w 606933"/>
                <a:gd name="connsiteY79" fmla="*/ 162089 h 606016"/>
                <a:gd name="connsiteX80" fmla="*/ 303420 w 606933"/>
                <a:gd name="connsiteY80" fmla="*/ 160960 h 606016"/>
                <a:gd name="connsiteX81" fmla="*/ 285241 w 606933"/>
                <a:gd name="connsiteY81" fmla="*/ 162089 h 606016"/>
                <a:gd name="connsiteX82" fmla="*/ 285241 w 606933"/>
                <a:gd name="connsiteY82" fmla="*/ 102352 h 606016"/>
                <a:gd name="connsiteX83" fmla="*/ 250578 w 606933"/>
                <a:gd name="connsiteY83" fmla="*/ 52775 h 606016"/>
                <a:gd name="connsiteX84" fmla="*/ 303420 w 606933"/>
                <a:gd name="connsiteY84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606933" h="606016">
                  <a:moveTo>
                    <a:pt x="285241" y="444068"/>
                  </a:moveTo>
                  <a:cubicBezTo>
                    <a:pt x="291175" y="444820"/>
                    <a:pt x="297297" y="445197"/>
                    <a:pt x="303420" y="445197"/>
                  </a:cubicBezTo>
                  <a:cubicBezTo>
                    <a:pt x="309637" y="445197"/>
                    <a:pt x="315665" y="444820"/>
                    <a:pt x="321693" y="444068"/>
                  </a:cubicBezTo>
                  <a:lnTo>
                    <a:pt x="321693" y="466921"/>
                  </a:lnTo>
                  <a:lnTo>
                    <a:pt x="321693" y="503693"/>
                  </a:lnTo>
                  <a:cubicBezTo>
                    <a:pt x="341850" y="511029"/>
                    <a:pt x="356356" y="530497"/>
                    <a:pt x="356356" y="553162"/>
                  </a:cubicBezTo>
                  <a:cubicBezTo>
                    <a:pt x="356356" y="582410"/>
                    <a:pt x="332620" y="606016"/>
                    <a:pt x="303420" y="606016"/>
                  </a:cubicBezTo>
                  <a:cubicBezTo>
                    <a:pt x="274220" y="606016"/>
                    <a:pt x="250578" y="582316"/>
                    <a:pt x="250578" y="553162"/>
                  </a:cubicBezTo>
                  <a:cubicBezTo>
                    <a:pt x="250578" y="530497"/>
                    <a:pt x="264989" y="511029"/>
                    <a:pt x="285241" y="503693"/>
                  </a:cubicBezTo>
                  <a:lnTo>
                    <a:pt x="285241" y="466921"/>
                  </a:lnTo>
                  <a:close/>
                  <a:moveTo>
                    <a:pt x="416083" y="389803"/>
                  </a:moveTo>
                  <a:lnTo>
                    <a:pt x="458471" y="432034"/>
                  </a:lnTo>
                  <a:cubicBezTo>
                    <a:pt x="465253" y="428931"/>
                    <a:pt x="472789" y="427143"/>
                    <a:pt x="480701" y="427143"/>
                  </a:cubicBezTo>
                  <a:cubicBezTo>
                    <a:pt x="509808" y="427143"/>
                    <a:pt x="533451" y="450752"/>
                    <a:pt x="533545" y="480003"/>
                  </a:cubicBezTo>
                  <a:cubicBezTo>
                    <a:pt x="533545" y="509161"/>
                    <a:pt x="509808" y="532769"/>
                    <a:pt x="480701" y="532769"/>
                  </a:cubicBezTo>
                  <a:cubicBezTo>
                    <a:pt x="451407" y="532769"/>
                    <a:pt x="427764" y="509067"/>
                    <a:pt x="427764" y="480003"/>
                  </a:cubicBezTo>
                  <a:cubicBezTo>
                    <a:pt x="427764" y="471914"/>
                    <a:pt x="429553" y="464578"/>
                    <a:pt x="432662" y="457806"/>
                  </a:cubicBezTo>
                  <a:lnTo>
                    <a:pt x="390368" y="415480"/>
                  </a:lnTo>
                  <a:cubicBezTo>
                    <a:pt x="400070" y="408144"/>
                    <a:pt x="408736" y="399491"/>
                    <a:pt x="416083" y="389803"/>
                  </a:cubicBezTo>
                  <a:close/>
                  <a:moveTo>
                    <a:pt x="190658" y="389803"/>
                  </a:moveTo>
                  <a:cubicBezTo>
                    <a:pt x="198194" y="399491"/>
                    <a:pt x="206862" y="408144"/>
                    <a:pt x="216283" y="415480"/>
                  </a:cubicBezTo>
                  <a:lnTo>
                    <a:pt x="174076" y="457806"/>
                  </a:lnTo>
                  <a:cubicBezTo>
                    <a:pt x="177185" y="464578"/>
                    <a:pt x="178975" y="472103"/>
                    <a:pt x="178975" y="480003"/>
                  </a:cubicBezTo>
                  <a:cubicBezTo>
                    <a:pt x="178975" y="509161"/>
                    <a:pt x="155234" y="532769"/>
                    <a:pt x="126123" y="532769"/>
                  </a:cubicBezTo>
                  <a:cubicBezTo>
                    <a:pt x="96823" y="532769"/>
                    <a:pt x="73176" y="509161"/>
                    <a:pt x="73176" y="480003"/>
                  </a:cubicBezTo>
                  <a:cubicBezTo>
                    <a:pt x="73176" y="450752"/>
                    <a:pt x="96917" y="427143"/>
                    <a:pt x="126123" y="427143"/>
                  </a:cubicBezTo>
                  <a:cubicBezTo>
                    <a:pt x="134131" y="427143"/>
                    <a:pt x="141573" y="428931"/>
                    <a:pt x="148357" y="432034"/>
                  </a:cubicBezTo>
                  <a:close/>
                  <a:moveTo>
                    <a:pt x="52836" y="253330"/>
                  </a:moveTo>
                  <a:cubicBezTo>
                    <a:pt x="75628" y="253330"/>
                    <a:pt x="95030" y="267628"/>
                    <a:pt x="102470" y="287852"/>
                  </a:cubicBezTo>
                  <a:lnTo>
                    <a:pt x="161711" y="287852"/>
                  </a:lnTo>
                  <a:cubicBezTo>
                    <a:pt x="161240" y="292838"/>
                    <a:pt x="160958" y="297917"/>
                    <a:pt x="160958" y="302997"/>
                  </a:cubicBezTo>
                  <a:cubicBezTo>
                    <a:pt x="160958" y="310334"/>
                    <a:pt x="161617" y="317483"/>
                    <a:pt x="162653" y="324350"/>
                  </a:cubicBezTo>
                  <a:lnTo>
                    <a:pt x="102470" y="324350"/>
                  </a:lnTo>
                  <a:cubicBezTo>
                    <a:pt x="95030" y="344386"/>
                    <a:pt x="75628" y="358872"/>
                    <a:pt x="52836" y="358966"/>
                  </a:cubicBezTo>
                  <a:cubicBezTo>
                    <a:pt x="23640" y="358966"/>
                    <a:pt x="0" y="335355"/>
                    <a:pt x="0" y="306195"/>
                  </a:cubicBezTo>
                  <a:cubicBezTo>
                    <a:pt x="0" y="276941"/>
                    <a:pt x="23734" y="253330"/>
                    <a:pt x="52836" y="253330"/>
                  </a:cubicBezTo>
                  <a:close/>
                  <a:moveTo>
                    <a:pt x="553987" y="250225"/>
                  </a:moveTo>
                  <a:cubicBezTo>
                    <a:pt x="583192" y="250225"/>
                    <a:pt x="606933" y="273930"/>
                    <a:pt x="606933" y="302996"/>
                  </a:cubicBezTo>
                  <a:cubicBezTo>
                    <a:pt x="606933" y="332250"/>
                    <a:pt x="583192" y="355861"/>
                    <a:pt x="553987" y="355861"/>
                  </a:cubicBezTo>
                  <a:cubicBezTo>
                    <a:pt x="532413" y="355861"/>
                    <a:pt x="513854" y="342880"/>
                    <a:pt x="505658" y="324349"/>
                  </a:cubicBezTo>
                  <a:lnTo>
                    <a:pt x="444139" y="324349"/>
                  </a:lnTo>
                  <a:cubicBezTo>
                    <a:pt x="445270" y="317294"/>
                    <a:pt x="445741" y="310333"/>
                    <a:pt x="445741" y="302996"/>
                  </a:cubicBezTo>
                  <a:cubicBezTo>
                    <a:pt x="445741" y="297916"/>
                    <a:pt x="445458" y="292837"/>
                    <a:pt x="444987" y="287851"/>
                  </a:cubicBezTo>
                  <a:lnTo>
                    <a:pt x="503397" y="287851"/>
                  </a:lnTo>
                  <a:cubicBezTo>
                    <a:pt x="509897" y="266028"/>
                    <a:pt x="530152" y="250225"/>
                    <a:pt x="553987" y="250225"/>
                  </a:cubicBezTo>
                  <a:close/>
                  <a:moveTo>
                    <a:pt x="303361" y="231794"/>
                  </a:moveTo>
                  <a:cubicBezTo>
                    <a:pt x="264078" y="231794"/>
                    <a:pt x="232049" y="263774"/>
                    <a:pt x="232049" y="302996"/>
                  </a:cubicBezTo>
                  <a:cubicBezTo>
                    <a:pt x="232049" y="312402"/>
                    <a:pt x="239679" y="320115"/>
                    <a:pt x="249099" y="320115"/>
                  </a:cubicBezTo>
                  <a:cubicBezTo>
                    <a:pt x="258520" y="320115"/>
                    <a:pt x="266150" y="312402"/>
                    <a:pt x="266150" y="302996"/>
                  </a:cubicBezTo>
                  <a:cubicBezTo>
                    <a:pt x="266150" y="282492"/>
                    <a:pt x="282919" y="265749"/>
                    <a:pt x="303455" y="265749"/>
                  </a:cubicBezTo>
                  <a:cubicBezTo>
                    <a:pt x="312875" y="265749"/>
                    <a:pt x="320600" y="258225"/>
                    <a:pt x="320412" y="248819"/>
                  </a:cubicBezTo>
                  <a:cubicBezTo>
                    <a:pt x="320412" y="239413"/>
                    <a:pt x="312781" y="231794"/>
                    <a:pt x="303361" y="231794"/>
                  </a:cubicBezTo>
                  <a:close/>
                  <a:moveTo>
                    <a:pt x="303455" y="188904"/>
                  </a:moveTo>
                  <a:cubicBezTo>
                    <a:pt x="366665" y="188904"/>
                    <a:pt x="417818" y="239978"/>
                    <a:pt x="417818" y="302996"/>
                  </a:cubicBezTo>
                  <a:cubicBezTo>
                    <a:pt x="417818" y="366109"/>
                    <a:pt x="366665" y="417183"/>
                    <a:pt x="303455" y="417183"/>
                  </a:cubicBezTo>
                  <a:cubicBezTo>
                    <a:pt x="240339" y="417183"/>
                    <a:pt x="189186" y="366109"/>
                    <a:pt x="189186" y="302996"/>
                  </a:cubicBezTo>
                  <a:cubicBezTo>
                    <a:pt x="189186" y="239978"/>
                    <a:pt x="240339" y="188904"/>
                    <a:pt x="303455" y="188904"/>
                  </a:cubicBezTo>
                  <a:close/>
                  <a:moveTo>
                    <a:pt x="480677" y="73506"/>
                  </a:moveTo>
                  <a:cubicBezTo>
                    <a:pt x="494184" y="73506"/>
                    <a:pt x="507702" y="78634"/>
                    <a:pt x="518018" y="88889"/>
                  </a:cubicBezTo>
                  <a:cubicBezTo>
                    <a:pt x="538555" y="109494"/>
                    <a:pt x="538555" y="142895"/>
                    <a:pt x="518018" y="163406"/>
                  </a:cubicBezTo>
                  <a:cubicBezTo>
                    <a:pt x="501909" y="179495"/>
                    <a:pt x="478074" y="182976"/>
                    <a:pt x="458574" y="173944"/>
                  </a:cubicBezTo>
                  <a:lnTo>
                    <a:pt x="416275" y="216283"/>
                  </a:lnTo>
                  <a:cubicBezTo>
                    <a:pt x="408738" y="206592"/>
                    <a:pt x="400071" y="197936"/>
                    <a:pt x="390368" y="190503"/>
                  </a:cubicBezTo>
                  <a:lnTo>
                    <a:pt x="405818" y="175073"/>
                  </a:lnTo>
                  <a:lnTo>
                    <a:pt x="432855" y="148258"/>
                  </a:lnTo>
                  <a:cubicBezTo>
                    <a:pt x="423811" y="128782"/>
                    <a:pt x="427297" y="104978"/>
                    <a:pt x="443406" y="88889"/>
                  </a:cubicBezTo>
                  <a:cubicBezTo>
                    <a:pt x="453674" y="78634"/>
                    <a:pt x="467170" y="73506"/>
                    <a:pt x="480677" y="73506"/>
                  </a:cubicBezTo>
                  <a:close/>
                  <a:moveTo>
                    <a:pt x="126232" y="73247"/>
                  </a:moveTo>
                  <a:cubicBezTo>
                    <a:pt x="155526" y="73247"/>
                    <a:pt x="179075" y="96961"/>
                    <a:pt x="179075" y="126039"/>
                  </a:cubicBezTo>
                  <a:cubicBezTo>
                    <a:pt x="179075" y="134037"/>
                    <a:pt x="177380" y="141471"/>
                    <a:pt x="174177" y="148247"/>
                  </a:cubicBezTo>
                  <a:lnTo>
                    <a:pt x="216565" y="190499"/>
                  </a:lnTo>
                  <a:cubicBezTo>
                    <a:pt x="206863" y="197933"/>
                    <a:pt x="198197" y="206590"/>
                    <a:pt x="190755" y="216283"/>
                  </a:cubicBezTo>
                  <a:lnTo>
                    <a:pt x="148462" y="173937"/>
                  </a:lnTo>
                  <a:cubicBezTo>
                    <a:pt x="141680" y="177136"/>
                    <a:pt x="134144" y="178830"/>
                    <a:pt x="126232" y="178830"/>
                  </a:cubicBezTo>
                  <a:cubicBezTo>
                    <a:pt x="97125" y="178830"/>
                    <a:pt x="73482" y="155304"/>
                    <a:pt x="73388" y="126039"/>
                  </a:cubicBezTo>
                  <a:cubicBezTo>
                    <a:pt x="73388" y="96773"/>
                    <a:pt x="97125" y="73247"/>
                    <a:pt x="126232" y="73247"/>
                  </a:cubicBezTo>
                  <a:close/>
                  <a:moveTo>
                    <a:pt x="303420" y="0"/>
                  </a:moveTo>
                  <a:cubicBezTo>
                    <a:pt x="332714" y="0"/>
                    <a:pt x="356356" y="23707"/>
                    <a:pt x="356356" y="52775"/>
                  </a:cubicBezTo>
                  <a:cubicBezTo>
                    <a:pt x="356356" y="75541"/>
                    <a:pt x="341850" y="94920"/>
                    <a:pt x="321693" y="102352"/>
                  </a:cubicBezTo>
                  <a:lnTo>
                    <a:pt x="321693" y="162089"/>
                  </a:lnTo>
                  <a:cubicBezTo>
                    <a:pt x="315759" y="161336"/>
                    <a:pt x="309637" y="160960"/>
                    <a:pt x="303420" y="160960"/>
                  </a:cubicBezTo>
                  <a:cubicBezTo>
                    <a:pt x="297297" y="160960"/>
                    <a:pt x="291269" y="161336"/>
                    <a:pt x="285241" y="162089"/>
                  </a:cubicBezTo>
                  <a:lnTo>
                    <a:pt x="285241" y="102352"/>
                  </a:lnTo>
                  <a:cubicBezTo>
                    <a:pt x="264989" y="94920"/>
                    <a:pt x="250578" y="75541"/>
                    <a:pt x="250578" y="52775"/>
                  </a:cubicBezTo>
                  <a:cubicBezTo>
                    <a:pt x="250578" y="23613"/>
                    <a:pt x="274314" y="0"/>
                    <a:pt x="3034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12" name="ïsľïḋê"/>
            <p:cNvSpPr txBox="1"/>
            <p:nvPr/>
          </p:nvSpPr>
          <p:spPr bwMode="auto">
            <a:xfrm>
              <a:off x="5401573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01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342453" y="5173926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84749" y="4017700"/>
            <a:ext cx="1869410" cy="1817871"/>
            <a:chOff x="7148076" y="4064519"/>
            <a:chExt cx="1869410" cy="1817871"/>
          </a:xfrm>
        </p:grpSpPr>
        <p:sp>
          <p:nvSpPr>
            <p:cNvPr id="15" name="îṣliḍe"/>
            <p:cNvSpPr/>
            <p:nvPr/>
          </p:nvSpPr>
          <p:spPr bwMode="auto">
            <a:xfrm>
              <a:off x="7828563" y="4064519"/>
              <a:ext cx="508437" cy="533190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16" name="iŝľîdé"/>
            <p:cNvSpPr txBox="1"/>
            <p:nvPr/>
          </p:nvSpPr>
          <p:spPr bwMode="auto">
            <a:xfrm>
              <a:off x="7270984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02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cxnSp>
          <p:nvCxnSpPr>
            <p:cNvPr id="17" name="直接连接符 11"/>
            <p:cNvCxnSpPr/>
            <p:nvPr/>
          </p:nvCxnSpPr>
          <p:spPr>
            <a:xfrm>
              <a:off x="7148076" y="4860916"/>
              <a:ext cx="0" cy="896293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2"/>
            <p:cNvCxnSpPr/>
            <p:nvPr/>
          </p:nvCxnSpPr>
          <p:spPr>
            <a:xfrm>
              <a:off x="9017486" y="4860916"/>
              <a:ext cx="0" cy="896293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/>
            <p:cNvSpPr/>
            <p:nvPr/>
          </p:nvSpPr>
          <p:spPr>
            <a:xfrm>
              <a:off x="7226250" y="5173926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777067" y="4018134"/>
            <a:ext cx="1741833" cy="1801453"/>
            <a:chOff x="9140394" y="4064953"/>
            <a:chExt cx="1741833" cy="1801453"/>
          </a:xfrm>
        </p:grpSpPr>
        <p:sp>
          <p:nvSpPr>
            <p:cNvPr id="21" name="íSľiďé"/>
            <p:cNvSpPr/>
            <p:nvPr/>
          </p:nvSpPr>
          <p:spPr bwMode="auto">
            <a:xfrm>
              <a:off x="9685595" y="4064953"/>
              <a:ext cx="533190" cy="532321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2" name="ïsľîdê"/>
            <p:cNvSpPr txBox="1"/>
            <p:nvPr/>
          </p:nvSpPr>
          <p:spPr bwMode="auto">
            <a:xfrm>
              <a:off x="9140394" y="4732121"/>
              <a:ext cx="162359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cs typeface="+mn-ea"/>
                  <a:sym typeface="+mn-lt"/>
                </a:rPr>
                <a:t>03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140394" y="5157942"/>
              <a:ext cx="1741833" cy="708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输入你的文本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律 知 识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" name="直线连接符 5"/>
          <p:cNvCxnSpPr/>
          <p:nvPr/>
        </p:nvCxnSpPr>
        <p:spPr>
          <a:xfrm>
            <a:off x="944880" y="6093873"/>
            <a:ext cx="10556240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045351" y="3434833"/>
            <a:ext cx="914400" cy="2709837"/>
            <a:chOff x="2194560" y="2357876"/>
            <a:chExt cx="914400" cy="2709837"/>
          </a:xfrm>
        </p:grpSpPr>
        <p:sp>
          <p:nvSpPr>
            <p:cNvPr id="8" name="椭圆 7"/>
            <p:cNvSpPr/>
            <p:nvPr/>
          </p:nvSpPr>
          <p:spPr>
            <a:xfrm>
              <a:off x="2600960" y="4966113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cxnSp>
          <p:nvCxnSpPr>
            <p:cNvPr id="9" name="直线连接符 8"/>
            <p:cNvCxnSpPr/>
            <p:nvPr/>
          </p:nvCxnSpPr>
          <p:spPr>
            <a:xfrm>
              <a:off x="2661920" y="3352800"/>
              <a:ext cx="0" cy="154009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泪珠形 9"/>
            <p:cNvSpPr/>
            <p:nvPr/>
          </p:nvSpPr>
          <p:spPr>
            <a:xfrm rot="8100000">
              <a:off x="2271738" y="2357876"/>
              <a:ext cx="760044" cy="760044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94560" y="255323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chemeClr val="bg2"/>
                  </a:solidFill>
                  <a:cs typeface="+mn-ea"/>
                  <a:sym typeface="+mn-lt"/>
                </a:rPr>
                <a:t>2025</a:t>
              </a:r>
              <a:endParaRPr kumimoji="1" lang="zh-CN" alt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29336" y="2449315"/>
            <a:ext cx="914400" cy="3695357"/>
            <a:chOff x="3570193" y="1372355"/>
            <a:chExt cx="914400" cy="3695357"/>
          </a:xfrm>
        </p:grpSpPr>
        <p:sp>
          <p:nvSpPr>
            <p:cNvPr id="13" name="椭圆 12"/>
            <p:cNvSpPr/>
            <p:nvPr/>
          </p:nvSpPr>
          <p:spPr>
            <a:xfrm>
              <a:off x="3976593" y="4966112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4037553" y="2289810"/>
              <a:ext cx="0" cy="260308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泪珠形 14"/>
            <p:cNvSpPr/>
            <p:nvPr/>
          </p:nvSpPr>
          <p:spPr>
            <a:xfrm rot="8100000">
              <a:off x="3647371" y="1372355"/>
              <a:ext cx="760044" cy="760044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570193" y="1567711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chemeClr val="bg2"/>
                  </a:solidFill>
                  <a:cs typeface="+mn-ea"/>
                  <a:sym typeface="+mn-lt"/>
                </a:rPr>
                <a:t>2026</a:t>
              </a:r>
              <a:endParaRPr kumimoji="1" lang="zh-CN" alt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13321" y="3434834"/>
            <a:ext cx="914400" cy="2709837"/>
            <a:chOff x="4945826" y="2357874"/>
            <a:chExt cx="914400" cy="2709837"/>
          </a:xfrm>
        </p:grpSpPr>
        <p:sp>
          <p:nvSpPr>
            <p:cNvPr id="18" name="椭圆 17"/>
            <p:cNvSpPr/>
            <p:nvPr/>
          </p:nvSpPr>
          <p:spPr>
            <a:xfrm>
              <a:off x="5352226" y="4966111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cxnSp>
          <p:nvCxnSpPr>
            <p:cNvPr id="19" name="直线连接符 18"/>
            <p:cNvCxnSpPr/>
            <p:nvPr/>
          </p:nvCxnSpPr>
          <p:spPr>
            <a:xfrm>
              <a:off x="5413186" y="3352798"/>
              <a:ext cx="0" cy="154009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泪珠形 19"/>
            <p:cNvSpPr/>
            <p:nvPr/>
          </p:nvSpPr>
          <p:spPr>
            <a:xfrm rot="8100000">
              <a:off x="5023004" y="2357874"/>
              <a:ext cx="760044" cy="760044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945826" y="25532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chemeClr val="bg2"/>
                  </a:solidFill>
                  <a:cs typeface="+mn-ea"/>
                  <a:sym typeface="+mn-lt"/>
                </a:rPr>
                <a:t>2027</a:t>
              </a:r>
              <a:endParaRPr kumimoji="1" lang="zh-CN" alt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897307" y="2215633"/>
            <a:ext cx="914400" cy="3929037"/>
            <a:chOff x="6321459" y="1138673"/>
            <a:chExt cx="914400" cy="3929037"/>
          </a:xfrm>
        </p:grpSpPr>
        <p:sp>
          <p:nvSpPr>
            <p:cNvPr id="23" name="椭圆 22"/>
            <p:cNvSpPr/>
            <p:nvPr/>
          </p:nvSpPr>
          <p:spPr>
            <a:xfrm>
              <a:off x="6727859" y="4966110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cxnSp>
          <p:nvCxnSpPr>
            <p:cNvPr id="24" name="直线连接符 23"/>
            <p:cNvCxnSpPr/>
            <p:nvPr/>
          </p:nvCxnSpPr>
          <p:spPr>
            <a:xfrm>
              <a:off x="6788819" y="2056128"/>
              <a:ext cx="0" cy="28367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泪珠形 24"/>
            <p:cNvSpPr/>
            <p:nvPr/>
          </p:nvSpPr>
          <p:spPr>
            <a:xfrm rot="8100000">
              <a:off x="6398637" y="1138673"/>
              <a:ext cx="760044" cy="760044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321459" y="1334029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chemeClr val="bg2"/>
                  </a:solidFill>
                  <a:cs typeface="+mn-ea"/>
                  <a:sym typeface="+mn-lt"/>
                </a:rPr>
                <a:t>2028</a:t>
              </a:r>
              <a:endParaRPr kumimoji="1" lang="zh-CN" alt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181293" y="3434833"/>
            <a:ext cx="914400" cy="2709837"/>
            <a:chOff x="7697092" y="2357872"/>
            <a:chExt cx="914400" cy="2709837"/>
          </a:xfrm>
        </p:grpSpPr>
        <p:sp>
          <p:nvSpPr>
            <p:cNvPr id="28" name="椭圆 27"/>
            <p:cNvSpPr/>
            <p:nvPr/>
          </p:nvSpPr>
          <p:spPr>
            <a:xfrm>
              <a:off x="8103492" y="4966109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cxnSp>
          <p:nvCxnSpPr>
            <p:cNvPr id="29" name="直线连接符 28"/>
            <p:cNvCxnSpPr/>
            <p:nvPr/>
          </p:nvCxnSpPr>
          <p:spPr>
            <a:xfrm>
              <a:off x="8164452" y="3352796"/>
              <a:ext cx="0" cy="1540097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泪珠形 29"/>
            <p:cNvSpPr/>
            <p:nvPr/>
          </p:nvSpPr>
          <p:spPr>
            <a:xfrm rot="8100000">
              <a:off x="7774270" y="2357872"/>
              <a:ext cx="760044" cy="760044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697092" y="255322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chemeClr val="bg2"/>
                  </a:solidFill>
                  <a:cs typeface="+mn-ea"/>
                  <a:sym typeface="+mn-lt"/>
                </a:rPr>
                <a:t>2029</a:t>
              </a:r>
              <a:endParaRPr kumimoji="1" lang="zh-CN" alt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TextBox 128"/>
          <p:cNvSpPr txBox="1"/>
          <p:nvPr/>
        </p:nvSpPr>
        <p:spPr>
          <a:xfrm>
            <a:off x="1137970" y="1782673"/>
            <a:ext cx="153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37970" y="2134742"/>
            <a:ext cx="1491919" cy="1224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</p:txBody>
      </p:sp>
      <p:sp>
        <p:nvSpPr>
          <p:cNvPr id="34" name="TextBox 128"/>
          <p:cNvSpPr txBox="1"/>
          <p:nvPr/>
        </p:nvSpPr>
        <p:spPr>
          <a:xfrm>
            <a:off x="2259275" y="4370601"/>
            <a:ext cx="153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259275" y="4722670"/>
            <a:ext cx="1491919" cy="1224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</p:txBody>
      </p:sp>
      <p:sp>
        <p:nvSpPr>
          <p:cNvPr id="36" name="TextBox 128"/>
          <p:cNvSpPr txBox="1"/>
          <p:nvPr/>
        </p:nvSpPr>
        <p:spPr>
          <a:xfrm>
            <a:off x="5492813" y="1719182"/>
            <a:ext cx="153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492813" y="2071251"/>
            <a:ext cx="1491919" cy="1224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</p:txBody>
      </p:sp>
      <p:sp>
        <p:nvSpPr>
          <p:cNvPr id="38" name="TextBox 128"/>
          <p:cNvSpPr txBox="1"/>
          <p:nvPr/>
        </p:nvSpPr>
        <p:spPr>
          <a:xfrm>
            <a:off x="6822164" y="4367084"/>
            <a:ext cx="153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822164" y="4719153"/>
            <a:ext cx="1491919" cy="1224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</p:txBody>
      </p:sp>
      <p:sp>
        <p:nvSpPr>
          <p:cNvPr id="40" name="TextBox 128"/>
          <p:cNvSpPr txBox="1"/>
          <p:nvPr/>
        </p:nvSpPr>
        <p:spPr>
          <a:xfrm>
            <a:off x="9818982" y="1648499"/>
            <a:ext cx="153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818982" y="2000568"/>
            <a:ext cx="1491919" cy="12248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290900" y="564707"/>
            <a:ext cx="3797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647846" y="1074697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96493"/>
            <a:ext cx="3261675" cy="514669"/>
            <a:chOff x="-1" y="287066"/>
            <a:chExt cx="3261675" cy="514669"/>
          </a:xfrm>
        </p:grpSpPr>
        <p:sp>
          <p:nvSpPr>
            <p:cNvPr id="2" name="同侧圆角矩形 1"/>
            <p:cNvSpPr/>
            <p:nvPr/>
          </p:nvSpPr>
          <p:spPr>
            <a:xfrm rot="5400000">
              <a:off x="383687" y="-96622"/>
              <a:ext cx="514669" cy="1282045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67262" y="374717"/>
              <a:ext cx="339369" cy="339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1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kumimoji="1"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87602" y="344346"/>
              <a:ext cx="1874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法 律 知 识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2169" y="0"/>
            <a:ext cx="4979831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080513" y="1356492"/>
            <a:ext cx="5043486" cy="4616066"/>
            <a:chOff x="4080513" y="1356492"/>
            <a:chExt cx="5043486" cy="4616066"/>
          </a:xfrm>
        </p:grpSpPr>
        <p:sp>
          <p:nvSpPr>
            <p:cNvPr id="8" name="iŝliḓé"/>
            <p:cNvSpPr/>
            <p:nvPr/>
          </p:nvSpPr>
          <p:spPr>
            <a:xfrm>
              <a:off x="4080513" y="1356492"/>
              <a:ext cx="4933950" cy="4616066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ïśliḓé"/>
            <p:cNvSpPr/>
            <p:nvPr/>
          </p:nvSpPr>
          <p:spPr>
            <a:xfrm>
              <a:off x="6118862" y="1969075"/>
              <a:ext cx="3005137" cy="804862"/>
            </a:xfrm>
            <a:prstGeom prst="rect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>
                <a:buSzPct val="25000"/>
              </a:pPr>
              <a:r>
                <a:rPr lang="zh-CN" altLang="en-US" sz="4000" dirty="0">
                  <a:solidFill>
                    <a:schemeClr val="bg2"/>
                  </a:solidFill>
                  <a:cs typeface="+mn-ea"/>
                  <a:sym typeface="+mn-lt"/>
                </a:rPr>
                <a:t>输入标题</a:t>
              </a:r>
              <a:endParaRPr lang="en-US" altLang="zh-CN" sz="4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íṩľiďê"/>
          <p:cNvGrpSpPr/>
          <p:nvPr/>
        </p:nvGrpSpPr>
        <p:grpSpPr>
          <a:xfrm>
            <a:off x="1807850" y="1827374"/>
            <a:ext cx="3878575" cy="760899"/>
            <a:chOff x="1322075" y="1398766"/>
            <a:chExt cx="3859525" cy="760899"/>
          </a:xfrm>
        </p:grpSpPr>
        <p:sp>
          <p:nvSpPr>
            <p:cNvPr id="11" name="íšḷïdê"/>
            <p:cNvSpPr/>
            <p:nvPr/>
          </p:nvSpPr>
          <p:spPr bwMode="auto">
            <a:xfrm>
              <a:off x="1322075" y="1835665"/>
              <a:ext cx="3859524" cy="32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在这里输入你的段落文本，语言精练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23"/>
            <p:cNvCxnSpPr/>
            <p:nvPr/>
          </p:nvCxnSpPr>
          <p:spPr>
            <a:xfrm>
              <a:off x="1322076" y="1835664"/>
              <a:ext cx="3859524" cy="0"/>
            </a:xfrm>
            <a:prstGeom prst="line">
              <a:avLst/>
            </a:prstGeom>
            <a:ln w="3175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ïsḻiḋe"/>
            <p:cNvSpPr txBox="1"/>
            <p:nvPr/>
          </p:nvSpPr>
          <p:spPr bwMode="auto">
            <a:xfrm>
              <a:off x="1322075" y="1398766"/>
              <a:ext cx="385952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000" dirty="0">
                  <a:cs typeface="+mn-ea"/>
                  <a:sym typeface="+mn-lt"/>
                </a:rPr>
                <a:t>输入标题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</p:grpSp>
      <p:sp>
        <p:nvSpPr>
          <p:cNvPr id="14" name="iṧḷíḋé"/>
          <p:cNvSpPr/>
          <p:nvPr/>
        </p:nvSpPr>
        <p:spPr>
          <a:xfrm>
            <a:off x="1158875" y="1907432"/>
            <a:ext cx="468000" cy="468000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5" name="ïŝḻiḓe"/>
          <p:cNvSpPr/>
          <p:nvPr/>
        </p:nvSpPr>
        <p:spPr>
          <a:xfrm>
            <a:off x="1158875" y="2886460"/>
            <a:ext cx="468000" cy="468000"/>
          </a:xfrm>
          <a:prstGeom prst="rect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10000"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ïṩ1îdê"/>
          <p:cNvSpPr/>
          <p:nvPr/>
        </p:nvSpPr>
        <p:spPr>
          <a:xfrm>
            <a:off x="1158875" y="3865488"/>
            <a:ext cx="468000" cy="468000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10000"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iSḻîḑe"/>
          <p:cNvSpPr/>
          <p:nvPr/>
        </p:nvSpPr>
        <p:spPr>
          <a:xfrm>
            <a:off x="1158875" y="4844517"/>
            <a:ext cx="468000" cy="468000"/>
          </a:xfrm>
          <a:prstGeom prst="rect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10000"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8" name="íṩľiďê"/>
          <p:cNvGrpSpPr/>
          <p:nvPr/>
        </p:nvGrpSpPr>
        <p:grpSpPr>
          <a:xfrm>
            <a:off x="1807850" y="2835847"/>
            <a:ext cx="3878575" cy="760899"/>
            <a:chOff x="1322075" y="1398766"/>
            <a:chExt cx="3859525" cy="760899"/>
          </a:xfrm>
        </p:grpSpPr>
        <p:sp>
          <p:nvSpPr>
            <p:cNvPr id="19" name="íšḷïdê"/>
            <p:cNvSpPr/>
            <p:nvPr/>
          </p:nvSpPr>
          <p:spPr bwMode="auto">
            <a:xfrm>
              <a:off x="1322075" y="1835665"/>
              <a:ext cx="3859524" cy="32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在这里输入你的段落文本，语言精练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0" name="直接连接符 23"/>
            <p:cNvCxnSpPr/>
            <p:nvPr/>
          </p:nvCxnSpPr>
          <p:spPr>
            <a:xfrm>
              <a:off x="1322076" y="1835664"/>
              <a:ext cx="3859524" cy="0"/>
            </a:xfrm>
            <a:prstGeom prst="line">
              <a:avLst/>
            </a:prstGeom>
            <a:ln w="3175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ïsḻiḋe"/>
            <p:cNvSpPr txBox="1"/>
            <p:nvPr/>
          </p:nvSpPr>
          <p:spPr bwMode="auto">
            <a:xfrm>
              <a:off x="1322075" y="1398766"/>
              <a:ext cx="385952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000" dirty="0">
                  <a:cs typeface="+mn-ea"/>
                  <a:sym typeface="+mn-lt"/>
                </a:rPr>
                <a:t>输入标题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</p:grpSp>
      <p:grpSp>
        <p:nvGrpSpPr>
          <p:cNvPr id="22" name="íṩľiďê"/>
          <p:cNvGrpSpPr/>
          <p:nvPr/>
        </p:nvGrpSpPr>
        <p:grpSpPr>
          <a:xfrm>
            <a:off x="1807850" y="3844320"/>
            <a:ext cx="3878575" cy="760899"/>
            <a:chOff x="1322075" y="1398766"/>
            <a:chExt cx="3859525" cy="760899"/>
          </a:xfrm>
        </p:grpSpPr>
        <p:sp>
          <p:nvSpPr>
            <p:cNvPr id="23" name="íšḷïdê"/>
            <p:cNvSpPr/>
            <p:nvPr/>
          </p:nvSpPr>
          <p:spPr bwMode="auto">
            <a:xfrm>
              <a:off x="1322075" y="1835665"/>
              <a:ext cx="3859524" cy="32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在这里输入你的段落文本，语言精练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322076" y="1835664"/>
              <a:ext cx="3859524" cy="0"/>
            </a:xfrm>
            <a:prstGeom prst="line">
              <a:avLst/>
            </a:prstGeom>
            <a:ln w="3175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ïsḻiḋe"/>
            <p:cNvSpPr txBox="1"/>
            <p:nvPr/>
          </p:nvSpPr>
          <p:spPr bwMode="auto">
            <a:xfrm>
              <a:off x="1322075" y="1398766"/>
              <a:ext cx="385952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000" dirty="0">
                  <a:cs typeface="+mn-ea"/>
                  <a:sym typeface="+mn-lt"/>
                </a:rPr>
                <a:t>输入标题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</p:grpSp>
      <p:grpSp>
        <p:nvGrpSpPr>
          <p:cNvPr id="26" name="íṩľiďê"/>
          <p:cNvGrpSpPr/>
          <p:nvPr/>
        </p:nvGrpSpPr>
        <p:grpSpPr>
          <a:xfrm>
            <a:off x="1807850" y="4852793"/>
            <a:ext cx="3878575" cy="760899"/>
            <a:chOff x="1322075" y="1398766"/>
            <a:chExt cx="3859525" cy="760899"/>
          </a:xfrm>
        </p:grpSpPr>
        <p:sp>
          <p:nvSpPr>
            <p:cNvPr id="27" name="íšḷïdê"/>
            <p:cNvSpPr/>
            <p:nvPr/>
          </p:nvSpPr>
          <p:spPr bwMode="auto">
            <a:xfrm>
              <a:off x="1322075" y="1835665"/>
              <a:ext cx="3859524" cy="32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在这里输入你的段落文本，语言精练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3"/>
            <p:cNvCxnSpPr/>
            <p:nvPr/>
          </p:nvCxnSpPr>
          <p:spPr>
            <a:xfrm>
              <a:off x="1322076" y="1835664"/>
              <a:ext cx="3859524" cy="0"/>
            </a:xfrm>
            <a:prstGeom prst="line">
              <a:avLst/>
            </a:prstGeom>
            <a:ln w="3175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ïsḻiḋe"/>
            <p:cNvSpPr txBox="1"/>
            <p:nvPr/>
          </p:nvSpPr>
          <p:spPr bwMode="auto">
            <a:xfrm>
              <a:off x="1322075" y="1398766"/>
              <a:ext cx="385952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000" dirty="0">
                  <a:cs typeface="+mn-ea"/>
                  <a:sym typeface="+mn-lt"/>
                </a:rPr>
                <a:t>输入标题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144975"/>
            <a:ext cx="12192000" cy="46299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05317" y="2111477"/>
            <a:ext cx="8986684" cy="3104536"/>
          </a:xfrm>
          <a:prstGeom prst="rect">
            <a:avLst/>
          </a:prstGeom>
          <a:solidFill>
            <a:srgbClr val="E651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19516"/>
            <a:ext cx="2940908" cy="295239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6367" y="0"/>
            <a:ext cx="2660975" cy="1324402"/>
            <a:chOff x="4448432" y="-34066"/>
            <a:chExt cx="3270422" cy="1627732"/>
          </a:xfrm>
        </p:grpSpPr>
        <p:sp>
          <p:nvSpPr>
            <p:cNvPr id="6" name="同侧圆角矩形 5"/>
            <p:cNvSpPr/>
            <p:nvPr/>
          </p:nvSpPr>
          <p:spPr>
            <a:xfrm rot="10800000">
              <a:off x="5310246" y="-34066"/>
              <a:ext cx="1571505" cy="1627732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48432" y="431801"/>
              <a:ext cx="3270422" cy="910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911725" y="575448"/>
              <a:ext cx="2368550" cy="654050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030901" y="3182865"/>
            <a:ext cx="410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2"/>
                </a:solidFill>
                <a:cs typeface="+mn-ea"/>
                <a:sym typeface="+mn-lt"/>
              </a:rPr>
              <a:t>法 制 社 会</a:t>
            </a:r>
            <a:endParaRPr lang="zh-CN" altLang="en-US" sz="60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44310" y="2821413"/>
            <a:ext cx="1055862" cy="1625714"/>
            <a:chOff x="1025033" y="2514813"/>
            <a:chExt cx="882770" cy="782070"/>
          </a:xfrm>
        </p:grpSpPr>
        <p:sp>
          <p:nvSpPr>
            <p:cNvPr id="11" name="矩形 10"/>
            <p:cNvSpPr/>
            <p:nvPr/>
          </p:nvSpPr>
          <p:spPr>
            <a:xfrm>
              <a:off x="1025033" y="2514813"/>
              <a:ext cx="882770" cy="78207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48764" y="2688694"/>
              <a:ext cx="826609" cy="5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724533" y="2987403"/>
              <a:ext cx="94488" cy="944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2.xml><?xml version="1.0" encoding="utf-8"?>
<p:tagLst xmlns:p="http://schemas.openxmlformats.org/presentationml/2006/main">
  <p:tag name="ISPRING_PRESENTATION_TITLE" val="PowerPoint 演示文稿"/>
  <p:tag name="KSO_WPP_MARK_KEY" val="24a486ce-f27e-49fd-84d7-f49b695f72b1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17">
      <a:dk1>
        <a:srgbClr val="000000"/>
      </a:dk1>
      <a:lt1>
        <a:srgbClr val="FFFFFF"/>
      </a:lt1>
      <a:dk2>
        <a:srgbClr val="732800"/>
      </a:dk2>
      <a:lt2>
        <a:srgbClr val="FFFFFF"/>
      </a:lt2>
      <a:accent1>
        <a:srgbClr val="E65100"/>
      </a:accent1>
      <a:accent2>
        <a:srgbClr val="765C5C"/>
      </a:accent2>
      <a:accent3>
        <a:srgbClr val="AC631E"/>
      </a:accent3>
      <a:accent4>
        <a:srgbClr val="FBCF43"/>
      </a:accent4>
      <a:accent5>
        <a:srgbClr val="FA8B00"/>
      </a:accent5>
      <a:accent6>
        <a:srgbClr val="C4D3D4"/>
      </a:accent6>
      <a:hlink>
        <a:srgbClr val="FEFFFE"/>
      </a:hlink>
      <a:folHlink>
        <a:srgbClr val="954F72"/>
      </a:folHlink>
    </a:clrScheme>
    <a:fontScheme name="hcqu2ovm">
      <a:majorFont>
        <a:latin typeface="印品朗黑体"/>
        <a:ea typeface="印品朗黑体"/>
        <a:cs typeface=""/>
      </a:majorFont>
      <a:minorFont>
        <a:latin typeface="印品朗黑体"/>
        <a:ea typeface="印品朗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3106</Words>
  <Application>WPS 演示</Application>
  <PresentationFormat>宽屏</PresentationFormat>
  <Paragraphs>415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字魂35号-经典雅黑</vt:lpstr>
      <vt:lpstr>黑体</vt:lpstr>
      <vt:lpstr>思源黑体 CN Normal</vt:lpstr>
      <vt:lpstr>印品黑体</vt:lpstr>
      <vt:lpstr>Arial Unicode MS</vt:lpstr>
      <vt:lpstr>等线</vt:lpstr>
      <vt:lpstr>Gill Sans</vt:lpstr>
      <vt:lpstr>汉仪中圆简</vt:lpstr>
      <vt:lpstr>Arial</vt:lpstr>
      <vt:lpstr>Calibri</vt:lpstr>
      <vt:lpstr>Segoe Print</vt:lpstr>
      <vt:lpstr>Arial Black</vt:lpstr>
      <vt:lpstr>印品朗黑体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普法宣传</dc:title>
  <dc:creator>第一PPT</dc:creator>
  <cp:keywords>www.1ppt.com</cp:keywords>
  <dc:description>www.1ppt.com</dc:description>
  <cp:lastModifiedBy>吴为</cp:lastModifiedBy>
  <cp:revision>46</cp:revision>
  <dcterms:created xsi:type="dcterms:W3CDTF">2019-04-15T02:17:00Z</dcterms:created>
  <dcterms:modified xsi:type="dcterms:W3CDTF">2023-01-14T00:35:50Z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66E280890B044E6F8461ADBE677DAA35</vt:lpwstr>
  </property>
  <property fmtid="{D5CDD505-2E9C-101B-9397-08002B2CF9AE}" pid="3" name="KSOProductBuildVer">
    <vt:lpwstr>2052-11.1.0.13703</vt:lpwstr>
  </property>
</Properties>
</file>