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handoutMasters/handoutMaster1.xml" ContentType="application/vnd.openxmlformats-officedocument.presentationml.handoutMaster+xml"/>
  <Override PartName="/ppt/media/image10.svg" ContentType="image/svg+xml"/>
  <Override PartName="/ppt/media/image12.svg" ContentType="image/svg+xml"/>
  <Override PartName="/ppt/media/image14.svg" ContentType="image/svg+xml"/>
  <Override PartName="/ppt/media/image16.svg" ContentType="image/svg+xml"/>
  <Override PartName="/ppt/media/image18.svg" ContentType="image/svg+xml"/>
  <Override PartName="/ppt/media/image2.svg" ContentType="image/svg+xml"/>
  <Override PartName="/ppt/media/image20.svg" ContentType="image/svg+xml"/>
  <Override PartName="/ppt/media/image22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handoutMasterIdLst>
    <p:handoutMasterId r:id="rId19"/>
  </p:handoutMasterIdLst>
  <p:sldIdLst>
    <p:sldId id="256" r:id="rId4"/>
    <p:sldId id="258" r:id="rId5"/>
    <p:sldId id="257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6" r:id="rId16"/>
    <p:sldId id="268" r:id="rId17"/>
    <p:sldId id="270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BD7"/>
    <a:srgbClr val="4A5A69"/>
    <a:srgbClr val="92A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89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43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3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 cmpd="sng" algn="ctr">
              <a:solidFill>
                <a:srgbClr val="92A3B8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92A3B8"/>
              </a:solidFill>
              <a:ln w="6350" cap="flat" cmpd="sng" algn="ctr">
                <a:solidFill>
                  <a:srgbClr val="92A3B8"/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 cmpd="sng" algn="ctr">
              <a:solidFill>
                <a:srgbClr val="4A5A69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4A5A69"/>
              </a:solidFill>
              <a:ln w="6350" cap="flat" cmpd="sng" algn="ctr">
                <a:solidFill>
                  <a:srgbClr val="4A5A69"/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2412288"/>
        <c:axId val="532414464"/>
      </c:lineChart>
      <c:catAx>
        <c:axId val="532412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32414464"/>
        <c:crosses val="autoZero"/>
        <c:auto val="1"/>
        <c:lblAlgn val="ctr"/>
        <c:lblOffset val="100"/>
        <c:noMultiLvlLbl val="0"/>
      </c:catAx>
      <c:valAx>
        <c:axId val="53241446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alpha val="44000"/>
                </a:schemeClr>
              </a:solidFill>
              <a:prstDash val="dash"/>
              <a:rou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32412288"/>
        <c:crosses val="autoZero"/>
        <c:crossBetween val="between"/>
      </c:valAx>
      <c:spPr>
        <a:noFill/>
        <a:ln w="53975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C1CBD7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4A5A69"/>
              </a:solidFill>
            </c:spPr>
          </c:dPt>
          <c:dPt>
            <c:idx val="1"/>
            <c:bubble3D val="0"/>
            <c:spPr>
              <a:noFill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C1CBD7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4A5A69"/>
              </a:solidFill>
            </c:spPr>
          </c:dPt>
          <c:dPt>
            <c:idx val="1"/>
            <c:bubble3D val="0"/>
            <c:spPr>
              <a:noFill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C1CBD7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4A5A69"/>
              </a:solidFill>
            </c:spPr>
          </c:dPt>
          <c:dPt>
            <c:idx val="1"/>
            <c:bubble3D val="0"/>
            <c:spPr>
              <a:noFill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C1CBD7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4A5A69"/>
              </a:solidFill>
            </c:spPr>
          </c:dPt>
          <c:dPt>
            <c:idx val="1"/>
            <c:bubble3D val="0"/>
            <c:spPr>
              <a:noFill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5014A-BDC5-4345-998B-2EDA94B21FF0}" type="datetimeFigureOut">
              <a:rPr lang="zh-CN" altLang="en-US" smtClean="0">
                <a:latin typeface="包图简圆体" panose="02010601030101010101" pitchFamily="2" charset="-122"/>
                <a:ea typeface="包图简圆体" panose="02010601030101010101" pitchFamily="2" charset="-122"/>
              </a:rPr>
            </a:fld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A59D1-CE3A-45B4-B4E9-4C410C6D122D}" type="slidenum">
              <a:rPr lang="zh-CN" altLang="en-US" smtClean="0">
                <a:latin typeface="包图简圆体" panose="02010601030101010101" pitchFamily="2" charset="-122"/>
                <a:ea typeface="包图简圆体" panose="02010601030101010101" pitchFamily="2" charset="-122"/>
              </a:rPr>
            </a:fld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svg"/><Relationship Id="rId8" Type="http://schemas.openxmlformats.org/officeDocument/2006/relationships/image" Target="../media/image7.png"/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svg"/><Relationship Id="rId8" Type="http://schemas.openxmlformats.org/officeDocument/2006/relationships/image" Target="../media/image13.png"/><Relationship Id="rId7" Type="http://schemas.openxmlformats.org/officeDocument/2006/relationships/image" Target="../media/image18.svg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1" Type="http://schemas.openxmlformats.org/officeDocument/2006/relationships/image" Target="../media/image20.svg"/><Relationship Id="rId10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22.svg"/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431" t="12611"/>
          <a:stretch>
            <a:fillRect/>
          </a:stretch>
        </p:blipFill>
        <p:spPr>
          <a:xfrm>
            <a:off x="0" y="-2"/>
            <a:ext cx="5281020" cy="3429001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7701" b="23388"/>
          <a:stretch>
            <a:fillRect/>
          </a:stretch>
        </p:blipFill>
        <p:spPr>
          <a:xfrm>
            <a:off x="4542584" y="1540708"/>
            <a:ext cx="7649416" cy="5317292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45385" r="50000"/>
          <a:stretch>
            <a:fillRect/>
          </a:stretch>
        </p:blipFill>
        <p:spPr>
          <a:xfrm>
            <a:off x="9012730" y="-1"/>
            <a:ext cx="3179270" cy="1540709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0956"/>
          <a:stretch>
            <a:fillRect/>
          </a:stretch>
        </p:blipFill>
        <p:spPr>
          <a:xfrm>
            <a:off x="0" y="4889049"/>
            <a:ext cx="1252548" cy="2613719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7782" t="1243" r="5319" b="26177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220038">
            <a:off x="5085834" y="316902"/>
            <a:ext cx="2020333" cy="1095134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20038">
            <a:off x="4897470" y="398001"/>
            <a:ext cx="2020333" cy="1095134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 flipH="1" flipV="1">
            <a:off x="0" y="5597874"/>
            <a:ext cx="1981199" cy="1260126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>
            <a:off x="10210801" y="1219"/>
            <a:ext cx="1981199" cy="12601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714" t="46779"/>
          <a:stretch>
            <a:fillRect/>
          </a:stretch>
        </p:blipFill>
        <p:spPr>
          <a:xfrm>
            <a:off x="0" y="-1"/>
            <a:ext cx="3268584" cy="1617786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4714" r="31351" b="14323"/>
          <a:stretch>
            <a:fillRect/>
          </a:stretch>
        </p:blipFill>
        <p:spPr>
          <a:xfrm>
            <a:off x="6565767" y="0"/>
            <a:ext cx="5626234" cy="6858000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24772" r="23374"/>
          <a:stretch>
            <a:fillRect/>
          </a:stretch>
        </p:blipFill>
        <p:spPr>
          <a:xfrm>
            <a:off x="7793442" y="-1"/>
            <a:ext cx="4398558" cy="4318316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9667" t="10322" r="14601" b="9883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8116" t="1648" b="50000"/>
          <a:stretch>
            <a:fillRect/>
          </a:stretch>
        </p:blipFill>
        <p:spPr>
          <a:xfrm>
            <a:off x="0" y="6260123"/>
            <a:ext cx="2419684" cy="5978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116" t="1648" b="50000"/>
          <a:stretch>
            <a:fillRect/>
          </a:stretch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45385" r="50000"/>
          <a:stretch>
            <a:fillRect/>
          </a:stretch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>
            <a:fillRect/>
          </a:stretch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9667" t="79832" r="58888" b="9883"/>
          <a:stretch>
            <a:fillRect/>
          </a:stretch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9667" t="79832" r="58888" b="9883"/>
          <a:stretch>
            <a:fillRect/>
          </a:stretch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latin typeface="包图简圆体" panose="02010601030101010101" pitchFamily="2" charset="-122"/>
            </a:endParaRP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包图简圆体" panose="02010601030101010101" pitchFamily="2" charset="-122"/>
            </a:endParaRPr>
          </a:p>
        </p:txBody>
      </p:sp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5385" r="50000"/>
          <a:stretch>
            <a:fillRect/>
          </a:stretch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1852" t="10321" r="14601" b="57357"/>
          <a:stretch>
            <a:fillRect/>
          </a:stretch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9667" t="79832" r="58888" b="9883"/>
          <a:stretch>
            <a:fillRect/>
          </a:stretch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anose="020B0604020202020204" pitchFamily="34" charset="0"/>
              </a:defRPr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4" name="图形 13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116" t="1648" b="50000"/>
          <a:stretch>
            <a:fillRect/>
          </a:stretch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1852" t="10321" r="14601" b="57357"/>
          <a:stretch>
            <a:fillRect/>
          </a:stretch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6" name="图形 15"/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9667" t="79832" r="58888" b="9883"/>
          <a:stretch>
            <a:fillRect/>
          </a:stretch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67044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包图简圆体" panose="02010601030101010101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chart" Target="../charts/chart9.xml"/><Relationship Id="rId8" Type="http://schemas.openxmlformats.org/officeDocument/2006/relationships/chart" Target="../charts/chart8.xml"/><Relationship Id="rId7" Type="http://schemas.openxmlformats.org/officeDocument/2006/relationships/chart" Target="../charts/char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0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41180" y="2756776"/>
            <a:ext cx="7109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cs typeface="+mn-ea"/>
                <a:sym typeface="+mn-lt"/>
              </a:rPr>
              <a:t>莫兰迪高级灰总结计划</a:t>
            </a:r>
            <a:endParaRPr lang="zh-CN" altLang="en-US" sz="54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  <a:cs typeface="+mn-ea"/>
                <a:sym typeface="+mn-lt"/>
              </a:rPr>
              <a:t>简约商务通用模板</a:t>
            </a:r>
            <a:endParaRPr lang="zh-CN" altLang="en-US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41180" y="4049438"/>
            <a:ext cx="7109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libero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graphicFrame>
        <p:nvGraphicFramePr>
          <p:cNvPr id="4" name="Chart 7"/>
          <p:cNvGraphicFramePr/>
          <p:nvPr/>
        </p:nvGraphicFramePr>
        <p:xfrm>
          <a:off x="922059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7" name="Chart 5"/>
          <p:cNvGraphicFramePr/>
          <p:nvPr/>
        </p:nvGraphicFramePr>
        <p:xfrm>
          <a:off x="6254837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4"/>
          <p:cNvSpPr txBox="1"/>
          <p:nvPr/>
        </p:nvSpPr>
        <p:spPr>
          <a:xfrm>
            <a:off x="816406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40%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283083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80%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830830" y="1748250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60%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8164060" y="1748249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graphicFrame>
        <p:nvGraphicFramePr>
          <p:cNvPr id="12" name="Chart 10"/>
          <p:cNvGraphicFramePr/>
          <p:nvPr/>
        </p:nvGraphicFramePr>
        <p:xfrm>
          <a:off x="6466300" y="447711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3" name="Group 14"/>
          <p:cNvGrpSpPr/>
          <p:nvPr/>
        </p:nvGrpSpPr>
        <p:grpSpPr>
          <a:xfrm>
            <a:off x="2830830" y="2266227"/>
            <a:ext cx="3265170" cy="1417356"/>
            <a:chOff x="803640" y="3362835"/>
            <a:chExt cx="2059657" cy="1417356"/>
          </a:xfrm>
        </p:grpSpPr>
        <p:sp>
          <p:nvSpPr>
            <p:cNvPr id="14" name="TextBox 10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7"/>
          <p:cNvGrpSpPr/>
          <p:nvPr/>
        </p:nvGrpSpPr>
        <p:grpSpPr>
          <a:xfrm>
            <a:off x="8164060" y="2266227"/>
            <a:ext cx="3265170" cy="1417356"/>
            <a:chOff x="803640" y="3362835"/>
            <a:chExt cx="2059657" cy="1417356"/>
          </a:xfrm>
        </p:grpSpPr>
        <p:sp>
          <p:nvSpPr>
            <p:cNvPr id="17" name="TextBox 13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20"/>
          <p:cNvGrpSpPr/>
          <p:nvPr/>
        </p:nvGrpSpPr>
        <p:grpSpPr>
          <a:xfrm>
            <a:off x="2830830" y="4620014"/>
            <a:ext cx="3265170" cy="1417356"/>
            <a:chOff x="803640" y="3362835"/>
            <a:chExt cx="2059657" cy="1417356"/>
          </a:xfrm>
        </p:grpSpPr>
        <p:sp>
          <p:nvSpPr>
            <p:cNvPr id="20" name="TextBox 16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3"/>
          <p:cNvGrpSpPr/>
          <p:nvPr/>
        </p:nvGrpSpPr>
        <p:grpSpPr>
          <a:xfrm>
            <a:off x="8164060" y="4620014"/>
            <a:ext cx="3265170" cy="1417356"/>
            <a:chOff x="803640" y="3362835"/>
            <a:chExt cx="2059657" cy="1417356"/>
          </a:xfrm>
        </p:grpSpPr>
        <p:sp>
          <p:nvSpPr>
            <p:cNvPr id="23" name="TextBox 19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25" name="Chart 5"/>
          <p:cNvGraphicFramePr/>
          <p:nvPr/>
        </p:nvGraphicFramePr>
        <p:xfrm>
          <a:off x="922059" y="431620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10"/>
          <p:cNvGraphicFramePr/>
          <p:nvPr/>
        </p:nvGraphicFramePr>
        <p:xfrm>
          <a:off x="1138083" y="451776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hart 5"/>
          <p:cNvGraphicFramePr/>
          <p:nvPr/>
        </p:nvGraphicFramePr>
        <p:xfrm>
          <a:off x="6254837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10"/>
          <p:cNvGraphicFramePr/>
          <p:nvPr/>
        </p:nvGraphicFramePr>
        <p:xfrm>
          <a:off x="6470861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9" name="Chart 5"/>
          <p:cNvGraphicFramePr/>
          <p:nvPr/>
        </p:nvGraphicFramePr>
        <p:xfrm>
          <a:off x="922059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0" name="Chart 10"/>
          <p:cNvGraphicFramePr/>
          <p:nvPr/>
        </p:nvGraphicFramePr>
        <p:xfrm>
          <a:off x="1138083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graphicFrame>
        <p:nvGraphicFramePr>
          <p:cNvPr id="4" name="Chart 33"/>
          <p:cNvGraphicFramePr/>
          <p:nvPr/>
        </p:nvGraphicFramePr>
        <p:xfrm>
          <a:off x="897065" y="1731918"/>
          <a:ext cx="10392508" cy="274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7" name="Group 37"/>
          <p:cNvGrpSpPr/>
          <p:nvPr/>
        </p:nvGrpSpPr>
        <p:grpSpPr>
          <a:xfrm>
            <a:off x="2690818" y="4798190"/>
            <a:ext cx="3358403" cy="1446550"/>
            <a:chOff x="1353016" y="1766707"/>
            <a:chExt cx="2452106" cy="1446550"/>
          </a:xfrm>
        </p:grpSpPr>
        <p:sp>
          <p:nvSpPr>
            <p:cNvPr id="8" name="TextBox 4"/>
            <p:cNvSpPr txBox="1"/>
            <p:nvPr/>
          </p:nvSpPr>
          <p:spPr>
            <a:xfrm>
              <a:off x="1364066" y="2012928"/>
              <a:ext cx="2439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You can simply impress your audience and add a unique zing.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5"/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1354966" y="4496371"/>
            <a:ext cx="115721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4A5A69"/>
                </a:solidFill>
                <a:cs typeface="+mn-ea"/>
                <a:sym typeface="+mn-lt"/>
              </a:rPr>
              <a:t>57</a:t>
            </a:r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%</a:t>
            </a:r>
            <a:endParaRPr lang="en-US" altLang="ko-KR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grpSp>
        <p:nvGrpSpPr>
          <p:cNvPr id="11" name="Group 41"/>
          <p:cNvGrpSpPr/>
          <p:nvPr/>
        </p:nvGrpSpPr>
        <p:grpSpPr>
          <a:xfrm>
            <a:off x="7843246" y="4798190"/>
            <a:ext cx="3358403" cy="1446550"/>
            <a:chOff x="1353016" y="1766707"/>
            <a:chExt cx="2452106" cy="1446550"/>
          </a:xfrm>
        </p:grpSpPr>
        <p:sp>
          <p:nvSpPr>
            <p:cNvPr id="12" name="TextBox 8"/>
            <p:cNvSpPr txBox="1"/>
            <p:nvPr/>
          </p:nvSpPr>
          <p:spPr>
            <a:xfrm>
              <a:off x="1364066" y="2012928"/>
              <a:ext cx="2439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You can simply impress your audience and add a unique zing.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extBox 10"/>
          <p:cNvSpPr txBox="1"/>
          <p:nvPr/>
        </p:nvSpPr>
        <p:spPr>
          <a:xfrm>
            <a:off x="6507394" y="4496371"/>
            <a:ext cx="115721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92A3B8"/>
                </a:solidFill>
                <a:cs typeface="+mn-ea"/>
                <a:sym typeface="+mn-lt"/>
              </a:rPr>
              <a:t>79</a:t>
            </a:r>
            <a:r>
              <a:rPr lang="en-US" altLang="ko-KR" sz="2400" b="1" dirty="0">
                <a:solidFill>
                  <a:srgbClr val="92A3B8"/>
                </a:solidFill>
                <a:cs typeface="+mn-ea"/>
                <a:sym typeface="+mn-lt"/>
              </a:rPr>
              <a:t>%</a:t>
            </a:r>
            <a:endParaRPr lang="en-US" altLang="ko-KR" sz="2400" b="1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6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4400" spc="3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04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527381" y="4389107"/>
            <a:ext cx="11664619" cy="768085"/>
          </a:xfrm>
        </p:spPr>
        <p:txBody>
          <a:bodyPr/>
          <a:lstStyle/>
          <a:p>
            <a:r>
              <a:rPr lang="en-US" altLang="ko-KR" b="1" dirty="0">
                <a:solidFill>
                  <a:srgbClr val="4A5A69"/>
                </a:solidFill>
                <a:latin typeface="+mn-lt"/>
                <a:cs typeface="+mn-ea"/>
                <a:sym typeface="+mn-lt"/>
              </a:rPr>
              <a:t>Portfolio Presentation</a:t>
            </a:r>
            <a:endParaRPr lang="en-US" altLang="ko-KR" b="1" dirty="0">
              <a:solidFill>
                <a:srgbClr val="4A5A6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27381" y="5157192"/>
            <a:ext cx="11664619" cy="38404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altLang="ko-KR" dirty="0">
                <a:solidFill>
                  <a:srgbClr val="C1CBD7"/>
                </a:solidFill>
                <a:latin typeface="+mn-lt"/>
                <a:cs typeface="+mn-ea"/>
                <a:sym typeface="+mn-lt"/>
              </a:rPr>
              <a:t>Insert the title of your subtitle Here</a:t>
            </a:r>
            <a:endParaRPr lang="en-US" altLang="ko-KR" dirty="0">
              <a:solidFill>
                <a:srgbClr val="C1CBD7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82" y="5637246"/>
            <a:ext cx="7968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Easy to change colors, photos and Text. 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idx="13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6619" y="452669"/>
            <a:ext cx="3023285" cy="1776000"/>
          </a:xfrm>
        </p:spPr>
      </p:pic>
      <p:pic>
        <p:nvPicPr>
          <p:cNvPr id="17" name="图片占位符 16"/>
          <p:cNvPicPr>
            <a:picLocks noGrp="1" noChangeAspect="1"/>
          </p:cNvPicPr>
          <p:nvPr>
            <p:ph type="pic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6261" y="2420765"/>
            <a:ext cx="1184000" cy="1776000"/>
          </a:xfrm>
        </p:spPr>
      </p:pic>
      <p:pic>
        <p:nvPicPr>
          <p:cNvPr id="19" name="图片占位符 18"/>
          <p:cNvPicPr>
            <a:picLocks noGrp="1" noChangeAspect="1"/>
          </p:cNvPicPr>
          <p:nvPr>
            <p:ph type="pic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48608" y="2667965"/>
            <a:ext cx="2187494" cy="1460152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7915" y="2668765"/>
            <a:ext cx="1920000" cy="1280000"/>
          </a:xfrm>
        </p:spPr>
      </p:pic>
      <p:pic>
        <p:nvPicPr>
          <p:cNvPr id="15" name="图片占位符 14"/>
          <p:cNvPicPr>
            <a:picLocks noGrp="1" noChangeAspect="1"/>
          </p:cNvPicPr>
          <p:nvPr>
            <p:ph type="pic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392" y="851060"/>
            <a:ext cx="4416171" cy="294731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grpSp>
        <p:nvGrpSpPr>
          <p:cNvPr id="27" name="Group 32"/>
          <p:cNvGrpSpPr/>
          <p:nvPr/>
        </p:nvGrpSpPr>
        <p:grpSpPr>
          <a:xfrm>
            <a:off x="7675799" y="1801955"/>
            <a:ext cx="3539044" cy="1107996"/>
            <a:chOff x="3017859" y="4283314"/>
            <a:chExt cx="1249476" cy="1107996"/>
          </a:xfrm>
        </p:grpSpPr>
        <p:sp>
          <p:nvSpPr>
            <p:cNvPr id="28" name="TextBox 81"/>
            <p:cNvSpPr txBox="1"/>
            <p:nvPr/>
          </p:nvSpPr>
          <p:spPr>
            <a:xfrm>
              <a:off x="3017859" y="4560313"/>
              <a:ext cx="12454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82"/>
            <p:cNvSpPr txBox="1"/>
            <p:nvPr/>
          </p:nvSpPr>
          <p:spPr>
            <a:xfrm>
              <a:off x="3017859" y="4283314"/>
              <a:ext cx="124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>
            <a:off x="1149402" y="5121037"/>
            <a:ext cx="3574061" cy="1107996"/>
            <a:chOff x="3122317" y="4283314"/>
            <a:chExt cx="1145017" cy="1107996"/>
          </a:xfrm>
        </p:grpSpPr>
        <p:sp>
          <p:nvSpPr>
            <p:cNvPr id="31" name="TextBox 84"/>
            <p:cNvSpPr txBox="1"/>
            <p:nvPr/>
          </p:nvSpPr>
          <p:spPr>
            <a:xfrm>
              <a:off x="3122317" y="4560313"/>
              <a:ext cx="11450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85"/>
            <p:cNvSpPr txBox="1"/>
            <p:nvPr/>
          </p:nvSpPr>
          <p:spPr>
            <a:xfrm>
              <a:off x="3122317" y="4283314"/>
              <a:ext cx="11450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Rectangle 16"/>
          <p:cNvSpPr/>
          <p:nvPr/>
        </p:nvSpPr>
        <p:spPr>
          <a:xfrm rot="2700000">
            <a:off x="5405633" y="3062131"/>
            <a:ext cx="338011" cy="60599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4" name="Rectangle 9"/>
          <p:cNvSpPr/>
          <p:nvPr/>
        </p:nvSpPr>
        <p:spPr>
          <a:xfrm>
            <a:off x="6458338" y="4284971"/>
            <a:ext cx="418780" cy="39201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-1" fmla="*/ 833935 w 3239999"/>
              <a:gd name="connsiteY0-2" fmla="*/ 22 h 3032924"/>
              <a:gd name="connsiteX1-3" fmla="*/ 1576606 w 3239999"/>
              <a:gd name="connsiteY1-4" fmla="*/ 402054 h 3032924"/>
              <a:gd name="connsiteX2-5" fmla="*/ 1576606 w 3239999"/>
              <a:gd name="connsiteY2-6" fmla="*/ 430441 h 3032924"/>
              <a:gd name="connsiteX3-7" fmla="*/ 1576606 w 3239999"/>
              <a:gd name="connsiteY3-8" fmla="*/ 526981 h 3032924"/>
              <a:gd name="connsiteX4-9" fmla="*/ 1576606 w 3239999"/>
              <a:gd name="connsiteY4-10" fmla="*/ 2765302 h 3032924"/>
              <a:gd name="connsiteX5-11" fmla="*/ 378630 w 3239999"/>
              <a:gd name="connsiteY5-12" fmla="*/ 2472117 h 3032924"/>
              <a:gd name="connsiteX6-13" fmla="*/ 384918 w 3239999"/>
              <a:gd name="connsiteY6-14" fmla="*/ 526981 h 3032924"/>
              <a:gd name="connsiteX7-15" fmla="*/ 239143 w 3239999"/>
              <a:gd name="connsiteY7-16" fmla="*/ 526981 h 3032924"/>
              <a:gd name="connsiteX8-17" fmla="*/ 239143 w 3239999"/>
              <a:gd name="connsiteY8-18" fmla="*/ 2776423 h 3032924"/>
              <a:gd name="connsiteX9-19" fmla="*/ 1576606 w 3239999"/>
              <a:gd name="connsiteY9-20" fmla="*/ 2776423 h 3032924"/>
              <a:gd name="connsiteX10-21" fmla="*/ 1576606 w 3239999"/>
              <a:gd name="connsiteY10-22" fmla="*/ 2778202 h 3032924"/>
              <a:gd name="connsiteX11-23" fmla="*/ 1663394 w 3239999"/>
              <a:gd name="connsiteY11-24" fmla="*/ 2778202 h 3032924"/>
              <a:gd name="connsiteX12-25" fmla="*/ 1663394 w 3239999"/>
              <a:gd name="connsiteY12-26" fmla="*/ 2776423 h 3032924"/>
              <a:gd name="connsiteX13-27" fmla="*/ 3000856 w 3239999"/>
              <a:gd name="connsiteY13-28" fmla="*/ 2776423 h 3032924"/>
              <a:gd name="connsiteX14-29" fmla="*/ 3000856 w 3239999"/>
              <a:gd name="connsiteY14-30" fmla="*/ 526981 h 3032924"/>
              <a:gd name="connsiteX15-31" fmla="*/ 2855082 w 3239999"/>
              <a:gd name="connsiteY15-32" fmla="*/ 526981 h 3032924"/>
              <a:gd name="connsiteX16-33" fmla="*/ 2861369 w 3239999"/>
              <a:gd name="connsiteY16-34" fmla="*/ 2472117 h 3032924"/>
              <a:gd name="connsiteX17-35" fmla="*/ 1663394 w 3239999"/>
              <a:gd name="connsiteY17-36" fmla="*/ 2765302 h 3032924"/>
              <a:gd name="connsiteX18-37" fmla="*/ 1663394 w 3239999"/>
              <a:gd name="connsiteY18-38" fmla="*/ 526981 h 3032924"/>
              <a:gd name="connsiteX19-39" fmla="*/ 1663394 w 3239999"/>
              <a:gd name="connsiteY19-40" fmla="*/ 430441 h 3032924"/>
              <a:gd name="connsiteX20-41" fmla="*/ 1663394 w 3239999"/>
              <a:gd name="connsiteY20-42" fmla="*/ 402054 h 3032924"/>
              <a:gd name="connsiteX21-43" fmla="*/ 2406065 w 3239999"/>
              <a:gd name="connsiteY21-44" fmla="*/ 22 h 3032924"/>
              <a:gd name="connsiteX22-45" fmla="*/ 2853673 w 3239999"/>
              <a:gd name="connsiteY22-46" fmla="*/ 91100 h 3032924"/>
              <a:gd name="connsiteX23-47" fmla="*/ 2854770 w 3239999"/>
              <a:gd name="connsiteY23-48" fmla="*/ 430441 h 3032924"/>
              <a:gd name="connsiteX24-49" fmla="*/ 3120669 w 3239999"/>
              <a:gd name="connsiteY24-50" fmla="*/ 428517 h 3032924"/>
              <a:gd name="connsiteX25-51" fmla="*/ 3120669 w 3239999"/>
              <a:gd name="connsiteY25-52" fmla="*/ 738345 h 3032924"/>
              <a:gd name="connsiteX26-53" fmla="*/ 3239999 w 3239999"/>
              <a:gd name="connsiteY26-54" fmla="*/ 738345 h 3032924"/>
              <a:gd name="connsiteX27-55" fmla="*/ 3239999 w 3239999"/>
              <a:gd name="connsiteY27-56" fmla="*/ 3032924 h 3032924"/>
              <a:gd name="connsiteX28-57" fmla="*/ 0 w 3239999"/>
              <a:gd name="connsiteY28-58" fmla="*/ 3032924 h 3032924"/>
              <a:gd name="connsiteX29-59" fmla="*/ 0 w 3239999"/>
              <a:gd name="connsiteY29-60" fmla="*/ 738345 h 3032924"/>
              <a:gd name="connsiteX30-61" fmla="*/ 102477 w 3239999"/>
              <a:gd name="connsiteY30-62" fmla="*/ 738345 h 3032924"/>
              <a:gd name="connsiteX31-63" fmla="*/ 102477 w 3239999"/>
              <a:gd name="connsiteY31-64" fmla="*/ 428517 h 3032924"/>
              <a:gd name="connsiteX32-65" fmla="*/ 385229 w 3239999"/>
              <a:gd name="connsiteY32-66" fmla="*/ 430441 h 3032924"/>
              <a:gd name="connsiteX33-67" fmla="*/ 386326 w 3239999"/>
              <a:gd name="connsiteY33-68" fmla="*/ 91100 h 3032924"/>
              <a:gd name="connsiteX34-69" fmla="*/ 833935 w 3239999"/>
              <a:gd name="connsiteY34-70" fmla="*/ 22 h 3032924"/>
              <a:gd name="connsiteX0-71" fmla="*/ 833935 w 3239999"/>
              <a:gd name="connsiteY0-72" fmla="*/ 22 h 3032924"/>
              <a:gd name="connsiteX1-73" fmla="*/ 1576606 w 3239999"/>
              <a:gd name="connsiteY1-74" fmla="*/ 402054 h 3032924"/>
              <a:gd name="connsiteX2-75" fmla="*/ 1576606 w 3239999"/>
              <a:gd name="connsiteY2-76" fmla="*/ 430441 h 3032924"/>
              <a:gd name="connsiteX3-77" fmla="*/ 1576606 w 3239999"/>
              <a:gd name="connsiteY3-78" fmla="*/ 526981 h 3032924"/>
              <a:gd name="connsiteX4-79" fmla="*/ 1576606 w 3239999"/>
              <a:gd name="connsiteY4-80" fmla="*/ 2765302 h 3032924"/>
              <a:gd name="connsiteX5-81" fmla="*/ 378630 w 3239999"/>
              <a:gd name="connsiteY5-82" fmla="*/ 2472117 h 3032924"/>
              <a:gd name="connsiteX6-83" fmla="*/ 384918 w 3239999"/>
              <a:gd name="connsiteY6-84" fmla="*/ 526981 h 3032924"/>
              <a:gd name="connsiteX7-85" fmla="*/ 239143 w 3239999"/>
              <a:gd name="connsiteY7-86" fmla="*/ 526981 h 3032924"/>
              <a:gd name="connsiteX8-87" fmla="*/ 239143 w 3239999"/>
              <a:gd name="connsiteY8-88" fmla="*/ 2776423 h 3032924"/>
              <a:gd name="connsiteX9-89" fmla="*/ 1576606 w 3239999"/>
              <a:gd name="connsiteY9-90" fmla="*/ 2776423 h 3032924"/>
              <a:gd name="connsiteX10-91" fmla="*/ 1576606 w 3239999"/>
              <a:gd name="connsiteY10-92" fmla="*/ 2778202 h 3032924"/>
              <a:gd name="connsiteX11-93" fmla="*/ 1663394 w 3239999"/>
              <a:gd name="connsiteY11-94" fmla="*/ 2778202 h 3032924"/>
              <a:gd name="connsiteX12-95" fmla="*/ 1663394 w 3239999"/>
              <a:gd name="connsiteY12-96" fmla="*/ 2776423 h 3032924"/>
              <a:gd name="connsiteX13-97" fmla="*/ 3000856 w 3239999"/>
              <a:gd name="connsiteY13-98" fmla="*/ 2776423 h 3032924"/>
              <a:gd name="connsiteX14-99" fmla="*/ 3000856 w 3239999"/>
              <a:gd name="connsiteY14-100" fmla="*/ 526981 h 3032924"/>
              <a:gd name="connsiteX15-101" fmla="*/ 2855082 w 3239999"/>
              <a:gd name="connsiteY15-102" fmla="*/ 526981 h 3032924"/>
              <a:gd name="connsiteX16-103" fmla="*/ 2861369 w 3239999"/>
              <a:gd name="connsiteY16-104" fmla="*/ 2472117 h 3032924"/>
              <a:gd name="connsiteX17-105" fmla="*/ 1663394 w 3239999"/>
              <a:gd name="connsiteY17-106" fmla="*/ 2765302 h 3032924"/>
              <a:gd name="connsiteX18-107" fmla="*/ 1663394 w 3239999"/>
              <a:gd name="connsiteY18-108" fmla="*/ 526981 h 3032924"/>
              <a:gd name="connsiteX19-109" fmla="*/ 1663394 w 3239999"/>
              <a:gd name="connsiteY19-110" fmla="*/ 430441 h 3032924"/>
              <a:gd name="connsiteX20-111" fmla="*/ 1663394 w 3239999"/>
              <a:gd name="connsiteY20-112" fmla="*/ 402054 h 3032924"/>
              <a:gd name="connsiteX21-113" fmla="*/ 2406065 w 3239999"/>
              <a:gd name="connsiteY21-114" fmla="*/ 22 h 3032924"/>
              <a:gd name="connsiteX22-115" fmla="*/ 2853673 w 3239999"/>
              <a:gd name="connsiteY22-116" fmla="*/ 91100 h 3032924"/>
              <a:gd name="connsiteX23-117" fmla="*/ 2854770 w 3239999"/>
              <a:gd name="connsiteY23-118" fmla="*/ 430441 h 3032924"/>
              <a:gd name="connsiteX24-119" fmla="*/ 3120669 w 3239999"/>
              <a:gd name="connsiteY24-120" fmla="*/ 428517 h 3032924"/>
              <a:gd name="connsiteX25-121" fmla="*/ 3120669 w 3239999"/>
              <a:gd name="connsiteY25-122" fmla="*/ 738345 h 3032924"/>
              <a:gd name="connsiteX26-123" fmla="*/ 3239999 w 3239999"/>
              <a:gd name="connsiteY26-124" fmla="*/ 738345 h 3032924"/>
              <a:gd name="connsiteX27-125" fmla="*/ 3239999 w 3239999"/>
              <a:gd name="connsiteY27-126" fmla="*/ 3032924 h 3032924"/>
              <a:gd name="connsiteX28-127" fmla="*/ 0 w 3239999"/>
              <a:gd name="connsiteY28-128" fmla="*/ 3032924 h 3032924"/>
              <a:gd name="connsiteX29-129" fmla="*/ 0 w 3239999"/>
              <a:gd name="connsiteY29-130" fmla="*/ 738345 h 3032924"/>
              <a:gd name="connsiteX30-131" fmla="*/ 102477 w 3239999"/>
              <a:gd name="connsiteY30-132" fmla="*/ 738345 h 3032924"/>
              <a:gd name="connsiteX31-133" fmla="*/ 102477 w 3239999"/>
              <a:gd name="connsiteY31-134" fmla="*/ 428517 h 3032924"/>
              <a:gd name="connsiteX32-135" fmla="*/ 385229 w 3239999"/>
              <a:gd name="connsiteY32-136" fmla="*/ 430441 h 3032924"/>
              <a:gd name="connsiteX33-137" fmla="*/ 386326 w 3239999"/>
              <a:gd name="connsiteY33-138" fmla="*/ 91100 h 3032924"/>
              <a:gd name="connsiteX34-139" fmla="*/ 833935 w 3239999"/>
              <a:gd name="connsiteY34-140" fmla="*/ 22 h 3032924"/>
              <a:gd name="connsiteX0-141" fmla="*/ 1576606 w 3239999"/>
              <a:gd name="connsiteY0-142" fmla="*/ 2778202 h 3032924"/>
              <a:gd name="connsiteX1-143" fmla="*/ 1663394 w 3239999"/>
              <a:gd name="connsiteY1-144" fmla="*/ 2778202 h 3032924"/>
              <a:gd name="connsiteX2-145" fmla="*/ 1663394 w 3239999"/>
              <a:gd name="connsiteY2-146" fmla="*/ 2776423 h 3032924"/>
              <a:gd name="connsiteX3-147" fmla="*/ 3000856 w 3239999"/>
              <a:gd name="connsiteY3-148" fmla="*/ 2776423 h 3032924"/>
              <a:gd name="connsiteX4-149" fmla="*/ 3000856 w 3239999"/>
              <a:gd name="connsiteY4-150" fmla="*/ 526981 h 3032924"/>
              <a:gd name="connsiteX5-151" fmla="*/ 2855082 w 3239999"/>
              <a:gd name="connsiteY5-152" fmla="*/ 526981 h 3032924"/>
              <a:gd name="connsiteX6-153" fmla="*/ 2861369 w 3239999"/>
              <a:gd name="connsiteY6-154" fmla="*/ 2472117 h 3032924"/>
              <a:gd name="connsiteX7-155" fmla="*/ 1663394 w 3239999"/>
              <a:gd name="connsiteY7-156" fmla="*/ 2765302 h 3032924"/>
              <a:gd name="connsiteX8-157" fmla="*/ 1663394 w 3239999"/>
              <a:gd name="connsiteY8-158" fmla="*/ 526981 h 3032924"/>
              <a:gd name="connsiteX9-159" fmla="*/ 1663394 w 3239999"/>
              <a:gd name="connsiteY9-160" fmla="*/ 430441 h 3032924"/>
              <a:gd name="connsiteX10-161" fmla="*/ 1663394 w 3239999"/>
              <a:gd name="connsiteY10-162" fmla="*/ 402054 h 3032924"/>
              <a:gd name="connsiteX11-163" fmla="*/ 2406065 w 3239999"/>
              <a:gd name="connsiteY11-164" fmla="*/ 22 h 3032924"/>
              <a:gd name="connsiteX12-165" fmla="*/ 2853673 w 3239999"/>
              <a:gd name="connsiteY12-166" fmla="*/ 91100 h 3032924"/>
              <a:gd name="connsiteX13-167" fmla="*/ 2854770 w 3239999"/>
              <a:gd name="connsiteY13-168" fmla="*/ 430441 h 3032924"/>
              <a:gd name="connsiteX14-169" fmla="*/ 3120669 w 3239999"/>
              <a:gd name="connsiteY14-170" fmla="*/ 428517 h 3032924"/>
              <a:gd name="connsiteX15-171" fmla="*/ 3120669 w 3239999"/>
              <a:gd name="connsiteY15-172" fmla="*/ 738345 h 3032924"/>
              <a:gd name="connsiteX16-173" fmla="*/ 3239999 w 3239999"/>
              <a:gd name="connsiteY16-174" fmla="*/ 738345 h 3032924"/>
              <a:gd name="connsiteX17-175" fmla="*/ 3239999 w 3239999"/>
              <a:gd name="connsiteY17-176" fmla="*/ 3032924 h 3032924"/>
              <a:gd name="connsiteX18-177" fmla="*/ 0 w 3239999"/>
              <a:gd name="connsiteY18-178" fmla="*/ 3032924 h 3032924"/>
              <a:gd name="connsiteX19-179" fmla="*/ 0 w 3239999"/>
              <a:gd name="connsiteY19-180" fmla="*/ 738345 h 3032924"/>
              <a:gd name="connsiteX20-181" fmla="*/ 102477 w 3239999"/>
              <a:gd name="connsiteY20-182" fmla="*/ 738345 h 3032924"/>
              <a:gd name="connsiteX21-183" fmla="*/ 102477 w 3239999"/>
              <a:gd name="connsiteY21-184" fmla="*/ 428517 h 3032924"/>
              <a:gd name="connsiteX22-185" fmla="*/ 385229 w 3239999"/>
              <a:gd name="connsiteY22-186" fmla="*/ 430441 h 3032924"/>
              <a:gd name="connsiteX23-187" fmla="*/ 386326 w 3239999"/>
              <a:gd name="connsiteY23-188" fmla="*/ 91100 h 3032924"/>
              <a:gd name="connsiteX24-189" fmla="*/ 833935 w 3239999"/>
              <a:gd name="connsiteY24-190" fmla="*/ 22 h 3032924"/>
              <a:gd name="connsiteX25-191" fmla="*/ 1576606 w 3239999"/>
              <a:gd name="connsiteY25-192" fmla="*/ 402054 h 3032924"/>
              <a:gd name="connsiteX26-193" fmla="*/ 1576606 w 3239999"/>
              <a:gd name="connsiteY26-194" fmla="*/ 430441 h 3032924"/>
              <a:gd name="connsiteX27-195" fmla="*/ 1576606 w 3239999"/>
              <a:gd name="connsiteY27-196" fmla="*/ 526981 h 3032924"/>
              <a:gd name="connsiteX28-197" fmla="*/ 1576606 w 3239999"/>
              <a:gd name="connsiteY28-198" fmla="*/ 2765302 h 3032924"/>
              <a:gd name="connsiteX29-199" fmla="*/ 378630 w 3239999"/>
              <a:gd name="connsiteY29-200" fmla="*/ 2472117 h 3032924"/>
              <a:gd name="connsiteX30-201" fmla="*/ 384918 w 3239999"/>
              <a:gd name="connsiteY30-202" fmla="*/ 526981 h 3032924"/>
              <a:gd name="connsiteX31-203" fmla="*/ 239143 w 3239999"/>
              <a:gd name="connsiteY31-204" fmla="*/ 526981 h 3032924"/>
              <a:gd name="connsiteX32-205" fmla="*/ 239143 w 3239999"/>
              <a:gd name="connsiteY32-206" fmla="*/ 2776423 h 3032924"/>
              <a:gd name="connsiteX33-207" fmla="*/ 1576606 w 3239999"/>
              <a:gd name="connsiteY33-208" fmla="*/ 2776423 h 3032924"/>
              <a:gd name="connsiteX34-209" fmla="*/ 1668046 w 3239999"/>
              <a:gd name="connsiteY34-210" fmla="*/ 2869642 h 3032924"/>
              <a:gd name="connsiteX0-211" fmla="*/ 1576606 w 3239999"/>
              <a:gd name="connsiteY0-212" fmla="*/ 2778202 h 3032924"/>
              <a:gd name="connsiteX1-213" fmla="*/ 1663394 w 3239999"/>
              <a:gd name="connsiteY1-214" fmla="*/ 2778202 h 3032924"/>
              <a:gd name="connsiteX2-215" fmla="*/ 1663394 w 3239999"/>
              <a:gd name="connsiteY2-216" fmla="*/ 2776423 h 3032924"/>
              <a:gd name="connsiteX3-217" fmla="*/ 3000856 w 3239999"/>
              <a:gd name="connsiteY3-218" fmla="*/ 2776423 h 3032924"/>
              <a:gd name="connsiteX4-219" fmla="*/ 3000856 w 3239999"/>
              <a:gd name="connsiteY4-220" fmla="*/ 526981 h 3032924"/>
              <a:gd name="connsiteX5-221" fmla="*/ 2855082 w 3239999"/>
              <a:gd name="connsiteY5-222" fmla="*/ 526981 h 3032924"/>
              <a:gd name="connsiteX6-223" fmla="*/ 2861369 w 3239999"/>
              <a:gd name="connsiteY6-224" fmla="*/ 2472117 h 3032924"/>
              <a:gd name="connsiteX7-225" fmla="*/ 1663394 w 3239999"/>
              <a:gd name="connsiteY7-226" fmla="*/ 2765302 h 3032924"/>
              <a:gd name="connsiteX8-227" fmla="*/ 1663394 w 3239999"/>
              <a:gd name="connsiteY8-228" fmla="*/ 526981 h 3032924"/>
              <a:gd name="connsiteX9-229" fmla="*/ 1663394 w 3239999"/>
              <a:gd name="connsiteY9-230" fmla="*/ 430441 h 3032924"/>
              <a:gd name="connsiteX10-231" fmla="*/ 1663394 w 3239999"/>
              <a:gd name="connsiteY10-232" fmla="*/ 402054 h 3032924"/>
              <a:gd name="connsiteX11-233" fmla="*/ 2406065 w 3239999"/>
              <a:gd name="connsiteY11-234" fmla="*/ 22 h 3032924"/>
              <a:gd name="connsiteX12-235" fmla="*/ 2853673 w 3239999"/>
              <a:gd name="connsiteY12-236" fmla="*/ 91100 h 3032924"/>
              <a:gd name="connsiteX13-237" fmla="*/ 2854770 w 3239999"/>
              <a:gd name="connsiteY13-238" fmla="*/ 430441 h 3032924"/>
              <a:gd name="connsiteX14-239" fmla="*/ 3120669 w 3239999"/>
              <a:gd name="connsiteY14-240" fmla="*/ 428517 h 3032924"/>
              <a:gd name="connsiteX15-241" fmla="*/ 3120669 w 3239999"/>
              <a:gd name="connsiteY15-242" fmla="*/ 738345 h 3032924"/>
              <a:gd name="connsiteX16-243" fmla="*/ 3239999 w 3239999"/>
              <a:gd name="connsiteY16-244" fmla="*/ 738345 h 3032924"/>
              <a:gd name="connsiteX17-245" fmla="*/ 3239999 w 3239999"/>
              <a:gd name="connsiteY17-246" fmla="*/ 3032924 h 3032924"/>
              <a:gd name="connsiteX18-247" fmla="*/ 0 w 3239999"/>
              <a:gd name="connsiteY18-248" fmla="*/ 3032924 h 3032924"/>
              <a:gd name="connsiteX19-249" fmla="*/ 0 w 3239999"/>
              <a:gd name="connsiteY19-250" fmla="*/ 738345 h 3032924"/>
              <a:gd name="connsiteX20-251" fmla="*/ 102477 w 3239999"/>
              <a:gd name="connsiteY20-252" fmla="*/ 738345 h 3032924"/>
              <a:gd name="connsiteX21-253" fmla="*/ 102477 w 3239999"/>
              <a:gd name="connsiteY21-254" fmla="*/ 428517 h 3032924"/>
              <a:gd name="connsiteX22-255" fmla="*/ 385229 w 3239999"/>
              <a:gd name="connsiteY22-256" fmla="*/ 430441 h 3032924"/>
              <a:gd name="connsiteX23-257" fmla="*/ 386326 w 3239999"/>
              <a:gd name="connsiteY23-258" fmla="*/ 91100 h 3032924"/>
              <a:gd name="connsiteX24-259" fmla="*/ 833935 w 3239999"/>
              <a:gd name="connsiteY24-260" fmla="*/ 22 h 3032924"/>
              <a:gd name="connsiteX25-261" fmla="*/ 1576606 w 3239999"/>
              <a:gd name="connsiteY25-262" fmla="*/ 402054 h 3032924"/>
              <a:gd name="connsiteX26-263" fmla="*/ 1576606 w 3239999"/>
              <a:gd name="connsiteY26-264" fmla="*/ 430441 h 3032924"/>
              <a:gd name="connsiteX27-265" fmla="*/ 1576606 w 3239999"/>
              <a:gd name="connsiteY27-266" fmla="*/ 526981 h 3032924"/>
              <a:gd name="connsiteX28-267" fmla="*/ 1576606 w 3239999"/>
              <a:gd name="connsiteY28-268" fmla="*/ 2765302 h 3032924"/>
              <a:gd name="connsiteX29-269" fmla="*/ 378630 w 3239999"/>
              <a:gd name="connsiteY29-270" fmla="*/ 2472117 h 3032924"/>
              <a:gd name="connsiteX30-271" fmla="*/ 384918 w 3239999"/>
              <a:gd name="connsiteY30-272" fmla="*/ 526981 h 3032924"/>
              <a:gd name="connsiteX31-273" fmla="*/ 239143 w 3239999"/>
              <a:gd name="connsiteY31-274" fmla="*/ 526981 h 3032924"/>
              <a:gd name="connsiteX32-275" fmla="*/ 239143 w 3239999"/>
              <a:gd name="connsiteY32-276" fmla="*/ 2776423 h 3032924"/>
              <a:gd name="connsiteX33-277" fmla="*/ 1576606 w 3239999"/>
              <a:gd name="connsiteY33-278" fmla="*/ 2776423 h 3032924"/>
              <a:gd name="connsiteX34-279" fmla="*/ 1668046 w 3239999"/>
              <a:gd name="connsiteY34-280" fmla="*/ 2869642 h 3032924"/>
              <a:gd name="connsiteX0-281" fmla="*/ 1576606 w 3239999"/>
              <a:gd name="connsiteY0-282" fmla="*/ 2778202 h 3032924"/>
              <a:gd name="connsiteX1-283" fmla="*/ 1663394 w 3239999"/>
              <a:gd name="connsiteY1-284" fmla="*/ 2778202 h 3032924"/>
              <a:gd name="connsiteX2-285" fmla="*/ 1663394 w 3239999"/>
              <a:gd name="connsiteY2-286" fmla="*/ 2776423 h 3032924"/>
              <a:gd name="connsiteX3-287" fmla="*/ 3000856 w 3239999"/>
              <a:gd name="connsiteY3-288" fmla="*/ 2776423 h 3032924"/>
              <a:gd name="connsiteX4-289" fmla="*/ 3000856 w 3239999"/>
              <a:gd name="connsiteY4-290" fmla="*/ 526981 h 3032924"/>
              <a:gd name="connsiteX5-291" fmla="*/ 2855082 w 3239999"/>
              <a:gd name="connsiteY5-292" fmla="*/ 526981 h 3032924"/>
              <a:gd name="connsiteX6-293" fmla="*/ 2861369 w 3239999"/>
              <a:gd name="connsiteY6-294" fmla="*/ 2472117 h 3032924"/>
              <a:gd name="connsiteX7-295" fmla="*/ 1663394 w 3239999"/>
              <a:gd name="connsiteY7-296" fmla="*/ 2765302 h 3032924"/>
              <a:gd name="connsiteX8-297" fmla="*/ 1663394 w 3239999"/>
              <a:gd name="connsiteY8-298" fmla="*/ 526981 h 3032924"/>
              <a:gd name="connsiteX9-299" fmla="*/ 1663394 w 3239999"/>
              <a:gd name="connsiteY9-300" fmla="*/ 430441 h 3032924"/>
              <a:gd name="connsiteX10-301" fmla="*/ 1663394 w 3239999"/>
              <a:gd name="connsiteY10-302" fmla="*/ 402054 h 3032924"/>
              <a:gd name="connsiteX11-303" fmla="*/ 2406065 w 3239999"/>
              <a:gd name="connsiteY11-304" fmla="*/ 22 h 3032924"/>
              <a:gd name="connsiteX12-305" fmla="*/ 2853673 w 3239999"/>
              <a:gd name="connsiteY12-306" fmla="*/ 91100 h 3032924"/>
              <a:gd name="connsiteX13-307" fmla="*/ 2854770 w 3239999"/>
              <a:gd name="connsiteY13-308" fmla="*/ 430441 h 3032924"/>
              <a:gd name="connsiteX14-309" fmla="*/ 3120669 w 3239999"/>
              <a:gd name="connsiteY14-310" fmla="*/ 428517 h 3032924"/>
              <a:gd name="connsiteX15-311" fmla="*/ 3120669 w 3239999"/>
              <a:gd name="connsiteY15-312" fmla="*/ 738345 h 3032924"/>
              <a:gd name="connsiteX16-313" fmla="*/ 3239999 w 3239999"/>
              <a:gd name="connsiteY16-314" fmla="*/ 738345 h 3032924"/>
              <a:gd name="connsiteX17-315" fmla="*/ 3239999 w 3239999"/>
              <a:gd name="connsiteY17-316" fmla="*/ 3032924 h 3032924"/>
              <a:gd name="connsiteX18-317" fmla="*/ 0 w 3239999"/>
              <a:gd name="connsiteY18-318" fmla="*/ 3032924 h 3032924"/>
              <a:gd name="connsiteX19-319" fmla="*/ 0 w 3239999"/>
              <a:gd name="connsiteY19-320" fmla="*/ 738345 h 3032924"/>
              <a:gd name="connsiteX20-321" fmla="*/ 102477 w 3239999"/>
              <a:gd name="connsiteY20-322" fmla="*/ 738345 h 3032924"/>
              <a:gd name="connsiteX21-323" fmla="*/ 102477 w 3239999"/>
              <a:gd name="connsiteY21-324" fmla="*/ 428517 h 3032924"/>
              <a:gd name="connsiteX22-325" fmla="*/ 385229 w 3239999"/>
              <a:gd name="connsiteY22-326" fmla="*/ 430441 h 3032924"/>
              <a:gd name="connsiteX23-327" fmla="*/ 386326 w 3239999"/>
              <a:gd name="connsiteY23-328" fmla="*/ 91100 h 3032924"/>
              <a:gd name="connsiteX24-329" fmla="*/ 833935 w 3239999"/>
              <a:gd name="connsiteY24-330" fmla="*/ 22 h 3032924"/>
              <a:gd name="connsiteX25-331" fmla="*/ 1576606 w 3239999"/>
              <a:gd name="connsiteY25-332" fmla="*/ 402054 h 3032924"/>
              <a:gd name="connsiteX26-333" fmla="*/ 1576606 w 3239999"/>
              <a:gd name="connsiteY26-334" fmla="*/ 430441 h 3032924"/>
              <a:gd name="connsiteX27-335" fmla="*/ 1576606 w 3239999"/>
              <a:gd name="connsiteY27-336" fmla="*/ 526981 h 3032924"/>
              <a:gd name="connsiteX28-337" fmla="*/ 1576606 w 3239999"/>
              <a:gd name="connsiteY28-338" fmla="*/ 2765302 h 3032924"/>
              <a:gd name="connsiteX29-339" fmla="*/ 378630 w 3239999"/>
              <a:gd name="connsiteY29-340" fmla="*/ 2472117 h 3032924"/>
              <a:gd name="connsiteX30-341" fmla="*/ 384918 w 3239999"/>
              <a:gd name="connsiteY30-342" fmla="*/ 526981 h 3032924"/>
              <a:gd name="connsiteX31-343" fmla="*/ 239143 w 3239999"/>
              <a:gd name="connsiteY31-344" fmla="*/ 526981 h 3032924"/>
              <a:gd name="connsiteX32-345" fmla="*/ 239143 w 3239999"/>
              <a:gd name="connsiteY32-346" fmla="*/ 2776423 h 3032924"/>
              <a:gd name="connsiteX33-347" fmla="*/ 1576606 w 3239999"/>
              <a:gd name="connsiteY33-348" fmla="*/ 2776423 h 3032924"/>
              <a:gd name="connsiteX34-349" fmla="*/ 1668046 w 3239999"/>
              <a:gd name="connsiteY34-350" fmla="*/ 2869642 h 3032924"/>
              <a:gd name="connsiteX0-351" fmla="*/ 1576606 w 3239999"/>
              <a:gd name="connsiteY0-352" fmla="*/ 2778202 h 3032924"/>
              <a:gd name="connsiteX1-353" fmla="*/ 1663394 w 3239999"/>
              <a:gd name="connsiteY1-354" fmla="*/ 2778202 h 3032924"/>
              <a:gd name="connsiteX2-355" fmla="*/ 1663394 w 3239999"/>
              <a:gd name="connsiteY2-356" fmla="*/ 2776423 h 3032924"/>
              <a:gd name="connsiteX3-357" fmla="*/ 3000856 w 3239999"/>
              <a:gd name="connsiteY3-358" fmla="*/ 2776423 h 3032924"/>
              <a:gd name="connsiteX4-359" fmla="*/ 3000856 w 3239999"/>
              <a:gd name="connsiteY4-360" fmla="*/ 526981 h 3032924"/>
              <a:gd name="connsiteX5-361" fmla="*/ 2855082 w 3239999"/>
              <a:gd name="connsiteY5-362" fmla="*/ 526981 h 3032924"/>
              <a:gd name="connsiteX6-363" fmla="*/ 2861369 w 3239999"/>
              <a:gd name="connsiteY6-364" fmla="*/ 2472117 h 3032924"/>
              <a:gd name="connsiteX7-365" fmla="*/ 1663394 w 3239999"/>
              <a:gd name="connsiteY7-366" fmla="*/ 2765302 h 3032924"/>
              <a:gd name="connsiteX8-367" fmla="*/ 1663394 w 3239999"/>
              <a:gd name="connsiteY8-368" fmla="*/ 526981 h 3032924"/>
              <a:gd name="connsiteX9-369" fmla="*/ 1663394 w 3239999"/>
              <a:gd name="connsiteY9-370" fmla="*/ 430441 h 3032924"/>
              <a:gd name="connsiteX10-371" fmla="*/ 1663394 w 3239999"/>
              <a:gd name="connsiteY10-372" fmla="*/ 402054 h 3032924"/>
              <a:gd name="connsiteX11-373" fmla="*/ 2406065 w 3239999"/>
              <a:gd name="connsiteY11-374" fmla="*/ 22 h 3032924"/>
              <a:gd name="connsiteX12-375" fmla="*/ 2853673 w 3239999"/>
              <a:gd name="connsiteY12-376" fmla="*/ 91100 h 3032924"/>
              <a:gd name="connsiteX13-377" fmla="*/ 2854770 w 3239999"/>
              <a:gd name="connsiteY13-378" fmla="*/ 430441 h 3032924"/>
              <a:gd name="connsiteX14-379" fmla="*/ 3120669 w 3239999"/>
              <a:gd name="connsiteY14-380" fmla="*/ 428517 h 3032924"/>
              <a:gd name="connsiteX15-381" fmla="*/ 3120669 w 3239999"/>
              <a:gd name="connsiteY15-382" fmla="*/ 738345 h 3032924"/>
              <a:gd name="connsiteX16-383" fmla="*/ 3239999 w 3239999"/>
              <a:gd name="connsiteY16-384" fmla="*/ 738345 h 3032924"/>
              <a:gd name="connsiteX17-385" fmla="*/ 3239999 w 3239999"/>
              <a:gd name="connsiteY17-386" fmla="*/ 3032924 h 3032924"/>
              <a:gd name="connsiteX18-387" fmla="*/ 0 w 3239999"/>
              <a:gd name="connsiteY18-388" fmla="*/ 3032924 h 3032924"/>
              <a:gd name="connsiteX19-389" fmla="*/ 0 w 3239999"/>
              <a:gd name="connsiteY19-390" fmla="*/ 738345 h 3032924"/>
              <a:gd name="connsiteX20-391" fmla="*/ 102477 w 3239999"/>
              <a:gd name="connsiteY20-392" fmla="*/ 738345 h 3032924"/>
              <a:gd name="connsiteX21-393" fmla="*/ 102477 w 3239999"/>
              <a:gd name="connsiteY21-394" fmla="*/ 428517 h 3032924"/>
              <a:gd name="connsiteX22-395" fmla="*/ 385229 w 3239999"/>
              <a:gd name="connsiteY22-396" fmla="*/ 430441 h 3032924"/>
              <a:gd name="connsiteX23-397" fmla="*/ 386326 w 3239999"/>
              <a:gd name="connsiteY23-398" fmla="*/ 91100 h 3032924"/>
              <a:gd name="connsiteX24-399" fmla="*/ 833935 w 3239999"/>
              <a:gd name="connsiteY24-400" fmla="*/ 22 h 3032924"/>
              <a:gd name="connsiteX25-401" fmla="*/ 1576606 w 3239999"/>
              <a:gd name="connsiteY25-402" fmla="*/ 402054 h 3032924"/>
              <a:gd name="connsiteX26-403" fmla="*/ 1576606 w 3239999"/>
              <a:gd name="connsiteY26-404" fmla="*/ 430441 h 3032924"/>
              <a:gd name="connsiteX27-405" fmla="*/ 1576606 w 3239999"/>
              <a:gd name="connsiteY27-406" fmla="*/ 526981 h 3032924"/>
              <a:gd name="connsiteX28-407" fmla="*/ 1576606 w 3239999"/>
              <a:gd name="connsiteY28-408" fmla="*/ 2765302 h 3032924"/>
              <a:gd name="connsiteX29-409" fmla="*/ 378630 w 3239999"/>
              <a:gd name="connsiteY29-410" fmla="*/ 2472117 h 3032924"/>
              <a:gd name="connsiteX30-411" fmla="*/ 384918 w 3239999"/>
              <a:gd name="connsiteY30-412" fmla="*/ 526981 h 3032924"/>
              <a:gd name="connsiteX31-413" fmla="*/ 239143 w 3239999"/>
              <a:gd name="connsiteY31-414" fmla="*/ 526981 h 3032924"/>
              <a:gd name="connsiteX32-415" fmla="*/ 239143 w 3239999"/>
              <a:gd name="connsiteY32-416" fmla="*/ 2776423 h 3032924"/>
              <a:gd name="connsiteX33-417" fmla="*/ 1576606 w 3239999"/>
              <a:gd name="connsiteY33-418" fmla="*/ 2776423 h 3032924"/>
              <a:gd name="connsiteX34-419" fmla="*/ 1668046 w 3239999"/>
              <a:gd name="connsiteY34-420" fmla="*/ 2869642 h 3032924"/>
              <a:gd name="connsiteX0-421" fmla="*/ 1576606 w 3239999"/>
              <a:gd name="connsiteY0-422" fmla="*/ 2778202 h 3032924"/>
              <a:gd name="connsiteX1-423" fmla="*/ 1663394 w 3239999"/>
              <a:gd name="connsiteY1-424" fmla="*/ 2778202 h 3032924"/>
              <a:gd name="connsiteX2-425" fmla="*/ 1663394 w 3239999"/>
              <a:gd name="connsiteY2-426" fmla="*/ 2776423 h 3032924"/>
              <a:gd name="connsiteX3-427" fmla="*/ 3000856 w 3239999"/>
              <a:gd name="connsiteY3-428" fmla="*/ 2776423 h 3032924"/>
              <a:gd name="connsiteX4-429" fmla="*/ 3000856 w 3239999"/>
              <a:gd name="connsiteY4-430" fmla="*/ 526981 h 3032924"/>
              <a:gd name="connsiteX5-431" fmla="*/ 2855082 w 3239999"/>
              <a:gd name="connsiteY5-432" fmla="*/ 526981 h 3032924"/>
              <a:gd name="connsiteX6-433" fmla="*/ 2861369 w 3239999"/>
              <a:gd name="connsiteY6-434" fmla="*/ 2472117 h 3032924"/>
              <a:gd name="connsiteX7-435" fmla="*/ 1663394 w 3239999"/>
              <a:gd name="connsiteY7-436" fmla="*/ 2765302 h 3032924"/>
              <a:gd name="connsiteX8-437" fmla="*/ 1663394 w 3239999"/>
              <a:gd name="connsiteY8-438" fmla="*/ 526981 h 3032924"/>
              <a:gd name="connsiteX9-439" fmla="*/ 1663394 w 3239999"/>
              <a:gd name="connsiteY9-440" fmla="*/ 430441 h 3032924"/>
              <a:gd name="connsiteX10-441" fmla="*/ 1663394 w 3239999"/>
              <a:gd name="connsiteY10-442" fmla="*/ 402054 h 3032924"/>
              <a:gd name="connsiteX11-443" fmla="*/ 2406065 w 3239999"/>
              <a:gd name="connsiteY11-444" fmla="*/ 22 h 3032924"/>
              <a:gd name="connsiteX12-445" fmla="*/ 2853673 w 3239999"/>
              <a:gd name="connsiteY12-446" fmla="*/ 91100 h 3032924"/>
              <a:gd name="connsiteX13-447" fmla="*/ 2854770 w 3239999"/>
              <a:gd name="connsiteY13-448" fmla="*/ 430441 h 3032924"/>
              <a:gd name="connsiteX14-449" fmla="*/ 3120669 w 3239999"/>
              <a:gd name="connsiteY14-450" fmla="*/ 428517 h 3032924"/>
              <a:gd name="connsiteX15-451" fmla="*/ 3120669 w 3239999"/>
              <a:gd name="connsiteY15-452" fmla="*/ 738345 h 3032924"/>
              <a:gd name="connsiteX16-453" fmla="*/ 3239999 w 3239999"/>
              <a:gd name="connsiteY16-454" fmla="*/ 738345 h 3032924"/>
              <a:gd name="connsiteX17-455" fmla="*/ 3239999 w 3239999"/>
              <a:gd name="connsiteY17-456" fmla="*/ 3032924 h 3032924"/>
              <a:gd name="connsiteX18-457" fmla="*/ 0 w 3239999"/>
              <a:gd name="connsiteY18-458" fmla="*/ 3032924 h 3032924"/>
              <a:gd name="connsiteX19-459" fmla="*/ 0 w 3239999"/>
              <a:gd name="connsiteY19-460" fmla="*/ 738345 h 3032924"/>
              <a:gd name="connsiteX20-461" fmla="*/ 102477 w 3239999"/>
              <a:gd name="connsiteY20-462" fmla="*/ 738345 h 3032924"/>
              <a:gd name="connsiteX21-463" fmla="*/ 102477 w 3239999"/>
              <a:gd name="connsiteY21-464" fmla="*/ 428517 h 3032924"/>
              <a:gd name="connsiteX22-465" fmla="*/ 385229 w 3239999"/>
              <a:gd name="connsiteY22-466" fmla="*/ 430441 h 3032924"/>
              <a:gd name="connsiteX23-467" fmla="*/ 386326 w 3239999"/>
              <a:gd name="connsiteY23-468" fmla="*/ 91100 h 3032924"/>
              <a:gd name="connsiteX24-469" fmla="*/ 833935 w 3239999"/>
              <a:gd name="connsiteY24-470" fmla="*/ 22 h 3032924"/>
              <a:gd name="connsiteX25-471" fmla="*/ 1576606 w 3239999"/>
              <a:gd name="connsiteY25-472" fmla="*/ 402054 h 3032924"/>
              <a:gd name="connsiteX26-473" fmla="*/ 1576606 w 3239999"/>
              <a:gd name="connsiteY26-474" fmla="*/ 430441 h 3032924"/>
              <a:gd name="connsiteX27-475" fmla="*/ 1576606 w 3239999"/>
              <a:gd name="connsiteY27-476" fmla="*/ 526981 h 3032924"/>
              <a:gd name="connsiteX28-477" fmla="*/ 1576606 w 3239999"/>
              <a:gd name="connsiteY28-478" fmla="*/ 2765302 h 3032924"/>
              <a:gd name="connsiteX29-479" fmla="*/ 378630 w 3239999"/>
              <a:gd name="connsiteY29-480" fmla="*/ 2472117 h 3032924"/>
              <a:gd name="connsiteX30-481" fmla="*/ 384918 w 3239999"/>
              <a:gd name="connsiteY30-482" fmla="*/ 526981 h 3032924"/>
              <a:gd name="connsiteX31-483" fmla="*/ 239143 w 3239999"/>
              <a:gd name="connsiteY31-484" fmla="*/ 526981 h 3032924"/>
              <a:gd name="connsiteX32-485" fmla="*/ 239143 w 3239999"/>
              <a:gd name="connsiteY32-486" fmla="*/ 2776423 h 3032924"/>
              <a:gd name="connsiteX33-487" fmla="*/ 1576606 w 3239999"/>
              <a:gd name="connsiteY33-488" fmla="*/ 2776423 h 3032924"/>
              <a:gd name="connsiteX34-489" fmla="*/ 1668046 w 3239999"/>
              <a:gd name="connsiteY34-490" fmla="*/ 2869642 h 3032924"/>
              <a:gd name="connsiteX0-491" fmla="*/ 1576606 w 3239999"/>
              <a:gd name="connsiteY0-492" fmla="*/ 2778202 h 3032924"/>
              <a:gd name="connsiteX1-493" fmla="*/ 1663394 w 3239999"/>
              <a:gd name="connsiteY1-494" fmla="*/ 2778202 h 3032924"/>
              <a:gd name="connsiteX2-495" fmla="*/ 1663394 w 3239999"/>
              <a:gd name="connsiteY2-496" fmla="*/ 2776423 h 3032924"/>
              <a:gd name="connsiteX3-497" fmla="*/ 3000856 w 3239999"/>
              <a:gd name="connsiteY3-498" fmla="*/ 2776423 h 3032924"/>
              <a:gd name="connsiteX4-499" fmla="*/ 3000856 w 3239999"/>
              <a:gd name="connsiteY4-500" fmla="*/ 526981 h 3032924"/>
              <a:gd name="connsiteX5-501" fmla="*/ 2855082 w 3239999"/>
              <a:gd name="connsiteY5-502" fmla="*/ 526981 h 3032924"/>
              <a:gd name="connsiteX6-503" fmla="*/ 2861369 w 3239999"/>
              <a:gd name="connsiteY6-504" fmla="*/ 2472117 h 3032924"/>
              <a:gd name="connsiteX7-505" fmla="*/ 1663394 w 3239999"/>
              <a:gd name="connsiteY7-506" fmla="*/ 2765302 h 3032924"/>
              <a:gd name="connsiteX8-507" fmla="*/ 1663394 w 3239999"/>
              <a:gd name="connsiteY8-508" fmla="*/ 526981 h 3032924"/>
              <a:gd name="connsiteX9-509" fmla="*/ 1663394 w 3239999"/>
              <a:gd name="connsiteY9-510" fmla="*/ 430441 h 3032924"/>
              <a:gd name="connsiteX10-511" fmla="*/ 1663394 w 3239999"/>
              <a:gd name="connsiteY10-512" fmla="*/ 402054 h 3032924"/>
              <a:gd name="connsiteX11-513" fmla="*/ 2406065 w 3239999"/>
              <a:gd name="connsiteY11-514" fmla="*/ 22 h 3032924"/>
              <a:gd name="connsiteX12-515" fmla="*/ 2853673 w 3239999"/>
              <a:gd name="connsiteY12-516" fmla="*/ 91100 h 3032924"/>
              <a:gd name="connsiteX13-517" fmla="*/ 2854770 w 3239999"/>
              <a:gd name="connsiteY13-518" fmla="*/ 430441 h 3032924"/>
              <a:gd name="connsiteX14-519" fmla="*/ 3120669 w 3239999"/>
              <a:gd name="connsiteY14-520" fmla="*/ 428517 h 3032924"/>
              <a:gd name="connsiteX15-521" fmla="*/ 3120669 w 3239999"/>
              <a:gd name="connsiteY15-522" fmla="*/ 738345 h 3032924"/>
              <a:gd name="connsiteX16-523" fmla="*/ 3239999 w 3239999"/>
              <a:gd name="connsiteY16-524" fmla="*/ 738345 h 3032924"/>
              <a:gd name="connsiteX17-525" fmla="*/ 3239999 w 3239999"/>
              <a:gd name="connsiteY17-526" fmla="*/ 3032924 h 3032924"/>
              <a:gd name="connsiteX18-527" fmla="*/ 0 w 3239999"/>
              <a:gd name="connsiteY18-528" fmla="*/ 3032924 h 3032924"/>
              <a:gd name="connsiteX19-529" fmla="*/ 0 w 3239999"/>
              <a:gd name="connsiteY19-530" fmla="*/ 738345 h 3032924"/>
              <a:gd name="connsiteX20-531" fmla="*/ 102477 w 3239999"/>
              <a:gd name="connsiteY20-532" fmla="*/ 738345 h 3032924"/>
              <a:gd name="connsiteX21-533" fmla="*/ 102477 w 3239999"/>
              <a:gd name="connsiteY21-534" fmla="*/ 428517 h 3032924"/>
              <a:gd name="connsiteX22-535" fmla="*/ 385229 w 3239999"/>
              <a:gd name="connsiteY22-536" fmla="*/ 430441 h 3032924"/>
              <a:gd name="connsiteX23-537" fmla="*/ 386326 w 3239999"/>
              <a:gd name="connsiteY23-538" fmla="*/ 91100 h 3032924"/>
              <a:gd name="connsiteX24-539" fmla="*/ 833935 w 3239999"/>
              <a:gd name="connsiteY24-540" fmla="*/ 22 h 3032924"/>
              <a:gd name="connsiteX25-541" fmla="*/ 1576606 w 3239999"/>
              <a:gd name="connsiteY25-542" fmla="*/ 402054 h 3032924"/>
              <a:gd name="connsiteX26-543" fmla="*/ 1576606 w 3239999"/>
              <a:gd name="connsiteY26-544" fmla="*/ 430441 h 3032924"/>
              <a:gd name="connsiteX27-545" fmla="*/ 1576606 w 3239999"/>
              <a:gd name="connsiteY27-546" fmla="*/ 526981 h 3032924"/>
              <a:gd name="connsiteX28-547" fmla="*/ 1576606 w 3239999"/>
              <a:gd name="connsiteY28-548" fmla="*/ 2765302 h 3032924"/>
              <a:gd name="connsiteX29-549" fmla="*/ 378630 w 3239999"/>
              <a:gd name="connsiteY29-550" fmla="*/ 2472117 h 3032924"/>
              <a:gd name="connsiteX30-551" fmla="*/ 384918 w 3239999"/>
              <a:gd name="connsiteY30-552" fmla="*/ 526981 h 3032924"/>
              <a:gd name="connsiteX31-553" fmla="*/ 239143 w 3239999"/>
              <a:gd name="connsiteY31-554" fmla="*/ 526981 h 3032924"/>
              <a:gd name="connsiteX32-555" fmla="*/ 239143 w 3239999"/>
              <a:gd name="connsiteY32-556" fmla="*/ 2776423 h 3032924"/>
              <a:gd name="connsiteX33-557" fmla="*/ 1576606 w 3239999"/>
              <a:gd name="connsiteY33-558" fmla="*/ 2776423 h 3032924"/>
              <a:gd name="connsiteX34-559" fmla="*/ 1668046 w 3239999"/>
              <a:gd name="connsiteY34-560" fmla="*/ 2869642 h 3032924"/>
              <a:gd name="connsiteX0-561" fmla="*/ 1576606 w 3239999"/>
              <a:gd name="connsiteY0-562" fmla="*/ 2778202 h 3032924"/>
              <a:gd name="connsiteX1-563" fmla="*/ 1663394 w 3239999"/>
              <a:gd name="connsiteY1-564" fmla="*/ 2778202 h 3032924"/>
              <a:gd name="connsiteX2-565" fmla="*/ 1663394 w 3239999"/>
              <a:gd name="connsiteY2-566" fmla="*/ 2776423 h 3032924"/>
              <a:gd name="connsiteX3-567" fmla="*/ 3000856 w 3239999"/>
              <a:gd name="connsiteY3-568" fmla="*/ 2776423 h 3032924"/>
              <a:gd name="connsiteX4-569" fmla="*/ 3000856 w 3239999"/>
              <a:gd name="connsiteY4-570" fmla="*/ 526981 h 3032924"/>
              <a:gd name="connsiteX5-571" fmla="*/ 2855082 w 3239999"/>
              <a:gd name="connsiteY5-572" fmla="*/ 526981 h 3032924"/>
              <a:gd name="connsiteX6-573" fmla="*/ 2861369 w 3239999"/>
              <a:gd name="connsiteY6-574" fmla="*/ 2472117 h 3032924"/>
              <a:gd name="connsiteX7-575" fmla="*/ 1663394 w 3239999"/>
              <a:gd name="connsiteY7-576" fmla="*/ 2765302 h 3032924"/>
              <a:gd name="connsiteX8-577" fmla="*/ 1663394 w 3239999"/>
              <a:gd name="connsiteY8-578" fmla="*/ 526981 h 3032924"/>
              <a:gd name="connsiteX9-579" fmla="*/ 1663394 w 3239999"/>
              <a:gd name="connsiteY9-580" fmla="*/ 430441 h 3032924"/>
              <a:gd name="connsiteX10-581" fmla="*/ 1663394 w 3239999"/>
              <a:gd name="connsiteY10-582" fmla="*/ 402054 h 3032924"/>
              <a:gd name="connsiteX11-583" fmla="*/ 2406065 w 3239999"/>
              <a:gd name="connsiteY11-584" fmla="*/ 22 h 3032924"/>
              <a:gd name="connsiteX12-585" fmla="*/ 2853673 w 3239999"/>
              <a:gd name="connsiteY12-586" fmla="*/ 91100 h 3032924"/>
              <a:gd name="connsiteX13-587" fmla="*/ 2854770 w 3239999"/>
              <a:gd name="connsiteY13-588" fmla="*/ 430441 h 3032924"/>
              <a:gd name="connsiteX14-589" fmla="*/ 3120669 w 3239999"/>
              <a:gd name="connsiteY14-590" fmla="*/ 428517 h 3032924"/>
              <a:gd name="connsiteX15-591" fmla="*/ 3120669 w 3239999"/>
              <a:gd name="connsiteY15-592" fmla="*/ 738345 h 3032924"/>
              <a:gd name="connsiteX16-593" fmla="*/ 3239999 w 3239999"/>
              <a:gd name="connsiteY16-594" fmla="*/ 738345 h 3032924"/>
              <a:gd name="connsiteX17-595" fmla="*/ 3239999 w 3239999"/>
              <a:gd name="connsiteY17-596" fmla="*/ 3032924 h 3032924"/>
              <a:gd name="connsiteX18-597" fmla="*/ 0 w 3239999"/>
              <a:gd name="connsiteY18-598" fmla="*/ 3032924 h 3032924"/>
              <a:gd name="connsiteX19-599" fmla="*/ 0 w 3239999"/>
              <a:gd name="connsiteY19-600" fmla="*/ 738345 h 3032924"/>
              <a:gd name="connsiteX20-601" fmla="*/ 102477 w 3239999"/>
              <a:gd name="connsiteY20-602" fmla="*/ 738345 h 3032924"/>
              <a:gd name="connsiteX21-603" fmla="*/ 102477 w 3239999"/>
              <a:gd name="connsiteY21-604" fmla="*/ 428517 h 3032924"/>
              <a:gd name="connsiteX22-605" fmla="*/ 385229 w 3239999"/>
              <a:gd name="connsiteY22-606" fmla="*/ 430441 h 3032924"/>
              <a:gd name="connsiteX23-607" fmla="*/ 386326 w 3239999"/>
              <a:gd name="connsiteY23-608" fmla="*/ 91100 h 3032924"/>
              <a:gd name="connsiteX24-609" fmla="*/ 833935 w 3239999"/>
              <a:gd name="connsiteY24-610" fmla="*/ 22 h 3032924"/>
              <a:gd name="connsiteX25-611" fmla="*/ 1576606 w 3239999"/>
              <a:gd name="connsiteY25-612" fmla="*/ 402054 h 3032924"/>
              <a:gd name="connsiteX26-613" fmla="*/ 1576606 w 3239999"/>
              <a:gd name="connsiteY26-614" fmla="*/ 430441 h 3032924"/>
              <a:gd name="connsiteX27-615" fmla="*/ 1576606 w 3239999"/>
              <a:gd name="connsiteY27-616" fmla="*/ 526981 h 3032924"/>
              <a:gd name="connsiteX28-617" fmla="*/ 1576606 w 3239999"/>
              <a:gd name="connsiteY28-618" fmla="*/ 2765302 h 3032924"/>
              <a:gd name="connsiteX29-619" fmla="*/ 378630 w 3239999"/>
              <a:gd name="connsiteY29-620" fmla="*/ 2472117 h 3032924"/>
              <a:gd name="connsiteX30-621" fmla="*/ 384918 w 3239999"/>
              <a:gd name="connsiteY30-622" fmla="*/ 526981 h 3032924"/>
              <a:gd name="connsiteX31-623" fmla="*/ 239143 w 3239999"/>
              <a:gd name="connsiteY31-624" fmla="*/ 526981 h 3032924"/>
              <a:gd name="connsiteX32-625" fmla="*/ 239143 w 3239999"/>
              <a:gd name="connsiteY32-626" fmla="*/ 2776423 h 3032924"/>
              <a:gd name="connsiteX33-627" fmla="*/ 1576606 w 3239999"/>
              <a:gd name="connsiteY33-628" fmla="*/ 2776423 h 3032924"/>
              <a:gd name="connsiteX34-629" fmla="*/ 1668046 w 3239999"/>
              <a:gd name="connsiteY34-630" fmla="*/ 2869642 h 3032924"/>
              <a:gd name="connsiteX0-631" fmla="*/ 1576606 w 3239999"/>
              <a:gd name="connsiteY0-632" fmla="*/ 2778202 h 3032924"/>
              <a:gd name="connsiteX1-633" fmla="*/ 1663394 w 3239999"/>
              <a:gd name="connsiteY1-634" fmla="*/ 2778202 h 3032924"/>
              <a:gd name="connsiteX2-635" fmla="*/ 1663394 w 3239999"/>
              <a:gd name="connsiteY2-636" fmla="*/ 2776423 h 3032924"/>
              <a:gd name="connsiteX3-637" fmla="*/ 3000856 w 3239999"/>
              <a:gd name="connsiteY3-638" fmla="*/ 2776423 h 3032924"/>
              <a:gd name="connsiteX4-639" fmla="*/ 3000856 w 3239999"/>
              <a:gd name="connsiteY4-640" fmla="*/ 526981 h 3032924"/>
              <a:gd name="connsiteX5-641" fmla="*/ 2855082 w 3239999"/>
              <a:gd name="connsiteY5-642" fmla="*/ 526981 h 3032924"/>
              <a:gd name="connsiteX6-643" fmla="*/ 2861369 w 3239999"/>
              <a:gd name="connsiteY6-644" fmla="*/ 2472117 h 3032924"/>
              <a:gd name="connsiteX7-645" fmla="*/ 1663394 w 3239999"/>
              <a:gd name="connsiteY7-646" fmla="*/ 2765302 h 3032924"/>
              <a:gd name="connsiteX8-647" fmla="*/ 1663394 w 3239999"/>
              <a:gd name="connsiteY8-648" fmla="*/ 526981 h 3032924"/>
              <a:gd name="connsiteX9-649" fmla="*/ 1663394 w 3239999"/>
              <a:gd name="connsiteY9-650" fmla="*/ 430441 h 3032924"/>
              <a:gd name="connsiteX10-651" fmla="*/ 1663394 w 3239999"/>
              <a:gd name="connsiteY10-652" fmla="*/ 402054 h 3032924"/>
              <a:gd name="connsiteX11-653" fmla="*/ 2406065 w 3239999"/>
              <a:gd name="connsiteY11-654" fmla="*/ 22 h 3032924"/>
              <a:gd name="connsiteX12-655" fmla="*/ 2853673 w 3239999"/>
              <a:gd name="connsiteY12-656" fmla="*/ 91100 h 3032924"/>
              <a:gd name="connsiteX13-657" fmla="*/ 2854770 w 3239999"/>
              <a:gd name="connsiteY13-658" fmla="*/ 430441 h 3032924"/>
              <a:gd name="connsiteX14-659" fmla="*/ 3120669 w 3239999"/>
              <a:gd name="connsiteY14-660" fmla="*/ 428517 h 3032924"/>
              <a:gd name="connsiteX15-661" fmla="*/ 3120669 w 3239999"/>
              <a:gd name="connsiteY15-662" fmla="*/ 738345 h 3032924"/>
              <a:gd name="connsiteX16-663" fmla="*/ 3239999 w 3239999"/>
              <a:gd name="connsiteY16-664" fmla="*/ 738345 h 3032924"/>
              <a:gd name="connsiteX17-665" fmla="*/ 3239999 w 3239999"/>
              <a:gd name="connsiteY17-666" fmla="*/ 3032924 h 3032924"/>
              <a:gd name="connsiteX18-667" fmla="*/ 0 w 3239999"/>
              <a:gd name="connsiteY18-668" fmla="*/ 3032924 h 3032924"/>
              <a:gd name="connsiteX19-669" fmla="*/ 0 w 3239999"/>
              <a:gd name="connsiteY19-670" fmla="*/ 738345 h 3032924"/>
              <a:gd name="connsiteX20-671" fmla="*/ 102477 w 3239999"/>
              <a:gd name="connsiteY20-672" fmla="*/ 738345 h 3032924"/>
              <a:gd name="connsiteX21-673" fmla="*/ 102477 w 3239999"/>
              <a:gd name="connsiteY21-674" fmla="*/ 428517 h 3032924"/>
              <a:gd name="connsiteX22-675" fmla="*/ 385229 w 3239999"/>
              <a:gd name="connsiteY22-676" fmla="*/ 430441 h 3032924"/>
              <a:gd name="connsiteX23-677" fmla="*/ 386326 w 3239999"/>
              <a:gd name="connsiteY23-678" fmla="*/ 91100 h 3032924"/>
              <a:gd name="connsiteX24-679" fmla="*/ 833935 w 3239999"/>
              <a:gd name="connsiteY24-680" fmla="*/ 22 h 3032924"/>
              <a:gd name="connsiteX25-681" fmla="*/ 1576606 w 3239999"/>
              <a:gd name="connsiteY25-682" fmla="*/ 402054 h 3032924"/>
              <a:gd name="connsiteX26-683" fmla="*/ 1576606 w 3239999"/>
              <a:gd name="connsiteY26-684" fmla="*/ 430441 h 3032924"/>
              <a:gd name="connsiteX27-685" fmla="*/ 1576606 w 3239999"/>
              <a:gd name="connsiteY27-686" fmla="*/ 526981 h 3032924"/>
              <a:gd name="connsiteX28-687" fmla="*/ 1576606 w 3239999"/>
              <a:gd name="connsiteY28-688" fmla="*/ 2765302 h 3032924"/>
              <a:gd name="connsiteX29-689" fmla="*/ 378630 w 3239999"/>
              <a:gd name="connsiteY29-690" fmla="*/ 2472117 h 3032924"/>
              <a:gd name="connsiteX30-691" fmla="*/ 384918 w 3239999"/>
              <a:gd name="connsiteY30-692" fmla="*/ 526981 h 3032924"/>
              <a:gd name="connsiteX31-693" fmla="*/ 239143 w 3239999"/>
              <a:gd name="connsiteY31-694" fmla="*/ 526981 h 3032924"/>
              <a:gd name="connsiteX32-695" fmla="*/ 239143 w 3239999"/>
              <a:gd name="connsiteY32-696" fmla="*/ 2776423 h 3032924"/>
              <a:gd name="connsiteX33-697" fmla="*/ 1576606 w 3239999"/>
              <a:gd name="connsiteY33-698" fmla="*/ 2776423 h 3032924"/>
              <a:gd name="connsiteX34-699" fmla="*/ 1668046 w 3239999"/>
              <a:gd name="connsiteY34-700" fmla="*/ 2869642 h 3032924"/>
              <a:gd name="connsiteX0-701" fmla="*/ 1576606 w 3239999"/>
              <a:gd name="connsiteY0-702" fmla="*/ 2778202 h 3032924"/>
              <a:gd name="connsiteX1-703" fmla="*/ 1663394 w 3239999"/>
              <a:gd name="connsiteY1-704" fmla="*/ 2778202 h 3032924"/>
              <a:gd name="connsiteX2-705" fmla="*/ 1663394 w 3239999"/>
              <a:gd name="connsiteY2-706" fmla="*/ 2776423 h 3032924"/>
              <a:gd name="connsiteX3-707" fmla="*/ 3000856 w 3239999"/>
              <a:gd name="connsiteY3-708" fmla="*/ 2776423 h 3032924"/>
              <a:gd name="connsiteX4-709" fmla="*/ 3000856 w 3239999"/>
              <a:gd name="connsiteY4-710" fmla="*/ 526981 h 3032924"/>
              <a:gd name="connsiteX5-711" fmla="*/ 2855082 w 3239999"/>
              <a:gd name="connsiteY5-712" fmla="*/ 526981 h 3032924"/>
              <a:gd name="connsiteX6-713" fmla="*/ 2861369 w 3239999"/>
              <a:gd name="connsiteY6-714" fmla="*/ 2472117 h 3032924"/>
              <a:gd name="connsiteX7-715" fmla="*/ 1663394 w 3239999"/>
              <a:gd name="connsiteY7-716" fmla="*/ 2765302 h 3032924"/>
              <a:gd name="connsiteX8-717" fmla="*/ 1663394 w 3239999"/>
              <a:gd name="connsiteY8-718" fmla="*/ 526981 h 3032924"/>
              <a:gd name="connsiteX9-719" fmla="*/ 1663394 w 3239999"/>
              <a:gd name="connsiteY9-720" fmla="*/ 430441 h 3032924"/>
              <a:gd name="connsiteX10-721" fmla="*/ 1663394 w 3239999"/>
              <a:gd name="connsiteY10-722" fmla="*/ 402054 h 3032924"/>
              <a:gd name="connsiteX11-723" fmla="*/ 2406065 w 3239999"/>
              <a:gd name="connsiteY11-724" fmla="*/ 22 h 3032924"/>
              <a:gd name="connsiteX12-725" fmla="*/ 2853673 w 3239999"/>
              <a:gd name="connsiteY12-726" fmla="*/ 91100 h 3032924"/>
              <a:gd name="connsiteX13-727" fmla="*/ 2854770 w 3239999"/>
              <a:gd name="connsiteY13-728" fmla="*/ 430441 h 3032924"/>
              <a:gd name="connsiteX14-729" fmla="*/ 3120669 w 3239999"/>
              <a:gd name="connsiteY14-730" fmla="*/ 428517 h 3032924"/>
              <a:gd name="connsiteX15-731" fmla="*/ 3120669 w 3239999"/>
              <a:gd name="connsiteY15-732" fmla="*/ 738345 h 3032924"/>
              <a:gd name="connsiteX16-733" fmla="*/ 3239999 w 3239999"/>
              <a:gd name="connsiteY16-734" fmla="*/ 738345 h 3032924"/>
              <a:gd name="connsiteX17-735" fmla="*/ 3239999 w 3239999"/>
              <a:gd name="connsiteY17-736" fmla="*/ 3032924 h 3032924"/>
              <a:gd name="connsiteX18-737" fmla="*/ 0 w 3239999"/>
              <a:gd name="connsiteY18-738" fmla="*/ 3032924 h 3032924"/>
              <a:gd name="connsiteX19-739" fmla="*/ 0 w 3239999"/>
              <a:gd name="connsiteY19-740" fmla="*/ 738345 h 3032924"/>
              <a:gd name="connsiteX20-741" fmla="*/ 102477 w 3239999"/>
              <a:gd name="connsiteY20-742" fmla="*/ 738345 h 3032924"/>
              <a:gd name="connsiteX21-743" fmla="*/ 102477 w 3239999"/>
              <a:gd name="connsiteY21-744" fmla="*/ 428517 h 3032924"/>
              <a:gd name="connsiteX22-745" fmla="*/ 385229 w 3239999"/>
              <a:gd name="connsiteY22-746" fmla="*/ 430441 h 3032924"/>
              <a:gd name="connsiteX23-747" fmla="*/ 386326 w 3239999"/>
              <a:gd name="connsiteY23-748" fmla="*/ 91100 h 3032924"/>
              <a:gd name="connsiteX24-749" fmla="*/ 833935 w 3239999"/>
              <a:gd name="connsiteY24-750" fmla="*/ 22 h 3032924"/>
              <a:gd name="connsiteX25-751" fmla="*/ 1576606 w 3239999"/>
              <a:gd name="connsiteY25-752" fmla="*/ 402054 h 3032924"/>
              <a:gd name="connsiteX26-753" fmla="*/ 1576606 w 3239999"/>
              <a:gd name="connsiteY26-754" fmla="*/ 430441 h 3032924"/>
              <a:gd name="connsiteX27-755" fmla="*/ 1576606 w 3239999"/>
              <a:gd name="connsiteY27-756" fmla="*/ 526981 h 3032924"/>
              <a:gd name="connsiteX28-757" fmla="*/ 1576606 w 3239999"/>
              <a:gd name="connsiteY28-758" fmla="*/ 2765302 h 3032924"/>
              <a:gd name="connsiteX29-759" fmla="*/ 378630 w 3239999"/>
              <a:gd name="connsiteY29-760" fmla="*/ 2472117 h 3032924"/>
              <a:gd name="connsiteX30-761" fmla="*/ 384918 w 3239999"/>
              <a:gd name="connsiteY30-762" fmla="*/ 526981 h 3032924"/>
              <a:gd name="connsiteX31-763" fmla="*/ 239143 w 3239999"/>
              <a:gd name="connsiteY31-764" fmla="*/ 526981 h 3032924"/>
              <a:gd name="connsiteX32-765" fmla="*/ 239143 w 3239999"/>
              <a:gd name="connsiteY32-766" fmla="*/ 2776423 h 3032924"/>
              <a:gd name="connsiteX33-767" fmla="*/ 1576606 w 3239999"/>
              <a:gd name="connsiteY33-768" fmla="*/ 2776423 h 3032924"/>
              <a:gd name="connsiteX34-769" fmla="*/ 1668046 w 3239999"/>
              <a:gd name="connsiteY34-770" fmla="*/ 2869642 h 3032924"/>
              <a:gd name="connsiteX0-771" fmla="*/ 1576606 w 3239999"/>
              <a:gd name="connsiteY0-772" fmla="*/ 2778202 h 3032924"/>
              <a:gd name="connsiteX1-773" fmla="*/ 1663394 w 3239999"/>
              <a:gd name="connsiteY1-774" fmla="*/ 2778202 h 3032924"/>
              <a:gd name="connsiteX2-775" fmla="*/ 1663394 w 3239999"/>
              <a:gd name="connsiteY2-776" fmla="*/ 2776423 h 3032924"/>
              <a:gd name="connsiteX3-777" fmla="*/ 3000856 w 3239999"/>
              <a:gd name="connsiteY3-778" fmla="*/ 2776423 h 3032924"/>
              <a:gd name="connsiteX4-779" fmla="*/ 3000856 w 3239999"/>
              <a:gd name="connsiteY4-780" fmla="*/ 526981 h 3032924"/>
              <a:gd name="connsiteX5-781" fmla="*/ 2855082 w 3239999"/>
              <a:gd name="connsiteY5-782" fmla="*/ 526981 h 3032924"/>
              <a:gd name="connsiteX6-783" fmla="*/ 2861369 w 3239999"/>
              <a:gd name="connsiteY6-784" fmla="*/ 2472117 h 3032924"/>
              <a:gd name="connsiteX7-785" fmla="*/ 1663394 w 3239999"/>
              <a:gd name="connsiteY7-786" fmla="*/ 2765302 h 3032924"/>
              <a:gd name="connsiteX8-787" fmla="*/ 1663394 w 3239999"/>
              <a:gd name="connsiteY8-788" fmla="*/ 526981 h 3032924"/>
              <a:gd name="connsiteX9-789" fmla="*/ 1663394 w 3239999"/>
              <a:gd name="connsiteY9-790" fmla="*/ 430441 h 3032924"/>
              <a:gd name="connsiteX10-791" fmla="*/ 1663394 w 3239999"/>
              <a:gd name="connsiteY10-792" fmla="*/ 402054 h 3032924"/>
              <a:gd name="connsiteX11-793" fmla="*/ 2406065 w 3239999"/>
              <a:gd name="connsiteY11-794" fmla="*/ 22 h 3032924"/>
              <a:gd name="connsiteX12-795" fmla="*/ 2853673 w 3239999"/>
              <a:gd name="connsiteY12-796" fmla="*/ 91100 h 3032924"/>
              <a:gd name="connsiteX13-797" fmla="*/ 2854770 w 3239999"/>
              <a:gd name="connsiteY13-798" fmla="*/ 430441 h 3032924"/>
              <a:gd name="connsiteX14-799" fmla="*/ 3120669 w 3239999"/>
              <a:gd name="connsiteY14-800" fmla="*/ 428517 h 3032924"/>
              <a:gd name="connsiteX15-801" fmla="*/ 3120669 w 3239999"/>
              <a:gd name="connsiteY15-802" fmla="*/ 738345 h 3032924"/>
              <a:gd name="connsiteX16-803" fmla="*/ 3239999 w 3239999"/>
              <a:gd name="connsiteY16-804" fmla="*/ 738345 h 3032924"/>
              <a:gd name="connsiteX17-805" fmla="*/ 3239999 w 3239999"/>
              <a:gd name="connsiteY17-806" fmla="*/ 3032924 h 3032924"/>
              <a:gd name="connsiteX18-807" fmla="*/ 0 w 3239999"/>
              <a:gd name="connsiteY18-808" fmla="*/ 3032924 h 3032924"/>
              <a:gd name="connsiteX19-809" fmla="*/ 0 w 3239999"/>
              <a:gd name="connsiteY19-810" fmla="*/ 738345 h 3032924"/>
              <a:gd name="connsiteX20-811" fmla="*/ 102477 w 3239999"/>
              <a:gd name="connsiteY20-812" fmla="*/ 738345 h 3032924"/>
              <a:gd name="connsiteX21-813" fmla="*/ 102477 w 3239999"/>
              <a:gd name="connsiteY21-814" fmla="*/ 428517 h 3032924"/>
              <a:gd name="connsiteX22-815" fmla="*/ 385229 w 3239999"/>
              <a:gd name="connsiteY22-816" fmla="*/ 430441 h 3032924"/>
              <a:gd name="connsiteX23-817" fmla="*/ 386326 w 3239999"/>
              <a:gd name="connsiteY23-818" fmla="*/ 91100 h 3032924"/>
              <a:gd name="connsiteX24-819" fmla="*/ 833935 w 3239999"/>
              <a:gd name="connsiteY24-820" fmla="*/ 22 h 3032924"/>
              <a:gd name="connsiteX25-821" fmla="*/ 1576606 w 3239999"/>
              <a:gd name="connsiteY25-822" fmla="*/ 402054 h 3032924"/>
              <a:gd name="connsiteX26-823" fmla="*/ 1576606 w 3239999"/>
              <a:gd name="connsiteY26-824" fmla="*/ 430441 h 3032924"/>
              <a:gd name="connsiteX27-825" fmla="*/ 1576606 w 3239999"/>
              <a:gd name="connsiteY27-826" fmla="*/ 526981 h 3032924"/>
              <a:gd name="connsiteX28-827" fmla="*/ 1576606 w 3239999"/>
              <a:gd name="connsiteY28-828" fmla="*/ 2765302 h 3032924"/>
              <a:gd name="connsiteX29-829" fmla="*/ 378630 w 3239999"/>
              <a:gd name="connsiteY29-830" fmla="*/ 2472117 h 3032924"/>
              <a:gd name="connsiteX30-831" fmla="*/ 384918 w 3239999"/>
              <a:gd name="connsiteY30-832" fmla="*/ 526981 h 3032924"/>
              <a:gd name="connsiteX31-833" fmla="*/ 239143 w 3239999"/>
              <a:gd name="connsiteY31-834" fmla="*/ 526981 h 3032924"/>
              <a:gd name="connsiteX32-835" fmla="*/ 239143 w 3239999"/>
              <a:gd name="connsiteY32-836" fmla="*/ 2776423 h 3032924"/>
              <a:gd name="connsiteX33-837" fmla="*/ 1576606 w 3239999"/>
              <a:gd name="connsiteY33-838" fmla="*/ 2776423 h 3032924"/>
              <a:gd name="connsiteX34-839" fmla="*/ 1668046 w 3239999"/>
              <a:gd name="connsiteY34-840" fmla="*/ 2869642 h 3032924"/>
              <a:gd name="connsiteX0-841" fmla="*/ 1576606 w 3239999"/>
              <a:gd name="connsiteY0-842" fmla="*/ 2778202 h 3032924"/>
              <a:gd name="connsiteX1-843" fmla="*/ 1663394 w 3239999"/>
              <a:gd name="connsiteY1-844" fmla="*/ 2778202 h 3032924"/>
              <a:gd name="connsiteX2-845" fmla="*/ 1663394 w 3239999"/>
              <a:gd name="connsiteY2-846" fmla="*/ 2776423 h 3032924"/>
              <a:gd name="connsiteX3-847" fmla="*/ 3000856 w 3239999"/>
              <a:gd name="connsiteY3-848" fmla="*/ 2776423 h 3032924"/>
              <a:gd name="connsiteX4-849" fmla="*/ 3000856 w 3239999"/>
              <a:gd name="connsiteY4-850" fmla="*/ 526981 h 3032924"/>
              <a:gd name="connsiteX5-851" fmla="*/ 2855082 w 3239999"/>
              <a:gd name="connsiteY5-852" fmla="*/ 526981 h 3032924"/>
              <a:gd name="connsiteX6-853" fmla="*/ 2861369 w 3239999"/>
              <a:gd name="connsiteY6-854" fmla="*/ 2472117 h 3032924"/>
              <a:gd name="connsiteX7-855" fmla="*/ 1663394 w 3239999"/>
              <a:gd name="connsiteY7-856" fmla="*/ 2765302 h 3032924"/>
              <a:gd name="connsiteX8-857" fmla="*/ 1663394 w 3239999"/>
              <a:gd name="connsiteY8-858" fmla="*/ 526981 h 3032924"/>
              <a:gd name="connsiteX9-859" fmla="*/ 1663394 w 3239999"/>
              <a:gd name="connsiteY9-860" fmla="*/ 430441 h 3032924"/>
              <a:gd name="connsiteX10-861" fmla="*/ 1663394 w 3239999"/>
              <a:gd name="connsiteY10-862" fmla="*/ 402054 h 3032924"/>
              <a:gd name="connsiteX11-863" fmla="*/ 2406065 w 3239999"/>
              <a:gd name="connsiteY11-864" fmla="*/ 22 h 3032924"/>
              <a:gd name="connsiteX12-865" fmla="*/ 2853673 w 3239999"/>
              <a:gd name="connsiteY12-866" fmla="*/ 91100 h 3032924"/>
              <a:gd name="connsiteX13-867" fmla="*/ 2854770 w 3239999"/>
              <a:gd name="connsiteY13-868" fmla="*/ 430441 h 3032924"/>
              <a:gd name="connsiteX14-869" fmla="*/ 3120669 w 3239999"/>
              <a:gd name="connsiteY14-870" fmla="*/ 428517 h 3032924"/>
              <a:gd name="connsiteX15-871" fmla="*/ 3120669 w 3239999"/>
              <a:gd name="connsiteY15-872" fmla="*/ 738345 h 3032924"/>
              <a:gd name="connsiteX16-873" fmla="*/ 3239999 w 3239999"/>
              <a:gd name="connsiteY16-874" fmla="*/ 738345 h 3032924"/>
              <a:gd name="connsiteX17-875" fmla="*/ 3239999 w 3239999"/>
              <a:gd name="connsiteY17-876" fmla="*/ 3032924 h 3032924"/>
              <a:gd name="connsiteX18-877" fmla="*/ 0 w 3239999"/>
              <a:gd name="connsiteY18-878" fmla="*/ 3032924 h 3032924"/>
              <a:gd name="connsiteX19-879" fmla="*/ 0 w 3239999"/>
              <a:gd name="connsiteY19-880" fmla="*/ 738345 h 3032924"/>
              <a:gd name="connsiteX20-881" fmla="*/ 102477 w 3239999"/>
              <a:gd name="connsiteY20-882" fmla="*/ 738345 h 3032924"/>
              <a:gd name="connsiteX21-883" fmla="*/ 102477 w 3239999"/>
              <a:gd name="connsiteY21-884" fmla="*/ 428517 h 3032924"/>
              <a:gd name="connsiteX22-885" fmla="*/ 385229 w 3239999"/>
              <a:gd name="connsiteY22-886" fmla="*/ 430441 h 3032924"/>
              <a:gd name="connsiteX23-887" fmla="*/ 386326 w 3239999"/>
              <a:gd name="connsiteY23-888" fmla="*/ 91100 h 3032924"/>
              <a:gd name="connsiteX24-889" fmla="*/ 833935 w 3239999"/>
              <a:gd name="connsiteY24-890" fmla="*/ 22 h 3032924"/>
              <a:gd name="connsiteX25-891" fmla="*/ 1576606 w 3239999"/>
              <a:gd name="connsiteY25-892" fmla="*/ 402054 h 3032924"/>
              <a:gd name="connsiteX26-893" fmla="*/ 1576606 w 3239999"/>
              <a:gd name="connsiteY26-894" fmla="*/ 430441 h 3032924"/>
              <a:gd name="connsiteX27-895" fmla="*/ 1576606 w 3239999"/>
              <a:gd name="connsiteY27-896" fmla="*/ 526981 h 3032924"/>
              <a:gd name="connsiteX28-897" fmla="*/ 1576606 w 3239999"/>
              <a:gd name="connsiteY28-898" fmla="*/ 2765302 h 3032924"/>
              <a:gd name="connsiteX29-899" fmla="*/ 378630 w 3239999"/>
              <a:gd name="connsiteY29-900" fmla="*/ 2472117 h 3032924"/>
              <a:gd name="connsiteX30-901" fmla="*/ 384918 w 3239999"/>
              <a:gd name="connsiteY30-902" fmla="*/ 526981 h 3032924"/>
              <a:gd name="connsiteX31-903" fmla="*/ 239143 w 3239999"/>
              <a:gd name="connsiteY31-904" fmla="*/ 526981 h 3032924"/>
              <a:gd name="connsiteX32-905" fmla="*/ 239143 w 3239999"/>
              <a:gd name="connsiteY32-906" fmla="*/ 2776423 h 3032924"/>
              <a:gd name="connsiteX33-907" fmla="*/ 1576606 w 3239999"/>
              <a:gd name="connsiteY33-908" fmla="*/ 2776423 h 3032924"/>
              <a:gd name="connsiteX34-909" fmla="*/ 1668046 w 3239999"/>
              <a:gd name="connsiteY34-910" fmla="*/ 2869642 h 3032924"/>
              <a:gd name="connsiteX0-911" fmla="*/ 1576606 w 3239999"/>
              <a:gd name="connsiteY0-912" fmla="*/ 2778202 h 3032924"/>
              <a:gd name="connsiteX1-913" fmla="*/ 1663394 w 3239999"/>
              <a:gd name="connsiteY1-914" fmla="*/ 2778202 h 3032924"/>
              <a:gd name="connsiteX2-915" fmla="*/ 1663394 w 3239999"/>
              <a:gd name="connsiteY2-916" fmla="*/ 2776423 h 3032924"/>
              <a:gd name="connsiteX3-917" fmla="*/ 3000856 w 3239999"/>
              <a:gd name="connsiteY3-918" fmla="*/ 2776423 h 3032924"/>
              <a:gd name="connsiteX4-919" fmla="*/ 3000856 w 3239999"/>
              <a:gd name="connsiteY4-920" fmla="*/ 526981 h 3032924"/>
              <a:gd name="connsiteX5-921" fmla="*/ 2855082 w 3239999"/>
              <a:gd name="connsiteY5-922" fmla="*/ 526981 h 3032924"/>
              <a:gd name="connsiteX6-923" fmla="*/ 2861369 w 3239999"/>
              <a:gd name="connsiteY6-924" fmla="*/ 2472117 h 3032924"/>
              <a:gd name="connsiteX7-925" fmla="*/ 1663394 w 3239999"/>
              <a:gd name="connsiteY7-926" fmla="*/ 2765302 h 3032924"/>
              <a:gd name="connsiteX8-927" fmla="*/ 1663394 w 3239999"/>
              <a:gd name="connsiteY8-928" fmla="*/ 526981 h 3032924"/>
              <a:gd name="connsiteX9-929" fmla="*/ 1663394 w 3239999"/>
              <a:gd name="connsiteY9-930" fmla="*/ 430441 h 3032924"/>
              <a:gd name="connsiteX10-931" fmla="*/ 1663394 w 3239999"/>
              <a:gd name="connsiteY10-932" fmla="*/ 402054 h 3032924"/>
              <a:gd name="connsiteX11-933" fmla="*/ 2406065 w 3239999"/>
              <a:gd name="connsiteY11-934" fmla="*/ 22 h 3032924"/>
              <a:gd name="connsiteX12-935" fmla="*/ 2853673 w 3239999"/>
              <a:gd name="connsiteY12-936" fmla="*/ 91100 h 3032924"/>
              <a:gd name="connsiteX13-937" fmla="*/ 2854770 w 3239999"/>
              <a:gd name="connsiteY13-938" fmla="*/ 430441 h 3032924"/>
              <a:gd name="connsiteX14-939" fmla="*/ 3120669 w 3239999"/>
              <a:gd name="connsiteY14-940" fmla="*/ 428517 h 3032924"/>
              <a:gd name="connsiteX15-941" fmla="*/ 3120669 w 3239999"/>
              <a:gd name="connsiteY15-942" fmla="*/ 738345 h 3032924"/>
              <a:gd name="connsiteX16-943" fmla="*/ 3239999 w 3239999"/>
              <a:gd name="connsiteY16-944" fmla="*/ 738345 h 3032924"/>
              <a:gd name="connsiteX17-945" fmla="*/ 3239999 w 3239999"/>
              <a:gd name="connsiteY17-946" fmla="*/ 3032924 h 3032924"/>
              <a:gd name="connsiteX18-947" fmla="*/ 0 w 3239999"/>
              <a:gd name="connsiteY18-948" fmla="*/ 3032924 h 3032924"/>
              <a:gd name="connsiteX19-949" fmla="*/ 0 w 3239999"/>
              <a:gd name="connsiteY19-950" fmla="*/ 738345 h 3032924"/>
              <a:gd name="connsiteX20-951" fmla="*/ 102477 w 3239999"/>
              <a:gd name="connsiteY20-952" fmla="*/ 738345 h 3032924"/>
              <a:gd name="connsiteX21-953" fmla="*/ 102477 w 3239999"/>
              <a:gd name="connsiteY21-954" fmla="*/ 428517 h 3032924"/>
              <a:gd name="connsiteX22-955" fmla="*/ 385229 w 3239999"/>
              <a:gd name="connsiteY22-956" fmla="*/ 430441 h 3032924"/>
              <a:gd name="connsiteX23-957" fmla="*/ 386326 w 3239999"/>
              <a:gd name="connsiteY23-958" fmla="*/ 91100 h 3032924"/>
              <a:gd name="connsiteX24-959" fmla="*/ 833935 w 3239999"/>
              <a:gd name="connsiteY24-960" fmla="*/ 22 h 3032924"/>
              <a:gd name="connsiteX25-961" fmla="*/ 1576606 w 3239999"/>
              <a:gd name="connsiteY25-962" fmla="*/ 402054 h 3032924"/>
              <a:gd name="connsiteX26-963" fmla="*/ 1576606 w 3239999"/>
              <a:gd name="connsiteY26-964" fmla="*/ 430441 h 3032924"/>
              <a:gd name="connsiteX27-965" fmla="*/ 1576606 w 3239999"/>
              <a:gd name="connsiteY27-966" fmla="*/ 526981 h 3032924"/>
              <a:gd name="connsiteX28-967" fmla="*/ 1576606 w 3239999"/>
              <a:gd name="connsiteY28-968" fmla="*/ 2765302 h 3032924"/>
              <a:gd name="connsiteX29-969" fmla="*/ 378630 w 3239999"/>
              <a:gd name="connsiteY29-970" fmla="*/ 2472117 h 3032924"/>
              <a:gd name="connsiteX30-971" fmla="*/ 384918 w 3239999"/>
              <a:gd name="connsiteY30-972" fmla="*/ 526981 h 3032924"/>
              <a:gd name="connsiteX31-973" fmla="*/ 239143 w 3239999"/>
              <a:gd name="connsiteY31-974" fmla="*/ 526981 h 3032924"/>
              <a:gd name="connsiteX32-975" fmla="*/ 239143 w 3239999"/>
              <a:gd name="connsiteY32-976" fmla="*/ 2776423 h 3032924"/>
              <a:gd name="connsiteX33-977" fmla="*/ 1576606 w 3239999"/>
              <a:gd name="connsiteY33-978" fmla="*/ 2776423 h 3032924"/>
              <a:gd name="connsiteX34-979" fmla="*/ 1668046 w 3239999"/>
              <a:gd name="connsiteY34-980" fmla="*/ 2869642 h 3032924"/>
              <a:gd name="connsiteX0-981" fmla="*/ 1576606 w 3239999"/>
              <a:gd name="connsiteY0-982" fmla="*/ 2778202 h 3032924"/>
              <a:gd name="connsiteX1-983" fmla="*/ 1663394 w 3239999"/>
              <a:gd name="connsiteY1-984" fmla="*/ 2778202 h 3032924"/>
              <a:gd name="connsiteX2-985" fmla="*/ 1663394 w 3239999"/>
              <a:gd name="connsiteY2-986" fmla="*/ 2776423 h 3032924"/>
              <a:gd name="connsiteX3-987" fmla="*/ 3000856 w 3239999"/>
              <a:gd name="connsiteY3-988" fmla="*/ 2776423 h 3032924"/>
              <a:gd name="connsiteX4-989" fmla="*/ 3000856 w 3239999"/>
              <a:gd name="connsiteY4-990" fmla="*/ 526981 h 3032924"/>
              <a:gd name="connsiteX5-991" fmla="*/ 2855082 w 3239999"/>
              <a:gd name="connsiteY5-992" fmla="*/ 526981 h 3032924"/>
              <a:gd name="connsiteX6-993" fmla="*/ 2861369 w 3239999"/>
              <a:gd name="connsiteY6-994" fmla="*/ 2472117 h 3032924"/>
              <a:gd name="connsiteX7-995" fmla="*/ 1663394 w 3239999"/>
              <a:gd name="connsiteY7-996" fmla="*/ 2765302 h 3032924"/>
              <a:gd name="connsiteX8-997" fmla="*/ 1663394 w 3239999"/>
              <a:gd name="connsiteY8-998" fmla="*/ 526981 h 3032924"/>
              <a:gd name="connsiteX9-999" fmla="*/ 1663394 w 3239999"/>
              <a:gd name="connsiteY9-1000" fmla="*/ 430441 h 3032924"/>
              <a:gd name="connsiteX10-1001" fmla="*/ 1663394 w 3239999"/>
              <a:gd name="connsiteY10-1002" fmla="*/ 402054 h 3032924"/>
              <a:gd name="connsiteX11-1003" fmla="*/ 2406065 w 3239999"/>
              <a:gd name="connsiteY11-1004" fmla="*/ 22 h 3032924"/>
              <a:gd name="connsiteX12-1005" fmla="*/ 2853673 w 3239999"/>
              <a:gd name="connsiteY12-1006" fmla="*/ 91100 h 3032924"/>
              <a:gd name="connsiteX13-1007" fmla="*/ 2854770 w 3239999"/>
              <a:gd name="connsiteY13-1008" fmla="*/ 430441 h 3032924"/>
              <a:gd name="connsiteX14-1009" fmla="*/ 3120669 w 3239999"/>
              <a:gd name="connsiteY14-1010" fmla="*/ 428517 h 3032924"/>
              <a:gd name="connsiteX15-1011" fmla="*/ 3120669 w 3239999"/>
              <a:gd name="connsiteY15-1012" fmla="*/ 738345 h 3032924"/>
              <a:gd name="connsiteX16-1013" fmla="*/ 3239999 w 3239999"/>
              <a:gd name="connsiteY16-1014" fmla="*/ 738345 h 3032924"/>
              <a:gd name="connsiteX17-1015" fmla="*/ 3239999 w 3239999"/>
              <a:gd name="connsiteY17-1016" fmla="*/ 3032924 h 3032924"/>
              <a:gd name="connsiteX18-1017" fmla="*/ 0 w 3239999"/>
              <a:gd name="connsiteY18-1018" fmla="*/ 3032924 h 3032924"/>
              <a:gd name="connsiteX19-1019" fmla="*/ 0 w 3239999"/>
              <a:gd name="connsiteY19-1020" fmla="*/ 738345 h 3032924"/>
              <a:gd name="connsiteX20-1021" fmla="*/ 102477 w 3239999"/>
              <a:gd name="connsiteY20-1022" fmla="*/ 738345 h 3032924"/>
              <a:gd name="connsiteX21-1023" fmla="*/ 102477 w 3239999"/>
              <a:gd name="connsiteY21-1024" fmla="*/ 428517 h 3032924"/>
              <a:gd name="connsiteX22-1025" fmla="*/ 385229 w 3239999"/>
              <a:gd name="connsiteY22-1026" fmla="*/ 430441 h 3032924"/>
              <a:gd name="connsiteX23-1027" fmla="*/ 386326 w 3239999"/>
              <a:gd name="connsiteY23-1028" fmla="*/ 91100 h 3032924"/>
              <a:gd name="connsiteX24-1029" fmla="*/ 833935 w 3239999"/>
              <a:gd name="connsiteY24-1030" fmla="*/ 22 h 3032924"/>
              <a:gd name="connsiteX25-1031" fmla="*/ 1576606 w 3239999"/>
              <a:gd name="connsiteY25-1032" fmla="*/ 402054 h 3032924"/>
              <a:gd name="connsiteX26-1033" fmla="*/ 1576606 w 3239999"/>
              <a:gd name="connsiteY26-1034" fmla="*/ 430441 h 3032924"/>
              <a:gd name="connsiteX27-1035" fmla="*/ 1576606 w 3239999"/>
              <a:gd name="connsiteY27-1036" fmla="*/ 526981 h 3032924"/>
              <a:gd name="connsiteX28-1037" fmla="*/ 1576606 w 3239999"/>
              <a:gd name="connsiteY28-1038" fmla="*/ 2765302 h 3032924"/>
              <a:gd name="connsiteX29-1039" fmla="*/ 378630 w 3239999"/>
              <a:gd name="connsiteY29-1040" fmla="*/ 2472117 h 3032924"/>
              <a:gd name="connsiteX30-1041" fmla="*/ 384918 w 3239999"/>
              <a:gd name="connsiteY30-1042" fmla="*/ 526981 h 3032924"/>
              <a:gd name="connsiteX31-1043" fmla="*/ 239143 w 3239999"/>
              <a:gd name="connsiteY31-1044" fmla="*/ 526981 h 3032924"/>
              <a:gd name="connsiteX32-1045" fmla="*/ 239143 w 3239999"/>
              <a:gd name="connsiteY32-1046" fmla="*/ 2776423 h 3032924"/>
              <a:gd name="connsiteX33-1047" fmla="*/ 1576606 w 3239999"/>
              <a:gd name="connsiteY33-1048" fmla="*/ 2776423 h 3032924"/>
              <a:gd name="connsiteX34-1049" fmla="*/ 1668046 w 3239999"/>
              <a:gd name="connsiteY34-1050" fmla="*/ 2869642 h 3032924"/>
              <a:gd name="connsiteX0-1051" fmla="*/ 1576606 w 3239999"/>
              <a:gd name="connsiteY0-1052" fmla="*/ 2778202 h 3032924"/>
              <a:gd name="connsiteX1-1053" fmla="*/ 1663394 w 3239999"/>
              <a:gd name="connsiteY1-1054" fmla="*/ 2778202 h 3032924"/>
              <a:gd name="connsiteX2-1055" fmla="*/ 1663394 w 3239999"/>
              <a:gd name="connsiteY2-1056" fmla="*/ 2776423 h 3032924"/>
              <a:gd name="connsiteX3-1057" fmla="*/ 3000856 w 3239999"/>
              <a:gd name="connsiteY3-1058" fmla="*/ 2776423 h 3032924"/>
              <a:gd name="connsiteX4-1059" fmla="*/ 3000856 w 3239999"/>
              <a:gd name="connsiteY4-1060" fmla="*/ 526981 h 3032924"/>
              <a:gd name="connsiteX5-1061" fmla="*/ 2855082 w 3239999"/>
              <a:gd name="connsiteY5-1062" fmla="*/ 526981 h 3032924"/>
              <a:gd name="connsiteX6-1063" fmla="*/ 2861369 w 3239999"/>
              <a:gd name="connsiteY6-1064" fmla="*/ 2472117 h 3032924"/>
              <a:gd name="connsiteX7-1065" fmla="*/ 1663394 w 3239999"/>
              <a:gd name="connsiteY7-1066" fmla="*/ 2765302 h 3032924"/>
              <a:gd name="connsiteX8-1067" fmla="*/ 1663394 w 3239999"/>
              <a:gd name="connsiteY8-1068" fmla="*/ 526981 h 3032924"/>
              <a:gd name="connsiteX9-1069" fmla="*/ 1663394 w 3239999"/>
              <a:gd name="connsiteY9-1070" fmla="*/ 430441 h 3032924"/>
              <a:gd name="connsiteX10-1071" fmla="*/ 1663394 w 3239999"/>
              <a:gd name="connsiteY10-1072" fmla="*/ 402054 h 3032924"/>
              <a:gd name="connsiteX11-1073" fmla="*/ 2406065 w 3239999"/>
              <a:gd name="connsiteY11-1074" fmla="*/ 22 h 3032924"/>
              <a:gd name="connsiteX12-1075" fmla="*/ 2853673 w 3239999"/>
              <a:gd name="connsiteY12-1076" fmla="*/ 91100 h 3032924"/>
              <a:gd name="connsiteX13-1077" fmla="*/ 2854770 w 3239999"/>
              <a:gd name="connsiteY13-1078" fmla="*/ 430441 h 3032924"/>
              <a:gd name="connsiteX14-1079" fmla="*/ 3120669 w 3239999"/>
              <a:gd name="connsiteY14-1080" fmla="*/ 428517 h 3032924"/>
              <a:gd name="connsiteX15-1081" fmla="*/ 3120669 w 3239999"/>
              <a:gd name="connsiteY15-1082" fmla="*/ 738345 h 3032924"/>
              <a:gd name="connsiteX16-1083" fmla="*/ 3239999 w 3239999"/>
              <a:gd name="connsiteY16-1084" fmla="*/ 738345 h 3032924"/>
              <a:gd name="connsiteX17-1085" fmla="*/ 3239999 w 3239999"/>
              <a:gd name="connsiteY17-1086" fmla="*/ 3032924 h 3032924"/>
              <a:gd name="connsiteX18-1087" fmla="*/ 0 w 3239999"/>
              <a:gd name="connsiteY18-1088" fmla="*/ 3032924 h 3032924"/>
              <a:gd name="connsiteX19-1089" fmla="*/ 0 w 3239999"/>
              <a:gd name="connsiteY19-1090" fmla="*/ 738345 h 3032924"/>
              <a:gd name="connsiteX20-1091" fmla="*/ 102477 w 3239999"/>
              <a:gd name="connsiteY20-1092" fmla="*/ 738345 h 3032924"/>
              <a:gd name="connsiteX21-1093" fmla="*/ 102477 w 3239999"/>
              <a:gd name="connsiteY21-1094" fmla="*/ 428517 h 3032924"/>
              <a:gd name="connsiteX22-1095" fmla="*/ 385229 w 3239999"/>
              <a:gd name="connsiteY22-1096" fmla="*/ 430441 h 3032924"/>
              <a:gd name="connsiteX23-1097" fmla="*/ 386326 w 3239999"/>
              <a:gd name="connsiteY23-1098" fmla="*/ 91100 h 3032924"/>
              <a:gd name="connsiteX24-1099" fmla="*/ 833935 w 3239999"/>
              <a:gd name="connsiteY24-1100" fmla="*/ 22 h 3032924"/>
              <a:gd name="connsiteX25-1101" fmla="*/ 1576606 w 3239999"/>
              <a:gd name="connsiteY25-1102" fmla="*/ 402054 h 3032924"/>
              <a:gd name="connsiteX26-1103" fmla="*/ 1576606 w 3239999"/>
              <a:gd name="connsiteY26-1104" fmla="*/ 430441 h 3032924"/>
              <a:gd name="connsiteX27-1105" fmla="*/ 1576606 w 3239999"/>
              <a:gd name="connsiteY27-1106" fmla="*/ 526981 h 3032924"/>
              <a:gd name="connsiteX28-1107" fmla="*/ 1576606 w 3239999"/>
              <a:gd name="connsiteY28-1108" fmla="*/ 2765302 h 3032924"/>
              <a:gd name="connsiteX29-1109" fmla="*/ 378630 w 3239999"/>
              <a:gd name="connsiteY29-1110" fmla="*/ 2472117 h 3032924"/>
              <a:gd name="connsiteX30-1111" fmla="*/ 384918 w 3239999"/>
              <a:gd name="connsiteY30-1112" fmla="*/ 526981 h 3032924"/>
              <a:gd name="connsiteX31-1113" fmla="*/ 239143 w 3239999"/>
              <a:gd name="connsiteY31-1114" fmla="*/ 526981 h 3032924"/>
              <a:gd name="connsiteX32-1115" fmla="*/ 239143 w 3239999"/>
              <a:gd name="connsiteY32-1116" fmla="*/ 2776423 h 3032924"/>
              <a:gd name="connsiteX33-1117" fmla="*/ 1576606 w 3239999"/>
              <a:gd name="connsiteY33-1118" fmla="*/ 2776423 h 3032924"/>
              <a:gd name="connsiteX0-1119" fmla="*/ 1576606 w 3239999"/>
              <a:gd name="connsiteY0-1120" fmla="*/ 2778202 h 3032924"/>
              <a:gd name="connsiteX1-1121" fmla="*/ 1663394 w 3239999"/>
              <a:gd name="connsiteY1-1122" fmla="*/ 2778202 h 3032924"/>
              <a:gd name="connsiteX2-1123" fmla="*/ 1663394 w 3239999"/>
              <a:gd name="connsiteY2-1124" fmla="*/ 2776423 h 3032924"/>
              <a:gd name="connsiteX3-1125" fmla="*/ 3000856 w 3239999"/>
              <a:gd name="connsiteY3-1126" fmla="*/ 2776423 h 3032924"/>
              <a:gd name="connsiteX4-1127" fmla="*/ 3000856 w 3239999"/>
              <a:gd name="connsiteY4-1128" fmla="*/ 526981 h 3032924"/>
              <a:gd name="connsiteX5-1129" fmla="*/ 2855082 w 3239999"/>
              <a:gd name="connsiteY5-1130" fmla="*/ 526981 h 3032924"/>
              <a:gd name="connsiteX6-1131" fmla="*/ 2861369 w 3239999"/>
              <a:gd name="connsiteY6-1132" fmla="*/ 2472117 h 3032924"/>
              <a:gd name="connsiteX7-1133" fmla="*/ 1663394 w 3239999"/>
              <a:gd name="connsiteY7-1134" fmla="*/ 2765302 h 3032924"/>
              <a:gd name="connsiteX8-1135" fmla="*/ 1663394 w 3239999"/>
              <a:gd name="connsiteY8-1136" fmla="*/ 526981 h 3032924"/>
              <a:gd name="connsiteX9-1137" fmla="*/ 1663394 w 3239999"/>
              <a:gd name="connsiteY9-1138" fmla="*/ 430441 h 3032924"/>
              <a:gd name="connsiteX10-1139" fmla="*/ 1663394 w 3239999"/>
              <a:gd name="connsiteY10-1140" fmla="*/ 402054 h 3032924"/>
              <a:gd name="connsiteX11-1141" fmla="*/ 2406065 w 3239999"/>
              <a:gd name="connsiteY11-1142" fmla="*/ 22 h 3032924"/>
              <a:gd name="connsiteX12-1143" fmla="*/ 2853673 w 3239999"/>
              <a:gd name="connsiteY12-1144" fmla="*/ 91100 h 3032924"/>
              <a:gd name="connsiteX13-1145" fmla="*/ 2854770 w 3239999"/>
              <a:gd name="connsiteY13-1146" fmla="*/ 430441 h 3032924"/>
              <a:gd name="connsiteX14-1147" fmla="*/ 3120669 w 3239999"/>
              <a:gd name="connsiteY14-1148" fmla="*/ 428517 h 3032924"/>
              <a:gd name="connsiteX15-1149" fmla="*/ 3120669 w 3239999"/>
              <a:gd name="connsiteY15-1150" fmla="*/ 738345 h 3032924"/>
              <a:gd name="connsiteX16-1151" fmla="*/ 3239999 w 3239999"/>
              <a:gd name="connsiteY16-1152" fmla="*/ 738345 h 3032924"/>
              <a:gd name="connsiteX17-1153" fmla="*/ 3239999 w 3239999"/>
              <a:gd name="connsiteY17-1154" fmla="*/ 3032924 h 3032924"/>
              <a:gd name="connsiteX18-1155" fmla="*/ 0 w 3239999"/>
              <a:gd name="connsiteY18-1156" fmla="*/ 3032924 h 3032924"/>
              <a:gd name="connsiteX19-1157" fmla="*/ 0 w 3239999"/>
              <a:gd name="connsiteY19-1158" fmla="*/ 738345 h 3032924"/>
              <a:gd name="connsiteX20-1159" fmla="*/ 102477 w 3239999"/>
              <a:gd name="connsiteY20-1160" fmla="*/ 738345 h 3032924"/>
              <a:gd name="connsiteX21-1161" fmla="*/ 102477 w 3239999"/>
              <a:gd name="connsiteY21-1162" fmla="*/ 428517 h 3032924"/>
              <a:gd name="connsiteX22-1163" fmla="*/ 385229 w 3239999"/>
              <a:gd name="connsiteY22-1164" fmla="*/ 430441 h 3032924"/>
              <a:gd name="connsiteX23-1165" fmla="*/ 386326 w 3239999"/>
              <a:gd name="connsiteY23-1166" fmla="*/ 91100 h 3032924"/>
              <a:gd name="connsiteX24-1167" fmla="*/ 833935 w 3239999"/>
              <a:gd name="connsiteY24-1168" fmla="*/ 22 h 3032924"/>
              <a:gd name="connsiteX25-1169" fmla="*/ 1576606 w 3239999"/>
              <a:gd name="connsiteY25-1170" fmla="*/ 402054 h 3032924"/>
              <a:gd name="connsiteX26-1171" fmla="*/ 1576606 w 3239999"/>
              <a:gd name="connsiteY26-1172" fmla="*/ 430441 h 3032924"/>
              <a:gd name="connsiteX27-1173" fmla="*/ 1576606 w 3239999"/>
              <a:gd name="connsiteY27-1174" fmla="*/ 526981 h 3032924"/>
              <a:gd name="connsiteX28-1175" fmla="*/ 1576606 w 3239999"/>
              <a:gd name="connsiteY28-1176" fmla="*/ 2765302 h 3032924"/>
              <a:gd name="connsiteX29-1177" fmla="*/ 378630 w 3239999"/>
              <a:gd name="connsiteY29-1178" fmla="*/ 2472117 h 3032924"/>
              <a:gd name="connsiteX30-1179" fmla="*/ 384918 w 3239999"/>
              <a:gd name="connsiteY30-1180" fmla="*/ 526981 h 3032924"/>
              <a:gd name="connsiteX31-1181" fmla="*/ 239143 w 3239999"/>
              <a:gd name="connsiteY31-1182" fmla="*/ 526981 h 3032924"/>
              <a:gd name="connsiteX32-1183" fmla="*/ 239143 w 3239999"/>
              <a:gd name="connsiteY32-1184" fmla="*/ 2776423 h 3032924"/>
              <a:gd name="connsiteX33-1185" fmla="*/ 1576606 w 3239999"/>
              <a:gd name="connsiteY33-1186" fmla="*/ 2776423 h 3032924"/>
              <a:gd name="connsiteX0-1187" fmla="*/ 1576606 w 3239999"/>
              <a:gd name="connsiteY0-1188" fmla="*/ 2778202 h 3032924"/>
              <a:gd name="connsiteX1-1189" fmla="*/ 1663394 w 3239999"/>
              <a:gd name="connsiteY1-1190" fmla="*/ 2778202 h 3032924"/>
              <a:gd name="connsiteX2-1191" fmla="*/ 1663394 w 3239999"/>
              <a:gd name="connsiteY2-1192" fmla="*/ 2776423 h 3032924"/>
              <a:gd name="connsiteX3-1193" fmla="*/ 3000856 w 3239999"/>
              <a:gd name="connsiteY3-1194" fmla="*/ 2776423 h 3032924"/>
              <a:gd name="connsiteX4-1195" fmla="*/ 3000856 w 3239999"/>
              <a:gd name="connsiteY4-1196" fmla="*/ 526981 h 3032924"/>
              <a:gd name="connsiteX5-1197" fmla="*/ 2855082 w 3239999"/>
              <a:gd name="connsiteY5-1198" fmla="*/ 526981 h 3032924"/>
              <a:gd name="connsiteX6-1199" fmla="*/ 2861369 w 3239999"/>
              <a:gd name="connsiteY6-1200" fmla="*/ 2472117 h 3032924"/>
              <a:gd name="connsiteX7-1201" fmla="*/ 1663394 w 3239999"/>
              <a:gd name="connsiteY7-1202" fmla="*/ 2765302 h 3032924"/>
              <a:gd name="connsiteX8-1203" fmla="*/ 1663394 w 3239999"/>
              <a:gd name="connsiteY8-1204" fmla="*/ 526981 h 3032924"/>
              <a:gd name="connsiteX9-1205" fmla="*/ 1663394 w 3239999"/>
              <a:gd name="connsiteY9-1206" fmla="*/ 430441 h 3032924"/>
              <a:gd name="connsiteX10-1207" fmla="*/ 1663394 w 3239999"/>
              <a:gd name="connsiteY10-1208" fmla="*/ 402054 h 3032924"/>
              <a:gd name="connsiteX11-1209" fmla="*/ 2406065 w 3239999"/>
              <a:gd name="connsiteY11-1210" fmla="*/ 22 h 3032924"/>
              <a:gd name="connsiteX12-1211" fmla="*/ 2853673 w 3239999"/>
              <a:gd name="connsiteY12-1212" fmla="*/ 91100 h 3032924"/>
              <a:gd name="connsiteX13-1213" fmla="*/ 2854770 w 3239999"/>
              <a:gd name="connsiteY13-1214" fmla="*/ 430441 h 3032924"/>
              <a:gd name="connsiteX14-1215" fmla="*/ 3120669 w 3239999"/>
              <a:gd name="connsiteY14-1216" fmla="*/ 428517 h 3032924"/>
              <a:gd name="connsiteX15-1217" fmla="*/ 3120669 w 3239999"/>
              <a:gd name="connsiteY15-1218" fmla="*/ 738345 h 3032924"/>
              <a:gd name="connsiteX16-1219" fmla="*/ 3239999 w 3239999"/>
              <a:gd name="connsiteY16-1220" fmla="*/ 738345 h 3032924"/>
              <a:gd name="connsiteX17-1221" fmla="*/ 3239999 w 3239999"/>
              <a:gd name="connsiteY17-1222" fmla="*/ 3032924 h 3032924"/>
              <a:gd name="connsiteX18-1223" fmla="*/ 0 w 3239999"/>
              <a:gd name="connsiteY18-1224" fmla="*/ 3032924 h 3032924"/>
              <a:gd name="connsiteX19-1225" fmla="*/ 0 w 3239999"/>
              <a:gd name="connsiteY19-1226" fmla="*/ 738345 h 3032924"/>
              <a:gd name="connsiteX20-1227" fmla="*/ 102477 w 3239999"/>
              <a:gd name="connsiteY20-1228" fmla="*/ 738345 h 3032924"/>
              <a:gd name="connsiteX21-1229" fmla="*/ 102477 w 3239999"/>
              <a:gd name="connsiteY21-1230" fmla="*/ 428517 h 3032924"/>
              <a:gd name="connsiteX22-1231" fmla="*/ 385229 w 3239999"/>
              <a:gd name="connsiteY22-1232" fmla="*/ 430441 h 3032924"/>
              <a:gd name="connsiteX23-1233" fmla="*/ 386326 w 3239999"/>
              <a:gd name="connsiteY23-1234" fmla="*/ 91100 h 3032924"/>
              <a:gd name="connsiteX24-1235" fmla="*/ 833935 w 3239999"/>
              <a:gd name="connsiteY24-1236" fmla="*/ 22 h 3032924"/>
              <a:gd name="connsiteX25-1237" fmla="*/ 1576606 w 3239999"/>
              <a:gd name="connsiteY25-1238" fmla="*/ 402054 h 3032924"/>
              <a:gd name="connsiteX26-1239" fmla="*/ 1576606 w 3239999"/>
              <a:gd name="connsiteY26-1240" fmla="*/ 430441 h 3032924"/>
              <a:gd name="connsiteX27-1241" fmla="*/ 1576606 w 3239999"/>
              <a:gd name="connsiteY27-1242" fmla="*/ 526981 h 3032924"/>
              <a:gd name="connsiteX28-1243" fmla="*/ 1576606 w 3239999"/>
              <a:gd name="connsiteY28-1244" fmla="*/ 2765302 h 3032924"/>
              <a:gd name="connsiteX29-1245" fmla="*/ 378630 w 3239999"/>
              <a:gd name="connsiteY29-1246" fmla="*/ 2472117 h 3032924"/>
              <a:gd name="connsiteX30-1247" fmla="*/ 384918 w 3239999"/>
              <a:gd name="connsiteY30-1248" fmla="*/ 526981 h 3032924"/>
              <a:gd name="connsiteX31-1249" fmla="*/ 239143 w 3239999"/>
              <a:gd name="connsiteY31-1250" fmla="*/ 526981 h 3032924"/>
              <a:gd name="connsiteX32-1251" fmla="*/ 239143 w 3239999"/>
              <a:gd name="connsiteY32-1252" fmla="*/ 2776423 h 3032924"/>
              <a:gd name="connsiteX33-1253" fmla="*/ 1576606 w 3239999"/>
              <a:gd name="connsiteY33-1254" fmla="*/ 2776423 h 3032924"/>
              <a:gd name="connsiteX0-1255" fmla="*/ 1576606 w 3239999"/>
              <a:gd name="connsiteY0-1256" fmla="*/ 2778202 h 3032924"/>
              <a:gd name="connsiteX1-1257" fmla="*/ 1663394 w 3239999"/>
              <a:gd name="connsiteY1-1258" fmla="*/ 2778202 h 3032924"/>
              <a:gd name="connsiteX2-1259" fmla="*/ 1663394 w 3239999"/>
              <a:gd name="connsiteY2-1260" fmla="*/ 2776423 h 3032924"/>
              <a:gd name="connsiteX3-1261" fmla="*/ 3000856 w 3239999"/>
              <a:gd name="connsiteY3-1262" fmla="*/ 2776423 h 3032924"/>
              <a:gd name="connsiteX4-1263" fmla="*/ 3000856 w 3239999"/>
              <a:gd name="connsiteY4-1264" fmla="*/ 526981 h 3032924"/>
              <a:gd name="connsiteX5-1265" fmla="*/ 2855082 w 3239999"/>
              <a:gd name="connsiteY5-1266" fmla="*/ 526981 h 3032924"/>
              <a:gd name="connsiteX6-1267" fmla="*/ 2861369 w 3239999"/>
              <a:gd name="connsiteY6-1268" fmla="*/ 2472117 h 3032924"/>
              <a:gd name="connsiteX7-1269" fmla="*/ 1663394 w 3239999"/>
              <a:gd name="connsiteY7-1270" fmla="*/ 2765302 h 3032924"/>
              <a:gd name="connsiteX8-1271" fmla="*/ 1663394 w 3239999"/>
              <a:gd name="connsiteY8-1272" fmla="*/ 526981 h 3032924"/>
              <a:gd name="connsiteX9-1273" fmla="*/ 1663394 w 3239999"/>
              <a:gd name="connsiteY9-1274" fmla="*/ 430441 h 3032924"/>
              <a:gd name="connsiteX10-1275" fmla="*/ 1663394 w 3239999"/>
              <a:gd name="connsiteY10-1276" fmla="*/ 402054 h 3032924"/>
              <a:gd name="connsiteX11-1277" fmla="*/ 2406065 w 3239999"/>
              <a:gd name="connsiteY11-1278" fmla="*/ 22 h 3032924"/>
              <a:gd name="connsiteX12-1279" fmla="*/ 2853673 w 3239999"/>
              <a:gd name="connsiteY12-1280" fmla="*/ 91100 h 3032924"/>
              <a:gd name="connsiteX13-1281" fmla="*/ 2854770 w 3239999"/>
              <a:gd name="connsiteY13-1282" fmla="*/ 430441 h 3032924"/>
              <a:gd name="connsiteX14-1283" fmla="*/ 3120669 w 3239999"/>
              <a:gd name="connsiteY14-1284" fmla="*/ 428517 h 3032924"/>
              <a:gd name="connsiteX15-1285" fmla="*/ 3120669 w 3239999"/>
              <a:gd name="connsiteY15-1286" fmla="*/ 738345 h 3032924"/>
              <a:gd name="connsiteX16-1287" fmla="*/ 3239999 w 3239999"/>
              <a:gd name="connsiteY16-1288" fmla="*/ 738345 h 3032924"/>
              <a:gd name="connsiteX17-1289" fmla="*/ 3239999 w 3239999"/>
              <a:gd name="connsiteY17-1290" fmla="*/ 3032924 h 3032924"/>
              <a:gd name="connsiteX18-1291" fmla="*/ 0 w 3239999"/>
              <a:gd name="connsiteY18-1292" fmla="*/ 3032924 h 3032924"/>
              <a:gd name="connsiteX19-1293" fmla="*/ 0 w 3239999"/>
              <a:gd name="connsiteY19-1294" fmla="*/ 738345 h 3032924"/>
              <a:gd name="connsiteX20-1295" fmla="*/ 102477 w 3239999"/>
              <a:gd name="connsiteY20-1296" fmla="*/ 738345 h 3032924"/>
              <a:gd name="connsiteX21-1297" fmla="*/ 102477 w 3239999"/>
              <a:gd name="connsiteY21-1298" fmla="*/ 428517 h 3032924"/>
              <a:gd name="connsiteX22-1299" fmla="*/ 385229 w 3239999"/>
              <a:gd name="connsiteY22-1300" fmla="*/ 430441 h 3032924"/>
              <a:gd name="connsiteX23-1301" fmla="*/ 386326 w 3239999"/>
              <a:gd name="connsiteY23-1302" fmla="*/ 91100 h 3032924"/>
              <a:gd name="connsiteX24-1303" fmla="*/ 833935 w 3239999"/>
              <a:gd name="connsiteY24-1304" fmla="*/ 22 h 3032924"/>
              <a:gd name="connsiteX25-1305" fmla="*/ 1576606 w 3239999"/>
              <a:gd name="connsiteY25-1306" fmla="*/ 402054 h 3032924"/>
              <a:gd name="connsiteX26-1307" fmla="*/ 1576606 w 3239999"/>
              <a:gd name="connsiteY26-1308" fmla="*/ 430441 h 3032924"/>
              <a:gd name="connsiteX27-1309" fmla="*/ 1576606 w 3239999"/>
              <a:gd name="connsiteY27-1310" fmla="*/ 526981 h 3032924"/>
              <a:gd name="connsiteX28-1311" fmla="*/ 1576606 w 3239999"/>
              <a:gd name="connsiteY28-1312" fmla="*/ 2765302 h 3032924"/>
              <a:gd name="connsiteX29-1313" fmla="*/ 378630 w 3239999"/>
              <a:gd name="connsiteY29-1314" fmla="*/ 2472117 h 3032924"/>
              <a:gd name="connsiteX30-1315" fmla="*/ 384918 w 3239999"/>
              <a:gd name="connsiteY30-1316" fmla="*/ 526981 h 3032924"/>
              <a:gd name="connsiteX31-1317" fmla="*/ 239143 w 3239999"/>
              <a:gd name="connsiteY31-1318" fmla="*/ 526981 h 3032924"/>
              <a:gd name="connsiteX32-1319" fmla="*/ 239143 w 3239999"/>
              <a:gd name="connsiteY32-1320" fmla="*/ 2776423 h 3032924"/>
              <a:gd name="connsiteX33-1321" fmla="*/ 1576606 w 3239999"/>
              <a:gd name="connsiteY33-1322" fmla="*/ 2776423 h 3032924"/>
              <a:gd name="connsiteX0-1323" fmla="*/ 1576606 w 3239999"/>
              <a:gd name="connsiteY0-1324" fmla="*/ 2778202 h 3032924"/>
              <a:gd name="connsiteX1-1325" fmla="*/ 1663394 w 3239999"/>
              <a:gd name="connsiteY1-1326" fmla="*/ 2778202 h 3032924"/>
              <a:gd name="connsiteX2-1327" fmla="*/ 1663394 w 3239999"/>
              <a:gd name="connsiteY2-1328" fmla="*/ 2776423 h 3032924"/>
              <a:gd name="connsiteX3-1329" fmla="*/ 3000856 w 3239999"/>
              <a:gd name="connsiteY3-1330" fmla="*/ 2776423 h 3032924"/>
              <a:gd name="connsiteX4-1331" fmla="*/ 3000856 w 3239999"/>
              <a:gd name="connsiteY4-1332" fmla="*/ 526981 h 3032924"/>
              <a:gd name="connsiteX5-1333" fmla="*/ 2855082 w 3239999"/>
              <a:gd name="connsiteY5-1334" fmla="*/ 526981 h 3032924"/>
              <a:gd name="connsiteX6-1335" fmla="*/ 2861369 w 3239999"/>
              <a:gd name="connsiteY6-1336" fmla="*/ 2472117 h 3032924"/>
              <a:gd name="connsiteX7-1337" fmla="*/ 1663394 w 3239999"/>
              <a:gd name="connsiteY7-1338" fmla="*/ 2765302 h 3032924"/>
              <a:gd name="connsiteX8-1339" fmla="*/ 1663394 w 3239999"/>
              <a:gd name="connsiteY8-1340" fmla="*/ 526981 h 3032924"/>
              <a:gd name="connsiteX9-1341" fmla="*/ 1663394 w 3239999"/>
              <a:gd name="connsiteY9-1342" fmla="*/ 430441 h 3032924"/>
              <a:gd name="connsiteX10-1343" fmla="*/ 1663394 w 3239999"/>
              <a:gd name="connsiteY10-1344" fmla="*/ 402054 h 3032924"/>
              <a:gd name="connsiteX11-1345" fmla="*/ 2406065 w 3239999"/>
              <a:gd name="connsiteY11-1346" fmla="*/ 22 h 3032924"/>
              <a:gd name="connsiteX12-1347" fmla="*/ 2853673 w 3239999"/>
              <a:gd name="connsiteY12-1348" fmla="*/ 91100 h 3032924"/>
              <a:gd name="connsiteX13-1349" fmla="*/ 2854770 w 3239999"/>
              <a:gd name="connsiteY13-1350" fmla="*/ 430441 h 3032924"/>
              <a:gd name="connsiteX14-1351" fmla="*/ 3120669 w 3239999"/>
              <a:gd name="connsiteY14-1352" fmla="*/ 428517 h 3032924"/>
              <a:gd name="connsiteX15-1353" fmla="*/ 3120669 w 3239999"/>
              <a:gd name="connsiteY15-1354" fmla="*/ 738345 h 3032924"/>
              <a:gd name="connsiteX16-1355" fmla="*/ 3239999 w 3239999"/>
              <a:gd name="connsiteY16-1356" fmla="*/ 738345 h 3032924"/>
              <a:gd name="connsiteX17-1357" fmla="*/ 3239999 w 3239999"/>
              <a:gd name="connsiteY17-1358" fmla="*/ 3032924 h 3032924"/>
              <a:gd name="connsiteX18-1359" fmla="*/ 0 w 3239999"/>
              <a:gd name="connsiteY18-1360" fmla="*/ 3032924 h 3032924"/>
              <a:gd name="connsiteX19-1361" fmla="*/ 0 w 3239999"/>
              <a:gd name="connsiteY19-1362" fmla="*/ 738345 h 3032924"/>
              <a:gd name="connsiteX20-1363" fmla="*/ 102477 w 3239999"/>
              <a:gd name="connsiteY20-1364" fmla="*/ 738345 h 3032924"/>
              <a:gd name="connsiteX21-1365" fmla="*/ 102477 w 3239999"/>
              <a:gd name="connsiteY21-1366" fmla="*/ 428517 h 3032924"/>
              <a:gd name="connsiteX22-1367" fmla="*/ 385229 w 3239999"/>
              <a:gd name="connsiteY22-1368" fmla="*/ 430441 h 3032924"/>
              <a:gd name="connsiteX23-1369" fmla="*/ 386326 w 3239999"/>
              <a:gd name="connsiteY23-1370" fmla="*/ 91100 h 3032924"/>
              <a:gd name="connsiteX24-1371" fmla="*/ 833935 w 3239999"/>
              <a:gd name="connsiteY24-1372" fmla="*/ 22 h 3032924"/>
              <a:gd name="connsiteX25-1373" fmla="*/ 1576606 w 3239999"/>
              <a:gd name="connsiteY25-1374" fmla="*/ 402054 h 3032924"/>
              <a:gd name="connsiteX26-1375" fmla="*/ 1576606 w 3239999"/>
              <a:gd name="connsiteY26-1376" fmla="*/ 430441 h 3032924"/>
              <a:gd name="connsiteX27-1377" fmla="*/ 1576606 w 3239999"/>
              <a:gd name="connsiteY27-1378" fmla="*/ 526981 h 3032924"/>
              <a:gd name="connsiteX28-1379" fmla="*/ 1576606 w 3239999"/>
              <a:gd name="connsiteY28-1380" fmla="*/ 2765302 h 3032924"/>
              <a:gd name="connsiteX29-1381" fmla="*/ 378630 w 3239999"/>
              <a:gd name="connsiteY29-1382" fmla="*/ 2472117 h 3032924"/>
              <a:gd name="connsiteX30-1383" fmla="*/ 384918 w 3239999"/>
              <a:gd name="connsiteY30-1384" fmla="*/ 526981 h 3032924"/>
              <a:gd name="connsiteX31-1385" fmla="*/ 239143 w 3239999"/>
              <a:gd name="connsiteY31-1386" fmla="*/ 526981 h 3032924"/>
              <a:gd name="connsiteX32-1387" fmla="*/ 229618 w 3239999"/>
              <a:gd name="connsiteY32-1388" fmla="*/ 2690698 h 3032924"/>
              <a:gd name="connsiteX33-1389" fmla="*/ 1576606 w 3239999"/>
              <a:gd name="connsiteY33-1390" fmla="*/ 2776423 h 3032924"/>
              <a:gd name="connsiteX0-1391" fmla="*/ 1576606 w 3239999"/>
              <a:gd name="connsiteY0-1392" fmla="*/ 2778202 h 3032924"/>
              <a:gd name="connsiteX1-1393" fmla="*/ 1663394 w 3239999"/>
              <a:gd name="connsiteY1-1394" fmla="*/ 2778202 h 3032924"/>
              <a:gd name="connsiteX2-1395" fmla="*/ 1663394 w 3239999"/>
              <a:gd name="connsiteY2-1396" fmla="*/ 2776423 h 3032924"/>
              <a:gd name="connsiteX3-1397" fmla="*/ 2991331 w 3239999"/>
              <a:gd name="connsiteY3-1398" fmla="*/ 2709748 h 3032924"/>
              <a:gd name="connsiteX4-1399" fmla="*/ 3000856 w 3239999"/>
              <a:gd name="connsiteY4-1400" fmla="*/ 526981 h 3032924"/>
              <a:gd name="connsiteX5-1401" fmla="*/ 2855082 w 3239999"/>
              <a:gd name="connsiteY5-1402" fmla="*/ 526981 h 3032924"/>
              <a:gd name="connsiteX6-1403" fmla="*/ 2861369 w 3239999"/>
              <a:gd name="connsiteY6-1404" fmla="*/ 2472117 h 3032924"/>
              <a:gd name="connsiteX7-1405" fmla="*/ 1663394 w 3239999"/>
              <a:gd name="connsiteY7-1406" fmla="*/ 2765302 h 3032924"/>
              <a:gd name="connsiteX8-1407" fmla="*/ 1663394 w 3239999"/>
              <a:gd name="connsiteY8-1408" fmla="*/ 526981 h 3032924"/>
              <a:gd name="connsiteX9-1409" fmla="*/ 1663394 w 3239999"/>
              <a:gd name="connsiteY9-1410" fmla="*/ 430441 h 3032924"/>
              <a:gd name="connsiteX10-1411" fmla="*/ 1663394 w 3239999"/>
              <a:gd name="connsiteY10-1412" fmla="*/ 402054 h 3032924"/>
              <a:gd name="connsiteX11-1413" fmla="*/ 2406065 w 3239999"/>
              <a:gd name="connsiteY11-1414" fmla="*/ 22 h 3032924"/>
              <a:gd name="connsiteX12-1415" fmla="*/ 2853673 w 3239999"/>
              <a:gd name="connsiteY12-1416" fmla="*/ 91100 h 3032924"/>
              <a:gd name="connsiteX13-1417" fmla="*/ 2854770 w 3239999"/>
              <a:gd name="connsiteY13-1418" fmla="*/ 430441 h 3032924"/>
              <a:gd name="connsiteX14-1419" fmla="*/ 3120669 w 3239999"/>
              <a:gd name="connsiteY14-1420" fmla="*/ 428517 h 3032924"/>
              <a:gd name="connsiteX15-1421" fmla="*/ 3120669 w 3239999"/>
              <a:gd name="connsiteY15-1422" fmla="*/ 738345 h 3032924"/>
              <a:gd name="connsiteX16-1423" fmla="*/ 3239999 w 3239999"/>
              <a:gd name="connsiteY16-1424" fmla="*/ 738345 h 3032924"/>
              <a:gd name="connsiteX17-1425" fmla="*/ 3239999 w 3239999"/>
              <a:gd name="connsiteY17-1426" fmla="*/ 3032924 h 3032924"/>
              <a:gd name="connsiteX18-1427" fmla="*/ 0 w 3239999"/>
              <a:gd name="connsiteY18-1428" fmla="*/ 3032924 h 3032924"/>
              <a:gd name="connsiteX19-1429" fmla="*/ 0 w 3239999"/>
              <a:gd name="connsiteY19-1430" fmla="*/ 738345 h 3032924"/>
              <a:gd name="connsiteX20-1431" fmla="*/ 102477 w 3239999"/>
              <a:gd name="connsiteY20-1432" fmla="*/ 738345 h 3032924"/>
              <a:gd name="connsiteX21-1433" fmla="*/ 102477 w 3239999"/>
              <a:gd name="connsiteY21-1434" fmla="*/ 428517 h 3032924"/>
              <a:gd name="connsiteX22-1435" fmla="*/ 385229 w 3239999"/>
              <a:gd name="connsiteY22-1436" fmla="*/ 430441 h 3032924"/>
              <a:gd name="connsiteX23-1437" fmla="*/ 386326 w 3239999"/>
              <a:gd name="connsiteY23-1438" fmla="*/ 91100 h 3032924"/>
              <a:gd name="connsiteX24-1439" fmla="*/ 833935 w 3239999"/>
              <a:gd name="connsiteY24-1440" fmla="*/ 22 h 3032924"/>
              <a:gd name="connsiteX25-1441" fmla="*/ 1576606 w 3239999"/>
              <a:gd name="connsiteY25-1442" fmla="*/ 402054 h 3032924"/>
              <a:gd name="connsiteX26-1443" fmla="*/ 1576606 w 3239999"/>
              <a:gd name="connsiteY26-1444" fmla="*/ 430441 h 3032924"/>
              <a:gd name="connsiteX27-1445" fmla="*/ 1576606 w 3239999"/>
              <a:gd name="connsiteY27-1446" fmla="*/ 526981 h 3032924"/>
              <a:gd name="connsiteX28-1447" fmla="*/ 1576606 w 3239999"/>
              <a:gd name="connsiteY28-1448" fmla="*/ 2765302 h 3032924"/>
              <a:gd name="connsiteX29-1449" fmla="*/ 378630 w 3239999"/>
              <a:gd name="connsiteY29-1450" fmla="*/ 2472117 h 3032924"/>
              <a:gd name="connsiteX30-1451" fmla="*/ 384918 w 3239999"/>
              <a:gd name="connsiteY30-1452" fmla="*/ 526981 h 3032924"/>
              <a:gd name="connsiteX31-1453" fmla="*/ 239143 w 3239999"/>
              <a:gd name="connsiteY31-1454" fmla="*/ 526981 h 3032924"/>
              <a:gd name="connsiteX32-1455" fmla="*/ 229618 w 3239999"/>
              <a:gd name="connsiteY32-1456" fmla="*/ 2690698 h 3032924"/>
              <a:gd name="connsiteX33-1457" fmla="*/ 1576606 w 3239999"/>
              <a:gd name="connsiteY33-1458" fmla="*/ 2776423 h 3032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35" name="Group 55"/>
          <p:cNvGrpSpPr/>
          <p:nvPr/>
        </p:nvGrpSpPr>
        <p:grpSpPr>
          <a:xfrm>
            <a:off x="4770820" y="1145899"/>
            <a:ext cx="2403306" cy="3045201"/>
            <a:chOff x="3204849" y="1054371"/>
            <a:chExt cx="2511078" cy="3181758"/>
          </a:xfrm>
          <a:solidFill>
            <a:srgbClr val="C1CBD7"/>
          </a:solidFill>
        </p:grpSpPr>
        <p:grpSp>
          <p:nvGrpSpPr>
            <p:cNvPr id="36" name="Group 33"/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41" name="Block Arc 42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Block Arc 43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Block Arc 44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Block Arc 45"/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34"/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38" name="Block Arc 39"/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Rectangle 40"/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0" name="Isosceles Triangle 41"/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Group 56"/>
          <p:cNvGrpSpPr/>
          <p:nvPr/>
        </p:nvGrpSpPr>
        <p:grpSpPr>
          <a:xfrm rot="10800000">
            <a:off x="5017874" y="3667951"/>
            <a:ext cx="2403306" cy="3045201"/>
            <a:chOff x="3204849" y="1054371"/>
            <a:chExt cx="2511078" cy="3181758"/>
          </a:xfrm>
          <a:solidFill>
            <a:srgbClr val="4A5A69"/>
          </a:solidFill>
        </p:grpSpPr>
        <p:grpSp>
          <p:nvGrpSpPr>
            <p:cNvPr id="46" name="Group 57"/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51" name="Block Arc 62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Block Arc 63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Block Arc 64"/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Block Arc 65"/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58"/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48" name="Block Arc 59"/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Rectangle 60"/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0" name="Isosceles Triangle 61"/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TextBox 109"/>
          <p:cNvSpPr txBox="1"/>
          <p:nvPr/>
        </p:nvSpPr>
        <p:spPr>
          <a:xfrm>
            <a:off x="745449" y="2187330"/>
            <a:ext cx="3574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110"/>
          <p:cNvSpPr txBox="1"/>
          <p:nvPr/>
        </p:nvSpPr>
        <p:spPr>
          <a:xfrm>
            <a:off x="745449" y="1540345"/>
            <a:ext cx="3574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4A5A69"/>
                </a:solidFill>
                <a:cs typeface="+mn-ea"/>
                <a:sym typeface="+mn-lt"/>
              </a:rPr>
              <a:t>Get a modern PowerPoint  Presentation that is beautifully designed. </a:t>
            </a:r>
            <a:endParaRPr lang="ko-KR" altLang="en-US" sz="1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57" name="TextBox 32"/>
          <p:cNvSpPr txBox="1"/>
          <p:nvPr/>
        </p:nvSpPr>
        <p:spPr>
          <a:xfrm>
            <a:off x="8455564" y="4197707"/>
            <a:ext cx="1915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3679" y="2756776"/>
            <a:ext cx="5724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cs typeface="+mn-ea"/>
                <a:sym typeface="+mn-lt"/>
              </a:rPr>
              <a:t>感谢您的耐心观看</a:t>
            </a:r>
            <a:endParaRPr lang="zh-CN" altLang="en-US" sz="54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  <a:cs typeface="+mn-ea"/>
                <a:sym typeface="+mn-lt"/>
              </a:rPr>
              <a:t>简约商务通用模板</a:t>
            </a:r>
            <a:endParaRPr lang="zh-CN" altLang="en-US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41180" y="4049438"/>
            <a:ext cx="7109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libero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08267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  <a:endParaRPr lang="zh-CN" altLang="en-US" sz="2400" b="1" spc="300" dirty="0">
              <a:solidFill>
                <a:srgbClr val="231E1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8267" y="3383861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89104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14410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31120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  <a:endParaRPr lang="zh-CN" altLang="en-US" sz="2400" b="1" spc="300" dirty="0">
              <a:solidFill>
                <a:srgbClr val="231E1F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31120" y="3383861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11957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37263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08267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  <a:endParaRPr lang="zh-CN" altLang="en-US" sz="2400" b="1" spc="300" dirty="0">
              <a:solidFill>
                <a:srgbClr val="231E1F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08267" y="4865256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9104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514410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31120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  <a:endParaRPr lang="zh-CN" altLang="en-US" sz="2400" b="1" spc="300" dirty="0">
              <a:solidFill>
                <a:srgbClr val="231E1F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31120" y="4865256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11957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937263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99335" y="791623"/>
            <a:ext cx="1393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44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20343" y="1580892"/>
            <a:ext cx="2351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6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4400" spc="3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01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23392" y="1710410"/>
            <a:ext cx="46745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4A5A69"/>
                </a:solidFill>
                <a:cs typeface="+mn-ea"/>
                <a:sym typeface="+mn-lt"/>
              </a:rPr>
              <a:t>Easy to change colors, photos and Text.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You can simply impress your audience and add a unique zing and appeal to your Presentations.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5414" y="4620142"/>
            <a:ext cx="3648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</a:t>
            </a:r>
            <a:r>
              <a:rPr lang="en-US" altLang="ko-KR" sz="1400" dirty="0">
                <a:solidFill>
                  <a:srgbClr val="92A3B8"/>
                </a:solidFill>
                <a:cs typeface="+mn-ea"/>
                <a:sym typeface="+mn-lt"/>
              </a:rPr>
              <a:t>simply impress your audience and add a unique zing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and appeal to your Presentations. Easy to change colors, photos and Text.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7974" y="2336650"/>
            <a:ext cx="4620289" cy="3080192"/>
          </a:xfrm>
        </p:spPr>
      </p:pic>
      <p:sp>
        <p:nvSpPr>
          <p:cNvPr id="5" name="Oval 4"/>
          <p:cNvSpPr/>
          <p:nvPr/>
        </p:nvSpPr>
        <p:spPr>
          <a:xfrm>
            <a:off x="5118675" y="3093394"/>
            <a:ext cx="1632181" cy="1632181"/>
          </a:xfrm>
          <a:prstGeom prst="ellipse">
            <a:avLst/>
          </a:prstGeom>
          <a:solidFill>
            <a:srgbClr val="C1CBD7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cs typeface="+mn-ea"/>
              <a:sym typeface="+mn-lt"/>
            </a:endParaRPr>
          </a:p>
        </p:txBody>
      </p:sp>
      <p:sp>
        <p:nvSpPr>
          <p:cNvPr id="6" name="Block Arc 14"/>
          <p:cNvSpPr/>
          <p:nvPr/>
        </p:nvSpPr>
        <p:spPr>
          <a:xfrm rot="16200000">
            <a:off x="5588837" y="3332761"/>
            <a:ext cx="691860" cy="69231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894" y="4123985"/>
            <a:ext cx="127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+mn-ea"/>
                <a:sym typeface="+mn-lt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grpSp>
        <p:nvGrpSpPr>
          <p:cNvPr id="4" name="Group 6"/>
          <p:cNvGrpSpPr/>
          <p:nvPr/>
        </p:nvGrpSpPr>
        <p:grpSpPr>
          <a:xfrm>
            <a:off x="4967237" y="2594378"/>
            <a:ext cx="1033445" cy="1033445"/>
            <a:chOff x="3563888" y="1923678"/>
            <a:chExt cx="900000" cy="900000"/>
          </a:xfrm>
        </p:grpSpPr>
        <p:sp>
          <p:nvSpPr>
            <p:cNvPr id="7" name="Rectangle 3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8" name="Right Triangle 4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7"/>
          <p:cNvGrpSpPr/>
          <p:nvPr/>
        </p:nvGrpSpPr>
        <p:grpSpPr>
          <a:xfrm rot="5400000">
            <a:off x="6127900" y="2305013"/>
            <a:ext cx="1322810" cy="1322810"/>
            <a:chOff x="3563888" y="1923678"/>
            <a:chExt cx="900000" cy="900000"/>
          </a:xfrm>
        </p:grpSpPr>
        <p:sp>
          <p:nvSpPr>
            <p:cNvPr id="10" name="Rectangle 8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1" name="Right Triangle 9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0"/>
          <p:cNvGrpSpPr/>
          <p:nvPr/>
        </p:nvGrpSpPr>
        <p:grpSpPr>
          <a:xfrm rot="10800000">
            <a:off x="6127900" y="3756761"/>
            <a:ext cx="826756" cy="826756"/>
            <a:chOff x="3563888" y="1923678"/>
            <a:chExt cx="900000" cy="900000"/>
          </a:xfrm>
        </p:grpSpPr>
        <p:sp>
          <p:nvSpPr>
            <p:cNvPr id="13" name="Rectangle 11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4" name="Right Triangle 12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13"/>
          <p:cNvGrpSpPr/>
          <p:nvPr/>
        </p:nvGrpSpPr>
        <p:grpSpPr>
          <a:xfrm rot="16200000">
            <a:off x="4843186" y="3756762"/>
            <a:ext cx="1157497" cy="1157497"/>
            <a:chOff x="3563888" y="1923678"/>
            <a:chExt cx="900000" cy="900000"/>
          </a:xfrm>
        </p:grpSpPr>
        <p:sp>
          <p:nvSpPr>
            <p:cNvPr id="16" name="Rectangle 14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7" name="Right Triangle 15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TextBox 16"/>
          <p:cNvSpPr txBox="1"/>
          <p:nvPr/>
        </p:nvSpPr>
        <p:spPr>
          <a:xfrm>
            <a:off x="5437114" y="307494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+mn-ea"/>
                <a:sym typeface="+mn-lt"/>
              </a:rPr>
              <a:t>A</a:t>
            </a:r>
            <a:endParaRPr lang="ko-KR" altLang="en-US" sz="20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0323" y="3029356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+mn-ea"/>
                <a:sym typeface="+mn-lt"/>
              </a:rPr>
              <a:t>B</a:t>
            </a:r>
            <a:endParaRPr lang="ko-KR" altLang="en-US" sz="20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437114" y="3864964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+mn-ea"/>
                <a:sym typeface="+mn-lt"/>
              </a:rPr>
              <a:t>C</a:t>
            </a:r>
            <a:endParaRPr lang="ko-KR" altLang="en-US" sz="20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6141275" y="377508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+mn-ea"/>
                <a:sym typeface="+mn-lt"/>
              </a:rPr>
              <a:t>D</a:t>
            </a:r>
            <a:endParaRPr lang="ko-KR" altLang="en-US" sz="20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22" name="Rectangle 9"/>
          <p:cNvSpPr/>
          <p:nvPr/>
        </p:nvSpPr>
        <p:spPr>
          <a:xfrm>
            <a:off x="5099084" y="2721545"/>
            <a:ext cx="370496" cy="3468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-1" fmla="*/ 833935 w 3239999"/>
              <a:gd name="connsiteY0-2" fmla="*/ 22 h 3032924"/>
              <a:gd name="connsiteX1-3" fmla="*/ 1576606 w 3239999"/>
              <a:gd name="connsiteY1-4" fmla="*/ 402054 h 3032924"/>
              <a:gd name="connsiteX2-5" fmla="*/ 1576606 w 3239999"/>
              <a:gd name="connsiteY2-6" fmla="*/ 430441 h 3032924"/>
              <a:gd name="connsiteX3-7" fmla="*/ 1576606 w 3239999"/>
              <a:gd name="connsiteY3-8" fmla="*/ 526981 h 3032924"/>
              <a:gd name="connsiteX4-9" fmla="*/ 1576606 w 3239999"/>
              <a:gd name="connsiteY4-10" fmla="*/ 2765302 h 3032924"/>
              <a:gd name="connsiteX5-11" fmla="*/ 378630 w 3239999"/>
              <a:gd name="connsiteY5-12" fmla="*/ 2472117 h 3032924"/>
              <a:gd name="connsiteX6-13" fmla="*/ 384918 w 3239999"/>
              <a:gd name="connsiteY6-14" fmla="*/ 526981 h 3032924"/>
              <a:gd name="connsiteX7-15" fmla="*/ 239143 w 3239999"/>
              <a:gd name="connsiteY7-16" fmla="*/ 526981 h 3032924"/>
              <a:gd name="connsiteX8-17" fmla="*/ 239143 w 3239999"/>
              <a:gd name="connsiteY8-18" fmla="*/ 2776423 h 3032924"/>
              <a:gd name="connsiteX9-19" fmla="*/ 1576606 w 3239999"/>
              <a:gd name="connsiteY9-20" fmla="*/ 2776423 h 3032924"/>
              <a:gd name="connsiteX10-21" fmla="*/ 1576606 w 3239999"/>
              <a:gd name="connsiteY10-22" fmla="*/ 2778202 h 3032924"/>
              <a:gd name="connsiteX11-23" fmla="*/ 1663394 w 3239999"/>
              <a:gd name="connsiteY11-24" fmla="*/ 2778202 h 3032924"/>
              <a:gd name="connsiteX12-25" fmla="*/ 1663394 w 3239999"/>
              <a:gd name="connsiteY12-26" fmla="*/ 2776423 h 3032924"/>
              <a:gd name="connsiteX13-27" fmla="*/ 3000856 w 3239999"/>
              <a:gd name="connsiteY13-28" fmla="*/ 2776423 h 3032924"/>
              <a:gd name="connsiteX14-29" fmla="*/ 3000856 w 3239999"/>
              <a:gd name="connsiteY14-30" fmla="*/ 526981 h 3032924"/>
              <a:gd name="connsiteX15-31" fmla="*/ 2855082 w 3239999"/>
              <a:gd name="connsiteY15-32" fmla="*/ 526981 h 3032924"/>
              <a:gd name="connsiteX16-33" fmla="*/ 2861369 w 3239999"/>
              <a:gd name="connsiteY16-34" fmla="*/ 2472117 h 3032924"/>
              <a:gd name="connsiteX17-35" fmla="*/ 1663394 w 3239999"/>
              <a:gd name="connsiteY17-36" fmla="*/ 2765302 h 3032924"/>
              <a:gd name="connsiteX18-37" fmla="*/ 1663394 w 3239999"/>
              <a:gd name="connsiteY18-38" fmla="*/ 526981 h 3032924"/>
              <a:gd name="connsiteX19-39" fmla="*/ 1663394 w 3239999"/>
              <a:gd name="connsiteY19-40" fmla="*/ 430441 h 3032924"/>
              <a:gd name="connsiteX20-41" fmla="*/ 1663394 w 3239999"/>
              <a:gd name="connsiteY20-42" fmla="*/ 402054 h 3032924"/>
              <a:gd name="connsiteX21-43" fmla="*/ 2406065 w 3239999"/>
              <a:gd name="connsiteY21-44" fmla="*/ 22 h 3032924"/>
              <a:gd name="connsiteX22-45" fmla="*/ 2853673 w 3239999"/>
              <a:gd name="connsiteY22-46" fmla="*/ 91100 h 3032924"/>
              <a:gd name="connsiteX23-47" fmla="*/ 2854770 w 3239999"/>
              <a:gd name="connsiteY23-48" fmla="*/ 430441 h 3032924"/>
              <a:gd name="connsiteX24-49" fmla="*/ 3120669 w 3239999"/>
              <a:gd name="connsiteY24-50" fmla="*/ 428517 h 3032924"/>
              <a:gd name="connsiteX25-51" fmla="*/ 3120669 w 3239999"/>
              <a:gd name="connsiteY25-52" fmla="*/ 738345 h 3032924"/>
              <a:gd name="connsiteX26-53" fmla="*/ 3239999 w 3239999"/>
              <a:gd name="connsiteY26-54" fmla="*/ 738345 h 3032924"/>
              <a:gd name="connsiteX27-55" fmla="*/ 3239999 w 3239999"/>
              <a:gd name="connsiteY27-56" fmla="*/ 3032924 h 3032924"/>
              <a:gd name="connsiteX28-57" fmla="*/ 0 w 3239999"/>
              <a:gd name="connsiteY28-58" fmla="*/ 3032924 h 3032924"/>
              <a:gd name="connsiteX29-59" fmla="*/ 0 w 3239999"/>
              <a:gd name="connsiteY29-60" fmla="*/ 738345 h 3032924"/>
              <a:gd name="connsiteX30-61" fmla="*/ 102477 w 3239999"/>
              <a:gd name="connsiteY30-62" fmla="*/ 738345 h 3032924"/>
              <a:gd name="connsiteX31-63" fmla="*/ 102477 w 3239999"/>
              <a:gd name="connsiteY31-64" fmla="*/ 428517 h 3032924"/>
              <a:gd name="connsiteX32-65" fmla="*/ 385229 w 3239999"/>
              <a:gd name="connsiteY32-66" fmla="*/ 430441 h 3032924"/>
              <a:gd name="connsiteX33-67" fmla="*/ 386326 w 3239999"/>
              <a:gd name="connsiteY33-68" fmla="*/ 91100 h 3032924"/>
              <a:gd name="connsiteX34-69" fmla="*/ 833935 w 3239999"/>
              <a:gd name="connsiteY34-70" fmla="*/ 22 h 3032924"/>
              <a:gd name="connsiteX0-71" fmla="*/ 833935 w 3239999"/>
              <a:gd name="connsiteY0-72" fmla="*/ 22 h 3032924"/>
              <a:gd name="connsiteX1-73" fmla="*/ 1576606 w 3239999"/>
              <a:gd name="connsiteY1-74" fmla="*/ 402054 h 3032924"/>
              <a:gd name="connsiteX2-75" fmla="*/ 1576606 w 3239999"/>
              <a:gd name="connsiteY2-76" fmla="*/ 430441 h 3032924"/>
              <a:gd name="connsiteX3-77" fmla="*/ 1576606 w 3239999"/>
              <a:gd name="connsiteY3-78" fmla="*/ 526981 h 3032924"/>
              <a:gd name="connsiteX4-79" fmla="*/ 1576606 w 3239999"/>
              <a:gd name="connsiteY4-80" fmla="*/ 2765302 h 3032924"/>
              <a:gd name="connsiteX5-81" fmla="*/ 378630 w 3239999"/>
              <a:gd name="connsiteY5-82" fmla="*/ 2472117 h 3032924"/>
              <a:gd name="connsiteX6-83" fmla="*/ 384918 w 3239999"/>
              <a:gd name="connsiteY6-84" fmla="*/ 526981 h 3032924"/>
              <a:gd name="connsiteX7-85" fmla="*/ 239143 w 3239999"/>
              <a:gd name="connsiteY7-86" fmla="*/ 526981 h 3032924"/>
              <a:gd name="connsiteX8-87" fmla="*/ 239143 w 3239999"/>
              <a:gd name="connsiteY8-88" fmla="*/ 2776423 h 3032924"/>
              <a:gd name="connsiteX9-89" fmla="*/ 1576606 w 3239999"/>
              <a:gd name="connsiteY9-90" fmla="*/ 2776423 h 3032924"/>
              <a:gd name="connsiteX10-91" fmla="*/ 1576606 w 3239999"/>
              <a:gd name="connsiteY10-92" fmla="*/ 2778202 h 3032924"/>
              <a:gd name="connsiteX11-93" fmla="*/ 1663394 w 3239999"/>
              <a:gd name="connsiteY11-94" fmla="*/ 2778202 h 3032924"/>
              <a:gd name="connsiteX12-95" fmla="*/ 1663394 w 3239999"/>
              <a:gd name="connsiteY12-96" fmla="*/ 2776423 h 3032924"/>
              <a:gd name="connsiteX13-97" fmla="*/ 3000856 w 3239999"/>
              <a:gd name="connsiteY13-98" fmla="*/ 2776423 h 3032924"/>
              <a:gd name="connsiteX14-99" fmla="*/ 3000856 w 3239999"/>
              <a:gd name="connsiteY14-100" fmla="*/ 526981 h 3032924"/>
              <a:gd name="connsiteX15-101" fmla="*/ 2855082 w 3239999"/>
              <a:gd name="connsiteY15-102" fmla="*/ 526981 h 3032924"/>
              <a:gd name="connsiteX16-103" fmla="*/ 2861369 w 3239999"/>
              <a:gd name="connsiteY16-104" fmla="*/ 2472117 h 3032924"/>
              <a:gd name="connsiteX17-105" fmla="*/ 1663394 w 3239999"/>
              <a:gd name="connsiteY17-106" fmla="*/ 2765302 h 3032924"/>
              <a:gd name="connsiteX18-107" fmla="*/ 1663394 w 3239999"/>
              <a:gd name="connsiteY18-108" fmla="*/ 526981 h 3032924"/>
              <a:gd name="connsiteX19-109" fmla="*/ 1663394 w 3239999"/>
              <a:gd name="connsiteY19-110" fmla="*/ 430441 h 3032924"/>
              <a:gd name="connsiteX20-111" fmla="*/ 1663394 w 3239999"/>
              <a:gd name="connsiteY20-112" fmla="*/ 402054 h 3032924"/>
              <a:gd name="connsiteX21-113" fmla="*/ 2406065 w 3239999"/>
              <a:gd name="connsiteY21-114" fmla="*/ 22 h 3032924"/>
              <a:gd name="connsiteX22-115" fmla="*/ 2853673 w 3239999"/>
              <a:gd name="connsiteY22-116" fmla="*/ 91100 h 3032924"/>
              <a:gd name="connsiteX23-117" fmla="*/ 2854770 w 3239999"/>
              <a:gd name="connsiteY23-118" fmla="*/ 430441 h 3032924"/>
              <a:gd name="connsiteX24-119" fmla="*/ 3120669 w 3239999"/>
              <a:gd name="connsiteY24-120" fmla="*/ 428517 h 3032924"/>
              <a:gd name="connsiteX25-121" fmla="*/ 3120669 w 3239999"/>
              <a:gd name="connsiteY25-122" fmla="*/ 738345 h 3032924"/>
              <a:gd name="connsiteX26-123" fmla="*/ 3239999 w 3239999"/>
              <a:gd name="connsiteY26-124" fmla="*/ 738345 h 3032924"/>
              <a:gd name="connsiteX27-125" fmla="*/ 3239999 w 3239999"/>
              <a:gd name="connsiteY27-126" fmla="*/ 3032924 h 3032924"/>
              <a:gd name="connsiteX28-127" fmla="*/ 0 w 3239999"/>
              <a:gd name="connsiteY28-128" fmla="*/ 3032924 h 3032924"/>
              <a:gd name="connsiteX29-129" fmla="*/ 0 w 3239999"/>
              <a:gd name="connsiteY29-130" fmla="*/ 738345 h 3032924"/>
              <a:gd name="connsiteX30-131" fmla="*/ 102477 w 3239999"/>
              <a:gd name="connsiteY30-132" fmla="*/ 738345 h 3032924"/>
              <a:gd name="connsiteX31-133" fmla="*/ 102477 w 3239999"/>
              <a:gd name="connsiteY31-134" fmla="*/ 428517 h 3032924"/>
              <a:gd name="connsiteX32-135" fmla="*/ 385229 w 3239999"/>
              <a:gd name="connsiteY32-136" fmla="*/ 430441 h 3032924"/>
              <a:gd name="connsiteX33-137" fmla="*/ 386326 w 3239999"/>
              <a:gd name="connsiteY33-138" fmla="*/ 91100 h 3032924"/>
              <a:gd name="connsiteX34-139" fmla="*/ 833935 w 3239999"/>
              <a:gd name="connsiteY34-140" fmla="*/ 22 h 3032924"/>
              <a:gd name="connsiteX0-141" fmla="*/ 1576606 w 3239999"/>
              <a:gd name="connsiteY0-142" fmla="*/ 2778202 h 3032924"/>
              <a:gd name="connsiteX1-143" fmla="*/ 1663394 w 3239999"/>
              <a:gd name="connsiteY1-144" fmla="*/ 2778202 h 3032924"/>
              <a:gd name="connsiteX2-145" fmla="*/ 1663394 w 3239999"/>
              <a:gd name="connsiteY2-146" fmla="*/ 2776423 h 3032924"/>
              <a:gd name="connsiteX3-147" fmla="*/ 3000856 w 3239999"/>
              <a:gd name="connsiteY3-148" fmla="*/ 2776423 h 3032924"/>
              <a:gd name="connsiteX4-149" fmla="*/ 3000856 w 3239999"/>
              <a:gd name="connsiteY4-150" fmla="*/ 526981 h 3032924"/>
              <a:gd name="connsiteX5-151" fmla="*/ 2855082 w 3239999"/>
              <a:gd name="connsiteY5-152" fmla="*/ 526981 h 3032924"/>
              <a:gd name="connsiteX6-153" fmla="*/ 2861369 w 3239999"/>
              <a:gd name="connsiteY6-154" fmla="*/ 2472117 h 3032924"/>
              <a:gd name="connsiteX7-155" fmla="*/ 1663394 w 3239999"/>
              <a:gd name="connsiteY7-156" fmla="*/ 2765302 h 3032924"/>
              <a:gd name="connsiteX8-157" fmla="*/ 1663394 w 3239999"/>
              <a:gd name="connsiteY8-158" fmla="*/ 526981 h 3032924"/>
              <a:gd name="connsiteX9-159" fmla="*/ 1663394 w 3239999"/>
              <a:gd name="connsiteY9-160" fmla="*/ 430441 h 3032924"/>
              <a:gd name="connsiteX10-161" fmla="*/ 1663394 w 3239999"/>
              <a:gd name="connsiteY10-162" fmla="*/ 402054 h 3032924"/>
              <a:gd name="connsiteX11-163" fmla="*/ 2406065 w 3239999"/>
              <a:gd name="connsiteY11-164" fmla="*/ 22 h 3032924"/>
              <a:gd name="connsiteX12-165" fmla="*/ 2853673 w 3239999"/>
              <a:gd name="connsiteY12-166" fmla="*/ 91100 h 3032924"/>
              <a:gd name="connsiteX13-167" fmla="*/ 2854770 w 3239999"/>
              <a:gd name="connsiteY13-168" fmla="*/ 430441 h 3032924"/>
              <a:gd name="connsiteX14-169" fmla="*/ 3120669 w 3239999"/>
              <a:gd name="connsiteY14-170" fmla="*/ 428517 h 3032924"/>
              <a:gd name="connsiteX15-171" fmla="*/ 3120669 w 3239999"/>
              <a:gd name="connsiteY15-172" fmla="*/ 738345 h 3032924"/>
              <a:gd name="connsiteX16-173" fmla="*/ 3239999 w 3239999"/>
              <a:gd name="connsiteY16-174" fmla="*/ 738345 h 3032924"/>
              <a:gd name="connsiteX17-175" fmla="*/ 3239999 w 3239999"/>
              <a:gd name="connsiteY17-176" fmla="*/ 3032924 h 3032924"/>
              <a:gd name="connsiteX18-177" fmla="*/ 0 w 3239999"/>
              <a:gd name="connsiteY18-178" fmla="*/ 3032924 h 3032924"/>
              <a:gd name="connsiteX19-179" fmla="*/ 0 w 3239999"/>
              <a:gd name="connsiteY19-180" fmla="*/ 738345 h 3032924"/>
              <a:gd name="connsiteX20-181" fmla="*/ 102477 w 3239999"/>
              <a:gd name="connsiteY20-182" fmla="*/ 738345 h 3032924"/>
              <a:gd name="connsiteX21-183" fmla="*/ 102477 w 3239999"/>
              <a:gd name="connsiteY21-184" fmla="*/ 428517 h 3032924"/>
              <a:gd name="connsiteX22-185" fmla="*/ 385229 w 3239999"/>
              <a:gd name="connsiteY22-186" fmla="*/ 430441 h 3032924"/>
              <a:gd name="connsiteX23-187" fmla="*/ 386326 w 3239999"/>
              <a:gd name="connsiteY23-188" fmla="*/ 91100 h 3032924"/>
              <a:gd name="connsiteX24-189" fmla="*/ 833935 w 3239999"/>
              <a:gd name="connsiteY24-190" fmla="*/ 22 h 3032924"/>
              <a:gd name="connsiteX25-191" fmla="*/ 1576606 w 3239999"/>
              <a:gd name="connsiteY25-192" fmla="*/ 402054 h 3032924"/>
              <a:gd name="connsiteX26-193" fmla="*/ 1576606 w 3239999"/>
              <a:gd name="connsiteY26-194" fmla="*/ 430441 h 3032924"/>
              <a:gd name="connsiteX27-195" fmla="*/ 1576606 w 3239999"/>
              <a:gd name="connsiteY27-196" fmla="*/ 526981 h 3032924"/>
              <a:gd name="connsiteX28-197" fmla="*/ 1576606 w 3239999"/>
              <a:gd name="connsiteY28-198" fmla="*/ 2765302 h 3032924"/>
              <a:gd name="connsiteX29-199" fmla="*/ 378630 w 3239999"/>
              <a:gd name="connsiteY29-200" fmla="*/ 2472117 h 3032924"/>
              <a:gd name="connsiteX30-201" fmla="*/ 384918 w 3239999"/>
              <a:gd name="connsiteY30-202" fmla="*/ 526981 h 3032924"/>
              <a:gd name="connsiteX31-203" fmla="*/ 239143 w 3239999"/>
              <a:gd name="connsiteY31-204" fmla="*/ 526981 h 3032924"/>
              <a:gd name="connsiteX32-205" fmla="*/ 239143 w 3239999"/>
              <a:gd name="connsiteY32-206" fmla="*/ 2776423 h 3032924"/>
              <a:gd name="connsiteX33-207" fmla="*/ 1576606 w 3239999"/>
              <a:gd name="connsiteY33-208" fmla="*/ 2776423 h 3032924"/>
              <a:gd name="connsiteX34-209" fmla="*/ 1668046 w 3239999"/>
              <a:gd name="connsiteY34-210" fmla="*/ 2869642 h 3032924"/>
              <a:gd name="connsiteX0-211" fmla="*/ 1576606 w 3239999"/>
              <a:gd name="connsiteY0-212" fmla="*/ 2778202 h 3032924"/>
              <a:gd name="connsiteX1-213" fmla="*/ 1663394 w 3239999"/>
              <a:gd name="connsiteY1-214" fmla="*/ 2778202 h 3032924"/>
              <a:gd name="connsiteX2-215" fmla="*/ 1663394 w 3239999"/>
              <a:gd name="connsiteY2-216" fmla="*/ 2776423 h 3032924"/>
              <a:gd name="connsiteX3-217" fmla="*/ 3000856 w 3239999"/>
              <a:gd name="connsiteY3-218" fmla="*/ 2776423 h 3032924"/>
              <a:gd name="connsiteX4-219" fmla="*/ 3000856 w 3239999"/>
              <a:gd name="connsiteY4-220" fmla="*/ 526981 h 3032924"/>
              <a:gd name="connsiteX5-221" fmla="*/ 2855082 w 3239999"/>
              <a:gd name="connsiteY5-222" fmla="*/ 526981 h 3032924"/>
              <a:gd name="connsiteX6-223" fmla="*/ 2861369 w 3239999"/>
              <a:gd name="connsiteY6-224" fmla="*/ 2472117 h 3032924"/>
              <a:gd name="connsiteX7-225" fmla="*/ 1663394 w 3239999"/>
              <a:gd name="connsiteY7-226" fmla="*/ 2765302 h 3032924"/>
              <a:gd name="connsiteX8-227" fmla="*/ 1663394 w 3239999"/>
              <a:gd name="connsiteY8-228" fmla="*/ 526981 h 3032924"/>
              <a:gd name="connsiteX9-229" fmla="*/ 1663394 w 3239999"/>
              <a:gd name="connsiteY9-230" fmla="*/ 430441 h 3032924"/>
              <a:gd name="connsiteX10-231" fmla="*/ 1663394 w 3239999"/>
              <a:gd name="connsiteY10-232" fmla="*/ 402054 h 3032924"/>
              <a:gd name="connsiteX11-233" fmla="*/ 2406065 w 3239999"/>
              <a:gd name="connsiteY11-234" fmla="*/ 22 h 3032924"/>
              <a:gd name="connsiteX12-235" fmla="*/ 2853673 w 3239999"/>
              <a:gd name="connsiteY12-236" fmla="*/ 91100 h 3032924"/>
              <a:gd name="connsiteX13-237" fmla="*/ 2854770 w 3239999"/>
              <a:gd name="connsiteY13-238" fmla="*/ 430441 h 3032924"/>
              <a:gd name="connsiteX14-239" fmla="*/ 3120669 w 3239999"/>
              <a:gd name="connsiteY14-240" fmla="*/ 428517 h 3032924"/>
              <a:gd name="connsiteX15-241" fmla="*/ 3120669 w 3239999"/>
              <a:gd name="connsiteY15-242" fmla="*/ 738345 h 3032924"/>
              <a:gd name="connsiteX16-243" fmla="*/ 3239999 w 3239999"/>
              <a:gd name="connsiteY16-244" fmla="*/ 738345 h 3032924"/>
              <a:gd name="connsiteX17-245" fmla="*/ 3239999 w 3239999"/>
              <a:gd name="connsiteY17-246" fmla="*/ 3032924 h 3032924"/>
              <a:gd name="connsiteX18-247" fmla="*/ 0 w 3239999"/>
              <a:gd name="connsiteY18-248" fmla="*/ 3032924 h 3032924"/>
              <a:gd name="connsiteX19-249" fmla="*/ 0 w 3239999"/>
              <a:gd name="connsiteY19-250" fmla="*/ 738345 h 3032924"/>
              <a:gd name="connsiteX20-251" fmla="*/ 102477 w 3239999"/>
              <a:gd name="connsiteY20-252" fmla="*/ 738345 h 3032924"/>
              <a:gd name="connsiteX21-253" fmla="*/ 102477 w 3239999"/>
              <a:gd name="connsiteY21-254" fmla="*/ 428517 h 3032924"/>
              <a:gd name="connsiteX22-255" fmla="*/ 385229 w 3239999"/>
              <a:gd name="connsiteY22-256" fmla="*/ 430441 h 3032924"/>
              <a:gd name="connsiteX23-257" fmla="*/ 386326 w 3239999"/>
              <a:gd name="connsiteY23-258" fmla="*/ 91100 h 3032924"/>
              <a:gd name="connsiteX24-259" fmla="*/ 833935 w 3239999"/>
              <a:gd name="connsiteY24-260" fmla="*/ 22 h 3032924"/>
              <a:gd name="connsiteX25-261" fmla="*/ 1576606 w 3239999"/>
              <a:gd name="connsiteY25-262" fmla="*/ 402054 h 3032924"/>
              <a:gd name="connsiteX26-263" fmla="*/ 1576606 w 3239999"/>
              <a:gd name="connsiteY26-264" fmla="*/ 430441 h 3032924"/>
              <a:gd name="connsiteX27-265" fmla="*/ 1576606 w 3239999"/>
              <a:gd name="connsiteY27-266" fmla="*/ 526981 h 3032924"/>
              <a:gd name="connsiteX28-267" fmla="*/ 1576606 w 3239999"/>
              <a:gd name="connsiteY28-268" fmla="*/ 2765302 h 3032924"/>
              <a:gd name="connsiteX29-269" fmla="*/ 378630 w 3239999"/>
              <a:gd name="connsiteY29-270" fmla="*/ 2472117 h 3032924"/>
              <a:gd name="connsiteX30-271" fmla="*/ 384918 w 3239999"/>
              <a:gd name="connsiteY30-272" fmla="*/ 526981 h 3032924"/>
              <a:gd name="connsiteX31-273" fmla="*/ 239143 w 3239999"/>
              <a:gd name="connsiteY31-274" fmla="*/ 526981 h 3032924"/>
              <a:gd name="connsiteX32-275" fmla="*/ 239143 w 3239999"/>
              <a:gd name="connsiteY32-276" fmla="*/ 2776423 h 3032924"/>
              <a:gd name="connsiteX33-277" fmla="*/ 1576606 w 3239999"/>
              <a:gd name="connsiteY33-278" fmla="*/ 2776423 h 3032924"/>
              <a:gd name="connsiteX34-279" fmla="*/ 1668046 w 3239999"/>
              <a:gd name="connsiteY34-280" fmla="*/ 2869642 h 3032924"/>
              <a:gd name="connsiteX0-281" fmla="*/ 1576606 w 3239999"/>
              <a:gd name="connsiteY0-282" fmla="*/ 2778202 h 3032924"/>
              <a:gd name="connsiteX1-283" fmla="*/ 1663394 w 3239999"/>
              <a:gd name="connsiteY1-284" fmla="*/ 2778202 h 3032924"/>
              <a:gd name="connsiteX2-285" fmla="*/ 1663394 w 3239999"/>
              <a:gd name="connsiteY2-286" fmla="*/ 2776423 h 3032924"/>
              <a:gd name="connsiteX3-287" fmla="*/ 3000856 w 3239999"/>
              <a:gd name="connsiteY3-288" fmla="*/ 2776423 h 3032924"/>
              <a:gd name="connsiteX4-289" fmla="*/ 3000856 w 3239999"/>
              <a:gd name="connsiteY4-290" fmla="*/ 526981 h 3032924"/>
              <a:gd name="connsiteX5-291" fmla="*/ 2855082 w 3239999"/>
              <a:gd name="connsiteY5-292" fmla="*/ 526981 h 3032924"/>
              <a:gd name="connsiteX6-293" fmla="*/ 2861369 w 3239999"/>
              <a:gd name="connsiteY6-294" fmla="*/ 2472117 h 3032924"/>
              <a:gd name="connsiteX7-295" fmla="*/ 1663394 w 3239999"/>
              <a:gd name="connsiteY7-296" fmla="*/ 2765302 h 3032924"/>
              <a:gd name="connsiteX8-297" fmla="*/ 1663394 w 3239999"/>
              <a:gd name="connsiteY8-298" fmla="*/ 526981 h 3032924"/>
              <a:gd name="connsiteX9-299" fmla="*/ 1663394 w 3239999"/>
              <a:gd name="connsiteY9-300" fmla="*/ 430441 h 3032924"/>
              <a:gd name="connsiteX10-301" fmla="*/ 1663394 w 3239999"/>
              <a:gd name="connsiteY10-302" fmla="*/ 402054 h 3032924"/>
              <a:gd name="connsiteX11-303" fmla="*/ 2406065 w 3239999"/>
              <a:gd name="connsiteY11-304" fmla="*/ 22 h 3032924"/>
              <a:gd name="connsiteX12-305" fmla="*/ 2853673 w 3239999"/>
              <a:gd name="connsiteY12-306" fmla="*/ 91100 h 3032924"/>
              <a:gd name="connsiteX13-307" fmla="*/ 2854770 w 3239999"/>
              <a:gd name="connsiteY13-308" fmla="*/ 430441 h 3032924"/>
              <a:gd name="connsiteX14-309" fmla="*/ 3120669 w 3239999"/>
              <a:gd name="connsiteY14-310" fmla="*/ 428517 h 3032924"/>
              <a:gd name="connsiteX15-311" fmla="*/ 3120669 w 3239999"/>
              <a:gd name="connsiteY15-312" fmla="*/ 738345 h 3032924"/>
              <a:gd name="connsiteX16-313" fmla="*/ 3239999 w 3239999"/>
              <a:gd name="connsiteY16-314" fmla="*/ 738345 h 3032924"/>
              <a:gd name="connsiteX17-315" fmla="*/ 3239999 w 3239999"/>
              <a:gd name="connsiteY17-316" fmla="*/ 3032924 h 3032924"/>
              <a:gd name="connsiteX18-317" fmla="*/ 0 w 3239999"/>
              <a:gd name="connsiteY18-318" fmla="*/ 3032924 h 3032924"/>
              <a:gd name="connsiteX19-319" fmla="*/ 0 w 3239999"/>
              <a:gd name="connsiteY19-320" fmla="*/ 738345 h 3032924"/>
              <a:gd name="connsiteX20-321" fmla="*/ 102477 w 3239999"/>
              <a:gd name="connsiteY20-322" fmla="*/ 738345 h 3032924"/>
              <a:gd name="connsiteX21-323" fmla="*/ 102477 w 3239999"/>
              <a:gd name="connsiteY21-324" fmla="*/ 428517 h 3032924"/>
              <a:gd name="connsiteX22-325" fmla="*/ 385229 w 3239999"/>
              <a:gd name="connsiteY22-326" fmla="*/ 430441 h 3032924"/>
              <a:gd name="connsiteX23-327" fmla="*/ 386326 w 3239999"/>
              <a:gd name="connsiteY23-328" fmla="*/ 91100 h 3032924"/>
              <a:gd name="connsiteX24-329" fmla="*/ 833935 w 3239999"/>
              <a:gd name="connsiteY24-330" fmla="*/ 22 h 3032924"/>
              <a:gd name="connsiteX25-331" fmla="*/ 1576606 w 3239999"/>
              <a:gd name="connsiteY25-332" fmla="*/ 402054 h 3032924"/>
              <a:gd name="connsiteX26-333" fmla="*/ 1576606 w 3239999"/>
              <a:gd name="connsiteY26-334" fmla="*/ 430441 h 3032924"/>
              <a:gd name="connsiteX27-335" fmla="*/ 1576606 w 3239999"/>
              <a:gd name="connsiteY27-336" fmla="*/ 526981 h 3032924"/>
              <a:gd name="connsiteX28-337" fmla="*/ 1576606 w 3239999"/>
              <a:gd name="connsiteY28-338" fmla="*/ 2765302 h 3032924"/>
              <a:gd name="connsiteX29-339" fmla="*/ 378630 w 3239999"/>
              <a:gd name="connsiteY29-340" fmla="*/ 2472117 h 3032924"/>
              <a:gd name="connsiteX30-341" fmla="*/ 384918 w 3239999"/>
              <a:gd name="connsiteY30-342" fmla="*/ 526981 h 3032924"/>
              <a:gd name="connsiteX31-343" fmla="*/ 239143 w 3239999"/>
              <a:gd name="connsiteY31-344" fmla="*/ 526981 h 3032924"/>
              <a:gd name="connsiteX32-345" fmla="*/ 239143 w 3239999"/>
              <a:gd name="connsiteY32-346" fmla="*/ 2776423 h 3032924"/>
              <a:gd name="connsiteX33-347" fmla="*/ 1576606 w 3239999"/>
              <a:gd name="connsiteY33-348" fmla="*/ 2776423 h 3032924"/>
              <a:gd name="connsiteX34-349" fmla="*/ 1668046 w 3239999"/>
              <a:gd name="connsiteY34-350" fmla="*/ 2869642 h 3032924"/>
              <a:gd name="connsiteX0-351" fmla="*/ 1576606 w 3239999"/>
              <a:gd name="connsiteY0-352" fmla="*/ 2778202 h 3032924"/>
              <a:gd name="connsiteX1-353" fmla="*/ 1663394 w 3239999"/>
              <a:gd name="connsiteY1-354" fmla="*/ 2778202 h 3032924"/>
              <a:gd name="connsiteX2-355" fmla="*/ 1663394 w 3239999"/>
              <a:gd name="connsiteY2-356" fmla="*/ 2776423 h 3032924"/>
              <a:gd name="connsiteX3-357" fmla="*/ 3000856 w 3239999"/>
              <a:gd name="connsiteY3-358" fmla="*/ 2776423 h 3032924"/>
              <a:gd name="connsiteX4-359" fmla="*/ 3000856 w 3239999"/>
              <a:gd name="connsiteY4-360" fmla="*/ 526981 h 3032924"/>
              <a:gd name="connsiteX5-361" fmla="*/ 2855082 w 3239999"/>
              <a:gd name="connsiteY5-362" fmla="*/ 526981 h 3032924"/>
              <a:gd name="connsiteX6-363" fmla="*/ 2861369 w 3239999"/>
              <a:gd name="connsiteY6-364" fmla="*/ 2472117 h 3032924"/>
              <a:gd name="connsiteX7-365" fmla="*/ 1663394 w 3239999"/>
              <a:gd name="connsiteY7-366" fmla="*/ 2765302 h 3032924"/>
              <a:gd name="connsiteX8-367" fmla="*/ 1663394 w 3239999"/>
              <a:gd name="connsiteY8-368" fmla="*/ 526981 h 3032924"/>
              <a:gd name="connsiteX9-369" fmla="*/ 1663394 w 3239999"/>
              <a:gd name="connsiteY9-370" fmla="*/ 430441 h 3032924"/>
              <a:gd name="connsiteX10-371" fmla="*/ 1663394 w 3239999"/>
              <a:gd name="connsiteY10-372" fmla="*/ 402054 h 3032924"/>
              <a:gd name="connsiteX11-373" fmla="*/ 2406065 w 3239999"/>
              <a:gd name="connsiteY11-374" fmla="*/ 22 h 3032924"/>
              <a:gd name="connsiteX12-375" fmla="*/ 2853673 w 3239999"/>
              <a:gd name="connsiteY12-376" fmla="*/ 91100 h 3032924"/>
              <a:gd name="connsiteX13-377" fmla="*/ 2854770 w 3239999"/>
              <a:gd name="connsiteY13-378" fmla="*/ 430441 h 3032924"/>
              <a:gd name="connsiteX14-379" fmla="*/ 3120669 w 3239999"/>
              <a:gd name="connsiteY14-380" fmla="*/ 428517 h 3032924"/>
              <a:gd name="connsiteX15-381" fmla="*/ 3120669 w 3239999"/>
              <a:gd name="connsiteY15-382" fmla="*/ 738345 h 3032924"/>
              <a:gd name="connsiteX16-383" fmla="*/ 3239999 w 3239999"/>
              <a:gd name="connsiteY16-384" fmla="*/ 738345 h 3032924"/>
              <a:gd name="connsiteX17-385" fmla="*/ 3239999 w 3239999"/>
              <a:gd name="connsiteY17-386" fmla="*/ 3032924 h 3032924"/>
              <a:gd name="connsiteX18-387" fmla="*/ 0 w 3239999"/>
              <a:gd name="connsiteY18-388" fmla="*/ 3032924 h 3032924"/>
              <a:gd name="connsiteX19-389" fmla="*/ 0 w 3239999"/>
              <a:gd name="connsiteY19-390" fmla="*/ 738345 h 3032924"/>
              <a:gd name="connsiteX20-391" fmla="*/ 102477 w 3239999"/>
              <a:gd name="connsiteY20-392" fmla="*/ 738345 h 3032924"/>
              <a:gd name="connsiteX21-393" fmla="*/ 102477 w 3239999"/>
              <a:gd name="connsiteY21-394" fmla="*/ 428517 h 3032924"/>
              <a:gd name="connsiteX22-395" fmla="*/ 385229 w 3239999"/>
              <a:gd name="connsiteY22-396" fmla="*/ 430441 h 3032924"/>
              <a:gd name="connsiteX23-397" fmla="*/ 386326 w 3239999"/>
              <a:gd name="connsiteY23-398" fmla="*/ 91100 h 3032924"/>
              <a:gd name="connsiteX24-399" fmla="*/ 833935 w 3239999"/>
              <a:gd name="connsiteY24-400" fmla="*/ 22 h 3032924"/>
              <a:gd name="connsiteX25-401" fmla="*/ 1576606 w 3239999"/>
              <a:gd name="connsiteY25-402" fmla="*/ 402054 h 3032924"/>
              <a:gd name="connsiteX26-403" fmla="*/ 1576606 w 3239999"/>
              <a:gd name="connsiteY26-404" fmla="*/ 430441 h 3032924"/>
              <a:gd name="connsiteX27-405" fmla="*/ 1576606 w 3239999"/>
              <a:gd name="connsiteY27-406" fmla="*/ 526981 h 3032924"/>
              <a:gd name="connsiteX28-407" fmla="*/ 1576606 w 3239999"/>
              <a:gd name="connsiteY28-408" fmla="*/ 2765302 h 3032924"/>
              <a:gd name="connsiteX29-409" fmla="*/ 378630 w 3239999"/>
              <a:gd name="connsiteY29-410" fmla="*/ 2472117 h 3032924"/>
              <a:gd name="connsiteX30-411" fmla="*/ 384918 w 3239999"/>
              <a:gd name="connsiteY30-412" fmla="*/ 526981 h 3032924"/>
              <a:gd name="connsiteX31-413" fmla="*/ 239143 w 3239999"/>
              <a:gd name="connsiteY31-414" fmla="*/ 526981 h 3032924"/>
              <a:gd name="connsiteX32-415" fmla="*/ 239143 w 3239999"/>
              <a:gd name="connsiteY32-416" fmla="*/ 2776423 h 3032924"/>
              <a:gd name="connsiteX33-417" fmla="*/ 1576606 w 3239999"/>
              <a:gd name="connsiteY33-418" fmla="*/ 2776423 h 3032924"/>
              <a:gd name="connsiteX34-419" fmla="*/ 1668046 w 3239999"/>
              <a:gd name="connsiteY34-420" fmla="*/ 2869642 h 3032924"/>
              <a:gd name="connsiteX0-421" fmla="*/ 1576606 w 3239999"/>
              <a:gd name="connsiteY0-422" fmla="*/ 2778202 h 3032924"/>
              <a:gd name="connsiteX1-423" fmla="*/ 1663394 w 3239999"/>
              <a:gd name="connsiteY1-424" fmla="*/ 2778202 h 3032924"/>
              <a:gd name="connsiteX2-425" fmla="*/ 1663394 w 3239999"/>
              <a:gd name="connsiteY2-426" fmla="*/ 2776423 h 3032924"/>
              <a:gd name="connsiteX3-427" fmla="*/ 3000856 w 3239999"/>
              <a:gd name="connsiteY3-428" fmla="*/ 2776423 h 3032924"/>
              <a:gd name="connsiteX4-429" fmla="*/ 3000856 w 3239999"/>
              <a:gd name="connsiteY4-430" fmla="*/ 526981 h 3032924"/>
              <a:gd name="connsiteX5-431" fmla="*/ 2855082 w 3239999"/>
              <a:gd name="connsiteY5-432" fmla="*/ 526981 h 3032924"/>
              <a:gd name="connsiteX6-433" fmla="*/ 2861369 w 3239999"/>
              <a:gd name="connsiteY6-434" fmla="*/ 2472117 h 3032924"/>
              <a:gd name="connsiteX7-435" fmla="*/ 1663394 w 3239999"/>
              <a:gd name="connsiteY7-436" fmla="*/ 2765302 h 3032924"/>
              <a:gd name="connsiteX8-437" fmla="*/ 1663394 w 3239999"/>
              <a:gd name="connsiteY8-438" fmla="*/ 526981 h 3032924"/>
              <a:gd name="connsiteX9-439" fmla="*/ 1663394 w 3239999"/>
              <a:gd name="connsiteY9-440" fmla="*/ 430441 h 3032924"/>
              <a:gd name="connsiteX10-441" fmla="*/ 1663394 w 3239999"/>
              <a:gd name="connsiteY10-442" fmla="*/ 402054 h 3032924"/>
              <a:gd name="connsiteX11-443" fmla="*/ 2406065 w 3239999"/>
              <a:gd name="connsiteY11-444" fmla="*/ 22 h 3032924"/>
              <a:gd name="connsiteX12-445" fmla="*/ 2853673 w 3239999"/>
              <a:gd name="connsiteY12-446" fmla="*/ 91100 h 3032924"/>
              <a:gd name="connsiteX13-447" fmla="*/ 2854770 w 3239999"/>
              <a:gd name="connsiteY13-448" fmla="*/ 430441 h 3032924"/>
              <a:gd name="connsiteX14-449" fmla="*/ 3120669 w 3239999"/>
              <a:gd name="connsiteY14-450" fmla="*/ 428517 h 3032924"/>
              <a:gd name="connsiteX15-451" fmla="*/ 3120669 w 3239999"/>
              <a:gd name="connsiteY15-452" fmla="*/ 738345 h 3032924"/>
              <a:gd name="connsiteX16-453" fmla="*/ 3239999 w 3239999"/>
              <a:gd name="connsiteY16-454" fmla="*/ 738345 h 3032924"/>
              <a:gd name="connsiteX17-455" fmla="*/ 3239999 w 3239999"/>
              <a:gd name="connsiteY17-456" fmla="*/ 3032924 h 3032924"/>
              <a:gd name="connsiteX18-457" fmla="*/ 0 w 3239999"/>
              <a:gd name="connsiteY18-458" fmla="*/ 3032924 h 3032924"/>
              <a:gd name="connsiteX19-459" fmla="*/ 0 w 3239999"/>
              <a:gd name="connsiteY19-460" fmla="*/ 738345 h 3032924"/>
              <a:gd name="connsiteX20-461" fmla="*/ 102477 w 3239999"/>
              <a:gd name="connsiteY20-462" fmla="*/ 738345 h 3032924"/>
              <a:gd name="connsiteX21-463" fmla="*/ 102477 w 3239999"/>
              <a:gd name="connsiteY21-464" fmla="*/ 428517 h 3032924"/>
              <a:gd name="connsiteX22-465" fmla="*/ 385229 w 3239999"/>
              <a:gd name="connsiteY22-466" fmla="*/ 430441 h 3032924"/>
              <a:gd name="connsiteX23-467" fmla="*/ 386326 w 3239999"/>
              <a:gd name="connsiteY23-468" fmla="*/ 91100 h 3032924"/>
              <a:gd name="connsiteX24-469" fmla="*/ 833935 w 3239999"/>
              <a:gd name="connsiteY24-470" fmla="*/ 22 h 3032924"/>
              <a:gd name="connsiteX25-471" fmla="*/ 1576606 w 3239999"/>
              <a:gd name="connsiteY25-472" fmla="*/ 402054 h 3032924"/>
              <a:gd name="connsiteX26-473" fmla="*/ 1576606 w 3239999"/>
              <a:gd name="connsiteY26-474" fmla="*/ 430441 h 3032924"/>
              <a:gd name="connsiteX27-475" fmla="*/ 1576606 w 3239999"/>
              <a:gd name="connsiteY27-476" fmla="*/ 526981 h 3032924"/>
              <a:gd name="connsiteX28-477" fmla="*/ 1576606 w 3239999"/>
              <a:gd name="connsiteY28-478" fmla="*/ 2765302 h 3032924"/>
              <a:gd name="connsiteX29-479" fmla="*/ 378630 w 3239999"/>
              <a:gd name="connsiteY29-480" fmla="*/ 2472117 h 3032924"/>
              <a:gd name="connsiteX30-481" fmla="*/ 384918 w 3239999"/>
              <a:gd name="connsiteY30-482" fmla="*/ 526981 h 3032924"/>
              <a:gd name="connsiteX31-483" fmla="*/ 239143 w 3239999"/>
              <a:gd name="connsiteY31-484" fmla="*/ 526981 h 3032924"/>
              <a:gd name="connsiteX32-485" fmla="*/ 239143 w 3239999"/>
              <a:gd name="connsiteY32-486" fmla="*/ 2776423 h 3032924"/>
              <a:gd name="connsiteX33-487" fmla="*/ 1576606 w 3239999"/>
              <a:gd name="connsiteY33-488" fmla="*/ 2776423 h 3032924"/>
              <a:gd name="connsiteX34-489" fmla="*/ 1668046 w 3239999"/>
              <a:gd name="connsiteY34-490" fmla="*/ 2869642 h 3032924"/>
              <a:gd name="connsiteX0-491" fmla="*/ 1576606 w 3239999"/>
              <a:gd name="connsiteY0-492" fmla="*/ 2778202 h 3032924"/>
              <a:gd name="connsiteX1-493" fmla="*/ 1663394 w 3239999"/>
              <a:gd name="connsiteY1-494" fmla="*/ 2778202 h 3032924"/>
              <a:gd name="connsiteX2-495" fmla="*/ 1663394 w 3239999"/>
              <a:gd name="connsiteY2-496" fmla="*/ 2776423 h 3032924"/>
              <a:gd name="connsiteX3-497" fmla="*/ 3000856 w 3239999"/>
              <a:gd name="connsiteY3-498" fmla="*/ 2776423 h 3032924"/>
              <a:gd name="connsiteX4-499" fmla="*/ 3000856 w 3239999"/>
              <a:gd name="connsiteY4-500" fmla="*/ 526981 h 3032924"/>
              <a:gd name="connsiteX5-501" fmla="*/ 2855082 w 3239999"/>
              <a:gd name="connsiteY5-502" fmla="*/ 526981 h 3032924"/>
              <a:gd name="connsiteX6-503" fmla="*/ 2861369 w 3239999"/>
              <a:gd name="connsiteY6-504" fmla="*/ 2472117 h 3032924"/>
              <a:gd name="connsiteX7-505" fmla="*/ 1663394 w 3239999"/>
              <a:gd name="connsiteY7-506" fmla="*/ 2765302 h 3032924"/>
              <a:gd name="connsiteX8-507" fmla="*/ 1663394 w 3239999"/>
              <a:gd name="connsiteY8-508" fmla="*/ 526981 h 3032924"/>
              <a:gd name="connsiteX9-509" fmla="*/ 1663394 w 3239999"/>
              <a:gd name="connsiteY9-510" fmla="*/ 430441 h 3032924"/>
              <a:gd name="connsiteX10-511" fmla="*/ 1663394 w 3239999"/>
              <a:gd name="connsiteY10-512" fmla="*/ 402054 h 3032924"/>
              <a:gd name="connsiteX11-513" fmla="*/ 2406065 w 3239999"/>
              <a:gd name="connsiteY11-514" fmla="*/ 22 h 3032924"/>
              <a:gd name="connsiteX12-515" fmla="*/ 2853673 w 3239999"/>
              <a:gd name="connsiteY12-516" fmla="*/ 91100 h 3032924"/>
              <a:gd name="connsiteX13-517" fmla="*/ 2854770 w 3239999"/>
              <a:gd name="connsiteY13-518" fmla="*/ 430441 h 3032924"/>
              <a:gd name="connsiteX14-519" fmla="*/ 3120669 w 3239999"/>
              <a:gd name="connsiteY14-520" fmla="*/ 428517 h 3032924"/>
              <a:gd name="connsiteX15-521" fmla="*/ 3120669 w 3239999"/>
              <a:gd name="connsiteY15-522" fmla="*/ 738345 h 3032924"/>
              <a:gd name="connsiteX16-523" fmla="*/ 3239999 w 3239999"/>
              <a:gd name="connsiteY16-524" fmla="*/ 738345 h 3032924"/>
              <a:gd name="connsiteX17-525" fmla="*/ 3239999 w 3239999"/>
              <a:gd name="connsiteY17-526" fmla="*/ 3032924 h 3032924"/>
              <a:gd name="connsiteX18-527" fmla="*/ 0 w 3239999"/>
              <a:gd name="connsiteY18-528" fmla="*/ 3032924 h 3032924"/>
              <a:gd name="connsiteX19-529" fmla="*/ 0 w 3239999"/>
              <a:gd name="connsiteY19-530" fmla="*/ 738345 h 3032924"/>
              <a:gd name="connsiteX20-531" fmla="*/ 102477 w 3239999"/>
              <a:gd name="connsiteY20-532" fmla="*/ 738345 h 3032924"/>
              <a:gd name="connsiteX21-533" fmla="*/ 102477 w 3239999"/>
              <a:gd name="connsiteY21-534" fmla="*/ 428517 h 3032924"/>
              <a:gd name="connsiteX22-535" fmla="*/ 385229 w 3239999"/>
              <a:gd name="connsiteY22-536" fmla="*/ 430441 h 3032924"/>
              <a:gd name="connsiteX23-537" fmla="*/ 386326 w 3239999"/>
              <a:gd name="connsiteY23-538" fmla="*/ 91100 h 3032924"/>
              <a:gd name="connsiteX24-539" fmla="*/ 833935 w 3239999"/>
              <a:gd name="connsiteY24-540" fmla="*/ 22 h 3032924"/>
              <a:gd name="connsiteX25-541" fmla="*/ 1576606 w 3239999"/>
              <a:gd name="connsiteY25-542" fmla="*/ 402054 h 3032924"/>
              <a:gd name="connsiteX26-543" fmla="*/ 1576606 w 3239999"/>
              <a:gd name="connsiteY26-544" fmla="*/ 430441 h 3032924"/>
              <a:gd name="connsiteX27-545" fmla="*/ 1576606 w 3239999"/>
              <a:gd name="connsiteY27-546" fmla="*/ 526981 h 3032924"/>
              <a:gd name="connsiteX28-547" fmla="*/ 1576606 w 3239999"/>
              <a:gd name="connsiteY28-548" fmla="*/ 2765302 h 3032924"/>
              <a:gd name="connsiteX29-549" fmla="*/ 378630 w 3239999"/>
              <a:gd name="connsiteY29-550" fmla="*/ 2472117 h 3032924"/>
              <a:gd name="connsiteX30-551" fmla="*/ 384918 w 3239999"/>
              <a:gd name="connsiteY30-552" fmla="*/ 526981 h 3032924"/>
              <a:gd name="connsiteX31-553" fmla="*/ 239143 w 3239999"/>
              <a:gd name="connsiteY31-554" fmla="*/ 526981 h 3032924"/>
              <a:gd name="connsiteX32-555" fmla="*/ 239143 w 3239999"/>
              <a:gd name="connsiteY32-556" fmla="*/ 2776423 h 3032924"/>
              <a:gd name="connsiteX33-557" fmla="*/ 1576606 w 3239999"/>
              <a:gd name="connsiteY33-558" fmla="*/ 2776423 h 3032924"/>
              <a:gd name="connsiteX34-559" fmla="*/ 1668046 w 3239999"/>
              <a:gd name="connsiteY34-560" fmla="*/ 2869642 h 3032924"/>
              <a:gd name="connsiteX0-561" fmla="*/ 1576606 w 3239999"/>
              <a:gd name="connsiteY0-562" fmla="*/ 2778202 h 3032924"/>
              <a:gd name="connsiteX1-563" fmla="*/ 1663394 w 3239999"/>
              <a:gd name="connsiteY1-564" fmla="*/ 2778202 h 3032924"/>
              <a:gd name="connsiteX2-565" fmla="*/ 1663394 w 3239999"/>
              <a:gd name="connsiteY2-566" fmla="*/ 2776423 h 3032924"/>
              <a:gd name="connsiteX3-567" fmla="*/ 3000856 w 3239999"/>
              <a:gd name="connsiteY3-568" fmla="*/ 2776423 h 3032924"/>
              <a:gd name="connsiteX4-569" fmla="*/ 3000856 w 3239999"/>
              <a:gd name="connsiteY4-570" fmla="*/ 526981 h 3032924"/>
              <a:gd name="connsiteX5-571" fmla="*/ 2855082 w 3239999"/>
              <a:gd name="connsiteY5-572" fmla="*/ 526981 h 3032924"/>
              <a:gd name="connsiteX6-573" fmla="*/ 2861369 w 3239999"/>
              <a:gd name="connsiteY6-574" fmla="*/ 2472117 h 3032924"/>
              <a:gd name="connsiteX7-575" fmla="*/ 1663394 w 3239999"/>
              <a:gd name="connsiteY7-576" fmla="*/ 2765302 h 3032924"/>
              <a:gd name="connsiteX8-577" fmla="*/ 1663394 w 3239999"/>
              <a:gd name="connsiteY8-578" fmla="*/ 526981 h 3032924"/>
              <a:gd name="connsiteX9-579" fmla="*/ 1663394 w 3239999"/>
              <a:gd name="connsiteY9-580" fmla="*/ 430441 h 3032924"/>
              <a:gd name="connsiteX10-581" fmla="*/ 1663394 w 3239999"/>
              <a:gd name="connsiteY10-582" fmla="*/ 402054 h 3032924"/>
              <a:gd name="connsiteX11-583" fmla="*/ 2406065 w 3239999"/>
              <a:gd name="connsiteY11-584" fmla="*/ 22 h 3032924"/>
              <a:gd name="connsiteX12-585" fmla="*/ 2853673 w 3239999"/>
              <a:gd name="connsiteY12-586" fmla="*/ 91100 h 3032924"/>
              <a:gd name="connsiteX13-587" fmla="*/ 2854770 w 3239999"/>
              <a:gd name="connsiteY13-588" fmla="*/ 430441 h 3032924"/>
              <a:gd name="connsiteX14-589" fmla="*/ 3120669 w 3239999"/>
              <a:gd name="connsiteY14-590" fmla="*/ 428517 h 3032924"/>
              <a:gd name="connsiteX15-591" fmla="*/ 3120669 w 3239999"/>
              <a:gd name="connsiteY15-592" fmla="*/ 738345 h 3032924"/>
              <a:gd name="connsiteX16-593" fmla="*/ 3239999 w 3239999"/>
              <a:gd name="connsiteY16-594" fmla="*/ 738345 h 3032924"/>
              <a:gd name="connsiteX17-595" fmla="*/ 3239999 w 3239999"/>
              <a:gd name="connsiteY17-596" fmla="*/ 3032924 h 3032924"/>
              <a:gd name="connsiteX18-597" fmla="*/ 0 w 3239999"/>
              <a:gd name="connsiteY18-598" fmla="*/ 3032924 h 3032924"/>
              <a:gd name="connsiteX19-599" fmla="*/ 0 w 3239999"/>
              <a:gd name="connsiteY19-600" fmla="*/ 738345 h 3032924"/>
              <a:gd name="connsiteX20-601" fmla="*/ 102477 w 3239999"/>
              <a:gd name="connsiteY20-602" fmla="*/ 738345 h 3032924"/>
              <a:gd name="connsiteX21-603" fmla="*/ 102477 w 3239999"/>
              <a:gd name="connsiteY21-604" fmla="*/ 428517 h 3032924"/>
              <a:gd name="connsiteX22-605" fmla="*/ 385229 w 3239999"/>
              <a:gd name="connsiteY22-606" fmla="*/ 430441 h 3032924"/>
              <a:gd name="connsiteX23-607" fmla="*/ 386326 w 3239999"/>
              <a:gd name="connsiteY23-608" fmla="*/ 91100 h 3032924"/>
              <a:gd name="connsiteX24-609" fmla="*/ 833935 w 3239999"/>
              <a:gd name="connsiteY24-610" fmla="*/ 22 h 3032924"/>
              <a:gd name="connsiteX25-611" fmla="*/ 1576606 w 3239999"/>
              <a:gd name="connsiteY25-612" fmla="*/ 402054 h 3032924"/>
              <a:gd name="connsiteX26-613" fmla="*/ 1576606 w 3239999"/>
              <a:gd name="connsiteY26-614" fmla="*/ 430441 h 3032924"/>
              <a:gd name="connsiteX27-615" fmla="*/ 1576606 w 3239999"/>
              <a:gd name="connsiteY27-616" fmla="*/ 526981 h 3032924"/>
              <a:gd name="connsiteX28-617" fmla="*/ 1576606 w 3239999"/>
              <a:gd name="connsiteY28-618" fmla="*/ 2765302 h 3032924"/>
              <a:gd name="connsiteX29-619" fmla="*/ 378630 w 3239999"/>
              <a:gd name="connsiteY29-620" fmla="*/ 2472117 h 3032924"/>
              <a:gd name="connsiteX30-621" fmla="*/ 384918 w 3239999"/>
              <a:gd name="connsiteY30-622" fmla="*/ 526981 h 3032924"/>
              <a:gd name="connsiteX31-623" fmla="*/ 239143 w 3239999"/>
              <a:gd name="connsiteY31-624" fmla="*/ 526981 h 3032924"/>
              <a:gd name="connsiteX32-625" fmla="*/ 239143 w 3239999"/>
              <a:gd name="connsiteY32-626" fmla="*/ 2776423 h 3032924"/>
              <a:gd name="connsiteX33-627" fmla="*/ 1576606 w 3239999"/>
              <a:gd name="connsiteY33-628" fmla="*/ 2776423 h 3032924"/>
              <a:gd name="connsiteX34-629" fmla="*/ 1668046 w 3239999"/>
              <a:gd name="connsiteY34-630" fmla="*/ 2869642 h 3032924"/>
              <a:gd name="connsiteX0-631" fmla="*/ 1576606 w 3239999"/>
              <a:gd name="connsiteY0-632" fmla="*/ 2778202 h 3032924"/>
              <a:gd name="connsiteX1-633" fmla="*/ 1663394 w 3239999"/>
              <a:gd name="connsiteY1-634" fmla="*/ 2778202 h 3032924"/>
              <a:gd name="connsiteX2-635" fmla="*/ 1663394 w 3239999"/>
              <a:gd name="connsiteY2-636" fmla="*/ 2776423 h 3032924"/>
              <a:gd name="connsiteX3-637" fmla="*/ 3000856 w 3239999"/>
              <a:gd name="connsiteY3-638" fmla="*/ 2776423 h 3032924"/>
              <a:gd name="connsiteX4-639" fmla="*/ 3000856 w 3239999"/>
              <a:gd name="connsiteY4-640" fmla="*/ 526981 h 3032924"/>
              <a:gd name="connsiteX5-641" fmla="*/ 2855082 w 3239999"/>
              <a:gd name="connsiteY5-642" fmla="*/ 526981 h 3032924"/>
              <a:gd name="connsiteX6-643" fmla="*/ 2861369 w 3239999"/>
              <a:gd name="connsiteY6-644" fmla="*/ 2472117 h 3032924"/>
              <a:gd name="connsiteX7-645" fmla="*/ 1663394 w 3239999"/>
              <a:gd name="connsiteY7-646" fmla="*/ 2765302 h 3032924"/>
              <a:gd name="connsiteX8-647" fmla="*/ 1663394 w 3239999"/>
              <a:gd name="connsiteY8-648" fmla="*/ 526981 h 3032924"/>
              <a:gd name="connsiteX9-649" fmla="*/ 1663394 w 3239999"/>
              <a:gd name="connsiteY9-650" fmla="*/ 430441 h 3032924"/>
              <a:gd name="connsiteX10-651" fmla="*/ 1663394 w 3239999"/>
              <a:gd name="connsiteY10-652" fmla="*/ 402054 h 3032924"/>
              <a:gd name="connsiteX11-653" fmla="*/ 2406065 w 3239999"/>
              <a:gd name="connsiteY11-654" fmla="*/ 22 h 3032924"/>
              <a:gd name="connsiteX12-655" fmla="*/ 2853673 w 3239999"/>
              <a:gd name="connsiteY12-656" fmla="*/ 91100 h 3032924"/>
              <a:gd name="connsiteX13-657" fmla="*/ 2854770 w 3239999"/>
              <a:gd name="connsiteY13-658" fmla="*/ 430441 h 3032924"/>
              <a:gd name="connsiteX14-659" fmla="*/ 3120669 w 3239999"/>
              <a:gd name="connsiteY14-660" fmla="*/ 428517 h 3032924"/>
              <a:gd name="connsiteX15-661" fmla="*/ 3120669 w 3239999"/>
              <a:gd name="connsiteY15-662" fmla="*/ 738345 h 3032924"/>
              <a:gd name="connsiteX16-663" fmla="*/ 3239999 w 3239999"/>
              <a:gd name="connsiteY16-664" fmla="*/ 738345 h 3032924"/>
              <a:gd name="connsiteX17-665" fmla="*/ 3239999 w 3239999"/>
              <a:gd name="connsiteY17-666" fmla="*/ 3032924 h 3032924"/>
              <a:gd name="connsiteX18-667" fmla="*/ 0 w 3239999"/>
              <a:gd name="connsiteY18-668" fmla="*/ 3032924 h 3032924"/>
              <a:gd name="connsiteX19-669" fmla="*/ 0 w 3239999"/>
              <a:gd name="connsiteY19-670" fmla="*/ 738345 h 3032924"/>
              <a:gd name="connsiteX20-671" fmla="*/ 102477 w 3239999"/>
              <a:gd name="connsiteY20-672" fmla="*/ 738345 h 3032924"/>
              <a:gd name="connsiteX21-673" fmla="*/ 102477 w 3239999"/>
              <a:gd name="connsiteY21-674" fmla="*/ 428517 h 3032924"/>
              <a:gd name="connsiteX22-675" fmla="*/ 385229 w 3239999"/>
              <a:gd name="connsiteY22-676" fmla="*/ 430441 h 3032924"/>
              <a:gd name="connsiteX23-677" fmla="*/ 386326 w 3239999"/>
              <a:gd name="connsiteY23-678" fmla="*/ 91100 h 3032924"/>
              <a:gd name="connsiteX24-679" fmla="*/ 833935 w 3239999"/>
              <a:gd name="connsiteY24-680" fmla="*/ 22 h 3032924"/>
              <a:gd name="connsiteX25-681" fmla="*/ 1576606 w 3239999"/>
              <a:gd name="connsiteY25-682" fmla="*/ 402054 h 3032924"/>
              <a:gd name="connsiteX26-683" fmla="*/ 1576606 w 3239999"/>
              <a:gd name="connsiteY26-684" fmla="*/ 430441 h 3032924"/>
              <a:gd name="connsiteX27-685" fmla="*/ 1576606 w 3239999"/>
              <a:gd name="connsiteY27-686" fmla="*/ 526981 h 3032924"/>
              <a:gd name="connsiteX28-687" fmla="*/ 1576606 w 3239999"/>
              <a:gd name="connsiteY28-688" fmla="*/ 2765302 h 3032924"/>
              <a:gd name="connsiteX29-689" fmla="*/ 378630 w 3239999"/>
              <a:gd name="connsiteY29-690" fmla="*/ 2472117 h 3032924"/>
              <a:gd name="connsiteX30-691" fmla="*/ 384918 w 3239999"/>
              <a:gd name="connsiteY30-692" fmla="*/ 526981 h 3032924"/>
              <a:gd name="connsiteX31-693" fmla="*/ 239143 w 3239999"/>
              <a:gd name="connsiteY31-694" fmla="*/ 526981 h 3032924"/>
              <a:gd name="connsiteX32-695" fmla="*/ 239143 w 3239999"/>
              <a:gd name="connsiteY32-696" fmla="*/ 2776423 h 3032924"/>
              <a:gd name="connsiteX33-697" fmla="*/ 1576606 w 3239999"/>
              <a:gd name="connsiteY33-698" fmla="*/ 2776423 h 3032924"/>
              <a:gd name="connsiteX34-699" fmla="*/ 1668046 w 3239999"/>
              <a:gd name="connsiteY34-700" fmla="*/ 2869642 h 3032924"/>
              <a:gd name="connsiteX0-701" fmla="*/ 1576606 w 3239999"/>
              <a:gd name="connsiteY0-702" fmla="*/ 2778202 h 3032924"/>
              <a:gd name="connsiteX1-703" fmla="*/ 1663394 w 3239999"/>
              <a:gd name="connsiteY1-704" fmla="*/ 2778202 h 3032924"/>
              <a:gd name="connsiteX2-705" fmla="*/ 1663394 w 3239999"/>
              <a:gd name="connsiteY2-706" fmla="*/ 2776423 h 3032924"/>
              <a:gd name="connsiteX3-707" fmla="*/ 3000856 w 3239999"/>
              <a:gd name="connsiteY3-708" fmla="*/ 2776423 h 3032924"/>
              <a:gd name="connsiteX4-709" fmla="*/ 3000856 w 3239999"/>
              <a:gd name="connsiteY4-710" fmla="*/ 526981 h 3032924"/>
              <a:gd name="connsiteX5-711" fmla="*/ 2855082 w 3239999"/>
              <a:gd name="connsiteY5-712" fmla="*/ 526981 h 3032924"/>
              <a:gd name="connsiteX6-713" fmla="*/ 2861369 w 3239999"/>
              <a:gd name="connsiteY6-714" fmla="*/ 2472117 h 3032924"/>
              <a:gd name="connsiteX7-715" fmla="*/ 1663394 w 3239999"/>
              <a:gd name="connsiteY7-716" fmla="*/ 2765302 h 3032924"/>
              <a:gd name="connsiteX8-717" fmla="*/ 1663394 w 3239999"/>
              <a:gd name="connsiteY8-718" fmla="*/ 526981 h 3032924"/>
              <a:gd name="connsiteX9-719" fmla="*/ 1663394 w 3239999"/>
              <a:gd name="connsiteY9-720" fmla="*/ 430441 h 3032924"/>
              <a:gd name="connsiteX10-721" fmla="*/ 1663394 w 3239999"/>
              <a:gd name="connsiteY10-722" fmla="*/ 402054 h 3032924"/>
              <a:gd name="connsiteX11-723" fmla="*/ 2406065 w 3239999"/>
              <a:gd name="connsiteY11-724" fmla="*/ 22 h 3032924"/>
              <a:gd name="connsiteX12-725" fmla="*/ 2853673 w 3239999"/>
              <a:gd name="connsiteY12-726" fmla="*/ 91100 h 3032924"/>
              <a:gd name="connsiteX13-727" fmla="*/ 2854770 w 3239999"/>
              <a:gd name="connsiteY13-728" fmla="*/ 430441 h 3032924"/>
              <a:gd name="connsiteX14-729" fmla="*/ 3120669 w 3239999"/>
              <a:gd name="connsiteY14-730" fmla="*/ 428517 h 3032924"/>
              <a:gd name="connsiteX15-731" fmla="*/ 3120669 w 3239999"/>
              <a:gd name="connsiteY15-732" fmla="*/ 738345 h 3032924"/>
              <a:gd name="connsiteX16-733" fmla="*/ 3239999 w 3239999"/>
              <a:gd name="connsiteY16-734" fmla="*/ 738345 h 3032924"/>
              <a:gd name="connsiteX17-735" fmla="*/ 3239999 w 3239999"/>
              <a:gd name="connsiteY17-736" fmla="*/ 3032924 h 3032924"/>
              <a:gd name="connsiteX18-737" fmla="*/ 0 w 3239999"/>
              <a:gd name="connsiteY18-738" fmla="*/ 3032924 h 3032924"/>
              <a:gd name="connsiteX19-739" fmla="*/ 0 w 3239999"/>
              <a:gd name="connsiteY19-740" fmla="*/ 738345 h 3032924"/>
              <a:gd name="connsiteX20-741" fmla="*/ 102477 w 3239999"/>
              <a:gd name="connsiteY20-742" fmla="*/ 738345 h 3032924"/>
              <a:gd name="connsiteX21-743" fmla="*/ 102477 w 3239999"/>
              <a:gd name="connsiteY21-744" fmla="*/ 428517 h 3032924"/>
              <a:gd name="connsiteX22-745" fmla="*/ 385229 w 3239999"/>
              <a:gd name="connsiteY22-746" fmla="*/ 430441 h 3032924"/>
              <a:gd name="connsiteX23-747" fmla="*/ 386326 w 3239999"/>
              <a:gd name="connsiteY23-748" fmla="*/ 91100 h 3032924"/>
              <a:gd name="connsiteX24-749" fmla="*/ 833935 w 3239999"/>
              <a:gd name="connsiteY24-750" fmla="*/ 22 h 3032924"/>
              <a:gd name="connsiteX25-751" fmla="*/ 1576606 w 3239999"/>
              <a:gd name="connsiteY25-752" fmla="*/ 402054 h 3032924"/>
              <a:gd name="connsiteX26-753" fmla="*/ 1576606 w 3239999"/>
              <a:gd name="connsiteY26-754" fmla="*/ 430441 h 3032924"/>
              <a:gd name="connsiteX27-755" fmla="*/ 1576606 w 3239999"/>
              <a:gd name="connsiteY27-756" fmla="*/ 526981 h 3032924"/>
              <a:gd name="connsiteX28-757" fmla="*/ 1576606 w 3239999"/>
              <a:gd name="connsiteY28-758" fmla="*/ 2765302 h 3032924"/>
              <a:gd name="connsiteX29-759" fmla="*/ 378630 w 3239999"/>
              <a:gd name="connsiteY29-760" fmla="*/ 2472117 h 3032924"/>
              <a:gd name="connsiteX30-761" fmla="*/ 384918 w 3239999"/>
              <a:gd name="connsiteY30-762" fmla="*/ 526981 h 3032924"/>
              <a:gd name="connsiteX31-763" fmla="*/ 239143 w 3239999"/>
              <a:gd name="connsiteY31-764" fmla="*/ 526981 h 3032924"/>
              <a:gd name="connsiteX32-765" fmla="*/ 239143 w 3239999"/>
              <a:gd name="connsiteY32-766" fmla="*/ 2776423 h 3032924"/>
              <a:gd name="connsiteX33-767" fmla="*/ 1576606 w 3239999"/>
              <a:gd name="connsiteY33-768" fmla="*/ 2776423 h 3032924"/>
              <a:gd name="connsiteX34-769" fmla="*/ 1668046 w 3239999"/>
              <a:gd name="connsiteY34-770" fmla="*/ 2869642 h 3032924"/>
              <a:gd name="connsiteX0-771" fmla="*/ 1576606 w 3239999"/>
              <a:gd name="connsiteY0-772" fmla="*/ 2778202 h 3032924"/>
              <a:gd name="connsiteX1-773" fmla="*/ 1663394 w 3239999"/>
              <a:gd name="connsiteY1-774" fmla="*/ 2778202 h 3032924"/>
              <a:gd name="connsiteX2-775" fmla="*/ 1663394 w 3239999"/>
              <a:gd name="connsiteY2-776" fmla="*/ 2776423 h 3032924"/>
              <a:gd name="connsiteX3-777" fmla="*/ 3000856 w 3239999"/>
              <a:gd name="connsiteY3-778" fmla="*/ 2776423 h 3032924"/>
              <a:gd name="connsiteX4-779" fmla="*/ 3000856 w 3239999"/>
              <a:gd name="connsiteY4-780" fmla="*/ 526981 h 3032924"/>
              <a:gd name="connsiteX5-781" fmla="*/ 2855082 w 3239999"/>
              <a:gd name="connsiteY5-782" fmla="*/ 526981 h 3032924"/>
              <a:gd name="connsiteX6-783" fmla="*/ 2861369 w 3239999"/>
              <a:gd name="connsiteY6-784" fmla="*/ 2472117 h 3032924"/>
              <a:gd name="connsiteX7-785" fmla="*/ 1663394 w 3239999"/>
              <a:gd name="connsiteY7-786" fmla="*/ 2765302 h 3032924"/>
              <a:gd name="connsiteX8-787" fmla="*/ 1663394 w 3239999"/>
              <a:gd name="connsiteY8-788" fmla="*/ 526981 h 3032924"/>
              <a:gd name="connsiteX9-789" fmla="*/ 1663394 w 3239999"/>
              <a:gd name="connsiteY9-790" fmla="*/ 430441 h 3032924"/>
              <a:gd name="connsiteX10-791" fmla="*/ 1663394 w 3239999"/>
              <a:gd name="connsiteY10-792" fmla="*/ 402054 h 3032924"/>
              <a:gd name="connsiteX11-793" fmla="*/ 2406065 w 3239999"/>
              <a:gd name="connsiteY11-794" fmla="*/ 22 h 3032924"/>
              <a:gd name="connsiteX12-795" fmla="*/ 2853673 w 3239999"/>
              <a:gd name="connsiteY12-796" fmla="*/ 91100 h 3032924"/>
              <a:gd name="connsiteX13-797" fmla="*/ 2854770 w 3239999"/>
              <a:gd name="connsiteY13-798" fmla="*/ 430441 h 3032924"/>
              <a:gd name="connsiteX14-799" fmla="*/ 3120669 w 3239999"/>
              <a:gd name="connsiteY14-800" fmla="*/ 428517 h 3032924"/>
              <a:gd name="connsiteX15-801" fmla="*/ 3120669 w 3239999"/>
              <a:gd name="connsiteY15-802" fmla="*/ 738345 h 3032924"/>
              <a:gd name="connsiteX16-803" fmla="*/ 3239999 w 3239999"/>
              <a:gd name="connsiteY16-804" fmla="*/ 738345 h 3032924"/>
              <a:gd name="connsiteX17-805" fmla="*/ 3239999 w 3239999"/>
              <a:gd name="connsiteY17-806" fmla="*/ 3032924 h 3032924"/>
              <a:gd name="connsiteX18-807" fmla="*/ 0 w 3239999"/>
              <a:gd name="connsiteY18-808" fmla="*/ 3032924 h 3032924"/>
              <a:gd name="connsiteX19-809" fmla="*/ 0 w 3239999"/>
              <a:gd name="connsiteY19-810" fmla="*/ 738345 h 3032924"/>
              <a:gd name="connsiteX20-811" fmla="*/ 102477 w 3239999"/>
              <a:gd name="connsiteY20-812" fmla="*/ 738345 h 3032924"/>
              <a:gd name="connsiteX21-813" fmla="*/ 102477 w 3239999"/>
              <a:gd name="connsiteY21-814" fmla="*/ 428517 h 3032924"/>
              <a:gd name="connsiteX22-815" fmla="*/ 385229 w 3239999"/>
              <a:gd name="connsiteY22-816" fmla="*/ 430441 h 3032924"/>
              <a:gd name="connsiteX23-817" fmla="*/ 386326 w 3239999"/>
              <a:gd name="connsiteY23-818" fmla="*/ 91100 h 3032924"/>
              <a:gd name="connsiteX24-819" fmla="*/ 833935 w 3239999"/>
              <a:gd name="connsiteY24-820" fmla="*/ 22 h 3032924"/>
              <a:gd name="connsiteX25-821" fmla="*/ 1576606 w 3239999"/>
              <a:gd name="connsiteY25-822" fmla="*/ 402054 h 3032924"/>
              <a:gd name="connsiteX26-823" fmla="*/ 1576606 w 3239999"/>
              <a:gd name="connsiteY26-824" fmla="*/ 430441 h 3032924"/>
              <a:gd name="connsiteX27-825" fmla="*/ 1576606 w 3239999"/>
              <a:gd name="connsiteY27-826" fmla="*/ 526981 h 3032924"/>
              <a:gd name="connsiteX28-827" fmla="*/ 1576606 w 3239999"/>
              <a:gd name="connsiteY28-828" fmla="*/ 2765302 h 3032924"/>
              <a:gd name="connsiteX29-829" fmla="*/ 378630 w 3239999"/>
              <a:gd name="connsiteY29-830" fmla="*/ 2472117 h 3032924"/>
              <a:gd name="connsiteX30-831" fmla="*/ 384918 w 3239999"/>
              <a:gd name="connsiteY30-832" fmla="*/ 526981 h 3032924"/>
              <a:gd name="connsiteX31-833" fmla="*/ 239143 w 3239999"/>
              <a:gd name="connsiteY31-834" fmla="*/ 526981 h 3032924"/>
              <a:gd name="connsiteX32-835" fmla="*/ 239143 w 3239999"/>
              <a:gd name="connsiteY32-836" fmla="*/ 2776423 h 3032924"/>
              <a:gd name="connsiteX33-837" fmla="*/ 1576606 w 3239999"/>
              <a:gd name="connsiteY33-838" fmla="*/ 2776423 h 3032924"/>
              <a:gd name="connsiteX34-839" fmla="*/ 1668046 w 3239999"/>
              <a:gd name="connsiteY34-840" fmla="*/ 2869642 h 3032924"/>
              <a:gd name="connsiteX0-841" fmla="*/ 1576606 w 3239999"/>
              <a:gd name="connsiteY0-842" fmla="*/ 2778202 h 3032924"/>
              <a:gd name="connsiteX1-843" fmla="*/ 1663394 w 3239999"/>
              <a:gd name="connsiteY1-844" fmla="*/ 2778202 h 3032924"/>
              <a:gd name="connsiteX2-845" fmla="*/ 1663394 w 3239999"/>
              <a:gd name="connsiteY2-846" fmla="*/ 2776423 h 3032924"/>
              <a:gd name="connsiteX3-847" fmla="*/ 3000856 w 3239999"/>
              <a:gd name="connsiteY3-848" fmla="*/ 2776423 h 3032924"/>
              <a:gd name="connsiteX4-849" fmla="*/ 3000856 w 3239999"/>
              <a:gd name="connsiteY4-850" fmla="*/ 526981 h 3032924"/>
              <a:gd name="connsiteX5-851" fmla="*/ 2855082 w 3239999"/>
              <a:gd name="connsiteY5-852" fmla="*/ 526981 h 3032924"/>
              <a:gd name="connsiteX6-853" fmla="*/ 2861369 w 3239999"/>
              <a:gd name="connsiteY6-854" fmla="*/ 2472117 h 3032924"/>
              <a:gd name="connsiteX7-855" fmla="*/ 1663394 w 3239999"/>
              <a:gd name="connsiteY7-856" fmla="*/ 2765302 h 3032924"/>
              <a:gd name="connsiteX8-857" fmla="*/ 1663394 w 3239999"/>
              <a:gd name="connsiteY8-858" fmla="*/ 526981 h 3032924"/>
              <a:gd name="connsiteX9-859" fmla="*/ 1663394 w 3239999"/>
              <a:gd name="connsiteY9-860" fmla="*/ 430441 h 3032924"/>
              <a:gd name="connsiteX10-861" fmla="*/ 1663394 w 3239999"/>
              <a:gd name="connsiteY10-862" fmla="*/ 402054 h 3032924"/>
              <a:gd name="connsiteX11-863" fmla="*/ 2406065 w 3239999"/>
              <a:gd name="connsiteY11-864" fmla="*/ 22 h 3032924"/>
              <a:gd name="connsiteX12-865" fmla="*/ 2853673 w 3239999"/>
              <a:gd name="connsiteY12-866" fmla="*/ 91100 h 3032924"/>
              <a:gd name="connsiteX13-867" fmla="*/ 2854770 w 3239999"/>
              <a:gd name="connsiteY13-868" fmla="*/ 430441 h 3032924"/>
              <a:gd name="connsiteX14-869" fmla="*/ 3120669 w 3239999"/>
              <a:gd name="connsiteY14-870" fmla="*/ 428517 h 3032924"/>
              <a:gd name="connsiteX15-871" fmla="*/ 3120669 w 3239999"/>
              <a:gd name="connsiteY15-872" fmla="*/ 738345 h 3032924"/>
              <a:gd name="connsiteX16-873" fmla="*/ 3239999 w 3239999"/>
              <a:gd name="connsiteY16-874" fmla="*/ 738345 h 3032924"/>
              <a:gd name="connsiteX17-875" fmla="*/ 3239999 w 3239999"/>
              <a:gd name="connsiteY17-876" fmla="*/ 3032924 h 3032924"/>
              <a:gd name="connsiteX18-877" fmla="*/ 0 w 3239999"/>
              <a:gd name="connsiteY18-878" fmla="*/ 3032924 h 3032924"/>
              <a:gd name="connsiteX19-879" fmla="*/ 0 w 3239999"/>
              <a:gd name="connsiteY19-880" fmla="*/ 738345 h 3032924"/>
              <a:gd name="connsiteX20-881" fmla="*/ 102477 w 3239999"/>
              <a:gd name="connsiteY20-882" fmla="*/ 738345 h 3032924"/>
              <a:gd name="connsiteX21-883" fmla="*/ 102477 w 3239999"/>
              <a:gd name="connsiteY21-884" fmla="*/ 428517 h 3032924"/>
              <a:gd name="connsiteX22-885" fmla="*/ 385229 w 3239999"/>
              <a:gd name="connsiteY22-886" fmla="*/ 430441 h 3032924"/>
              <a:gd name="connsiteX23-887" fmla="*/ 386326 w 3239999"/>
              <a:gd name="connsiteY23-888" fmla="*/ 91100 h 3032924"/>
              <a:gd name="connsiteX24-889" fmla="*/ 833935 w 3239999"/>
              <a:gd name="connsiteY24-890" fmla="*/ 22 h 3032924"/>
              <a:gd name="connsiteX25-891" fmla="*/ 1576606 w 3239999"/>
              <a:gd name="connsiteY25-892" fmla="*/ 402054 h 3032924"/>
              <a:gd name="connsiteX26-893" fmla="*/ 1576606 w 3239999"/>
              <a:gd name="connsiteY26-894" fmla="*/ 430441 h 3032924"/>
              <a:gd name="connsiteX27-895" fmla="*/ 1576606 w 3239999"/>
              <a:gd name="connsiteY27-896" fmla="*/ 526981 h 3032924"/>
              <a:gd name="connsiteX28-897" fmla="*/ 1576606 w 3239999"/>
              <a:gd name="connsiteY28-898" fmla="*/ 2765302 h 3032924"/>
              <a:gd name="connsiteX29-899" fmla="*/ 378630 w 3239999"/>
              <a:gd name="connsiteY29-900" fmla="*/ 2472117 h 3032924"/>
              <a:gd name="connsiteX30-901" fmla="*/ 384918 w 3239999"/>
              <a:gd name="connsiteY30-902" fmla="*/ 526981 h 3032924"/>
              <a:gd name="connsiteX31-903" fmla="*/ 239143 w 3239999"/>
              <a:gd name="connsiteY31-904" fmla="*/ 526981 h 3032924"/>
              <a:gd name="connsiteX32-905" fmla="*/ 239143 w 3239999"/>
              <a:gd name="connsiteY32-906" fmla="*/ 2776423 h 3032924"/>
              <a:gd name="connsiteX33-907" fmla="*/ 1576606 w 3239999"/>
              <a:gd name="connsiteY33-908" fmla="*/ 2776423 h 3032924"/>
              <a:gd name="connsiteX34-909" fmla="*/ 1668046 w 3239999"/>
              <a:gd name="connsiteY34-910" fmla="*/ 2869642 h 3032924"/>
              <a:gd name="connsiteX0-911" fmla="*/ 1576606 w 3239999"/>
              <a:gd name="connsiteY0-912" fmla="*/ 2778202 h 3032924"/>
              <a:gd name="connsiteX1-913" fmla="*/ 1663394 w 3239999"/>
              <a:gd name="connsiteY1-914" fmla="*/ 2778202 h 3032924"/>
              <a:gd name="connsiteX2-915" fmla="*/ 1663394 w 3239999"/>
              <a:gd name="connsiteY2-916" fmla="*/ 2776423 h 3032924"/>
              <a:gd name="connsiteX3-917" fmla="*/ 3000856 w 3239999"/>
              <a:gd name="connsiteY3-918" fmla="*/ 2776423 h 3032924"/>
              <a:gd name="connsiteX4-919" fmla="*/ 3000856 w 3239999"/>
              <a:gd name="connsiteY4-920" fmla="*/ 526981 h 3032924"/>
              <a:gd name="connsiteX5-921" fmla="*/ 2855082 w 3239999"/>
              <a:gd name="connsiteY5-922" fmla="*/ 526981 h 3032924"/>
              <a:gd name="connsiteX6-923" fmla="*/ 2861369 w 3239999"/>
              <a:gd name="connsiteY6-924" fmla="*/ 2472117 h 3032924"/>
              <a:gd name="connsiteX7-925" fmla="*/ 1663394 w 3239999"/>
              <a:gd name="connsiteY7-926" fmla="*/ 2765302 h 3032924"/>
              <a:gd name="connsiteX8-927" fmla="*/ 1663394 w 3239999"/>
              <a:gd name="connsiteY8-928" fmla="*/ 526981 h 3032924"/>
              <a:gd name="connsiteX9-929" fmla="*/ 1663394 w 3239999"/>
              <a:gd name="connsiteY9-930" fmla="*/ 430441 h 3032924"/>
              <a:gd name="connsiteX10-931" fmla="*/ 1663394 w 3239999"/>
              <a:gd name="connsiteY10-932" fmla="*/ 402054 h 3032924"/>
              <a:gd name="connsiteX11-933" fmla="*/ 2406065 w 3239999"/>
              <a:gd name="connsiteY11-934" fmla="*/ 22 h 3032924"/>
              <a:gd name="connsiteX12-935" fmla="*/ 2853673 w 3239999"/>
              <a:gd name="connsiteY12-936" fmla="*/ 91100 h 3032924"/>
              <a:gd name="connsiteX13-937" fmla="*/ 2854770 w 3239999"/>
              <a:gd name="connsiteY13-938" fmla="*/ 430441 h 3032924"/>
              <a:gd name="connsiteX14-939" fmla="*/ 3120669 w 3239999"/>
              <a:gd name="connsiteY14-940" fmla="*/ 428517 h 3032924"/>
              <a:gd name="connsiteX15-941" fmla="*/ 3120669 w 3239999"/>
              <a:gd name="connsiteY15-942" fmla="*/ 738345 h 3032924"/>
              <a:gd name="connsiteX16-943" fmla="*/ 3239999 w 3239999"/>
              <a:gd name="connsiteY16-944" fmla="*/ 738345 h 3032924"/>
              <a:gd name="connsiteX17-945" fmla="*/ 3239999 w 3239999"/>
              <a:gd name="connsiteY17-946" fmla="*/ 3032924 h 3032924"/>
              <a:gd name="connsiteX18-947" fmla="*/ 0 w 3239999"/>
              <a:gd name="connsiteY18-948" fmla="*/ 3032924 h 3032924"/>
              <a:gd name="connsiteX19-949" fmla="*/ 0 w 3239999"/>
              <a:gd name="connsiteY19-950" fmla="*/ 738345 h 3032924"/>
              <a:gd name="connsiteX20-951" fmla="*/ 102477 w 3239999"/>
              <a:gd name="connsiteY20-952" fmla="*/ 738345 h 3032924"/>
              <a:gd name="connsiteX21-953" fmla="*/ 102477 w 3239999"/>
              <a:gd name="connsiteY21-954" fmla="*/ 428517 h 3032924"/>
              <a:gd name="connsiteX22-955" fmla="*/ 385229 w 3239999"/>
              <a:gd name="connsiteY22-956" fmla="*/ 430441 h 3032924"/>
              <a:gd name="connsiteX23-957" fmla="*/ 386326 w 3239999"/>
              <a:gd name="connsiteY23-958" fmla="*/ 91100 h 3032924"/>
              <a:gd name="connsiteX24-959" fmla="*/ 833935 w 3239999"/>
              <a:gd name="connsiteY24-960" fmla="*/ 22 h 3032924"/>
              <a:gd name="connsiteX25-961" fmla="*/ 1576606 w 3239999"/>
              <a:gd name="connsiteY25-962" fmla="*/ 402054 h 3032924"/>
              <a:gd name="connsiteX26-963" fmla="*/ 1576606 w 3239999"/>
              <a:gd name="connsiteY26-964" fmla="*/ 430441 h 3032924"/>
              <a:gd name="connsiteX27-965" fmla="*/ 1576606 w 3239999"/>
              <a:gd name="connsiteY27-966" fmla="*/ 526981 h 3032924"/>
              <a:gd name="connsiteX28-967" fmla="*/ 1576606 w 3239999"/>
              <a:gd name="connsiteY28-968" fmla="*/ 2765302 h 3032924"/>
              <a:gd name="connsiteX29-969" fmla="*/ 378630 w 3239999"/>
              <a:gd name="connsiteY29-970" fmla="*/ 2472117 h 3032924"/>
              <a:gd name="connsiteX30-971" fmla="*/ 384918 w 3239999"/>
              <a:gd name="connsiteY30-972" fmla="*/ 526981 h 3032924"/>
              <a:gd name="connsiteX31-973" fmla="*/ 239143 w 3239999"/>
              <a:gd name="connsiteY31-974" fmla="*/ 526981 h 3032924"/>
              <a:gd name="connsiteX32-975" fmla="*/ 239143 w 3239999"/>
              <a:gd name="connsiteY32-976" fmla="*/ 2776423 h 3032924"/>
              <a:gd name="connsiteX33-977" fmla="*/ 1576606 w 3239999"/>
              <a:gd name="connsiteY33-978" fmla="*/ 2776423 h 3032924"/>
              <a:gd name="connsiteX34-979" fmla="*/ 1668046 w 3239999"/>
              <a:gd name="connsiteY34-980" fmla="*/ 2869642 h 3032924"/>
              <a:gd name="connsiteX0-981" fmla="*/ 1576606 w 3239999"/>
              <a:gd name="connsiteY0-982" fmla="*/ 2778202 h 3032924"/>
              <a:gd name="connsiteX1-983" fmla="*/ 1663394 w 3239999"/>
              <a:gd name="connsiteY1-984" fmla="*/ 2778202 h 3032924"/>
              <a:gd name="connsiteX2-985" fmla="*/ 1663394 w 3239999"/>
              <a:gd name="connsiteY2-986" fmla="*/ 2776423 h 3032924"/>
              <a:gd name="connsiteX3-987" fmla="*/ 3000856 w 3239999"/>
              <a:gd name="connsiteY3-988" fmla="*/ 2776423 h 3032924"/>
              <a:gd name="connsiteX4-989" fmla="*/ 3000856 w 3239999"/>
              <a:gd name="connsiteY4-990" fmla="*/ 526981 h 3032924"/>
              <a:gd name="connsiteX5-991" fmla="*/ 2855082 w 3239999"/>
              <a:gd name="connsiteY5-992" fmla="*/ 526981 h 3032924"/>
              <a:gd name="connsiteX6-993" fmla="*/ 2861369 w 3239999"/>
              <a:gd name="connsiteY6-994" fmla="*/ 2472117 h 3032924"/>
              <a:gd name="connsiteX7-995" fmla="*/ 1663394 w 3239999"/>
              <a:gd name="connsiteY7-996" fmla="*/ 2765302 h 3032924"/>
              <a:gd name="connsiteX8-997" fmla="*/ 1663394 w 3239999"/>
              <a:gd name="connsiteY8-998" fmla="*/ 526981 h 3032924"/>
              <a:gd name="connsiteX9-999" fmla="*/ 1663394 w 3239999"/>
              <a:gd name="connsiteY9-1000" fmla="*/ 430441 h 3032924"/>
              <a:gd name="connsiteX10-1001" fmla="*/ 1663394 w 3239999"/>
              <a:gd name="connsiteY10-1002" fmla="*/ 402054 h 3032924"/>
              <a:gd name="connsiteX11-1003" fmla="*/ 2406065 w 3239999"/>
              <a:gd name="connsiteY11-1004" fmla="*/ 22 h 3032924"/>
              <a:gd name="connsiteX12-1005" fmla="*/ 2853673 w 3239999"/>
              <a:gd name="connsiteY12-1006" fmla="*/ 91100 h 3032924"/>
              <a:gd name="connsiteX13-1007" fmla="*/ 2854770 w 3239999"/>
              <a:gd name="connsiteY13-1008" fmla="*/ 430441 h 3032924"/>
              <a:gd name="connsiteX14-1009" fmla="*/ 3120669 w 3239999"/>
              <a:gd name="connsiteY14-1010" fmla="*/ 428517 h 3032924"/>
              <a:gd name="connsiteX15-1011" fmla="*/ 3120669 w 3239999"/>
              <a:gd name="connsiteY15-1012" fmla="*/ 738345 h 3032924"/>
              <a:gd name="connsiteX16-1013" fmla="*/ 3239999 w 3239999"/>
              <a:gd name="connsiteY16-1014" fmla="*/ 738345 h 3032924"/>
              <a:gd name="connsiteX17-1015" fmla="*/ 3239999 w 3239999"/>
              <a:gd name="connsiteY17-1016" fmla="*/ 3032924 h 3032924"/>
              <a:gd name="connsiteX18-1017" fmla="*/ 0 w 3239999"/>
              <a:gd name="connsiteY18-1018" fmla="*/ 3032924 h 3032924"/>
              <a:gd name="connsiteX19-1019" fmla="*/ 0 w 3239999"/>
              <a:gd name="connsiteY19-1020" fmla="*/ 738345 h 3032924"/>
              <a:gd name="connsiteX20-1021" fmla="*/ 102477 w 3239999"/>
              <a:gd name="connsiteY20-1022" fmla="*/ 738345 h 3032924"/>
              <a:gd name="connsiteX21-1023" fmla="*/ 102477 w 3239999"/>
              <a:gd name="connsiteY21-1024" fmla="*/ 428517 h 3032924"/>
              <a:gd name="connsiteX22-1025" fmla="*/ 385229 w 3239999"/>
              <a:gd name="connsiteY22-1026" fmla="*/ 430441 h 3032924"/>
              <a:gd name="connsiteX23-1027" fmla="*/ 386326 w 3239999"/>
              <a:gd name="connsiteY23-1028" fmla="*/ 91100 h 3032924"/>
              <a:gd name="connsiteX24-1029" fmla="*/ 833935 w 3239999"/>
              <a:gd name="connsiteY24-1030" fmla="*/ 22 h 3032924"/>
              <a:gd name="connsiteX25-1031" fmla="*/ 1576606 w 3239999"/>
              <a:gd name="connsiteY25-1032" fmla="*/ 402054 h 3032924"/>
              <a:gd name="connsiteX26-1033" fmla="*/ 1576606 w 3239999"/>
              <a:gd name="connsiteY26-1034" fmla="*/ 430441 h 3032924"/>
              <a:gd name="connsiteX27-1035" fmla="*/ 1576606 w 3239999"/>
              <a:gd name="connsiteY27-1036" fmla="*/ 526981 h 3032924"/>
              <a:gd name="connsiteX28-1037" fmla="*/ 1576606 w 3239999"/>
              <a:gd name="connsiteY28-1038" fmla="*/ 2765302 h 3032924"/>
              <a:gd name="connsiteX29-1039" fmla="*/ 378630 w 3239999"/>
              <a:gd name="connsiteY29-1040" fmla="*/ 2472117 h 3032924"/>
              <a:gd name="connsiteX30-1041" fmla="*/ 384918 w 3239999"/>
              <a:gd name="connsiteY30-1042" fmla="*/ 526981 h 3032924"/>
              <a:gd name="connsiteX31-1043" fmla="*/ 239143 w 3239999"/>
              <a:gd name="connsiteY31-1044" fmla="*/ 526981 h 3032924"/>
              <a:gd name="connsiteX32-1045" fmla="*/ 239143 w 3239999"/>
              <a:gd name="connsiteY32-1046" fmla="*/ 2776423 h 3032924"/>
              <a:gd name="connsiteX33-1047" fmla="*/ 1576606 w 3239999"/>
              <a:gd name="connsiteY33-1048" fmla="*/ 2776423 h 3032924"/>
              <a:gd name="connsiteX34-1049" fmla="*/ 1668046 w 3239999"/>
              <a:gd name="connsiteY34-1050" fmla="*/ 2869642 h 3032924"/>
              <a:gd name="connsiteX0-1051" fmla="*/ 1576606 w 3239999"/>
              <a:gd name="connsiteY0-1052" fmla="*/ 2778202 h 3032924"/>
              <a:gd name="connsiteX1-1053" fmla="*/ 1663394 w 3239999"/>
              <a:gd name="connsiteY1-1054" fmla="*/ 2778202 h 3032924"/>
              <a:gd name="connsiteX2-1055" fmla="*/ 1663394 w 3239999"/>
              <a:gd name="connsiteY2-1056" fmla="*/ 2776423 h 3032924"/>
              <a:gd name="connsiteX3-1057" fmla="*/ 3000856 w 3239999"/>
              <a:gd name="connsiteY3-1058" fmla="*/ 2776423 h 3032924"/>
              <a:gd name="connsiteX4-1059" fmla="*/ 3000856 w 3239999"/>
              <a:gd name="connsiteY4-1060" fmla="*/ 526981 h 3032924"/>
              <a:gd name="connsiteX5-1061" fmla="*/ 2855082 w 3239999"/>
              <a:gd name="connsiteY5-1062" fmla="*/ 526981 h 3032924"/>
              <a:gd name="connsiteX6-1063" fmla="*/ 2861369 w 3239999"/>
              <a:gd name="connsiteY6-1064" fmla="*/ 2472117 h 3032924"/>
              <a:gd name="connsiteX7-1065" fmla="*/ 1663394 w 3239999"/>
              <a:gd name="connsiteY7-1066" fmla="*/ 2765302 h 3032924"/>
              <a:gd name="connsiteX8-1067" fmla="*/ 1663394 w 3239999"/>
              <a:gd name="connsiteY8-1068" fmla="*/ 526981 h 3032924"/>
              <a:gd name="connsiteX9-1069" fmla="*/ 1663394 w 3239999"/>
              <a:gd name="connsiteY9-1070" fmla="*/ 430441 h 3032924"/>
              <a:gd name="connsiteX10-1071" fmla="*/ 1663394 w 3239999"/>
              <a:gd name="connsiteY10-1072" fmla="*/ 402054 h 3032924"/>
              <a:gd name="connsiteX11-1073" fmla="*/ 2406065 w 3239999"/>
              <a:gd name="connsiteY11-1074" fmla="*/ 22 h 3032924"/>
              <a:gd name="connsiteX12-1075" fmla="*/ 2853673 w 3239999"/>
              <a:gd name="connsiteY12-1076" fmla="*/ 91100 h 3032924"/>
              <a:gd name="connsiteX13-1077" fmla="*/ 2854770 w 3239999"/>
              <a:gd name="connsiteY13-1078" fmla="*/ 430441 h 3032924"/>
              <a:gd name="connsiteX14-1079" fmla="*/ 3120669 w 3239999"/>
              <a:gd name="connsiteY14-1080" fmla="*/ 428517 h 3032924"/>
              <a:gd name="connsiteX15-1081" fmla="*/ 3120669 w 3239999"/>
              <a:gd name="connsiteY15-1082" fmla="*/ 738345 h 3032924"/>
              <a:gd name="connsiteX16-1083" fmla="*/ 3239999 w 3239999"/>
              <a:gd name="connsiteY16-1084" fmla="*/ 738345 h 3032924"/>
              <a:gd name="connsiteX17-1085" fmla="*/ 3239999 w 3239999"/>
              <a:gd name="connsiteY17-1086" fmla="*/ 3032924 h 3032924"/>
              <a:gd name="connsiteX18-1087" fmla="*/ 0 w 3239999"/>
              <a:gd name="connsiteY18-1088" fmla="*/ 3032924 h 3032924"/>
              <a:gd name="connsiteX19-1089" fmla="*/ 0 w 3239999"/>
              <a:gd name="connsiteY19-1090" fmla="*/ 738345 h 3032924"/>
              <a:gd name="connsiteX20-1091" fmla="*/ 102477 w 3239999"/>
              <a:gd name="connsiteY20-1092" fmla="*/ 738345 h 3032924"/>
              <a:gd name="connsiteX21-1093" fmla="*/ 102477 w 3239999"/>
              <a:gd name="connsiteY21-1094" fmla="*/ 428517 h 3032924"/>
              <a:gd name="connsiteX22-1095" fmla="*/ 385229 w 3239999"/>
              <a:gd name="connsiteY22-1096" fmla="*/ 430441 h 3032924"/>
              <a:gd name="connsiteX23-1097" fmla="*/ 386326 w 3239999"/>
              <a:gd name="connsiteY23-1098" fmla="*/ 91100 h 3032924"/>
              <a:gd name="connsiteX24-1099" fmla="*/ 833935 w 3239999"/>
              <a:gd name="connsiteY24-1100" fmla="*/ 22 h 3032924"/>
              <a:gd name="connsiteX25-1101" fmla="*/ 1576606 w 3239999"/>
              <a:gd name="connsiteY25-1102" fmla="*/ 402054 h 3032924"/>
              <a:gd name="connsiteX26-1103" fmla="*/ 1576606 w 3239999"/>
              <a:gd name="connsiteY26-1104" fmla="*/ 430441 h 3032924"/>
              <a:gd name="connsiteX27-1105" fmla="*/ 1576606 w 3239999"/>
              <a:gd name="connsiteY27-1106" fmla="*/ 526981 h 3032924"/>
              <a:gd name="connsiteX28-1107" fmla="*/ 1576606 w 3239999"/>
              <a:gd name="connsiteY28-1108" fmla="*/ 2765302 h 3032924"/>
              <a:gd name="connsiteX29-1109" fmla="*/ 378630 w 3239999"/>
              <a:gd name="connsiteY29-1110" fmla="*/ 2472117 h 3032924"/>
              <a:gd name="connsiteX30-1111" fmla="*/ 384918 w 3239999"/>
              <a:gd name="connsiteY30-1112" fmla="*/ 526981 h 3032924"/>
              <a:gd name="connsiteX31-1113" fmla="*/ 239143 w 3239999"/>
              <a:gd name="connsiteY31-1114" fmla="*/ 526981 h 3032924"/>
              <a:gd name="connsiteX32-1115" fmla="*/ 239143 w 3239999"/>
              <a:gd name="connsiteY32-1116" fmla="*/ 2776423 h 3032924"/>
              <a:gd name="connsiteX33-1117" fmla="*/ 1576606 w 3239999"/>
              <a:gd name="connsiteY33-1118" fmla="*/ 2776423 h 3032924"/>
              <a:gd name="connsiteX0-1119" fmla="*/ 1576606 w 3239999"/>
              <a:gd name="connsiteY0-1120" fmla="*/ 2778202 h 3032924"/>
              <a:gd name="connsiteX1-1121" fmla="*/ 1663394 w 3239999"/>
              <a:gd name="connsiteY1-1122" fmla="*/ 2778202 h 3032924"/>
              <a:gd name="connsiteX2-1123" fmla="*/ 1663394 w 3239999"/>
              <a:gd name="connsiteY2-1124" fmla="*/ 2776423 h 3032924"/>
              <a:gd name="connsiteX3-1125" fmla="*/ 3000856 w 3239999"/>
              <a:gd name="connsiteY3-1126" fmla="*/ 2776423 h 3032924"/>
              <a:gd name="connsiteX4-1127" fmla="*/ 3000856 w 3239999"/>
              <a:gd name="connsiteY4-1128" fmla="*/ 526981 h 3032924"/>
              <a:gd name="connsiteX5-1129" fmla="*/ 2855082 w 3239999"/>
              <a:gd name="connsiteY5-1130" fmla="*/ 526981 h 3032924"/>
              <a:gd name="connsiteX6-1131" fmla="*/ 2861369 w 3239999"/>
              <a:gd name="connsiteY6-1132" fmla="*/ 2472117 h 3032924"/>
              <a:gd name="connsiteX7-1133" fmla="*/ 1663394 w 3239999"/>
              <a:gd name="connsiteY7-1134" fmla="*/ 2765302 h 3032924"/>
              <a:gd name="connsiteX8-1135" fmla="*/ 1663394 w 3239999"/>
              <a:gd name="connsiteY8-1136" fmla="*/ 526981 h 3032924"/>
              <a:gd name="connsiteX9-1137" fmla="*/ 1663394 w 3239999"/>
              <a:gd name="connsiteY9-1138" fmla="*/ 430441 h 3032924"/>
              <a:gd name="connsiteX10-1139" fmla="*/ 1663394 w 3239999"/>
              <a:gd name="connsiteY10-1140" fmla="*/ 402054 h 3032924"/>
              <a:gd name="connsiteX11-1141" fmla="*/ 2406065 w 3239999"/>
              <a:gd name="connsiteY11-1142" fmla="*/ 22 h 3032924"/>
              <a:gd name="connsiteX12-1143" fmla="*/ 2853673 w 3239999"/>
              <a:gd name="connsiteY12-1144" fmla="*/ 91100 h 3032924"/>
              <a:gd name="connsiteX13-1145" fmla="*/ 2854770 w 3239999"/>
              <a:gd name="connsiteY13-1146" fmla="*/ 430441 h 3032924"/>
              <a:gd name="connsiteX14-1147" fmla="*/ 3120669 w 3239999"/>
              <a:gd name="connsiteY14-1148" fmla="*/ 428517 h 3032924"/>
              <a:gd name="connsiteX15-1149" fmla="*/ 3120669 w 3239999"/>
              <a:gd name="connsiteY15-1150" fmla="*/ 738345 h 3032924"/>
              <a:gd name="connsiteX16-1151" fmla="*/ 3239999 w 3239999"/>
              <a:gd name="connsiteY16-1152" fmla="*/ 738345 h 3032924"/>
              <a:gd name="connsiteX17-1153" fmla="*/ 3239999 w 3239999"/>
              <a:gd name="connsiteY17-1154" fmla="*/ 3032924 h 3032924"/>
              <a:gd name="connsiteX18-1155" fmla="*/ 0 w 3239999"/>
              <a:gd name="connsiteY18-1156" fmla="*/ 3032924 h 3032924"/>
              <a:gd name="connsiteX19-1157" fmla="*/ 0 w 3239999"/>
              <a:gd name="connsiteY19-1158" fmla="*/ 738345 h 3032924"/>
              <a:gd name="connsiteX20-1159" fmla="*/ 102477 w 3239999"/>
              <a:gd name="connsiteY20-1160" fmla="*/ 738345 h 3032924"/>
              <a:gd name="connsiteX21-1161" fmla="*/ 102477 w 3239999"/>
              <a:gd name="connsiteY21-1162" fmla="*/ 428517 h 3032924"/>
              <a:gd name="connsiteX22-1163" fmla="*/ 385229 w 3239999"/>
              <a:gd name="connsiteY22-1164" fmla="*/ 430441 h 3032924"/>
              <a:gd name="connsiteX23-1165" fmla="*/ 386326 w 3239999"/>
              <a:gd name="connsiteY23-1166" fmla="*/ 91100 h 3032924"/>
              <a:gd name="connsiteX24-1167" fmla="*/ 833935 w 3239999"/>
              <a:gd name="connsiteY24-1168" fmla="*/ 22 h 3032924"/>
              <a:gd name="connsiteX25-1169" fmla="*/ 1576606 w 3239999"/>
              <a:gd name="connsiteY25-1170" fmla="*/ 402054 h 3032924"/>
              <a:gd name="connsiteX26-1171" fmla="*/ 1576606 w 3239999"/>
              <a:gd name="connsiteY26-1172" fmla="*/ 430441 h 3032924"/>
              <a:gd name="connsiteX27-1173" fmla="*/ 1576606 w 3239999"/>
              <a:gd name="connsiteY27-1174" fmla="*/ 526981 h 3032924"/>
              <a:gd name="connsiteX28-1175" fmla="*/ 1576606 w 3239999"/>
              <a:gd name="connsiteY28-1176" fmla="*/ 2765302 h 3032924"/>
              <a:gd name="connsiteX29-1177" fmla="*/ 378630 w 3239999"/>
              <a:gd name="connsiteY29-1178" fmla="*/ 2472117 h 3032924"/>
              <a:gd name="connsiteX30-1179" fmla="*/ 384918 w 3239999"/>
              <a:gd name="connsiteY30-1180" fmla="*/ 526981 h 3032924"/>
              <a:gd name="connsiteX31-1181" fmla="*/ 239143 w 3239999"/>
              <a:gd name="connsiteY31-1182" fmla="*/ 526981 h 3032924"/>
              <a:gd name="connsiteX32-1183" fmla="*/ 239143 w 3239999"/>
              <a:gd name="connsiteY32-1184" fmla="*/ 2776423 h 3032924"/>
              <a:gd name="connsiteX33-1185" fmla="*/ 1576606 w 3239999"/>
              <a:gd name="connsiteY33-1186" fmla="*/ 2776423 h 3032924"/>
              <a:gd name="connsiteX0-1187" fmla="*/ 1576606 w 3239999"/>
              <a:gd name="connsiteY0-1188" fmla="*/ 2778202 h 3032924"/>
              <a:gd name="connsiteX1-1189" fmla="*/ 1663394 w 3239999"/>
              <a:gd name="connsiteY1-1190" fmla="*/ 2778202 h 3032924"/>
              <a:gd name="connsiteX2-1191" fmla="*/ 1663394 w 3239999"/>
              <a:gd name="connsiteY2-1192" fmla="*/ 2776423 h 3032924"/>
              <a:gd name="connsiteX3-1193" fmla="*/ 3000856 w 3239999"/>
              <a:gd name="connsiteY3-1194" fmla="*/ 2776423 h 3032924"/>
              <a:gd name="connsiteX4-1195" fmla="*/ 3000856 w 3239999"/>
              <a:gd name="connsiteY4-1196" fmla="*/ 526981 h 3032924"/>
              <a:gd name="connsiteX5-1197" fmla="*/ 2855082 w 3239999"/>
              <a:gd name="connsiteY5-1198" fmla="*/ 526981 h 3032924"/>
              <a:gd name="connsiteX6-1199" fmla="*/ 2861369 w 3239999"/>
              <a:gd name="connsiteY6-1200" fmla="*/ 2472117 h 3032924"/>
              <a:gd name="connsiteX7-1201" fmla="*/ 1663394 w 3239999"/>
              <a:gd name="connsiteY7-1202" fmla="*/ 2765302 h 3032924"/>
              <a:gd name="connsiteX8-1203" fmla="*/ 1663394 w 3239999"/>
              <a:gd name="connsiteY8-1204" fmla="*/ 526981 h 3032924"/>
              <a:gd name="connsiteX9-1205" fmla="*/ 1663394 w 3239999"/>
              <a:gd name="connsiteY9-1206" fmla="*/ 430441 h 3032924"/>
              <a:gd name="connsiteX10-1207" fmla="*/ 1663394 w 3239999"/>
              <a:gd name="connsiteY10-1208" fmla="*/ 402054 h 3032924"/>
              <a:gd name="connsiteX11-1209" fmla="*/ 2406065 w 3239999"/>
              <a:gd name="connsiteY11-1210" fmla="*/ 22 h 3032924"/>
              <a:gd name="connsiteX12-1211" fmla="*/ 2853673 w 3239999"/>
              <a:gd name="connsiteY12-1212" fmla="*/ 91100 h 3032924"/>
              <a:gd name="connsiteX13-1213" fmla="*/ 2854770 w 3239999"/>
              <a:gd name="connsiteY13-1214" fmla="*/ 430441 h 3032924"/>
              <a:gd name="connsiteX14-1215" fmla="*/ 3120669 w 3239999"/>
              <a:gd name="connsiteY14-1216" fmla="*/ 428517 h 3032924"/>
              <a:gd name="connsiteX15-1217" fmla="*/ 3120669 w 3239999"/>
              <a:gd name="connsiteY15-1218" fmla="*/ 738345 h 3032924"/>
              <a:gd name="connsiteX16-1219" fmla="*/ 3239999 w 3239999"/>
              <a:gd name="connsiteY16-1220" fmla="*/ 738345 h 3032924"/>
              <a:gd name="connsiteX17-1221" fmla="*/ 3239999 w 3239999"/>
              <a:gd name="connsiteY17-1222" fmla="*/ 3032924 h 3032924"/>
              <a:gd name="connsiteX18-1223" fmla="*/ 0 w 3239999"/>
              <a:gd name="connsiteY18-1224" fmla="*/ 3032924 h 3032924"/>
              <a:gd name="connsiteX19-1225" fmla="*/ 0 w 3239999"/>
              <a:gd name="connsiteY19-1226" fmla="*/ 738345 h 3032924"/>
              <a:gd name="connsiteX20-1227" fmla="*/ 102477 w 3239999"/>
              <a:gd name="connsiteY20-1228" fmla="*/ 738345 h 3032924"/>
              <a:gd name="connsiteX21-1229" fmla="*/ 102477 w 3239999"/>
              <a:gd name="connsiteY21-1230" fmla="*/ 428517 h 3032924"/>
              <a:gd name="connsiteX22-1231" fmla="*/ 385229 w 3239999"/>
              <a:gd name="connsiteY22-1232" fmla="*/ 430441 h 3032924"/>
              <a:gd name="connsiteX23-1233" fmla="*/ 386326 w 3239999"/>
              <a:gd name="connsiteY23-1234" fmla="*/ 91100 h 3032924"/>
              <a:gd name="connsiteX24-1235" fmla="*/ 833935 w 3239999"/>
              <a:gd name="connsiteY24-1236" fmla="*/ 22 h 3032924"/>
              <a:gd name="connsiteX25-1237" fmla="*/ 1576606 w 3239999"/>
              <a:gd name="connsiteY25-1238" fmla="*/ 402054 h 3032924"/>
              <a:gd name="connsiteX26-1239" fmla="*/ 1576606 w 3239999"/>
              <a:gd name="connsiteY26-1240" fmla="*/ 430441 h 3032924"/>
              <a:gd name="connsiteX27-1241" fmla="*/ 1576606 w 3239999"/>
              <a:gd name="connsiteY27-1242" fmla="*/ 526981 h 3032924"/>
              <a:gd name="connsiteX28-1243" fmla="*/ 1576606 w 3239999"/>
              <a:gd name="connsiteY28-1244" fmla="*/ 2765302 h 3032924"/>
              <a:gd name="connsiteX29-1245" fmla="*/ 378630 w 3239999"/>
              <a:gd name="connsiteY29-1246" fmla="*/ 2472117 h 3032924"/>
              <a:gd name="connsiteX30-1247" fmla="*/ 384918 w 3239999"/>
              <a:gd name="connsiteY30-1248" fmla="*/ 526981 h 3032924"/>
              <a:gd name="connsiteX31-1249" fmla="*/ 239143 w 3239999"/>
              <a:gd name="connsiteY31-1250" fmla="*/ 526981 h 3032924"/>
              <a:gd name="connsiteX32-1251" fmla="*/ 239143 w 3239999"/>
              <a:gd name="connsiteY32-1252" fmla="*/ 2776423 h 3032924"/>
              <a:gd name="connsiteX33-1253" fmla="*/ 1576606 w 3239999"/>
              <a:gd name="connsiteY33-1254" fmla="*/ 2776423 h 3032924"/>
              <a:gd name="connsiteX0-1255" fmla="*/ 1576606 w 3239999"/>
              <a:gd name="connsiteY0-1256" fmla="*/ 2778202 h 3032924"/>
              <a:gd name="connsiteX1-1257" fmla="*/ 1663394 w 3239999"/>
              <a:gd name="connsiteY1-1258" fmla="*/ 2778202 h 3032924"/>
              <a:gd name="connsiteX2-1259" fmla="*/ 1663394 w 3239999"/>
              <a:gd name="connsiteY2-1260" fmla="*/ 2776423 h 3032924"/>
              <a:gd name="connsiteX3-1261" fmla="*/ 3000856 w 3239999"/>
              <a:gd name="connsiteY3-1262" fmla="*/ 2776423 h 3032924"/>
              <a:gd name="connsiteX4-1263" fmla="*/ 3000856 w 3239999"/>
              <a:gd name="connsiteY4-1264" fmla="*/ 526981 h 3032924"/>
              <a:gd name="connsiteX5-1265" fmla="*/ 2855082 w 3239999"/>
              <a:gd name="connsiteY5-1266" fmla="*/ 526981 h 3032924"/>
              <a:gd name="connsiteX6-1267" fmla="*/ 2861369 w 3239999"/>
              <a:gd name="connsiteY6-1268" fmla="*/ 2472117 h 3032924"/>
              <a:gd name="connsiteX7-1269" fmla="*/ 1663394 w 3239999"/>
              <a:gd name="connsiteY7-1270" fmla="*/ 2765302 h 3032924"/>
              <a:gd name="connsiteX8-1271" fmla="*/ 1663394 w 3239999"/>
              <a:gd name="connsiteY8-1272" fmla="*/ 526981 h 3032924"/>
              <a:gd name="connsiteX9-1273" fmla="*/ 1663394 w 3239999"/>
              <a:gd name="connsiteY9-1274" fmla="*/ 430441 h 3032924"/>
              <a:gd name="connsiteX10-1275" fmla="*/ 1663394 w 3239999"/>
              <a:gd name="connsiteY10-1276" fmla="*/ 402054 h 3032924"/>
              <a:gd name="connsiteX11-1277" fmla="*/ 2406065 w 3239999"/>
              <a:gd name="connsiteY11-1278" fmla="*/ 22 h 3032924"/>
              <a:gd name="connsiteX12-1279" fmla="*/ 2853673 w 3239999"/>
              <a:gd name="connsiteY12-1280" fmla="*/ 91100 h 3032924"/>
              <a:gd name="connsiteX13-1281" fmla="*/ 2854770 w 3239999"/>
              <a:gd name="connsiteY13-1282" fmla="*/ 430441 h 3032924"/>
              <a:gd name="connsiteX14-1283" fmla="*/ 3120669 w 3239999"/>
              <a:gd name="connsiteY14-1284" fmla="*/ 428517 h 3032924"/>
              <a:gd name="connsiteX15-1285" fmla="*/ 3120669 w 3239999"/>
              <a:gd name="connsiteY15-1286" fmla="*/ 738345 h 3032924"/>
              <a:gd name="connsiteX16-1287" fmla="*/ 3239999 w 3239999"/>
              <a:gd name="connsiteY16-1288" fmla="*/ 738345 h 3032924"/>
              <a:gd name="connsiteX17-1289" fmla="*/ 3239999 w 3239999"/>
              <a:gd name="connsiteY17-1290" fmla="*/ 3032924 h 3032924"/>
              <a:gd name="connsiteX18-1291" fmla="*/ 0 w 3239999"/>
              <a:gd name="connsiteY18-1292" fmla="*/ 3032924 h 3032924"/>
              <a:gd name="connsiteX19-1293" fmla="*/ 0 w 3239999"/>
              <a:gd name="connsiteY19-1294" fmla="*/ 738345 h 3032924"/>
              <a:gd name="connsiteX20-1295" fmla="*/ 102477 w 3239999"/>
              <a:gd name="connsiteY20-1296" fmla="*/ 738345 h 3032924"/>
              <a:gd name="connsiteX21-1297" fmla="*/ 102477 w 3239999"/>
              <a:gd name="connsiteY21-1298" fmla="*/ 428517 h 3032924"/>
              <a:gd name="connsiteX22-1299" fmla="*/ 385229 w 3239999"/>
              <a:gd name="connsiteY22-1300" fmla="*/ 430441 h 3032924"/>
              <a:gd name="connsiteX23-1301" fmla="*/ 386326 w 3239999"/>
              <a:gd name="connsiteY23-1302" fmla="*/ 91100 h 3032924"/>
              <a:gd name="connsiteX24-1303" fmla="*/ 833935 w 3239999"/>
              <a:gd name="connsiteY24-1304" fmla="*/ 22 h 3032924"/>
              <a:gd name="connsiteX25-1305" fmla="*/ 1576606 w 3239999"/>
              <a:gd name="connsiteY25-1306" fmla="*/ 402054 h 3032924"/>
              <a:gd name="connsiteX26-1307" fmla="*/ 1576606 w 3239999"/>
              <a:gd name="connsiteY26-1308" fmla="*/ 430441 h 3032924"/>
              <a:gd name="connsiteX27-1309" fmla="*/ 1576606 w 3239999"/>
              <a:gd name="connsiteY27-1310" fmla="*/ 526981 h 3032924"/>
              <a:gd name="connsiteX28-1311" fmla="*/ 1576606 w 3239999"/>
              <a:gd name="connsiteY28-1312" fmla="*/ 2765302 h 3032924"/>
              <a:gd name="connsiteX29-1313" fmla="*/ 378630 w 3239999"/>
              <a:gd name="connsiteY29-1314" fmla="*/ 2472117 h 3032924"/>
              <a:gd name="connsiteX30-1315" fmla="*/ 384918 w 3239999"/>
              <a:gd name="connsiteY30-1316" fmla="*/ 526981 h 3032924"/>
              <a:gd name="connsiteX31-1317" fmla="*/ 239143 w 3239999"/>
              <a:gd name="connsiteY31-1318" fmla="*/ 526981 h 3032924"/>
              <a:gd name="connsiteX32-1319" fmla="*/ 239143 w 3239999"/>
              <a:gd name="connsiteY32-1320" fmla="*/ 2776423 h 3032924"/>
              <a:gd name="connsiteX33-1321" fmla="*/ 1576606 w 3239999"/>
              <a:gd name="connsiteY33-1322" fmla="*/ 2776423 h 3032924"/>
              <a:gd name="connsiteX0-1323" fmla="*/ 1576606 w 3239999"/>
              <a:gd name="connsiteY0-1324" fmla="*/ 2778202 h 3032924"/>
              <a:gd name="connsiteX1-1325" fmla="*/ 1663394 w 3239999"/>
              <a:gd name="connsiteY1-1326" fmla="*/ 2778202 h 3032924"/>
              <a:gd name="connsiteX2-1327" fmla="*/ 1663394 w 3239999"/>
              <a:gd name="connsiteY2-1328" fmla="*/ 2776423 h 3032924"/>
              <a:gd name="connsiteX3-1329" fmla="*/ 3000856 w 3239999"/>
              <a:gd name="connsiteY3-1330" fmla="*/ 2776423 h 3032924"/>
              <a:gd name="connsiteX4-1331" fmla="*/ 3000856 w 3239999"/>
              <a:gd name="connsiteY4-1332" fmla="*/ 526981 h 3032924"/>
              <a:gd name="connsiteX5-1333" fmla="*/ 2855082 w 3239999"/>
              <a:gd name="connsiteY5-1334" fmla="*/ 526981 h 3032924"/>
              <a:gd name="connsiteX6-1335" fmla="*/ 2861369 w 3239999"/>
              <a:gd name="connsiteY6-1336" fmla="*/ 2472117 h 3032924"/>
              <a:gd name="connsiteX7-1337" fmla="*/ 1663394 w 3239999"/>
              <a:gd name="connsiteY7-1338" fmla="*/ 2765302 h 3032924"/>
              <a:gd name="connsiteX8-1339" fmla="*/ 1663394 w 3239999"/>
              <a:gd name="connsiteY8-1340" fmla="*/ 526981 h 3032924"/>
              <a:gd name="connsiteX9-1341" fmla="*/ 1663394 w 3239999"/>
              <a:gd name="connsiteY9-1342" fmla="*/ 430441 h 3032924"/>
              <a:gd name="connsiteX10-1343" fmla="*/ 1663394 w 3239999"/>
              <a:gd name="connsiteY10-1344" fmla="*/ 402054 h 3032924"/>
              <a:gd name="connsiteX11-1345" fmla="*/ 2406065 w 3239999"/>
              <a:gd name="connsiteY11-1346" fmla="*/ 22 h 3032924"/>
              <a:gd name="connsiteX12-1347" fmla="*/ 2853673 w 3239999"/>
              <a:gd name="connsiteY12-1348" fmla="*/ 91100 h 3032924"/>
              <a:gd name="connsiteX13-1349" fmla="*/ 2854770 w 3239999"/>
              <a:gd name="connsiteY13-1350" fmla="*/ 430441 h 3032924"/>
              <a:gd name="connsiteX14-1351" fmla="*/ 3120669 w 3239999"/>
              <a:gd name="connsiteY14-1352" fmla="*/ 428517 h 3032924"/>
              <a:gd name="connsiteX15-1353" fmla="*/ 3120669 w 3239999"/>
              <a:gd name="connsiteY15-1354" fmla="*/ 738345 h 3032924"/>
              <a:gd name="connsiteX16-1355" fmla="*/ 3239999 w 3239999"/>
              <a:gd name="connsiteY16-1356" fmla="*/ 738345 h 3032924"/>
              <a:gd name="connsiteX17-1357" fmla="*/ 3239999 w 3239999"/>
              <a:gd name="connsiteY17-1358" fmla="*/ 3032924 h 3032924"/>
              <a:gd name="connsiteX18-1359" fmla="*/ 0 w 3239999"/>
              <a:gd name="connsiteY18-1360" fmla="*/ 3032924 h 3032924"/>
              <a:gd name="connsiteX19-1361" fmla="*/ 0 w 3239999"/>
              <a:gd name="connsiteY19-1362" fmla="*/ 738345 h 3032924"/>
              <a:gd name="connsiteX20-1363" fmla="*/ 102477 w 3239999"/>
              <a:gd name="connsiteY20-1364" fmla="*/ 738345 h 3032924"/>
              <a:gd name="connsiteX21-1365" fmla="*/ 102477 w 3239999"/>
              <a:gd name="connsiteY21-1366" fmla="*/ 428517 h 3032924"/>
              <a:gd name="connsiteX22-1367" fmla="*/ 385229 w 3239999"/>
              <a:gd name="connsiteY22-1368" fmla="*/ 430441 h 3032924"/>
              <a:gd name="connsiteX23-1369" fmla="*/ 386326 w 3239999"/>
              <a:gd name="connsiteY23-1370" fmla="*/ 91100 h 3032924"/>
              <a:gd name="connsiteX24-1371" fmla="*/ 833935 w 3239999"/>
              <a:gd name="connsiteY24-1372" fmla="*/ 22 h 3032924"/>
              <a:gd name="connsiteX25-1373" fmla="*/ 1576606 w 3239999"/>
              <a:gd name="connsiteY25-1374" fmla="*/ 402054 h 3032924"/>
              <a:gd name="connsiteX26-1375" fmla="*/ 1576606 w 3239999"/>
              <a:gd name="connsiteY26-1376" fmla="*/ 430441 h 3032924"/>
              <a:gd name="connsiteX27-1377" fmla="*/ 1576606 w 3239999"/>
              <a:gd name="connsiteY27-1378" fmla="*/ 526981 h 3032924"/>
              <a:gd name="connsiteX28-1379" fmla="*/ 1576606 w 3239999"/>
              <a:gd name="connsiteY28-1380" fmla="*/ 2765302 h 3032924"/>
              <a:gd name="connsiteX29-1381" fmla="*/ 378630 w 3239999"/>
              <a:gd name="connsiteY29-1382" fmla="*/ 2472117 h 3032924"/>
              <a:gd name="connsiteX30-1383" fmla="*/ 384918 w 3239999"/>
              <a:gd name="connsiteY30-1384" fmla="*/ 526981 h 3032924"/>
              <a:gd name="connsiteX31-1385" fmla="*/ 239143 w 3239999"/>
              <a:gd name="connsiteY31-1386" fmla="*/ 526981 h 3032924"/>
              <a:gd name="connsiteX32-1387" fmla="*/ 229618 w 3239999"/>
              <a:gd name="connsiteY32-1388" fmla="*/ 2690698 h 3032924"/>
              <a:gd name="connsiteX33-1389" fmla="*/ 1576606 w 3239999"/>
              <a:gd name="connsiteY33-1390" fmla="*/ 2776423 h 3032924"/>
              <a:gd name="connsiteX0-1391" fmla="*/ 1576606 w 3239999"/>
              <a:gd name="connsiteY0-1392" fmla="*/ 2778202 h 3032924"/>
              <a:gd name="connsiteX1-1393" fmla="*/ 1663394 w 3239999"/>
              <a:gd name="connsiteY1-1394" fmla="*/ 2778202 h 3032924"/>
              <a:gd name="connsiteX2-1395" fmla="*/ 1663394 w 3239999"/>
              <a:gd name="connsiteY2-1396" fmla="*/ 2776423 h 3032924"/>
              <a:gd name="connsiteX3-1397" fmla="*/ 2991331 w 3239999"/>
              <a:gd name="connsiteY3-1398" fmla="*/ 2709748 h 3032924"/>
              <a:gd name="connsiteX4-1399" fmla="*/ 3000856 w 3239999"/>
              <a:gd name="connsiteY4-1400" fmla="*/ 526981 h 3032924"/>
              <a:gd name="connsiteX5-1401" fmla="*/ 2855082 w 3239999"/>
              <a:gd name="connsiteY5-1402" fmla="*/ 526981 h 3032924"/>
              <a:gd name="connsiteX6-1403" fmla="*/ 2861369 w 3239999"/>
              <a:gd name="connsiteY6-1404" fmla="*/ 2472117 h 3032924"/>
              <a:gd name="connsiteX7-1405" fmla="*/ 1663394 w 3239999"/>
              <a:gd name="connsiteY7-1406" fmla="*/ 2765302 h 3032924"/>
              <a:gd name="connsiteX8-1407" fmla="*/ 1663394 w 3239999"/>
              <a:gd name="connsiteY8-1408" fmla="*/ 526981 h 3032924"/>
              <a:gd name="connsiteX9-1409" fmla="*/ 1663394 w 3239999"/>
              <a:gd name="connsiteY9-1410" fmla="*/ 430441 h 3032924"/>
              <a:gd name="connsiteX10-1411" fmla="*/ 1663394 w 3239999"/>
              <a:gd name="connsiteY10-1412" fmla="*/ 402054 h 3032924"/>
              <a:gd name="connsiteX11-1413" fmla="*/ 2406065 w 3239999"/>
              <a:gd name="connsiteY11-1414" fmla="*/ 22 h 3032924"/>
              <a:gd name="connsiteX12-1415" fmla="*/ 2853673 w 3239999"/>
              <a:gd name="connsiteY12-1416" fmla="*/ 91100 h 3032924"/>
              <a:gd name="connsiteX13-1417" fmla="*/ 2854770 w 3239999"/>
              <a:gd name="connsiteY13-1418" fmla="*/ 430441 h 3032924"/>
              <a:gd name="connsiteX14-1419" fmla="*/ 3120669 w 3239999"/>
              <a:gd name="connsiteY14-1420" fmla="*/ 428517 h 3032924"/>
              <a:gd name="connsiteX15-1421" fmla="*/ 3120669 w 3239999"/>
              <a:gd name="connsiteY15-1422" fmla="*/ 738345 h 3032924"/>
              <a:gd name="connsiteX16-1423" fmla="*/ 3239999 w 3239999"/>
              <a:gd name="connsiteY16-1424" fmla="*/ 738345 h 3032924"/>
              <a:gd name="connsiteX17-1425" fmla="*/ 3239999 w 3239999"/>
              <a:gd name="connsiteY17-1426" fmla="*/ 3032924 h 3032924"/>
              <a:gd name="connsiteX18-1427" fmla="*/ 0 w 3239999"/>
              <a:gd name="connsiteY18-1428" fmla="*/ 3032924 h 3032924"/>
              <a:gd name="connsiteX19-1429" fmla="*/ 0 w 3239999"/>
              <a:gd name="connsiteY19-1430" fmla="*/ 738345 h 3032924"/>
              <a:gd name="connsiteX20-1431" fmla="*/ 102477 w 3239999"/>
              <a:gd name="connsiteY20-1432" fmla="*/ 738345 h 3032924"/>
              <a:gd name="connsiteX21-1433" fmla="*/ 102477 w 3239999"/>
              <a:gd name="connsiteY21-1434" fmla="*/ 428517 h 3032924"/>
              <a:gd name="connsiteX22-1435" fmla="*/ 385229 w 3239999"/>
              <a:gd name="connsiteY22-1436" fmla="*/ 430441 h 3032924"/>
              <a:gd name="connsiteX23-1437" fmla="*/ 386326 w 3239999"/>
              <a:gd name="connsiteY23-1438" fmla="*/ 91100 h 3032924"/>
              <a:gd name="connsiteX24-1439" fmla="*/ 833935 w 3239999"/>
              <a:gd name="connsiteY24-1440" fmla="*/ 22 h 3032924"/>
              <a:gd name="connsiteX25-1441" fmla="*/ 1576606 w 3239999"/>
              <a:gd name="connsiteY25-1442" fmla="*/ 402054 h 3032924"/>
              <a:gd name="connsiteX26-1443" fmla="*/ 1576606 w 3239999"/>
              <a:gd name="connsiteY26-1444" fmla="*/ 430441 h 3032924"/>
              <a:gd name="connsiteX27-1445" fmla="*/ 1576606 w 3239999"/>
              <a:gd name="connsiteY27-1446" fmla="*/ 526981 h 3032924"/>
              <a:gd name="connsiteX28-1447" fmla="*/ 1576606 w 3239999"/>
              <a:gd name="connsiteY28-1448" fmla="*/ 2765302 h 3032924"/>
              <a:gd name="connsiteX29-1449" fmla="*/ 378630 w 3239999"/>
              <a:gd name="connsiteY29-1450" fmla="*/ 2472117 h 3032924"/>
              <a:gd name="connsiteX30-1451" fmla="*/ 384918 w 3239999"/>
              <a:gd name="connsiteY30-1452" fmla="*/ 526981 h 3032924"/>
              <a:gd name="connsiteX31-1453" fmla="*/ 239143 w 3239999"/>
              <a:gd name="connsiteY31-1454" fmla="*/ 526981 h 3032924"/>
              <a:gd name="connsiteX32-1455" fmla="*/ 229618 w 3239999"/>
              <a:gd name="connsiteY32-1456" fmla="*/ 2690698 h 3032924"/>
              <a:gd name="connsiteX33-1457" fmla="*/ 1576606 w 3239999"/>
              <a:gd name="connsiteY33-1458" fmla="*/ 2776423 h 3032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3" name="Rectangle 16"/>
          <p:cNvSpPr/>
          <p:nvPr/>
        </p:nvSpPr>
        <p:spPr>
          <a:xfrm rot="2700000">
            <a:off x="5071628" y="4307205"/>
            <a:ext cx="280693" cy="50322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4" name="Oval 21"/>
          <p:cNvSpPr>
            <a:spLocks noChangeAspect="1"/>
          </p:cNvSpPr>
          <p:nvPr/>
        </p:nvSpPr>
        <p:spPr>
          <a:xfrm>
            <a:off x="6824679" y="2513155"/>
            <a:ext cx="449510" cy="4532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5" name="Rounded Rectangle 27"/>
          <p:cNvSpPr/>
          <p:nvPr/>
        </p:nvSpPr>
        <p:spPr>
          <a:xfrm>
            <a:off x="6495609" y="4205332"/>
            <a:ext cx="338945" cy="2603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26" name="Group 24"/>
          <p:cNvGrpSpPr/>
          <p:nvPr/>
        </p:nvGrpSpPr>
        <p:grpSpPr>
          <a:xfrm>
            <a:off x="1437745" y="2377108"/>
            <a:ext cx="2916019" cy="895537"/>
            <a:chOff x="803640" y="3362835"/>
            <a:chExt cx="2059657" cy="779900"/>
          </a:xfrm>
        </p:grpSpPr>
        <p:sp>
          <p:nvSpPr>
            <p:cNvPr id="27" name="TextBox 25"/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27"/>
          <p:cNvGrpSpPr/>
          <p:nvPr/>
        </p:nvGrpSpPr>
        <p:grpSpPr>
          <a:xfrm>
            <a:off x="1437745" y="4444228"/>
            <a:ext cx="2916019" cy="895537"/>
            <a:chOff x="803640" y="3362835"/>
            <a:chExt cx="2059657" cy="779900"/>
          </a:xfrm>
        </p:grpSpPr>
        <p:sp>
          <p:nvSpPr>
            <p:cNvPr id="30" name="TextBox 28"/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30"/>
          <p:cNvGrpSpPr/>
          <p:nvPr/>
        </p:nvGrpSpPr>
        <p:grpSpPr>
          <a:xfrm>
            <a:off x="7838235" y="2377108"/>
            <a:ext cx="2916019" cy="895537"/>
            <a:chOff x="803640" y="3362835"/>
            <a:chExt cx="2059657" cy="779900"/>
          </a:xfrm>
        </p:grpSpPr>
        <p:sp>
          <p:nvSpPr>
            <p:cNvPr id="33" name="TextBox 31"/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32"/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33"/>
          <p:cNvGrpSpPr/>
          <p:nvPr/>
        </p:nvGrpSpPr>
        <p:grpSpPr>
          <a:xfrm>
            <a:off x="7838235" y="4444228"/>
            <a:ext cx="2916019" cy="895537"/>
            <a:chOff x="803640" y="3362835"/>
            <a:chExt cx="2059657" cy="779900"/>
          </a:xfrm>
        </p:grpSpPr>
        <p:sp>
          <p:nvSpPr>
            <p:cNvPr id="36" name="TextBox 34"/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5"/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6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4400" spc="3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02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7" name="Teardrop 1"/>
          <p:cNvSpPr/>
          <p:nvPr/>
        </p:nvSpPr>
        <p:spPr>
          <a:xfrm rot="18805991">
            <a:off x="138847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Teardrop 1"/>
          <p:cNvSpPr/>
          <p:nvPr/>
        </p:nvSpPr>
        <p:spPr>
          <a:xfrm rot="18805991">
            <a:off x="1996793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Teardrop 1"/>
          <p:cNvSpPr/>
          <p:nvPr/>
        </p:nvSpPr>
        <p:spPr>
          <a:xfrm rot="18805991">
            <a:off x="2605114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Teardrop 1"/>
          <p:cNvSpPr/>
          <p:nvPr/>
        </p:nvSpPr>
        <p:spPr>
          <a:xfrm rot="18805991">
            <a:off x="3213435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Teardrop 1"/>
          <p:cNvSpPr/>
          <p:nvPr/>
        </p:nvSpPr>
        <p:spPr>
          <a:xfrm rot="18805991">
            <a:off x="3821756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Teardrop 1"/>
          <p:cNvSpPr/>
          <p:nvPr/>
        </p:nvSpPr>
        <p:spPr>
          <a:xfrm rot="18805991">
            <a:off x="4430078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Teardrop 1"/>
          <p:cNvSpPr/>
          <p:nvPr/>
        </p:nvSpPr>
        <p:spPr>
          <a:xfrm rot="18805991">
            <a:off x="5038399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Teardrop 1"/>
          <p:cNvSpPr/>
          <p:nvPr/>
        </p:nvSpPr>
        <p:spPr>
          <a:xfrm rot="18805991">
            <a:off x="5646720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Teardrop 1"/>
          <p:cNvSpPr/>
          <p:nvPr/>
        </p:nvSpPr>
        <p:spPr>
          <a:xfrm rot="18805991">
            <a:off x="6255041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Teardrop 1"/>
          <p:cNvSpPr/>
          <p:nvPr/>
        </p:nvSpPr>
        <p:spPr>
          <a:xfrm rot="18805991">
            <a:off x="686336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Teardrop 1"/>
          <p:cNvSpPr/>
          <p:nvPr/>
        </p:nvSpPr>
        <p:spPr>
          <a:xfrm rot="18805991">
            <a:off x="138847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Teardrop 1"/>
          <p:cNvSpPr/>
          <p:nvPr/>
        </p:nvSpPr>
        <p:spPr>
          <a:xfrm rot="18805991">
            <a:off x="1996793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Teardrop 1"/>
          <p:cNvSpPr/>
          <p:nvPr/>
        </p:nvSpPr>
        <p:spPr>
          <a:xfrm rot="18805991">
            <a:off x="2605114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Teardrop 1"/>
          <p:cNvSpPr/>
          <p:nvPr/>
        </p:nvSpPr>
        <p:spPr>
          <a:xfrm rot="18805991">
            <a:off x="3213435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Teardrop 1"/>
          <p:cNvSpPr/>
          <p:nvPr/>
        </p:nvSpPr>
        <p:spPr>
          <a:xfrm rot="18805991">
            <a:off x="3821756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Teardrop 1"/>
          <p:cNvSpPr/>
          <p:nvPr/>
        </p:nvSpPr>
        <p:spPr>
          <a:xfrm rot="18805991">
            <a:off x="4430078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Teardrop 1"/>
          <p:cNvSpPr/>
          <p:nvPr/>
        </p:nvSpPr>
        <p:spPr>
          <a:xfrm rot="18805991">
            <a:off x="5038399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Teardrop 1"/>
          <p:cNvSpPr/>
          <p:nvPr/>
        </p:nvSpPr>
        <p:spPr>
          <a:xfrm rot="18805991">
            <a:off x="5646720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Teardrop 1"/>
          <p:cNvSpPr/>
          <p:nvPr/>
        </p:nvSpPr>
        <p:spPr>
          <a:xfrm rot="18805991">
            <a:off x="6255041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Teardrop 1"/>
          <p:cNvSpPr/>
          <p:nvPr/>
        </p:nvSpPr>
        <p:spPr>
          <a:xfrm rot="18805991">
            <a:off x="686336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Teardrop 1"/>
          <p:cNvSpPr/>
          <p:nvPr/>
        </p:nvSpPr>
        <p:spPr>
          <a:xfrm rot="18805991">
            <a:off x="138847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Teardrop 1"/>
          <p:cNvSpPr/>
          <p:nvPr/>
        </p:nvSpPr>
        <p:spPr>
          <a:xfrm rot="18805991">
            <a:off x="1996793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Teardrop 1"/>
          <p:cNvSpPr/>
          <p:nvPr/>
        </p:nvSpPr>
        <p:spPr>
          <a:xfrm rot="18805991">
            <a:off x="2605114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Teardrop 1"/>
          <p:cNvSpPr/>
          <p:nvPr/>
        </p:nvSpPr>
        <p:spPr>
          <a:xfrm rot="18805991">
            <a:off x="3213435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Teardrop 1"/>
          <p:cNvSpPr/>
          <p:nvPr/>
        </p:nvSpPr>
        <p:spPr>
          <a:xfrm rot="18805991">
            <a:off x="3821756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Teardrop 1"/>
          <p:cNvSpPr/>
          <p:nvPr/>
        </p:nvSpPr>
        <p:spPr>
          <a:xfrm rot="18805991">
            <a:off x="4430078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Teardrop 1"/>
          <p:cNvSpPr/>
          <p:nvPr/>
        </p:nvSpPr>
        <p:spPr>
          <a:xfrm rot="18805991">
            <a:off x="5038399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Teardrop 1"/>
          <p:cNvSpPr/>
          <p:nvPr/>
        </p:nvSpPr>
        <p:spPr>
          <a:xfrm rot="18805991">
            <a:off x="5646720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Teardrop 1"/>
          <p:cNvSpPr/>
          <p:nvPr/>
        </p:nvSpPr>
        <p:spPr>
          <a:xfrm rot="18805991">
            <a:off x="6255041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Teardrop 1"/>
          <p:cNvSpPr/>
          <p:nvPr/>
        </p:nvSpPr>
        <p:spPr>
          <a:xfrm rot="18805991">
            <a:off x="686336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TextBox 37"/>
          <p:cNvSpPr txBox="1"/>
          <p:nvPr/>
        </p:nvSpPr>
        <p:spPr>
          <a:xfrm>
            <a:off x="7609407" y="4878016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30%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40" name="TextBox 38"/>
          <p:cNvSpPr txBox="1"/>
          <p:nvPr/>
        </p:nvSpPr>
        <p:spPr>
          <a:xfrm>
            <a:off x="7609407" y="2559039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41" name="TextBox 39"/>
          <p:cNvSpPr txBox="1"/>
          <p:nvPr/>
        </p:nvSpPr>
        <p:spPr>
          <a:xfrm>
            <a:off x="7609407" y="3718528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C1CBD7"/>
                </a:solidFill>
                <a:cs typeface="+mn-ea"/>
                <a:sym typeface="+mn-lt"/>
              </a:rPr>
              <a:t>70%</a:t>
            </a:r>
            <a:endParaRPr lang="ko-KR" altLang="en-US" sz="24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8593965" y="2441117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2"/>
          <p:cNvSpPr txBox="1"/>
          <p:nvPr/>
        </p:nvSpPr>
        <p:spPr>
          <a:xfrm>
            <a:off x="8593965" y="2194560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4"/>
          <p:cNvSpPr txBox="1"/>
          <p:nvPr/>
        </p:nvSpPr>
        <p:spPr>
          <a:xfrm>
            <a:off x="8593965" y="3600605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8593965" y="3354048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47"/>
          <p:cNvSpPr txBox="1"/>
          <p:nvPr/>
        </p:nvSpPr>
        <p:spPr>
          <a:xfrm>
            <a:off x="8593965" y="4760093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Box 48"/>
          <p:cNvSpPr txBox="1"/>
          <p:nvPr/>
        </p:nvSpPr>
        <p:spPr>
          <a:xfrm>
            <a:off x="8593965" y="4513536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28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1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525715" y="2197575"/>
            <a:ext cx="6881446" cy="3245198"/>
          </a:xfrm>
          <a:custGeom>
            <a:avLst/>
            <a:gdLst>
              <a:gd name="connsiteX0" fmla="*/ 1719943 w 5105400"/>
              <a:gd name="connsiteY0" fmla="*/ 3341914 h 3341914"/>
              <a:gd name="connsiteX1" fmla="*/ 0 w 5105400"/>
              <a:gd name="connsiteY1" fmla="*/ 1872343 h 3341914"/>
              <a:gd name="connsiteX2" fmla="*/ 1654629 w 5105400"/>
              <a:gd name="connsiteY2" fmla="*/ 0 h 3341914"/>
              <a:gd name="connsiteX3" fmla="*/ 3581400 w 5105400"/>
              <a:gd name="connsiteY3" fmla="*/ 1654628 h 3341914"/>
              <a:gd name="connsiteX4" fmla="*/ 5105400 w 5105400"/>
              <a:gd name="connsiteY4" fmla="*/ 152400 h 3341914"/>
              <a:gd name="connsiteX5" fmla="*/ 5105400 w 5105400"/>
              <a:gd name="connsiteY5" fmla="*/ 152400 h 3341914"/>
              <a:gd name="connsiteX0-1" fmla="*/ 1684774 w 5105400"/>
              <a:gd name="connsiteY0-2" fmla="*/ 3297952 h 3297952"/>
              <a:gd name="connsiteX1-3" fmla="*/ 0 w 5105400"/>
              <a:gd name="connsiteY1-4" fmla="*/ 1872343 h 3297952"/>
              <a:gd name="connsiteX2-5" fmla="*/ 1654629 w 5105400"/>
              <a:gd name="connsiteY2-6" fmla="*/ 0 h 3297952"/>
              <a:gd name="connsiteX3-7" fmla="*/ 3581400 w 5105400"/>
              <a:gd name="connsiteY3-8" fmla="*/ 1654628 h 3297952"/>
              <a:gd name="connsiteX4-9" fmla="*/ 5105400 w 5105400"/>
              <a:gd name="connsiteY4-10" fmla="*/ 152400 h 3297952"/>
              <a:gd name="connsiteX5-11" fmla="*/ 5105400 w 5105400"/>
              <a:gd name="connsiteY5-12" fmla="*/ 152400 h 3297952"/>
              <a:gd name="connsiteX0-13" fmla="*/ 2247481 w 5668107"/>
              <a:gd name="connsiteY0-14" fmla="*/ 3297952 h 3297952"/>
              <a:gd name="connsiteX1-15" fmla="*/ 0 w 5668107"/>
              <a:gd name="connsiteY1-16" fmla="*/ 1881135 h 3297952"/>
              <a:gd name="connsiteX2-17" fmla="*/ 2217336 w 5668107"/>
              <a:gd name="connsiteY2-18" fmla="*/ 0 h 3297952"/>
              <a:gd name="connsiteX3-19" fmla="*/ 4144107 w 5668107"/>
              <a:gd name="connsiteY3-20" fmla="*/ 1654628 h 3297952"/>
              <a:gd name="connsiteX4-21" fmla="*/ 5668107 w 5668107"/>
              <a:gd name="connsiteY4-22" fmla="*/ 152400 h 3297952"/>
              <a:gd name="connsiteX5-23" fmla="*/ 5668107 w 5668107"/>
              <a:gd name="connsiteY5-24" fmla="*/ 152400 h 3297952"/>
              <a:gd name="connsiteX0-25" fmla="*/ 2247481 w 5668107"/>
              <a:gd name="connsiteY0-26" fmla="*/ 3297952 h 3297952"/>
              <a:gd name="connsiteX1-27" fmla="*/ 0 w 5668107"/>
              <a:gd name="connsiteY1-28" fmla="*/ 1881135 h 3297952"/>
              <a:gd name="connsiteX2-29" fmla="*/ 2217336 w 5668107"/>
              <a:gd name="connsiteY2-30" fmla="*/ 0 h 3297952"/>
              <a:gd name="connsiteX3-31" fmla="*/ 4504591 w 5668107"/>
              <a:gd name="connsiteY3-32" fmla="*/ 1672213 h 3297952"/>
              <a:gd name="connsiteX4-33" fmla="*/ 5668107 w 5668107"/>
              <a:gd name="connsiteY4-34" fmla="*/ 152400 h 3297952"/>
              <a:gd name="connsiteX5-35" fmla="*/ 5668107 w 5668107"/>
              <a:gd name="connsiteY5-36" fmla="*/ 152400 h 3297952"/>
              <a:gd name="connsiteX0-37" fmla="*/ 2247481 w 5668107"/>
              <a:gd name="connsiteY0-38" fmla="*/ 3166067 h 3166067"/>
              <a:gd name="connsiteX1-39" fmla="*/ 0 w 5668107"/>
              <a:gd name="connsiteY1-40" fmla="*/ 1749250 h 3166067"/>
              <a:gd name="connsiteX2-41" fmla="*/ 2305259 w 5668107"/>
              <a:gd name="connsiteY2-42" fmla="*/ 0 h 3166067"/>
              <a:gd name="connsiteX3-43" fmla="*/ 4504591 w 5668107"/>
              <a:gd name="connsiteY3-44" fmla="*/ 1540328 h 3166067"/>
              <a:gd name="connsiteX4-45" fmla="*/ 5668107 w 5668107"/>
              <a:gd name="connsiteY4-46" fmla="*/ 20515 h 3166067"/>
              <a:gd name="connsiteX5-47" fmla="*/ 5668107 w 5668107"/>
              <a:gd name="connsiteY5-48" fmla="*/ 20515 h 3166067"/>
              <a:gd name="connsiteX0-49" fmla="*/ 2247481 w 6942991"/>
              <a:gd name="connsiteY0-50" fmla="*/ 3166067 h 3166067"/>
              <a:gd name="connsiteX1-51" fmla="*/ 0 w 6942991"/>
              <a:gd name="connsiteY1-52" fmla="*/ 1749250 h 3166067"/>
              <a:gd name="connsiteX2-53" fmla="*/ 2305259 w 6942991"/>
              <a:gd name="connsiteY2-54" fmla="*/ 0 h 3166067"/>
              <a:gd name="connsiteX3-55" fmla="*/ 4504591 w 6942991"/>
              <a:gd name="connsiteY3-56" fmla="*/ 1540328 h 3166067"/>
              <a:gd name="connsiteX4-57" fmla="*/ 5668107 w 6942991"/>
              <a:gd name="connsiteY4-58" fmla="*/ 20515 h 3166067"/>
              <a:gd name="connsiteX5-59" fmla="*/ 6942991 w 6942991"/>
              <a:gd name="connsiteY5-60" fmla="*/ 20515 h 3166067"/>
              <a:gd name="connsiteX0-61" fmla="*/ 2247481 w 5668107"/>
              <a:gd name="connsiteY0-62" fmla="*/ 3166067 h 3166067"/>
              <a:gd name="connsiteX1-63" fmla="*/ 0 w 5668107"/>
              <a:gd name="connsiteY1-64" fmla="*/ 1749250 h 3166067"/>
              <a:gd name="connsiteX2-65" fmla="*/ 2305259 w 5668107"/>
              <a:gd name="connsiteY2-66" fmla="*/ 0 h 3166067"/>
              <a:gd name="connsiteX3-67" fmla="*/ 4504591 w 5668107"/>
              <a:gd name="connsiteY3-68" fmla="*/ 1540328 h 3166067"/>
              <a:gd name="connsiteX4-69" fmla="*/ 5668107 w 5668107"/>
              <a:gd name="connsiteY4-70" fmla="*/ 20515 h 3166067"/>
              <a:gd name="connsiteX0-71" fmla="*/ 2247481 w 6855069"/>
              <a:gd name="connsiteY0-72" fmla="*/ 3166067 h 3166067"/>
              <a:gd name="connsiteX1-73" fmla="*/ 0 w 6855069"/>
              <a:gd name="connsiteY1-74" fmla="*/ 1749250 h 3166067"/>
              <a:gd name="connsiteX2-75" fmla="*/ 2305259 w 6855069"/>
              <a:gd name="connsiteY2-76" fmla="*/ 0 h 3166067"/>
              <a:gd name="connsiteX3-77" fmla="*/ 4504591 w 6855069"/>
              <a:gd name="connsiteY3-78" fmla="*/ 1540328 h 3166067"/>
              <a:gd name="connsiteX4-79" fmla="*/ 6855069 w 6855069"/>
              <a:gd name="connsiteY4-80" fmla="*/ 11723 h 3166067"/>
              <a:gd name="connsiteX0-81" fmla="*/ 2247481 w 6855069"/>
              <a:gd name="connsiteY0-82" fmla="*/ 3166067 h 3166067"/>
              <a:gd name="connsiteX1-83" fmla="*/ 0 w 6855069"/>
              <a:gd name="connsiteY1-84" fmla="*/ 1749250 h 3166067"/>
              <a:gd name="connsiteX2-85" fmla="*/ 2270089 w 6855069"/>
              <a:gd name="connsiteY2-86" fmla="*/ 0 h 3166067"/>
              <a:gd name="connsiteX3-87" fmla="*/ 4504591 w 6855069"/>
              <a:gd name="connsiteY3-88" fmla="*/ 1540328 h 3166067"/>
              <a:gd name="connsiteX4-89" fmla="*/ 6855069 w 6855069"/>
              <a:gd name="connsiteY4-90" fmla="*/ 11723 h 3166067"/>
              <a:gd name="connsiteX0-91" fmla="*/ 2247481 w 6855069"/>
              <a:gd name="connsiteY0-92" fmla="*/ 3166067 h 3166067"/>
              <a:gd name="connsiteX1-93" fmla="*/ 0 w 6855069"/>
              <a:gd name="connsiteY1-94" fmla="*/ 1749250 h 3166067"/>
              <a:gd name="connsiteX2-95" fmla="*/ 2270089 w 6855069"/>
              <a:gd name="connsiteY2-96" fmla="*/ 0 h 3166067"/>
              <a:gd name="connsiteX3-97" fmla="*/ 4557345 w 6855069"/>
              <a:gd name="connsiteY3-98" fmla="*/ 1637043 h 3166067"/>
              <a:gd name="connsiteX4-99" fmla="*/ 6855069 w 6855069"/>
              <a:gd name="connsiteY4-100" fmla="*/ 11723 h 3166067"/>
              <a:gd name="connsiteX0-101" fmla="*/ 2282650 w 6855069"/>
              <a:gd name="connsiteY0-102" fmla="*/ 3245198 h 3245198"/>
              <a:gd name="connsiteX1-103" fmla="*/ 0 w 6855069"/>
              <a:gd name="connsiteY1-104" fmla="*/ 1749250 h 3245198"/>
              <a:gd name="connsiteX2-105" fmla="*/ 2270089 w 6855069"/>
              <a:gd name="connsiteY2-106" fmla="*/ 0 h 3245198"/>
              <a:gd name="connsiteX3-107" fmla="*/ 4557345 w 6855069"/>
              <a:gd name="connsiteY3-108" fmla="*/ 1637043 h 3245198"/>
              <a:gd name="connsiteX4-109" fmla="*/ 6855069 w 6855069"/>
              <a:gd name="connsiteY4-110" fmla="*/ 11723 h 3245198"/>
              <a:gd name="connsiteX0-111" fmla="*/ 2309027 w 6881446"/>
              <a:gd name="connsiteY0-112" fmla="*/ 3245198 h 3245198"/>
              <a:gd name="connsiteX1-113" fmla="*/ 0 w 6881446"/>
              <a:gd name="connsiteY1-114" fmla="*/ 1617366 h 3245198"/>
              <a:gd name="connsiteX2-115" fmla="*/ 2296466 w 6881446"/>
              <a:gd name="connsiteY2-116" fmla="*/ 0 h 3245198"/>
              <a:gd name="connsiteX3-117" fmla="*/ 4583722 w 6881446"/>
              <a:gd name="connsiteY3-118" fmla="*/ 1637043 h 3245198"/>
              <a:gd name="connsiteX4-119" fmla="*/ 6881446 w 6881446"/>
              <a:gd name="connsiteY4-120" fmla="*/ 11723 h 3245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881446" h="3245198">
                <a:moveTo>
                  <a:pt x="2309027" y="3245198"/>
                </a:moveTo>
                <a:lnTo>
                  <a:pt x="0" y="1617366"/>
                </a:lnTo>
                <a:lnTo>
                  <a:pt x="2296466" y="0"/>
                </a:lnTo>
                <a:lnTo>
                  <a:pt x="4583722" y="1637043"/>
                </a:lnTo>
                <a:lnTo>
                  <a:pt x="6881446" y="11723"/>
                </a:lnTo>
              </a:path>
            </a:pathLst>
          </a:custGeom>
          <a:ln w="34925"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7" name="Oval 2"/>
          <p:cNvSpPr/>
          <p:nvPr/>
        </p:nvSpPr>
        <p:spPr>
          <a:xfrm>
            <a:off x="5458170" y="1836684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8" name="Oval 75"/>
          <p:cNvSpPr/>
          <p:nvPr/>
        </p:nvSpPr>
        <p:spPr>
          <a:xfrm>
            <a:off x="3185581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9" name="Oval 76"/>
          <p:cNvSpPr/>
          <p:nvPr/>
        </p:nvSpPr>
        <p:spPr>
          <a:xfrm>
            <a:off x="5458170" y="5009082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0" name="Oval 77"/>
          <p:cNvSpPr/>
          <p:nvPr/>
        </p:nvSpPr>
        <p:spPr>
          <a:xfrm>
            <a:off x="7730759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1" name="Oval 78"/>
          <p:cNvSpPr/>
          <p:nvPr/>
        </p:nvSpPr>
        <p:spPr>
          <a:xfrm>
            <a:off x="10003348" y="1760911"/>
            <a:ext cx="828000" cy="828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2" name="Oval 81"/>
          <p:cNvSpPr/>
          <p:nvPr/>
        </p:nvSpPr>
        <p:spPr>
          <a:xfrm>
            <a:off x="10140425" y="1897988"/>
            <a:ext cx="553846" cy="553846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13" name="Group 6"/>
          <p:cNvGrpSpPr/>
          <p:nvPr/>
        </p:nvGrpSpPr>
        <p:grpSpPr>
          <a:xfrm>
            <a:off x="741706" y="3328400"/>
            <a:ext cx="2326640" cy="1157710"/>
            <a:chOff x="-243332" y="3137575"/>
            <a:chExt cx="2326640" cy="1157710"/>
          </a:xfrm>
        </p:grpSpPr>
        <p:sp>
          <p:nvSpPr>
            <p:cNvPr id="14" name="TextBox 40"/>
            <p:cNvSpPr txBox="1"/>
            <p:nvPr/>
          </p:nvSpPr>
          <p:spPr>
            <a:xfrm>
              <a:off x="-243332" y="3163977"/>
              <a:ext cx="196090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+mn-ea"/>
                  <a:sym typeface="+mn-lt"/>
                </a:rPr>
                <a:t>Your Text  Here</a:t>
              </a:r>
              <a:endParaRPr lang="en-US" altLang="ko-KR" sz="1400" b="1" dirty="0">
                <a:solidFill>
                  <a:srgbClr val="C1CBD7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41"/>
            <p:cNvSpPr txBox="1"/>
            <p:nvPr/>
          </p:nvSpPr>
          <p:spPr>
            <a:xfrm>
              <a:off x="-237692" y="3464288"/>
              <a:ext cx="232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49"/>
            <p:cNvSpPr/>
            <p:nvPr/>
          </p:nvSpPr>
          <p:spPr>
            <a:xfrm>
              <a:off x="1723216" y="3137575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7" name="TextBox 43"/>
            <p:cNvSpPr txBox="1"/>
            <p:nvPr/>
          </p:nvSpPr>
          <p:spPr>
            <a:xfrm>
              <a:off x="1737207" y="3152454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0"/>
          <p:cNvGrpSpPr/>
          <p:nvPr/>
        </p:nvGrpSpPr>
        <p:grpSpPr>
          <a:xfrm>
            <a:off x="2795954" y="4932793"/>
            <a:ext cx="2358195" cy="1157710"/>
            <a:chOff x="1292171" y="4653887"/>
            <a:chExt cx="2358195" cy="1157710"/>
          </a:xfrm>
        </p:grpSpPr>
        <p:sp>
          <p:nvSpPr>
            <p:cNvPr id="19" name="TextBox 45"/>
            <p:cNvSpPr txBox="1"/>
            <p:nvPr/>
          </p:nvSpPr>
          <p:spPr>
            <a:xfrm>
              <a:off x="1292171" y="4680289"/>
              <a:ext cx="1992464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  <a:endParaRPr lang="en-US" altLang="ko-KR" sz="1400" b="1" dirty="0">
                <a:solidFill>
                  <a:srgbClr val="4A5A69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46"/>
            <p:cNvSpPr txBox="1"/>
            <p:nvPr/>
          </p:nvSpPr>
          <p:spPr>
            <a:xfrm>
              <a:off x="1292171" y="4980600"/>
              <a:ext cx="23581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54"/>
            <p:cNvSpPr/>
            <p:nvPr/>
          </p:nvSpPr>
          <p:spPr>
            <a:xfrm>
              <a:off x="3290275" y="465388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302599" y="4671830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11"/>
          <p:cNvGrpSpPr/>
          <p:nvPr/>
        </p:nvGrpSpPr>
        <p:grpSpPr>
          <a:xfrm>
            <a:off x="2904614" y="1575762"/>
            <a:ext cx="2249535" cy="1157710"/>
            <a:chOff x="1380613" y="1553975"/>
            <a:chExt cx="2249535" cy="1157710"/>
          </a:xfrm>
        </p:grpSpPr>
        <p:sp>
          <p:nvSpPr>
            <p:cNvPr id="24" name="TextBox 50"/>
            <p:cNvSpPr txBox="1"/>
            <p:nvPr/>
          </p:nvSpPr>
          <p:spPr>
            <a:xfrm>
              <a:off x="1380613" y="1580377"/>
              <a:ext cx="1883803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  <a:endParaRPr lang="en-US" altLang="ko-KR" sz="1400" b="1" dirty="0">
                <a:solidFill>
                  <a:srgbClr val="4A5A69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1386253" y="1880688"/>
              <a:ext cx="2243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59"/>
            <p:cNvSpPr/>
            <p:nvPr/>
          </p:nvSpPr>
          <p:spPr>
            <a:xfrm>
              <a:off x="3270057" y="1553975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7" name="TextBox 53"/>
            <p:cNvSpPr txBox="1"/>
            <p:nvPr/>
          </p:nvSpPr>
          <p:spPr>
            <a:xfrm>
              <a:off x="3282381" y="1580086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12"/>
          <p:cNvGrpSpPr/>
          <p:nvPr/>
        </p:nvGrpSpPr>
        <p:grpSpPr>
          <a:xfrm>
            <a:off x="4663021" y="3328400"/>
            <a:ext cx="2323632" cy="1157710"/>
            <a:chOff x="3139020" y="3202670"/>
            <a:chExt cx="2323632" cy="1157710"/>
          </a:xfrm>
        </p:grpSpPr>
        <p:sp>
          <p:nvSpPr>
            <p:cNvPr id="29" name="TextBox 55"/>
            <p:cNvSpPr txBox="1"/>
            <p:nvPr/>
          </p:nvSpPr>
          <p:spPr>
            <a:xfrm>
              <a:off x="3139020" y="3229072"/>
              <a:ext cx="1957902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+mn-ea"/>
                  <a:sym typeface="+mn-lt"/>
                </a:rPr>
                <a:t>Your Text  Here</a:t>
              </a:r>
              <a:endParaRPr lang="en-US" altLang="ko-KR" sz="1400" b="1" dirty="0">
                <a:solidFill>
                  <a:srgbClr val="C1CBD7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56"/>
            <p:cNvSpPr txBox="1"/>
            <p:nvPr/>
          </p:nvSpPr>
          <p:spPr>
            <a:xfrm>
              <a:off x="3139521" y="3529383"/>
              <a:ext cx="23231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65"/>
            <p:cNvSpPr/>
            <p:nvPr/>
          </p:nvSpPr>
          <p:spPr>
            <a:xfrm>
              <a:off x="5102561" y="3202670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2" name="TextBox 58"/>
            <p:cNvSpPr txBox="1"/>
            <p:nvPr/>
          </p:nvSpPr>
          <p:spPr>
            <a:xfrm>
              <a:off x="5114885" y="3228782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Group 8"/>
          <p:cNvGrpSpPr/>
          <p:nvPr/>
        </p:nvGrpSpPr>
        <p:grpSpPr>
          <a:xfrm>
            <a:off x="7490545" y="1583219"/>
            <a:ext cx="2253720" cy="1157710"/>
            <a:chOff x="5456569" y="1496337"/>
            <a:chExt cx="2253720" cy="1157710"/>
          </a:xfrm>
        </p:grpSpPr>
        <p:sp>
          <p:nvSpPr>
            <p:cNvPr id="34" name="TextBox 60"/>
            <p:cNvSpPr txBox="1"/>
            <p:nvPr/>
          </p:nvSpPr>
          <p:spPr>
            <a:xfrm>
              <a:off x="5456569" y="1522739"/>
              <a:ext cx="188798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  <a:endParaRPr lang="en-US" altLang="ko-KR" sz="1400" b="1" dirty="0">
                <a:solidFill>
                  <a:srgbClr val="4A5A69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61"/>
            <p:cNvSpPr txBox="1"/>
            <p:nvPr/>
          </p:nvSpPr>
          <p:spPr>
            <a:xfrm>
              <a:off x="5457071" y="1823050"/>
              <a:ext cx="2253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70"/>
            <p:cNvSpPr/>
            <p:nvPr/>
          </p:nvSpPr>
          <p:spPr>
            <a:xfrm>
              <a:off x="7350197" y="149633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7" name="TextBox 63"/>
            <p:cNvSpPr txBox="1"/>
            <p:nvPr/>
          </p:nvSpPr>
          <p:spPr>
            <a:xfrm>
              <a:off x="7391709" y="1522234"/>
              <a:ext cx="27656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Rectangle 7"/>
          <p:cNvSpPr/>
          <p:nvPr/>
        </p:nvSpPr>
        <p:spPr>
          <a:xfrm>
            <a:off x="3397319" y="363535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9" name="Rounded Rectangle 10"/>
          <p:cNvSpPr/>
          <p:nvPr/>
        </p:nvSpPr>
        <p:spPr>
          <a:xfrm>
            <a:off x="5721214" y="5199496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0" name="Rounded Rectangle 5"/>
          <p:cNvSpPr/>
          <p:nvPr/>
        </p:nvSpPr>
        <p:spPr>
          <a:xfrm flipH="1">
            <a:off x="5613599" y="202999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1" name="Round Same Side Corner Rectangle 11"/>
          <p:cNvSpPr>
            <a:spLocks noChangeAspect="1"/>
          </p:cNvSpPr>
          <p:nvPr/>
        </p:nvSpPr>
        <p:spPr>
          <a:xfrm rot="9900000">
            <a:off x="7906175" y="3664186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2" name="Block Arc 10"/>
          <p:cNvSpPr/>
          <p:nvPr/>
        </p:nvSpPr>
        <p:spPr>
          <a:xfrm>
            <a:off x="10225473" y="2037666"/>
            <a:ext cx="404890" cy="27425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565" y="667343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  <a:endParaRPr lang="zh-CN" altLang="en-US" sz="1600" dirty="0">
              <a:solidFill>
                <a:srgbClr val="92A3B8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  <a:endParaRPr lang="zh-CN" altLang="en-US" sz="4400" spc="300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03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PP_MARK_KEY" val="6af840ab-fced-4c6a-93b1-08c10732fd33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vvqgvl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5475</Words>
  <Application>WPS 演示</Application>
  <PresentationFormat>自定义</PresentationFormat>
  <Paragraphs>238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包图简圆体</vt:lpstr>
      <vt:lpstr>汉仪中圆简</vt:lpstr>
      <vt:lpstr>微软雅黑</vt:lpstr>
      <vt:lpstr>Arial</vt:lpstr>
      <vt:lpstr>Arial Unicode MS</vt:lpstr>
      <vt:lpstr>Calibri</vt:lpstr>
      <vt:lpstr>Malgun Gothic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莫兰迪</dc:title>
  <dc:creator>第一PPT</dc:creator>
  <cp:keywords>www.1ppt.com</cp:keywords>
  <dc:description>www.1ppt.com</dc:description>
  <cp:lastModifiedBy>吴为</cp:lastModifiedBy>
  <cp:revision>29</cp:revision>
  <dcterms:created xsi:type="dcterms:W3CDTF">2020-01-03T06:53:00Z</dcterms:created>
  <dcterms:modified xsi:type="dcterms:W3CDTF">2023-01-06T10:21:31Z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04DDDE0CAE414F53942D58B68875C541</vt:lpwstr>
  </property>
  <property fmtid="{D5CDD505-2E9C-101B-9397-08002B2CF9AE}" pid="3" name="KSOProductBuildVer">
    <vt:lpwstr>2052-11.1.0.12980</vt:lpwstr>
  </property>
</Properties>
</file>