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10.svg" ContentType="image/svg+xml"/>
  <Override PartName="/ppt/media/image12.svg" ContentType="image/svg+xml"/>
  <Override PartName="/ppt/media/image14.svg" ContentType="image/svg+xml"/>
  <Override PartName="/ppt/media/image16.svg" ContentType="image/svg+xml"/>
  <Override PartName="/ppt/media/image18.svg" ContentType="image/svg+xml"/>
  <Override PartName="/ppt/media/image2.svg" ContentType="image/svg+xml"/>
  <Override PartName="/ppt/media/image20.svg" ContentType="image/svg+xml"/>
  <Override PartName="/ppt/media/image22.svg" ContentType="image/svg+xml"/>
  <Override PartName="/ppt/media/image24.svg" ContentType="image/svg+xml"/>
  <Override PartName="/ppt/media/image26.svg" ContentType="image/svg+xml"/>
  <Override PartName="/ppt/media/image28.svg" ContentType="image/svg+xml"/>
  <Override PartName="/ppt/media/image30.svg" ContentType="image/svg+xml"/>
  <Override PartName="/ppt/media/image32.svg" ContentType="image/svg+xml"/>
  <Override PartName="/ppt/media/image4.svg" ContentType="image/svg+xml"/>
  <Override PartName="/ppt/media/image6.svg" ContentType="image/svg+xml"/>
  <Override PartName="/ppt/media/image8.svg" ContentType="image/svg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2" r:id="rId3"/>
  </p:sldMasterIdLst>
  <p:notesMasterIdLst>
    <p:notesMasterId r:id="rId25"/>
  </p:notesMasterIdLst>
  <p:sldIdLst>
    <p:sldId id="256" r:id="rId4"/>
    <p:sldId id="257" r:id="rId5"/>
    <p:sldId id="259" r:id="rId6"/>
    <p:sldId id="258" r:id="rId7"/>
    <p:sldId id="298" r:id="rId8"/>
    <p:sldId id="261" r:id="rId9"/>
    <p:sldId id="262" r:id="rId10"/>
    <p:sldId id="263" r:id="rId11"/>
    <p:sldId id="264" r:id="rId12"/>
    <p:sldId id="265" r:id="rId13"/>
    <p:sldId id="270" r:id="rId14"/>
    <p:sldId id="267" r:id="rId15"/>
    <p:sldId id="268" r:id="rId16"/>
    <p:sldId id="269" r:id="rId17"/>
    <p:sldId id="266" r:id="rId18"/>
    <p:sldId id="299" r:id="rId19"/>
    <p:sldId id="301" r:id="rId20"/>
    <p:sldId id="303" r:id="rId21"/>
    <p:sldId id="300" r:id="rId22"/>
    <p:sldId id="302" r:id="rId23"/>
    <p:sldId id="271" r:id="rId24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28979"/>
    <a:srgbClr val="E0CCB4"/>
    <a:srgbClr val="CAB8AC"/>
    <a:srgbClr val="BDC2BC"/>
    <a:srgbClr val="EBE7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66" d="100"/>
          <a:sy n="66" d="100"/>
        </p:scale>
        <p:origin x="-2256" y="-11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9" Type="http://schemas.openxmlformats.org/officeDocument/2006/relationships/tags" Target="tags/tag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notesMaster" Target="notesMasters/notesMaster1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包图简圆体" panose="02010601030101010101" pitchFamily="2" charset="-122"/>
                <a:ea typeface="包图简圆体" panose="02010601030101010101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包图简圆体" panose="02010601030101010101" pitchFamily="2" charset="-122"/>
                <a:ea typeface="包图简圆体" panose="02010601030101010101" pitchFamily="2" charset="-122"/>
              </a:defRPr>
            </a:lvl1pPr>
          </a:lstStyle>
          <a:p>
            <a:fld id="{6B5B6D19-9080-44D9-93FB-5594790E5547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包图简圆体" panose="02010601030101010101" pitchFamily="2" charset="-122"/>
                <a:ea typeface="包图简圆体" panose="02010601030101010101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包图简圆体" panose="02010601030101010101" pitchFamily="2" charset="-122"/>
                <a:ea typeface="包图简圆体" panose="02010601030101010101" pitchFamily="2" charset="-122"/>
              </a:defRPr>
            </a:lvl1pPr>
          </a:lstStyle>
          <a:p>
            <a:fld id="{B23D907F-B762-4574-9F01-E1F7FF644034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包图简圆体" panose="02010601030101010101" pitchFamily="2" charset="-122"/>
        <a:ea typeface="包图简圆体" panose="02010601030101010101" pitchFamily="2" charset="-122"/>
        <a:cs typeface="+mn-cs"/>
      </a:defRPr>
    </a:lvl1pPr>
  </p:notesStyle>
</p:notesMaster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svg"/><Relationship Id="rId8" Type="http://schemas.openxmlformats.org/officeDocument/2006/relationships/image" Target="../media/image7.png"/><Relationship Id="rId7" Type="http://schemas.openxmlformats.org/officeDocument/2006/relationships/image" Target="../media/image6.svg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9" Type="http://schemas.openxmlformats.org/officeDocument/2006/relationships/image" Target="../media/image18.svg"/><Relationship Id="rId18" Type="http://schemas.openxmlformats.org/officeDocument/2006/relationships/image" Target="../media/image17.png"/><Relationship Id="rId17" Type="http://schemas.openxmlformats.org/officeDocument/2006/relationships/image" Target="../media/image16.svg"/><Relationship Id="rId16" Type="http://schemas.openxmlformats.org/officeDocument/2006/relationships/image" Target="../media/image15.png"/><Relationship Id="rId15" Type="http://schemas.openxmlformats.org/officeDocument/2006/relationships/image" Target="../media/image14.svg"/><Relationship Id="rId14" Type="http://schemas.openxmlformats.org/officeDocument/2006/relationships/image" Target="../media/image13.png"/><Relationship Id="rId13" Type="http://schemas.openxmlformats.org/officeDocument/2006/relationships/image" Target="../media/image12.svg"/><Relationship Id="rId12" Type="http://schemas.openxmlformats.org/officeDocument/2006/relationships/image" Target="../media/image11.png"/><Relationship Id="rId11" Type="http://schemas.openxmlformats.org/officeDocument/2006/relationships/image" Target="../media/image10.svg"/><Relationship Id="rId10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9" Type="http://schemas.openxmlformats.org/officeDocument/2006/relationships/image" Target="../media/image16.svg"/><Relationship Id="rId8" Type="http://schemas.openxmlformats.org/officeDocument/2006/relationships/image" Target="../media/image15.png"/><Relationship Id="rId7" Type="http://schemas.openxmlformats.org/officeDocument/2006/relationships/image" Target="../media/image24.svg"/><Relationship Id="rId6" Type="http://schemas.openxmlformats.org/officeDocument/2006/relationships/image" Target="../media/image23.png"/><Relationship Id="rId5" Type="http://schemas.openxmlformats.org/officeDocument/2006/relationships/image" Target="../media/image22.svg"/><Relationship Id="rId4" Type="http://schemas.openxmlformats.org/officeDocument/2006/relationships/image" Target="../media/image21.png"/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5" Type="http://schemas.openxmlformats.org/officeDocument/2006/relationships/image" Target="../media/image28.svg"/><Relationship Id="rId14" Type="http://schemas.openxmlformats.org/officeDocument/2006/relationships/image" Target="../media/image27.png"/><Relationship Id="rId13" Type="http://schemas.openxmlformats.org/officeDocument/2006/relationships/image" Target="../media/image26.svg"/><Relationship Id="rId12" Type="http://schemas.openxmlformats.org/officeDocument/2006/relationships/image" Target="../media/image25.png"/><Relationship Id="rId11" Type="http://schemas.openxmlformats.org/officeDocument/2006/relationships/image" Target="../media/image8.svg"/><Relationship Id="rId10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7" Type="http://schemas.openxmlformats.org/officeDocument/2006/relationships/image" Target="../media/image18.svg"/><Relationship Id="rId6" Type="http://schemas.openxmlformats.org/officeDocument/2006/relationships/image" Target="../media/image17.png"/><Relationship Id="rId5" Type="http://schemas.openxmlformats.org/officeDocument/2006/relationships/image" Target="../media/image26.svg"/><Relationship Id="rId4" Type="http://schemas.openxmlformats.org/officeDocument/2006/relationships/image" Target="../media/image25.png"/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image" Target="../media/image2.svg"/><Relationship Id="rId8" Type="http://schemas.openxmlformats.org/officeDocument/2006/relationships/image" Target="../media/image1.png"/><Relationship Id="rId7" Type="http://schemas.openxmlformats.org/officeDocument/2006/relationships/image" Target="../media/image18.svg"/><Relationship Id="rId6" Type="http://schemas.openxmlformats.org/officeDocument/2006/relationships/image" Target="../media/image17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 userDrawn="1"/>
        </p:nvGrpSpPr>
        <p:grpSpPr>
          <a:xfrm>
            <a:off x="-1" y="0"/>
            <a:ext cx="1241425" cy="2482850"/>
            <a:chOff x="0" y="0"/>
            <a:chExt cx="400050" cy="800100"/>
          </a:xfrm>
        </p:grpSpPr>
        <p:pic>
          <p:nvPicPr>
            <p:cNvPr id="7" name="图形 6"/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0" y="0"/>
              <a:ext cx="400050" cy="400050"/>
            </a:xfrm>
            <a:prstGeom prst="rect">
              <a:avLst/>
            </a:prstGeom>
          </p:spPr>
        </p:pic>
        <p:pic>
          <p:nvPicPr>
            <p:cNvPr id="8" name="图形 7"/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0" y="400050"/>
              <a:ext cx="400050" cy="400050"/>
            </a:xfrm>
            <a:prstGeom prst="rect">
              <a:avLst/>
            </a:prstGeom>
          </p:spPr>
        </p:pic>
      </p:grpSp>
      <p:pic>
        <p:nvPicPr>
          <p:cNvPr id="10" name="图形 9"/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87254" y="0"/>
            <a:ext cx="1241425" cy="1241425"/>
          </a:xfrm>
          <a:prstGeom prst="rect">
            <a:avLst/>
          </a:prstGeom>
        </p:spPr>
      </p:pic>
      <p:pic>
        <p:nvPicPr>
          <p:cNvPr id="11" name="图形 10"/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180127" y="267969"/>
            <a:ext cx="730681" cy="705485"/>
          </a:xfrm>
          <a:prstGeom prst="rect">
            <a:avLst/>
          </a:prstGeom>
        </p:spPr>
      </p:pic>
      <p:grpSp>
        <p:nvGrpSpPr>
          <p:cNvPr id="17" name="组合 16"/>
          <p:cNvGrpSpPr/>
          <p:nvPr userDrawn="1"/>
        </p:nvGrpSpPr>
        <p:grpSpPr>
          <a:xfrm>
            <a:off x="9981959" y="4898583"/>
            <a:ext cx="3057570" cy="2436113"/>
            <a:chOff x="5376862" y="3252787"/>
            <a:chExt cx="1171575" cy="933450"/>
          </a:xfrm>
        </p:grpSpPr>
        <p:pic>
          <p:nvPicPr>
            <p:cNvPr id="12" name="图形 11"/>
            <p:cNvPicPr>
              <a:picLocks noChangeAspect="1"/>
            </p:cNvPicPr>
            <p:nvPr userDrawn="1"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5958215" y="3252787"/>
              <a:ext cx="266700" cy="352425"/>
            </a:xfrm>
            <a:prstGeom prst="rect">
              <a:avLst/>
            </a:prstGeom>
          </p:spPr>
        </p:pic>
        <p:pic>
          <p:nvPicPr>
            <p:cNvPr id="13" name="图形 12"/>
            <p:cNvPicPr>
              <a:picLocks noChangeAspect="1"/>
            </p:cNvPicPr>
            <p:nvPr userDrawn="1"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5610225" y="3252787"/>
              <a:ext cx="352425" cy="352425"/>
            </a:xfrm>
            <a:prstGeom prst="rect">
              <a:avLst/>
            </a:prstGeom>
          </p:spPr>
        </p:pic>
        <p:pic>
          <p:nvPicPr>
            <p:cNvPr id="14" name="图形 13"/>
            <p:cNvPicPr>
              <a:picLocks noChangeAspect="1"/>
            </p:cNvPicPr>
            <p:nvPr userDrawn="1"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5376862" y="3605212"/>
              <a:ext cx="1171575" cy="581025"/>
            </a:xfrm>
            <a:prstGeom prst="rect">
              <a:avLst/>
            </a:prstGeom>
          </p:spPr>
        </p:pic>
      </p:grpSp>
      <p:pic>
        <p:nvPicPr>
          <p:cNvPr id="15" name="图形 14"/>
          <p:cNvPicPr>
            <a:picLocks noChangeAspect="1"/>
          </p:cNvPicPr>
          <p:nvPr userDrawn="1"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0" y="3237548"/>
            <a:ext cx="1595120" cy="1595120"/>
          </a:xfrm>
          <a:prstGeom prst="rect">
            <a:avLst/>
          </a:prstGeom>
        </p:spPr>
      </p:pic>
      <p:pic>
        <p:nvPicPr>
          <p:cNvPr id="16" name="图形 15"/>
          <p:cNvPicPr>
            <a:picLocks noChangeAspect="1"/>
          </p:cNvPicPr>
          <p:nvPr userDrawn="1"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11043083" y="1548753"/>
            <a:ext cx="1148917" cy="1148917"/>
          </a:xfrm>
          <a:prstGeom prst="rect">
            <a:avLst/>
          </a:prstGeom>
        </p:spPr>
      </p:pic>
      <p:pic>
        <p:nvPicPr>
          <p:cNvPr id="18" name="图形 17"/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21844" y="5616575"/>
            <a:ext cx="912177" cy="88072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1007605" y="6710568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0" y="0"/>
            <a:ext cx="2604304" cy="6858000"/>
          </a:xfrm>
          <a:prstGeom prst="rect">
            <a:avLst/>
          </a:prstGeom>
          <a:solidFill>
            <a:srgbClr val="EBE7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包图简圆体" panose="02010601030101010101" pitchFamily="2" charset="-122"/>
              <a:ea typeface="包图简圆体" panose="02010601030101010101" pitchFamily="2" charset="-122"/>
            </a:endParaRPr>
          </a:p>
        </p:txBody>
      </p:sp>
      <p:pic>
        <p:nvPicPr>
          <p:cNvPr id="10" name="图形 9"/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1" y="-1"/>
            <a:ext cx="1203767" cy="1203767"/>
          </a:xfrm>
          <a:prstGeom prst="rect">
            <a:avLst/>
          </a:prstGeom>
        </p:spPr>
      </p:pic>
      <p:pic>
        <p:nvPicPr>
          <p:cNvPr id="11" name="图形 10"/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469621" y="3286849"/>
            <a:ext cx="1123106" cy="1123106"/>
          </a:xfrm>
          <a:prstGeom prst="rect">
            <a:avLst/>
          </a:prstGeom>
        </p:spPr>
      </p:pic>
      <p:pic>
        <p:nvPicPr>
          <p:cNvPr id="12" name="图形 11"/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flipV="1">
            <a:off x="1475228" y="2163743"/>
            <a:ext cx="1123106" cy="1123106"/>
          </a:xfrm>
          <a:prstGeom prst="rect">
            <a:avLst/>
          </a:prstGeom>
        </p:spPr>
      </p:pic>
      <p:pic>
        <p:nvPicPr>
          <p:cNvPr id="13" name="图形 12"/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00411" y="7070"/>
            <a:ext cx="1595120" cy="1595120"/>
          </a:xfrm>
          <a:prstGeom prst="rect">
            <a:avLst/>
          </a:prstGeom>
        </p:spPr>
      </p:pic>
      <p:pic>
        <p:nvPicPr>
          <p:cNvPr id="14" name="图形 13"/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91589" y="3437126"/>
            <a:ext cx="912177" cy="880722"/>
          </a:xfrm>
          <a:prstGeom prst="rect">
            <a:avLst/>
          </a:prstGeom>
        </p:spPr>
      </p:pic>
      <p:pic>
        <p:nvPicPr>
          <p:cNvPr id="15" name="图形 14"/>
          <p:cNvPicPr>
            <a:picLocks noChangeAspect="1"/>
          </p:cNvPicPr>
          <p:nvPr userDrawn="1"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627874" y="5804673"/>
            <a:ext cx="737516" cy="712084"/>
          </a:xfrm>
          <a:prstGeom prst="rect">
            <a:avLst/>
          </a:prstGeom>
        </p:spPr>
      </p:pic>
      <p:pic>
        <p:nvPicPr>
          <p:cNvPr id="16" name="图形 15"/>
          <p:cNvPicPr>
            <a:picLocks noChangeAspect="1"/>
          </p:cNvPicPr>
          <p:nvPr userDrawn="1"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flipH="1">
            <a:off x="-5608" y="5463431"/>
            <a:ext cx="1394569" cy="1394569"/>
          </a:xfrm>
          <a:prstGeom prst="rect">
            <a:avLst/>
          </a:prstGeom>
        </p:spPr>
      </p:pic>
      <p:sp>
        <p:nvSpPr>
          <p:cNvPr id="17" name="矩形 16"/>
          <p:cNvSpPr/>
          <p:nvPr userDrawn="1"/>
        </p:nvSpPr>
        <p:spPr>
          <a:xfrm>
            <a:off x="11900410" y="7070"/>
            <a:ext cx="291589" cy="6858000"/>
          </a:xfrm>
          <a:prstGeom prst="rect">
            <a:avLst/>
          </a:prstGeom>
          <a:solidFill>
            <a:srgbClr val="EBE7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包图简圆体" panose="02010601030101010101" pitchFamily="2" charset="-122"/>
              <a:ea typeface="包图简圆体" panose="02010601030101010101" pitchFamily="2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形 8"/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3237548"/>
            <a:ext cx="1595120" cy="1595120"/>
          </a:xfrm>
          <a:prstGeom prst="rect">
            <a:avLst/>
          </a:prstGeom>
        </p:spPr>
      </p:pic>
      <p:pic>
        <p:nvPicPr>
          <p:cNvPr id="10" name="图形 9"/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21844" y="5616575"/>
            <a:ext cx="912177" cy="880722"/>
          </a:xfrm>
          <a:prstGeom prst="rect">
            <a:avLst/>
          </a:prstGeom>
        </p:spPr>
      </p:pic>
      <p:pic>
        <p:nvPicPr>
          <p:cNvPr id="11" name="图形 10"/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180127" y="267969"/>
            <a:ext cx="730681" cy="705485"/>
          </a:xfrm>
          <a:prstGeom prst="rect">
            <a:avLst/>
          </a:prstGeom>
        </p:spPr>
      </p:pic>
      <p:pic>
        <p:nvPicPr>
          <p:cNvPr id="12" name="图形 11"/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043083" y="1548753"/>
            <a:ext cx="1148917" cy="11489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bg>
      <p:bgPr>
        <a:solidFill>
          <a:srgbClr val="CAB8A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角三角形 7"/>
          <p:cNvSpPr/>
          <p:nvPr userDrawn="1"/>
        </p:nvSpPr>
        <p:spPr>
          <a:xfrm flipH="1">
            <a:off x="-1" y="0"/>
            <a:ext cx="12192000" cy="6858000"/>
          </a:xfrm>
          <a:prstGeom prst="rtTriangle">
            <a:avLst/>
          </a:prstGeom>
          <a:solidFill>
            <a:srgbClr val="E0CC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包图简圆体" panose="02010601030101010101" pitchFamily="2" charset="-122"/>
              <a:ea typeface="包图简圆体" panose="02010601030101010101" pitchFamily="2" charset="-122"/>
            </a:endParaRPr>
          </a:p>
        </p:txBody>
      </p:sp>
      <p:sp>
        <p:nvSpPr>
          <p:cNvPr id="9" name="直角三角形 8"/>
          <p:cNvSpPr/>
          <p:nvPr userDrawn="1"/>
        </p:nvSpPr>
        <p:spPr>
          <a:xfrm>
            <a:off x="0" y="0"/>
            <a:ext cx="12192000" cy="6858000"/>
          </a:xfrm>
          <a:prstGeom prst="rtTriangle">
            <a:avLst/>
          </a:prstGeom>
          <a:solidFill>
            <a:srgbClr val="BDC2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包图简圆体" panose="02010601030101010101" pitchFamily="2" charset="-122"/>
              <a:ea typeface="包图简圆体" panose="02010601030101010101" pitchFamily="2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1365813" y="778398"/>
            <a:ext cx="9460375" cy="5301205"/>
          </a:xfrm>
          <a:prstGeom prst="rect">
            <a:avLst/>
          </a:prstGeom>
          <a:noFill/>
          <a:ln w="76200">
            <a:solidFill>
              <a:srgbClr val="EBE7E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包图简圆体" panose="02010601030101010101" pitchFamily="2" charset="-122"/>
              <a:ea typeface="包图简圆体" panose="02010601030101010101" pitchFamily="2" charset="-122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1633959" y="999763"/>
            <a:ext cx="8924081" cy="48584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包图简圆体" panose="02010601030101010101" pitchFamily="2" charset="-122"/>
              <a:ea typeface="包图简圆体" panose="02010601030101010101" pitchFamily="2" charset="-12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形 9"/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32599" y="5986965"/>
            <a:ext cx="689326" cy="665556"/>
          </a:xfrm>
          <a:prstGeom prst="rect">
            <a:avLst/>
          </a:prstGeom>
        </p:spPr>
      </p:pic>
      <p:pic>
        <p:nvPicPr>
          <p:cNvPr id="11" name="图形 10"/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" y="0"/>
            <a:ext cx="717630" cy="717630"/>
          </a:xfrm>
          <a:prstGeom prst="rect">
            <a:avLst/>
          </a:prstGeom>
        </p:spPr>
      </p:pic>
      <p:pic>
        <p:nvPicPr>
          <p:cNvPr id="12" name="图形 11"/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flipH="1">
            <a:off x="11526444" y="5321409"/>
            <a:ext cx="665556" cy="665556"/>
          </a:xfrm>
          <a:prstGeom prst="rect">
            <a:avLst/>
          </a:prstGeom>
        </p:spPr>
      </p:pic>
      <p:pic>
        <p:nvPicPr>
          <p:cNvPr id="13" name="图形 12"/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0" y="717630"/>
            <a:ext cx="370390" cy="3703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45719"/>
          </a:xfrm>
          <a:prstGeom prst="rect">
            <a:avLst/>
          </a:prstGeom>
          <a:solidFill>
            <a:srgbClr val="8289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latin typeface="包图简圆体" panose="02010601030101010101" pitchFamily="2" charset="-122"/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0" y="1516233"/>
            <a:ext cx="12192000" cy="3089126"/>
          </a:xfrm>
          <a:prstGeom prst="rect">
            <a:avLst/>
          </a:prstGeom>
          <a:solidFill>
            <a:srgbClr val="BDC2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 dirty="0">
              <a:latin typeface="包图简圆体" panose="02010601030101010101" pitchFamily="2" charset="-122"/>
            </a:endParaRPr>
          </a:p>
        </p:txBody>
      </p:sp>
      <p:sp>
        <p:nvSpPr>
          <p:cNvPr id="6" name="그림 개체 틀 2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1516234"/>
            <a:ext cx="6096000" cy="309634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/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1323451"/>
            <a:ext cx="12192000" cy="144016"/>
          </a:xfrm>
          <a:prstGeom prst="rect">
            <a:avLst/>
          </a:prstGeom>
          <a:solidFill>
            <a:srgbClr val="E0CC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 dirty="0">
              <a:latin typeface="包图简圆体" panose="02010601030101010101" pitchFamily="2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0.svg"/><Relationship Id="rId1" Type="http://schemas.openxmlformats.org/officeDocument/2006/relationships/image" Target="../media/image2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32.svg"/><Relationship Id="rId1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0.svg"/><Relationship Id="rId1" Type="http://schemas.openxmlformats.org/officeDocument/2006/relationships/image" Target="../media/image29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32.svg"/><Relationship Id="rId1" Type="http://schemas.openxmlformats.org/officeDocument/2006/relationships/image" Target="../media/image3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3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32.svg"/><Relationship Id="rId1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形 12"/>
          <p:cNvPicPr>
            <a:picLocks noChangeAspect="1"/>
          </p:cNvPicPr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5273270" y="1218851"/>
            <a:ext cx="1645453" cy="1645453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5056293" y="1529869"/>
            <a:ext cx="207941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rgbClr val="828979"/>
                </a:solidFill>
                <a:cs typeface="+mn-ea"/>
                <a:sym typeface="+mn-lt"/>
              </a:rPr>
              <a:t>20XX</a:t>
            </a:r>
            <a:endParaRPr lang="zh-CN" altLang="en-US" sz="6000" dirty="0">
              <a:solidFill>
                <a:srgbClr val="828979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147060" y="2870448"/>
            <a:ext cx="5897880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srgbClr val="CAB8AC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简约配色</a:t>
            </a:r>
            <a:r>
              <a:rPr lang="en-US" altLang="zh-CN" sz="6000" dirty="0" smtClean="0">
                <a:solidFill>
                  <a:srgbClr val="CAB8AC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PPT</a:t>
            </a:r>
            <a:r>
              <a:rPr lang="zh-CN" altLang="en-US" sz="6000" dirty="0" smtClean="0">
                <a:solidFill>
                  <a:srgbClr val="CAB8AC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模</a:t>
            </a:r>
            <a:r>
              <a:rPr lang="zh-CN" altLang="en-US" sz="6000" dirty="0">
                <a:solidFill>
                  <a:srgbClr val="CAB8AC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版</a:t>
            </a:r>
            <a:endParaRPr lang="zh-CN" altLang="en-US" sz="6000" dirty="0">
              <a:solidFill>
                <a:srgbClr val="CAB8AC"/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541178" y="3915139"/>
            <a:ext cx="710963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400" b="1" dirty="0">
                <a:solidFill>
                  <a:srgbClr val="828979"/>
                </a:solidFill>
                <a:cs typeface="+mn-ea"/>
                <a:sym typeface="+mn-lt"/>
              </a:rPr>
              <a:t>Morandi color scheme summary</a:t>
            </a:r>
            <a:endParaRPr lang="zh-CN" altLang="en-US" sz="1400" b="1" dirty="0">
              <a:solidFill>
                <a:srgbClr val="828979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236807" y="4313069"/>
            <a:ext cx="7718387" cy="890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cs typeface="+mn-ea"/>
                <a:sym typeface="+mn-lt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1200" dirty="0" err="1">
                <a:cs typeface="+mn-ea"/>
                <a:sym typeface="+mn-lt"/>
              </a:rPr>
              <a:t>urna</a:t>
            </a:r>
            <a:r>
              <a:rPr lang="en-US" altLang="zh-CN" sz="1200" dirty="0">
                <a:cs typeface="+mn-ea"/>
                <a:sym typeface="+mn-lt"/>
              </a:rPr>
              <a:t>.</a:t>
            </a:r>
            <a:endParaRPr lang="en-US" altLang="zh-CN" sz="1200" dirty="0">
              <a:cs typeface="+mn-ea"/>
              <a:sym typeface="+mn-lt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585897" y="4313069"/>
            <a:ext cx="7020206" cy="0"/>
          </a:xfrm>
          <a:prstGeom prst="line">
            <a:avLst/>
          </a:prstGeom>
          <a:ln w="28575">
            <a:solidFill>
              <a:srgbClr val="373C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5581774" y="5298310"/>
            <a:ext cx="1028453" cy="104172"/>
            <a:chOff x="4259484" y="4803494"/>
            <a:chExt cx="1028453" cy="104172"/>
          </a:xfrm>
        </p:grpSpPr>
        <p:sp>
          <p:nvSpPr>
            <p:cNvPr id="8" name="椭圆 7"/>
            <p:cNvSpPr/>
            <p:nvPr/>
          </p:nvSpPr>
          <p:spPr>
            <a:xfrm>
              <a:off x="4259484" y="4803494"/>
              <a:ext cx="104172" cy="104172"/>
            </a:xfrm>
            <a:prstGeom prst="ellipse">
              <a:avLst/>
            </a:prstGeom>
            <a:solidFill>
              <a:srgbClr val="828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4567578" y="4803494"/>
              <a:ext cx="104172" cy="104172"/>
            </a:xfrm>
            <a:prstGeom prst="ellipse">
              <a:avLst/>
            </a:prstGeom>
            <a:solidFill>
              <a:srgbClr val="CAB8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4875671" y="4803494"/>
              <a:ext cx="104172" cy="104172"/>
            </a:xfrm>
            <a:prstGeom prst="ellipse">
              <a:avLst/>
            </a:prstGeom>
            <a:solidFill>
              <a:srgbClr val="E0CC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5183765" y="4803494"/>
              <a:ext cx="104172" cy="104172"/>
            </a:xfrm>
            <a:prstGeom prst="ellipse">
              <a:avLst/>
            </a:prstGeom>
            <a:solidFill>
              <a:srgbClr val="BDC2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4992999" y="1560424"/>
            <a:ext cx="2206002" cy="1880958"/>
            <a:chOff x="4669360" y="1703658"/>
            <a:chExt cx="2853279" cy="2432862"/>
          </a:xfrm>
        </p:grpSpPr>
        <p:pic>
          <p:nvPicPr>
            <p:cNvPr id="7" name="图形 6"/>
            <p:cNvPicPr>
              <a:picLocks noChangeAspect="1"/>
            </p:cNvPicPr>
            <p:nvPr userDrawn="1"/>
          </p:nvPicPr>
          <p:blipFill>
            <a:blip r:embed="rId1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p:blipFill>
          <p:spPr>
            <a:xfrm>
              <a:off x="4669360" y="2721479"/>
              <a:ext cx="2853279" cy="1415041"/>
            </a:xfrm>
            <a:prstGeom prst="rect">
              <a:avLst/>
            </a:prstGeom>
          </p:spPr>
        </p:pic>
        <p:sp>
          <p:nvSpPr>
            <p:cNvPr id="8" name="椭圆 7"/>
            <p:cNvSpPr/>
            <p:nvPr userDrawn="1"/>
          </p:nvSpPr>
          <p:spPr>
            <a:xfrm>
              <a:off x="5083214" y="1703658"/>
              <a:ext cx="2025569" cy="2025569"/>
            </a:xfrm>
            <a:prstGeom prst="ellipse">
              <a:avLst/>
            </a:prstGeom>
            <a:solidFill>
              <a:srgbClr val="BDC2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5506736" y="1800487"/>
            <a:ext cx="117852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600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zh-CN" altLang="en-US" sz="6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157006" y="3405577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E0CCB4"/>
                </a:solidFill>
                <a:cs typeface="+mn-ea"/>
                <a:sym typeface="+mn-lt"/>
              </a:rPr>
              <a:t>输入标题文本</a:t>
            </a:r>
            <a:endParaRPr lang="zh-CN" altLang="en-US" sz="4800" b="1" dirty="0">
              <a:solidFill>
                <a:srgbClr val="E0CCB4"/>
              </a:solidFill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95343" y="4145601"/>
            <a:ext cx="480131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400" b="1" dirty="0">
                <a:solidFill>
                  <a:srgbClr val="373C3F"/>
                </a:solidFill>
                <a:cs typeface="+mn-ea"/>
                <a:sym typeface="+mn-lt"/>
              </a:rPr>
              <a:t>Enter the title text here</a:t>
            </a:r>
            <a:endParaRPr lang="zh-CN" altLang="en-US" sz="1400" b="1" dirty="0">
              <a:solidFill>
                <a:srgbClr val="373C3F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946847" y="4508806"/>
            <a:ext cx="6298306" cy="890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cs typeface="+mn-ea"/>
                <a:sym typeface="+mn-lt"/>
              </a:rPr>
              <a:t>Lorem ipsum dolor sit amet, consectetuer adipiscing elit. Maecenas porttitor congue massa. Fusce posuere, magna sed pulvinar ultricies, purus lectus </a:t>
            </a:r>
            <a:r>
              <a:rPr lang="en-US" altLang="zh-CN" sz="1200" dirty="0" err="1">
                <a:cs typeface="+mn-ea"/>
                <a:sym typeface="+mn-lt"/>
              </a:rPr>
              <a:t>malesuada</a:t>
            </a:r>
            <a:r>
              <a:rPr lang="en-US" altLang="zh-CN" sz="1200" dirty="0">
                <a:cs typeface="+mn-ea"/>
                <a:sym typeface="+mn-lt"/>
              </a:rPr>
              <a:t> libero</a:t>
            </a:r>
            <a:endParaRPr lang="en-US" altLang="zh-CN" sz="12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157006" y="514289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828979"/>
                </a:solidFill>
                <a:cs typeface="+mn-ea"/>
                <a:sym typeface="+mn-lt"/>
              </a:rPr>
              <a:t>此处输入标题文本</a:t>
            </a:r>
            <a:endParaRPr lang="zh-CN" altLang="en-US" sz="3600" b="1" dirty="0">
              <a:solidFill>
                <a:srgbClr val="828979"/>
              </a:solidFill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95341" y="1018306"/>
            <a:ext cx="480131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400" b="1" dirty="0">
                <a:solidFill>
                  <a:srgbClr val="BDC2BC"/>
                </a:solidFill>
                <a:cs typeface="+mn-ea"/>
                <a:sym typeface="+mn-lt"/>
              </a:rPr>
              <a:t>Enter the title text here</a:t>
            </a:r>
            <a:endParaRPr lang="zh-CN" altLang="en-US" sz="1400" b="1" dirty="0">
              <a:solidFill>
                <a:srgbClr val="BDC2BC"/>
              </a:solidFill>
              <a:cs typeface="+mn-ea"/>
              <a:sym typeface="+mn-lt"/>
            </a:endParaRPr>
          </a:p>
        </p:txBody>
      </p:sp>
      <p:sp>
        <p:nvSpPr>
          <p:cNvPr id="4" name="TextBox 17"/>
          <p:cNvSpPr txBox="1"/>
          <p:nvPr/>
        </p:nvSpPr>
        <p:spPr>
          <a:xfrm>
            <a:off x="6143352" y="2961593"/>
            <a:ext cx="38618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7200" b="1" dirty="0">
                <a:solidFill>
                  <a:srgbClr val="E0CCB4"/>
                </a:solidFill>
                <a:cs typeface="+mn-ea"/>
                <a:sym typeface="+mn-lt"/>
              </a:rPr>
              <a:t>12.45%</a:t>
            </a:r>
            <a:endParaRPr lang="ko-KR" altLang="en-US" sz="7200" b="1" dirty="0">
              <a:solidFill>
                <a:srgbClr val="E0CCB4"/>
              </a:solidFill>
              <a:cs typeface="+mn-ea"/>
              <a:sym typeface="+mn-lt"/>
            </a:endParaRPr>
          </a:p>
        </p:txBody>
      </p:sp>
      <p:grpSp>
        <p:nvGrpSpPr>
          <p:cNvPr id="5" name="Group 18"/>
          <p:cNvGrpSpPr/>
          <p:nvPr/>
        </p:nvGrpSpPr>
        <p:grpSpPr>
          <a:xfrm>
            <a:off x="6002553" y="1560682"/>
            <a:ext cx="5332033" cy="1509743"/>
            <a:chOff x="4980628" y="1360115"/>
            <a:chExt cx="2236570" cy="1509743"/>
          </a:xfrm>
        </p:grpSpPr>
        <p:sp>
          <p:nvSpPr>
            <p:cNvPr id="6" name="TextBox 19"/>
            <p:cNvSpPr txBox="1"/>
            <p:nvPr/>
          </p:nvSpPr>
          <p:spPr>
            <a:xfrm>
              <a:off x="4980628" y="1669529"/>
              <a:ext cx="223657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Get a modern PowerPoint  Presentation that is beautifully designed.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You can simply impress your audience and add a unique zing and appeal to your Presentations.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I hope and I believe that this Template will your Time, Money and Reputation. Easy to change colors, photos and Text.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" name="TextBox 20"/>
            <p:cNvSpPr txBox="1"/>
            <p:nvPr/>
          </p:nvSpPr>
          <p:spPr>
            <a:xfrm>
              <a:off x="4980628" y="1360115"/>
              <a:ext cx="223657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rgbClr val="CAB8AC"/>
                  </a:solidFill>
                  <a:cs typeface="+mn-ea"/>
                  <a:sym typeface="+mn-lt"/>
                </a:rPr>
                <a:t>Simple PowerPoint</a:t>
              </a:r>
              <a:endParaRPr lang="ko-KR" altLang="en-US" sz="1400" b="1" dirty="0">
                <a:solidFill>
                  <a:srgbClr val="CAB8AC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" name="TextBox 21"/>
          <p:cNvSpPr txBox="1"/>
          <p:nvPr/>
        </p:nvSpPr>
        <p:spPr>
          <a:xfrm>
            <a:off x="6116926" y="4311136"/>
            <a:ext cx="5191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rgbClr val="828979"/>
                </a:solidFill>
                <a:cs typeface="+mn-ea"/>
                <a:sym typeface="+mn-lt"/>
              </a:rPr>
              <a:t>Get a modern PowerPoint  Presentation that is beautifully designed. Easy to change colors, photos and Text. </a:t>
            </a:r>
            <a:endParaRPr lang="ko-KR" altLang="en-US" sz="1200" b="1" dirty="0">
              <a:solidFill>
                <a:srgbClr val="828979"/>
              </a:solidFill>
              <a:cs typeface="+mn-ea"/>
              <a:sym typeface="+mn-lt"/>
            </a:endParaRPr>
          </a:p>
        </p:txBody>
      </p:sp>
      <p:sp>
        <p:nvSpPr>
          <p:cNvPr id="9" name="TextBox 22"/>
          <p:cNvSpPr txBox="1"/>
          <p:nvPr/>
        </p:nvSpPr>
        <p:spPr>
          <a:xfrm>
            <a:off x="6116926" y="4994140"/>
            <a:ext cx="2345719" cy="268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sz="1400" dirty="0">
                <a:cs typeface="+mn-ea"/>
                <a:sym typeface="+mn-lt"/>
              </a:rPr>
              <a:t>Presentation</a:t>
            </a:r>
            <a:endParaRPr lang="en-US" altLang="ko-KR" sz="1400" dirty="0">
              <a:cs typeface="+mn-ea"/>
              <a:sym typeface="+mn-lt"/>
            </a:endParaRPr>
          </a:p>
        </p:txBody>
      </p:sp>
      <p:sp>
        <p:nvSpPr>
          <p:cNvPr id="10" name="TextBox 23"/>
          <p:cNvSpPr txBox="1"/>
          <p:nvPr/>
        </p:nvSpPr>
        <p:spPr>
          <a:xfrm>
            <a:off x="6116926" y="5957620"/>
            <a:ext cx="2345719" cy="268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sz="1400" dirty="0">
                <a:cs typeface="+mn-ea"/>
                <a:sym typeface="+mn-lt"/>
              </a:rPr>
              <a:t>Portfolio Presentation</a:t>
            </a:r>
            <a:endParaRPr lang="en-US" altLang="ko-KR" sz="1400" dirty="0">
              <a:cs typeface="+mn-ea"/>
              <a:sym typeface="+mn-lt"/>
            </a:endParaRPr>
          </a:p>
        </p:txBody>
      </p:sp>
      <p:sp>
        <p:nvSpPr>
          <p:cNvPr id="11" name="TextBox 24"/>
          <p:cNvSpPr txBox="1"/>
          <p:nvPr/>
        </p:nvSpPr>
        <p:spPr>
          <a:xfrm>
            <a:off x="6116926" y="5636460"/>
            <a:ext cx="2345719" cy="268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sz="1400" dirty="0">
                <a:cs typeface="+mn-ea"/>
                <a:sym typeface="+mn-lt"/>
              </a:rPr>
              <a:t>Simple Portfolio</a:t>
            </a:r>
            <a:endParaRPr lang="en-US" altLang="ko-KR" sz="1400" dirty="0">
              <a:cs typeface="+mn-ea"/>
              <a:sym typeface="+mn-lt"/>
            </a:endParaRPr>
          </a:p>
        </p:txBody>
      </p:sp>
      <p:sp>
        <p:nvSpPr>
          <p:cNvPr id="12" name="TextBox 25"/>
          <p:cNvSpPr txBox="1"/>
          <p:nvPr/>
        </p:nvSpPr>
        <p:spPr>
          <a:xfrm>
            <a:off x="6116926" y="5315300"/>
            <a:ext cx="2345719" cy="268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sz="1400" dirty="0">
                <a:cs typeface="+mn-ea"/>
                <a:sym typeface="+mn-lt"/>
              </a:rPr>
              <a:t>Portfolio</a:t>
            </a:r>
            <a:endParaRPr lang="en-US" altLang="ko-KR" sz="1400" dirty="0">
              <a:cs typeface="+mn-ea"/>
              <a:sym typeface="+mn-lt"/>
            </a:endParaRPr>
          </a:p>
        </p:txBody>
      </p:sp>
      <p:sp>
        <p:nvSpPr>
          <p:cNvPr id="13" name="TextBox 26"/>
          <p:cNvSpPr txBox="1"/>
          <p:nvPr/>
        </p:nvSpPr>
        <p:spPr>
          <a:xfrm>
            <a:off x="9038033" y="4994140"/>
            <a:ext cx="2345719" cy="268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sz="1400" dirty="0">
                <a:cs typeface="+mn-ea"/>
                <a:sym typeface="+mn-lt"/>
              </a:rPr>
              <a:t>Simple Presentation</a:t>
            </a:r>
            <a:endParaRPr lang="en-US" altLang="ko-KR" sz="1400" dirty="0">
              <a:cs typeface="+mn-ea"/>
              <a:sym typeface="+mn-lt"/>
            </a:endParaRPr>
          </a:p>
        </p:txBody>
      </p:sp>
      <p:sp>
        <p:nvSpPr>
          <p:cNvPr id="14" name="TextBox 27"/>
          <p:cNvSpPr txBox="1"/>
          <p:nvPr/>
        </p:nvSpPr>
        <p:spPr>
          <a:xfrm>
            <a:off x="9038033" y="5957620"/>
            <a:ext cx="2345719" cy="268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sz="1400" dirty="0">
                <a:cs typeface="+mn-ea"/>
                <a:sym typeface="+mn-lt"/>
              </a:rPr>
              <a:t>Portfolio Presentation</a:t>
            </a:r>
            <a:endParaRPr lang="en-US" altLang="ko-KR" sz="1400" dirty="0">
              <a:cs typeface="+mn-ea"/>
              <a:sym typeface="+mn-lt"/>
            </a:endParaRPr>
          </a:p>
        </p:txBody>
      </p:sp>
      <p:sp>
        <p:nvSpPr>
          <p:cNvPr id="15" name="TextBox 28"/>
          <p:cNvSpPr txBox="1"/>
          <p:nvPr/>
        </p:nvSpPr>
        <p:spPr>
          <a:xfrm>
            <a:off x="9038033" y="5636460"/>
            <a:ext cx="2345719" cy="268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sz="1400" dirty="0">
                <a:cs typeface="+mn-ea"/>
                <a:sym typeface="+mn-lt"/>
              </a:rPr>
              <a:t>Presentation</a:t>
            </a:r>
            <a:endParaRPr lang="en-US" altLang="ko-KR" sz="1400" dirty="0">
              <a:cs typeface="+mn-ea"/>
              <a:sym typeface="+mn-lt"/>
            </a:endParaRPr>
          </a:p>
        </p:txBody>
      </p:sp>
      <p:sp>
        <p:nvSpPr>
          <p:cNvPr id="16" name="TextBox 29"/>
          <p:cNvSpPr txBox="1"/>
          <p:nvPr/>
        </p:nvSpPr>
        <p:spPr>
          <a:xfrm>
            <a:off x="9038033" y="5315300"/>
            <a:ext cx="2345719" cy="268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PowerPoint</a:t>
            </a:r>
            <a:endParaRPr lang="en-US" altLang="ko-KR" sz="1400" dirty="0">
              <a:cs typeface="+mn-ea"/>
              <a:sym typeface="+mn-lt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70198" y="2473933"/>
            <a:ext cx="4371340" cy="29145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157006" y="514289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828979"/>
                </a:solidFill>
                <a:cs typeface="+mn-ea"/>
                <a:sym typeface="+mn-lt"/>
              </a:rPr>
              <a:t>此处输入标题文本</a:t>
            </a:r>
            <a:endParaRPr lang="zh-CN" altLang="en-US" sz="3600" b="1" dirty="0">
              <a:solidFill>
                <a:srgbClr val="828979"/>
              </a:solidFill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95341" y="1018306"/>
            <a:ext cx="480131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400" b="1" dirty="0">
                <a:solidFill>
                  <a:srgbClr val="BDC2BC"/>
                </a:solidFill>
                <a:cs typeface="+mn-ea"/>
                <a:sym typeface="+mn-lt"/>
              </a:rPr>
              <a:t>Enter the title text here</a:t>
            </a:r>
            <a:endParaRPr lang="zh-CN" altLang="en-US" sz="1400" b="1" dirty="0">
              <a:solidFill>
                <a:srgbClr val="BDC2BC"/>
              </a:solidFill>
              <a:cs typeface="+mn-ea"/>
              <a:sym typeface="+mn-lt"/>
            </a:endParaRPr>
          </a:p>
        </p:txBody>
      </p:sp>
      <p:sp>
        <p:nvSpPr>
          <p:cNvPr id="4" name="Rectangle 2"/>
          <p:cNvSpPr/>
          <p:nvPr/>
        </p:nvSpPr>
        <p:spPr>
          <a:xfrm>
            <a:off x="1629178" y="2961513"/>
            <a:ext cx="398870" cy="1813260"/>
          </a:xfrm>
          <a:prstGeom prst="rect">
            <a:avLst/>
          </a:prstGeom>
          <a:solidFill>
            <a:srgbClr val="8289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cs typeface="+mn-ea"/>
              <a:sym typeface="+mn-lt"/>
            </a:endParaRPr>
          </a:p>
        </p:txBody>
      </p:sp>
      <p:sp>
        <p:nvSpPr>
          <p:cNvPr id="5" name="Oval 3"/>
          <p:cNvSpPr/>
          <p:nvPr/>
        </p:nvSpPr>
        <p:spPr>
          <a:xfrm>
            <a:off x="1287989" y="1874366"/>
            <a:ext cx="1093897" cy="1093897"/>
          </a:xfrm>
          <a:prstGeom prst="ellipse">
            <a:avLst/>
          </a:prstGeom>
          <a:solidFill>
            <a:schemeClr val="bg1"/>
          </a:solidFill>
          <a:ln w="127000">
            <a:solidFill>
              <a:srgbClr val="8289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cs typeface="+mn-ea"/>
              <a:sym typeface="+mn-lt"/>
            </a:endParaRPr>
          </a:p>
        </p:txBody>
      </p:sp>
      <p:grpSp>
        <p:nvGrpSpPr>
          <p:cNvPr id="6" name="Group 4"/>
          <p:cNvGrpSpPr/>
          <p:nvPr/>
        </p:nvGrpSpPr>
        <p:grpSpPr>
          <a:xfrm flipH="1">
            <a:off x="1479678" y="3205862"/>
            <a:ext cx="3931226" cy="633640"/>
            <a:chOff x="1487532" y="2017033"/>
            <a:chExt cx="2952328" cy="376914"/>
          </a:xfrm>
          <a:solidFill>
            <a:srgbClr val="BDC2BC"/>
          </a:solidFill>
        </p:grpSpPr>
        <p:sp>
          <p:nvSpPr>
            <p:cNvPr id="7" name="Rectangle 9"/>
            <p:cNvSpPr/>
            <p:nvPr/>
          </p:nvSpPr>
          <p:spPr>
            <a:xfrm>
              <a:off x="4319543" y="2027138"/>
              <a:ext cx="115353" cy="366809"/>
            </a:xfrm>
            <a:custGeom>
              <a:avLst/>
              <a:gdLst>
                <a:gd name="connsiteX0" fmla="*/ 0 w 914400"/>
                <a:gd name="connsiteY0" fmla="*/ 0 h 914400"/>
                <a:gd name="connsiteX1" fmla="*/ 914400 w 914400"/>
                <a:gd name="connsiteY1" fmla="*/ 0 h 914400"/>
                <a:gd name="connsiteX2" fmla="*/ 914400 w 914400"/>
                <a:gd name="connsiteY2" fmla="*/ 914400 h 914400"/>
                <a:gd name="connsiteX3" fmla="*/ 0 w 914400"/>
                <a:gd name="connsiteY3" fmla="*/ 914400 h 914400"/>
                <a:gd name="connsiteX4" fmla="*/ 0 w 914400"/>
                <a:gd name="connsiteY4" fmla="*/ 0 h 914400"/>
                <a:gd name="connsiteX0-1" fmla="*/ 0 w 914400"/>
                <a:gd name="connsiteY0-2" fmla="*/ 292963 h 1207363"/>
                <a:gd name="connsiteX1-3" fmla="*/ 914400 w 914400"/>
                <a:gd name="connsiteY1-4" fmla="*/ 0 h 1207363"/>
                <a:gd name="connsiteX2-5" fmla="*/ 914400 w 914400"/>
                <a:gd name="connsiteY2-6" fmla="*/ 1207363 h 1207363"/>
                <a:gd name="connsiteX3-7" fmla="*/ 0 w 914400"/>
                <a:gd name="connsiteY3-8" fmla="*/ 1207363 h 1207363"/>
                <a:gd name="connsiteX4-9" fmla="*/ 0 w 914400"/>
                <a:gd name="connsiteY4-10" fmla="*/ 292963 h 1207363"/>
                <a:gd name="connsiteX0-11" fmla="*/ 612559 w 914400"/>
                <a:gd name="connsiteY0-12" fmla="*/ 8877 h 1207363"/>
                <a:gd name="connsiteX1-13" fmla="*/ 914400 w 914400"/>
                <a:gd name="connsiteY1-14" fmla="*/ 0 h 1207363"/>
                <a:gd name="connsiteX2-15" fmla="*/ 914400 w 914400"/>
                <a:gd name="connsiteY2-16" fmla="*/ 1207363 h 1207363"/>
                <a:gd name="connsiteX3-17" fmla="*/ 0 w 914400"/>
                <a:gd name="connsiteY3-18" fmla="*/ 1207363 h 1207363"/>
                <a:gd name="connsiteX4-19" fmla="*/ 612559 w 914400"/>
                <a:gd name="connsiteY4-20" fmla="*/ 8877 h 1207363"/>
                <a:gd name="connsiteX0-21" fmla="*/ 0 w 301841"/>
                <a:gd name="connsiteY0-22" fmla="*/ 8877 h 1207363"/>
                <a:gd name="connsiteX1-23" fmla="*/ 301841 w 301841"/>
                <a:gd name="connsiteY1-24" fmla="*/ 0 h 1207363"/>
                <a:gd name="connsiteX2-25" fmla="*/ 301841 w 301841"/>
                <a:gd name="connsiteY2-26" fmla="*/ 1207363 h 1207363"/>
                <a:gd name="connsiteX3-27" fmla="*/ 186432 w 301841"/>
                <a:gd name="connsiteY3-28" fmla="*/ 408372 h 1207363"/>
                <a:gd name="connsiteX4-29" fmla="*/ 0 w 301841"/>
                <a:gd name="connsiteY4-30" fmla="*/ 8877 h 1207363"/>
                <a:gd name="connsiteX0-31" fmla="*/ 0 w 133166"/>
                <a:gd name="connsiteY0-32" fmla="*/ 0 h 1207364"/>
                <a:gd name="connsiteX1-33" fmla="*/ 133166 w 133166"/>
                <a:gd name="connsiteY1-34" fmla="*/ 1 h 1207364"/>
                <a:gd name="connsiteX2-35" fmla="*/ 133166 w 133166"/>
                <a:gd name="connsiteY2-36" fmla="*/ 1207364 h 1207364"/>
                <a:gd name="connsiteX3-37" fmla="*/ 17757 w 133166"/>
                <a:gd name="connsiteY3-38" fmla="*/ 408373 h 1207364"/>
                <a:gd name="connsiteX4-39" fmla="*/ 0 w 133166"/>
                <a:gd name="connsiteY4-40" fmla="*/ 0 h 1207364"/>
                <a:gd name="connsiteX0-41" fmla="*/ 0 w 142044"/>
                <a:gd name="connsiteY0-42" fmla="*/ 0 h 408373"/>
                <a:gd name="connsiteX1-43" fmla="*/ 133166 w 142044"/>
                <a:gd name="connsiteY1-44" fmla="*/ 1 h 408373"/>
                <a:gd name="connsiteX2-45" fmla="*/ 142044 w 142044"/>
                <a:gd name="connsiteY2-46" fmla="*/ 301842 h 408373"/>
                <a:gd name="connsiteX3-47" fmla="*/ 17757 w 142044"/>
                <a:gd name="connsiteY3-48" fmla="*/ 408373 h 408373"/>
                <a:gd name="connsiteX4-49" fmla="*/ 0 w 142044"/>
                <a:gd name="connsiteY4-50" fmla="*/ 0 h 408373"/>
                <a:gd name="connsiteX0-51" fmla="*/ 0 w 133166"/>
                <a:gd name="connsiteY0-52" fmla="*/ 0 h 408373"/>
                <a:gd name="connsiteX1-53" fmla="*/ 133166 w 133166"/>
                <a:gd name="connsiteY1-54" fmla="*/ 1 h 408373"/>
                <a:gd name="connsiteX2-55" fmla="*/ 118293 w 133166"/>
                <a:gd name="connsiteY2-56" fmla="*/ 313717 h 408373"/>
                <a:gd name="connsiteX3-57" fmla="*/ 17757 w 133166"/>
                <a:gd name="connsiteY3-58" fmla="*/ 408373 h 408373"/>
                <a:gd name="connsiteX4-59" fmla="*/ 0 w 133166"/>
                <a:gd name="connsiteY4-60" fmla="*/ 0 h 408373"/>
                <a:gd name="connsiteX0-61" fmla="*/ 0 w 118293"/>
                <a:gd name="connsiteY0-62" fmla="*/ 5937 h 414310"/>
                <a:gd name="connsiteX1-63" fmla="*/ 115353 w 118293"/>
                <a:gd name="connsiteY1-64" fmla="*/ 0 h 414310"/>
                <a:gd name="connsiteX2-65" fmla="*/ 118293 w 118293"/>
                <a:gd name="connsiteY2-66" fmla="*/ 319654 h 414310"/>
                <a:gd name="connsiteX3-67" fmla="*/ 17757 w 118293"/>
                <a:gd name="connsiteY3-68" fmla="*/ 414310 h 414310"/>
                <a:gd name="connsiteX4-69" fmla="*/ 0 w 118293"/>
                <a:gd name="connsiteY4-70" fmla="*/ 5937 h 414310"/>
                <a:gd name="connsiteX0-71" fmla="*/ 0 w 118293"/>
                <a:gd name="connsiteY0-72" fmla="*/ 5937 h 366809"/>
                <a:gd name="connsiteX1-73" fmla="*/ 115353 w 118293"/>
                <a:gd name="connsiteY1-74" fmla="*/ 0 h 366809"/>
                <a:gd name="connsiteX2-75" fmla="*/ 118293 w 118293"/>
                <a:gd name="connsiteY2-76" fmla="*/ 319654 h 366809"/>
                <a:gd name="connsiteX3-77" fmla="*/ 5882 w 118293"/>
                <a:gd name="connsiteY3-78" fmla="*/ 366809 h 366809"/>
                <a:gd name="connsiteX4-79" fmla="*/ 0 w 118293"/>
                <a:gd name="connsiteY4-80" fmla="*/ 5937 h 366809"/>
                <a:gd name="connsiteX0-81" fmla="*/ 0 w 115353"/>
                <a:gd name="connsiteY0-82" fmla="*/ 5937 h 366809"/>
                <a:gd name="connsiteX1-83" fmla="*/ 115353 w 115353"/>
                <a:gd name="connsiteY1-84" fmla="*/ 0 h 366809"/>
                <a:gd name="connsiteX2-85" fmla="*/ 112356 w 115353"/>
                <a:gd name="connsiteY2-86" fmla="*/ 278091 h 366809"/>
                <a:gd name="connsiteX3-87" fmla="*/ 5882 w 115353"/>
                <a:gd name="connsiteY3-88" fmla="*/ 366809 h 366809"/>
                <a:gd name="connsiteX4-89" fmla="*/ 0 w 115353"/>
                <a:gd name="connsiteY4-90" fmla="*/ 5937 h 36680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15353" h="366809">
                  <a:moveTo>
                    <a:pt x="0" y="5937"/>
                  </a:moveTo>
                  <a:lnTo>
                    <a:pt x="115353" y="0"/>
                  </a:lnTo>
                  <a:lnTo>
                    <a:pt x="112356" y="278091"/>
                  </a:lnTo>
                  <a:lnTo>
                    <a:pt x="5882" y="366809"/>
                  </a:lnTo>
                  <a:cubicBezTo>
                    <a:pt x="3921" y="246518"/>
                    <a:pt x="1961" y="126228"/>
                    <a:pt x="0" y="5937"/>
                  </a:cubicBezTo>
                  <a:close/>
                </a:path>
              </a:pathLst>
            </a:custGeom>
            <a:solidFill>
              <a:srgbClr val="828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cs typeface="+mn-ea"/>
                <a:sym typeface="+mn-lt"/>
              </a:endParaRPr>
            </a:p>
          </p:txBody>
        </p:sp>
        <p:sp>
          <p:nvSpPr>
            <p:cNvPr id="8" name="Rectangle 6"/>
            <p:cNvSpPr/>
            <p:nvPr/>
          </p:nvSpPr>
          <p:spPr>
            <a:xfrm flipH="1">
              <a:off x="1487532" y="2017033"/>
              <a:ext cx="2952328" cy="288033"/>
            </a:xfrm>
            <a:custGeom>
              <a:avLst/>
              <a:gdLst>
                <a:gd name="connsiteX0" fmla="*/ 0 w 5285462"/>
                <a:gd name="connsiteY0" fmla="*/ 0 h 576064"/>
                <a:gd name="connsiteX1" fmla="*/ 4724629 w 5285462"/>
                <a:gd name="connsiteY1" fmla="*/ 0 h 576064"/>
                <a:gd name="connsiteX2" fmla="*/ 5285462 w 5285462"/>
                <a:gd name="connsiteY2" fmla="*/ 576064 h 576064"/>
                <a:gd name="connsiteX3" fmla="*/ 0 w 5285462"/>
                <a:gd name="connsiteY3" fmla="*/ 576064 h 576064"/>
                <a:gd name="connsiteX4" fmla="*/ 0 w 5285462"/>
                <a:gd name="connsiteY4" fmla="*/ 0 h 576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85462" h="576064">
                  <a:moveTo>
                    <a:pt x="0" y="0"/>
                  </a:moveTo>
                  <a:lnTo>
                    <a:pt x="4724629" y="0"/>
                  </a:lnTo>
                  <a:lnTo>
                    <a:pt x="5285462" y="576064"/>
                  </a:lnTo>
                  <a:lnTo>
                    <a:pt x="0" y="57606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cs typeface="+mn-ea"/>
                <a:sym typeface="+mn-lt"/>
              </a:endParaRPr>
            </a:p>
          </p:txBody>
        </p:sp>
      </p:grpSp>
      <p:sp>
        <p:nvSpPr>
          <p:cNvPr id="9" name="TextBox 7"/>
          <p:cNvSpPr txBox="1"/>
          <p:nvPr/>
        </p:nvSpPr>
        <p:spPr>
          <a:xfrm>
            <a:off x="2164902" y="3284570"/>
            <a:ext cx="24961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cs typeface="+mn-ea"/>
                <a:sym typeface="+mn-lt"/>
              </a:rPr>
              <a:t>2019  Your Text Here</a:t>
            </a:r>
            <a:endParaRPr lang="ko-KR" altLang="en-US" sz="1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0" name="Group 8"/>
          <p:cNvGrpSpPr/>
          <p:nvPr/>
        </p:nvGrpSpPr>
        <p:grpSpPr>
          <a:xfrm flipH="1">
            <a:off x="1479678" y="3875075"/>
            <a:ext cx="3931226" cy="633640"/>
            <a:chOff x="1487532" y="2017033"/>
            <a:chExt cx="2952328" cy="376914"/>
          </a:xfrm>
          <a:solidFill>
            <a:srgbClr val="BDC2BC"/>
          </a:solidFill>
        </p:grpSpPr>
        <p:sp>
          <p:nvSpPr>
            <p:cNvPr id="11" name="Rectangle 9"/>
            <p:cNvSpPr/>
            <p:nvPr/>
          </p:nvSpPr>
          <p:spPr>
            <a:xfrm>
              <a:off x="4319543" y="2027138"/>
              <a:ext cx="115353" cy="366809"/>
            </a:xfrm>
            <a:custGeom>
              <a:avLst/>
              <a:gdLst>
                <a:gd name="connsiteX0" fmla="*/ 0 w 914400"/>
                <a:gd name="connsiteY0" fmla="*/ 0 h 914400"/>
                <a:gd name="connsiteX1" fmla="*/ 914400 w 914400"/>
                <a:gd name="connsiteY1" fmla="*/ 0 h 914400"/>
                <a:gd name="connsiteX2" fmla="*/ 914400 w 914400"/>
                <a:gd name="connsiteY2" fmla="*/ 914400 h 914400"/>
                <a:gd name="connsiteX3" fmla="*/ 0 w 914400"/>
                <a:gd name="connsiteY3" fmla="*/ 914400 h 914400"/>
                <a:gd name="connsiteX4" fmla="*/ 0 w 914400"/>
                <a:gd name="connsiteY4" fmla="*/ 0 h 914400"/>
                <a:gd name="connsiteX0-1" fmla="*/ 0 w 914400"/>
                <a:gd name="connsiteY0-2" fmla="*/ 292963 h 1207363"/>
                <a:gd name="connsiteX1-3" fmla="*/ 914400 w 914400"/>
                <a:gd name="connsiteY1-4" fmla="*/ 0 h 1207363"/>
                <a:gd name="connsiteX2-5" fmla="*/ 914400 w 914400"/>
                <a:gd name="connsiteY2-6" fmla="*/ 1207363 h 1207363"/>
                <a:gd name="connsiteX3-7" fmla="*/ 0 w 914400"/>
                <a:gd name="connsiteY3-8" fmla="*/ 1207363 h 1207363"/>
                <a:gd name="connsiteX4-9" fmla="*/ 0 w 914400"/>
                <a:gd name="connsiteY4-10" fmla="*/ 292963 h 1207363"/>
                <a:gd name="connsiteX0-11" fmla="*/ 612559 w 914400"/>
                <a:gd name="connsiteY0-12" fmla="*/ 8877 h 1207363"/>
                <a:gd name="connsiteX1-13" fmla="*/ 914400 w 914400"/>
                <a:gd name="connsiteY1-14" fmla="*/ 0 h 1207363"/>
                <a:gd name="connsiteX2-15" fmla="*/ 914400 w 914400"/>
                <a:gd name="connsiteY2-16" fmla="*/ 1207363 h 1207363"/>
                <a:gd name="connsiteX3-17" fmla="*/ 0 w 914400"/>
                <a:gd name="connsiteY3-18" fmla="*/ 1207363 h 1207363"/>
                <a:gd name="connsiteX4-19" fmla="*/ 612559 w 914400"/>
                <a:gd name="connsiteY4-20" fmla="*/ 8877 h 1207363"/>
                <a:gd name="connsiteX0-21" fmla="*/ 0 w 301841"/>
                <a:gd name="connsiteY0-22" fmla="*/ 8877 h 1207363"/>
                <a:gd name="connsiteX1-23" fmla="*/ 301841 w 301841"/>
                <a:gd name="connsiteY1-24" fmla="*/ 0 h 1207363"/>
                <a:gd name="connsiteX2-25" fmla="*/ 301841 w 301841"/>
                <a:gd name="connsiteY2-26" fmla="*/ 1207363 h 1207363"/>
                <a:gd name="connsiteX3-27" fmla="*/ 186432 w 301841"/>
                <a:gd name="connsiteY3-28" fmla="*/ 408372 h 1207363"/>
                <a:gd name="connsiteX4-29" fmla="*/ 0 w 301841"/>
                <a:gd name="connsiteY4-30" fmla="*/ 8877 h 1207363"/>
                <a:gd name="connsiteX0-31" fmla="*/ 0 w 133166"/>
                <a:gd name="connsiteY0-32" fmla="*/ 0 h 1207364"/>
                <a:gd name="connsiteX1-33" fmla="*/ 133166 w 133166"/>
                <a:gd name="connsiteY1-34" fmla="*/ 1 h 1207364"/>
                <a:gd name="connsiteX2-35" fmla="*/ 133166 w 133166"/>
                <a:gd name="connsiteY2-36" fmla="*/ 1207364 h 1207364"/>
                <a:gd name="connsiteX3-37" fmla="*/ 17757 w 133166"/>
                <a:gd name="connsiteY3-38" fmla="*/ 408373 h 1207364"/>
                <a:gd name="connsiteX4-39" fmla="*/ 0 w 133166"/>
                <a:gd name="connsiteY4-40" fmla="*/ 0 h 1207364"/>
                <a:gd name="connsiteX0-41" fmla="*/ 0 w 142044"/>
                <a:gd name="connsiteY0-42" fmla="*/ 0 h 408373"/>
                <a:gd name="connsiteX1-43" fmla="*/ 133166 w 142044"/>
                <a:gd name="connsiteY1-44" fmla="*/ 1 h 408373"/>
                <a:gd name="connsiteX2-45" fmla="*/ 142044 w 142044"/>
                <a:gd name="connsiteY2-46" fmla="*/ 301842 h 408373"/>
                <a:gd name="connsiteX3-47" fmla="*/ 17757 w 142044"/>
                <a:gd name="connsiteY3-48" fmla="*/ 408373 h 408373"/>
                <a:gd name="connsiteX4-49" fmla="*/ 0 w 142044"/>
                <a:gd name="connsiteY4-50" fmla="*/ 0 h 408373"/>
                <a:gd name="connsiteX0-51" fmla="*/ 0 w 133166"/>
                <a:gd name="connsiteY0-52" fmla="*/ 0 h 408373"/>
                <a:gd name="connsiteX1-53" fmla="*/ 133166 w 133166"/>
                <a:gd name="connsiteY1-54" fmla="*/ 1 h 408373"/>
                <a:gd name="connsiteX2-55" fmla="*/ 118293 w 133166"/>
                <a:gd name="connsiteY2-56" fmla="*/ 313717 h 408373"/>
                <a:gd name="connsiteX3-57" fmla="*/ 17757 w 133166"/>
                <a:gd name="connsiteY3-58" fmla="*/ 408373 h 408373"/>
                <a:gd name="connsiteX4-59" fmla="*/ 0 w 133166"/>
                <a:gd name="connsiteY4-60" fmla="*/ 0 h 408373"/>
                <a:gd name="connsiteX0-61" fmla="*/ 0 w 118293"/>
                <a:gd name="connsiteY0-62" fmla="*/ 5937 h 414310"/>
                <a:gd name="connsiteX1-63" fmla="*/ 115353 w 118293"/>
                <a:gd name="connsiteY1-64" fmla="*/ 0 h 414310"/>
                <a:gd name="connsiteX2-65" fmla="*/ 118293 w 118293"/>
                <a:gd name="connsiteY2-66" fmla="*/ 319654 h 414310"/>
                <a:gd name="connsiteX3-67" fmla="*/ 17757 w 118293"/>
                <a:gd name="connsiteY3-68" fmla="*/ 414310 h 414310"/>
                <a:gd name="connsiteX4-69" fmla="*/ 0 w 118293"/>
                <a:gd name="connsiteY4-70" fmla="*/ 5937 h 414310"/>
                <a:gd name="connsiteX0-71" fmla="*/ 0 w 118293"/>
                <a:gd name="connsiteY0-72" fmla="*/ 5937 h 366809"/>
                <a:gd name="connsiteX1-73" fmla="*/ 115353 w 118293"/>
                <a:gd name="connsiteY1-74" fmla="*/ 0 h 366809"/>
                <a:gd name="connsiteX2-75" fmla="*/ 118293 w 118293"/>
                <a:gd name="connsiteY2-76" fmla="*/ 319654 h 366809"/>
                <a:gd name="connsiteX3-77" fmla="*/ 5882 w 118293"/>
                <a:gd name="connsiteY3-78" fmla="*/ 366809 h 366809"/>
                <a:gd name="connsiteX4-79" fmla="*/ 0 w 118293"/>
                <a:gd name="connsiteY4-80" fmla="*/ 5937 h 366809"/>
                <a:gd name="connsiteX0-81" fmla="*/ 0 w 115353"/>
                <a:gd name="connsiteY0-82" fmla="*/ 5937 h 366809"/>
                <a:gd name="connsiteX1-83" fmla="*/ 115353 w 115353"/>
                <a:gd name="connsiteY1-84" fmla="*/ 0 h 366809"/>
                <a:gd name="connsiteX2-85" fmla="*/ 112356 w 115353"/>
                <a:gd name="connsiteY2-86" fmla="*/ 278091 h 366809"/>
                <a:gd name="connsiteX3-87" fmla="*/ 5882 w 115353"/>
                <a:gd name="connsiteY3-88" fmla="*/ 366809 h 366809"/>
                <a:gd name="connsiteX4-89" fmla="*/ 0 w 115353"/>
                <a:gd name="connsiteY4-90" fmla="*/ 5937 h 36680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15353" h="366809">
                  <a:moveTo>
                    <a:pt x="0" y="5937"/>
                  </a:moveTo>
                  <a:lnTo>
                    <a:pt x="115353" y="0"/>
                  </a:lnTo>
                  <a:lnTo>
                    <a:pt x="112356" y="278091"/>
                  </a:lnTo>
                  <a:lnTo>
                    <a:pt x="5882" y="366809"/>
                  </a:lnTo>
                  <a:cubicBezTo>
                    <a:pt x="3921" y="246518"/>
                    <a:pt x="1961" y="126228"/>
                    <a:pt x="0" y="5937"/>
                  </a:cubicBezTo>
                  <a:close/>
                </a:path>
              </a:pathLst>
            </a:custGeom>
            <a:solidFill>
              <a:srgbClr val="828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cs typeface="+mn-ea"/>
                <a:sym typeface="+mn-lt"/>
              </a:endParaRPr>
            </a:p>
          </p:txBody>
        </p:sp>
        <p:sp>
          <p:nvSpPr>
            <p:cNvPr id="12" name="Rectangle 6"/>
            <p:cNvSpPr/>
            <p:nvPr/>
          </p:nvSpPr>
          <p:spPr>
            <a:xfrm flipH="1">
              <a:off x="1487532" y="2017033"/>
              <a:ext cx="2952328" cy="288033"/>
            </a:xfrm>
            <a:custGeom>
              <a:avLst/>
              <a:gdLst>
                <a:gd name="connsiteX0" fmla="*/ 0 w 5285462"/>
                <a:gd name="connsiteY0" fmla="*/ 0 h 576064"/>
                <a:gd name="connsiteX1" fmla="*/ 4724629 w 5285462"/>
                <a:gd name="connsiteY1" fmla="*/ 0 h 576064"/>
                <a:gd name="connsiteX2" fmla="*/ 5285462 w 5285462"/>
                <a:gd name="connsiteY2" fmla="*/ 576064 h 576064"/>
                <a:gd name="connsiteX3" fmla="*/ 0 w 5285462"/>
                <a:gd name="connsiteY3" fmla="*/ 576064 h 576064"/>
                <a:gd name="connsiteX4" fmla="*/ 0 w 5285462"/>
                <a:gd name="connsiteY4" fmla="*/ 0 h 576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85462" h="576064">
                  <a:moveTo>
                    <a:pt x="0" y="0"/>
                  </a:moveTo>
                  <a:lnTo>
                    <a:pt x="4724629" y="0"/>
                  </a:lnTo>
                  <a:lnTo>
                    <a:pt x="5285462" y="576064"/>
                  </a:lnTo>
                  <a:lnTo>
                    <a:pt x="0" y="57606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cs typeface="+mn-ea"/>
                <a:sym typeface="+mn-lt"/>
              </a:endParaRPr>
            </a:p>
          </p:txBody>
        </p:sp>
      </p:grpSp>
      <p:sp>
        <p:nvSpPr>
          <p:cNvPr id="13" name="TextBox 11"/>
          <p:cNvSpPr txBox="1"/>
          <p:nvPr/>
        </p:nvSpPr>
        <p:spPr>
          <a:xfrm>
            <a:off x="2169322" y="3954974"/>
            <a:ext cx="24961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cs typeface="+mn-ea"/>
                <a:sym typeface="+mn-lt"/>
              </a:rPr>
              <a:t>2020  Your Text Here</a:t>
            </a:r>
            <a:endParaRPr lang="ko-KR" altLang="en-US" sz="1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4" name="25"/>
          <p:cNvGrpSpPr/>
          <p:nvPr/>
        </p:nvGrpSpPr>
        <p:grpSpPr>
          <a:xfrm>
            <a:off x="2691621" y="1881441"/>
            <a:ext cx="3349577" cy="1104171"/>
            <a:chOff x="2031191" y="1347842"/>
            <a:chExt cx="2555777" cy="1104171"/>
          </a:xfrm>
        </p:grpSpPr>
        <p:sp>
          <p:nvSpPr>
            <p:cNvPr id="15" name="TextBox 13"/>
            <p:cNvSpPr txBox="1"/>
            <p:nvPr/>
          </p:nvSpPr>
          <p:spPr>
            <a:xfrm>
              <a:off x="2031191" y="1347842"/>
              <a:ext cx="2555777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" name="TextBox 14"/>
            <p:cNvSpPr txBox="1"/>
            <p:nvPr/>
          </p:nvSpPr>
          <p:spPr>
            <a:xfrm>
              <a:off x="2031192" y="1621016"/>
              <a:ext cx="255577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rgbClr val="262626"/>
                  </a:solidFill>
                  <a:cs typeface="+mn-ea"/>
                  <a:sym typeface="+mn-lt"/>
                </a:rPr>
                <a:t>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7" name="Rectangle 15"/>
          <p:cNvSpPr/>
          <p:nvPr/>
        </p:nvSpPr>
        <p:spPr>
          <a:xfrm>
            <a:off x="894946" y="5002098"/>
            <a:ext cx="10402112" cy="1122752"/>
          </a:xfrm>
          <a:prstGeom prst="rect">
            <a:avLst/>
          </a:prstGeom>
          <a:solidFill>
            <a:srgbClr val="EBE7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cs typeface="+mn-ea"/>
              <a:sym typeface="+mn-lt"/>
            </a:endParaRPr>
          </a:p>
        </p:txBody>
      </p:sp>
      <p:sp>
        <p:nvSpPr>
          <p:cNvPr id="18" name="Rectangle 16"/>
          <p:cNvSpPr/>
          <p:nvPr/>
        </p:nvSpPr>
        <p:spPr>
          <a:xfrm>
            <a:off x="6854326" y="2961513"/>
            <a:ext cx="398870" cy="1813260"/>
          </a:xfrm>
          <a:prstGeom prst="rect">
            <a:avLst/>
          </a:prstGeom>
          <a:solidFill>
            <a:srgbClr val="CAB8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cs typeface="+mn-ea"/>
              <a:sym typeface="+mn-lt"/>
            </a:endParaRPr>
          </a:p>
        </p:txBody>
      </p:sp>
      <p:sp>
        <p:nvSpPr>
          <p:cNvPr id="19" name="Oval 17"/>
          <p:cNvSpPr/>
          <p:nvPr/>
        </p:nvSpPr>
        <p:spPr>
          <a:xfrm>
            <a:off x="6513137" y="1874366"/>
            <a:ext cx="1093897" cy="1093897"/>
          </a:xfrm>
          <a:prstGeom prst="ellipse">
            <a:avLst/>
          </a:prstGeom>
          <a:solidFill>
            <a:schemeClr val="bg1"/>
          </a:solidFill>
          <a:ln w="127000">
            <a:solidFill>
              <a:srgbClr val="CAB8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cs typeface="+mn-ea"/>
              <a:sym typeface="+mn-lt"/>
            </a:endParaRPr>
          </a:p>
        </p:txBody>
      </p:sp>
      <p:grpSp>
        <p:nvGrpSpPr>
          <p:cNvPr id="20" name="Group 18"/>
          <p:cNvGrpSpPr/>
          <p:nvPr/>
        </p:nvGrpSpPr>
        <p:grpSpPr>
          <a:xfrm flipH="1">
            <a:off x="6704826" y="3205862"/>
            <a:ext cx="3931226" cy="633640"/>
            <a:chOff x="1487532" y="2017033"/>
            <a:chExt cx="2952328" cy="376914"/>
          </a:xfrm>
          <a:solidFill>
            <a:srgbClr val="E0CCB4"/>
          </a:solidFill>
        </p:grpSpPr>
        <p:sp>
          <p:nvSpPr>
            <p:cNvPr id="21" name="Rectangle 9"/>
            <p:cNvSpPr/>
            <p:nvPr/>
          </p:nvSpPr>
          <p:spPr>
            <a:xfrm>
              <a:off x="4319543" y="2027138"/>
              <a:ext cx="115353" cy="366809"/>
            </a:xfrm>
            <a:custGeom>
              <a:avLst/>
              <a:gdLst>
                <a:gd name="connsiteX0" fmla="*/ 0 w 914400"/>
                <a:gd name="connsiteY0" fmla="*/ 0 h 914400"/>
                <a:gd name="connsiteX1" fmla="*/ 914400 w 914400"/>
                <a:gd name="connsiteY1" fmla="*/ 0 h 914400"/>
                <a:gd name="connsiteX2" fmla="*/ 914400 w 914400"/>
                <a:gd name="connsiteY2" fmla="*/ 914400 h 914400"/>
                <a:gd name="connsiteX3" fmla="*/ 0 w 914400"/>
                <a:gd name="connsiteY3" fmla="*/ 914400 h 914400"/>
                <a:gd name="connsiteX4" fmla="*/ 0 w 914400"/>
                <a:gd name="connsiteY4" fmla="*/ 0 h 914400"/>
                <a:gd name="connsiteX0-1" fmla="*/ 0 w 914400"/>
                <a:gd name="connsiteY0-2" fmla="*/ 292963 h 1207363"/>
                <a:gd name="connsiteX1-3" fmla="*/ 914400 w 914400"/>
                <a:gd name="connsiteY1-4" fmla="*/ 0 h 1207363"/>
                <a:gd name="connsiteX2-5" fmla="*/ 914400 w 914400"/>
                <a:gd name="connsiteY2-6" fmla="*/ 1207363 h 1207363"/>
                <a:gd name="connsiteX3-7" fmla="*/ 0 w 914400"/>
                <a:gd name="connsiteY3-8" fmla="*/ 1207363 h 1207363"/>
                <a:gd name="connsiteX4-9" fmla="*/ 0 w 914400"/>
                <a:gd name="connsiteY4-10" fmla="*/ 292963 h 1207363"/>
                <a:gd name="connsiteX0-11" fmla="*/ 612559 w 914400"/>
                <a:gd name="connsiteY0-12" fmla="*/ 8877 h 1207363"/>
                <a:gd name="connsiteX1-13" fmla="*/ 914400 w 914400"/>
                <a:gd name="connsiteY1-14" fmla="*/ 0 h 1207363"/>
                <a:gd name="connsiteX2-15" fmla="*/ 914400 w 914400"/>
                <a:gd name="connsiteY2-16" fmla="*/ 1207363 h 1207363"/>
                <a:gd name="connsiteX3-17" fmla="*/ 0 w 914400"/>
                <a:gd name="connsiteY3-18" fmla="*/ 1207363 h 1207363"/>
                <a:gd name="connsiteX4-19" fmla="*/ 612559 w 914400"/>
                <a:gd name="connsiteY4-20" fmla="*/ 8877 h 1207363"/>
                <a:gd name="connsiteX0-21" fmla="*/ 0 w 301841"/>
                <a:gd name="connsiteY0-22" fmla="*/ 8877 h 1207363"/>
                <a:gd name="connsiteX1-23" fmla="*/ 301841 w 301841"/>
                <a:gd name="connsiteY1-24" fmla="*/ 0 h 1207363"/>
                <a:gd name="connsiteX2-25" fmla="*/ 301841 w 301841"/>
                <a:gd name="connsiteY2-26" fmla="*/ 1207363 h 1207363"/>
                <a:gd name="connsiteX3-27" fmla="*/ 186432 w 301841"/>
                <a:gd name="connsiteY3-28" fmla="*/ 408372 h 1207363"/>
                <a:gd name="connsiteX4-29" fmla="*/ 0 w 301841"/>
                <a:gd name="connsiteY4-30" fmla="*/ 8877 h 1207363"/>
                <a:gd name="connsiteX0-31" fmla="*/ 0 w 133166"/>
                <a:gd name="connsiteY0-32" fmla="*/ 0 h 1207364"/>
                <a:gd name="connsiteX1-33" fmla="*/ 133166 w 133166"/>
                <a:gd name="connsiteY1-34" fmla="*/ 1 h 1207364"/>
                <a:gd name="connsiteX2-35" fmla="*/ 133166 w 133166"/>
                <a:gd name="connsiteY2-36" fmla="*/ 1207364 h 1207364"/>
                <a:gd name="connsiteX3-37" fmla="*/ 17757 w 133166"/>
                <a:gd name="connsiteY3-38" fmla="*/ 408373 h 1207364"/>
                <a:gd name="connsiteX4-39" fmla="*/ 0 w 133166"/>
                <a:gd name="connsiteY4-40" fmla="*/ 0 h 1207364"/>
                <a:gd name="connsiteX0-41" fmla="*/ 0 w 142044"/>
                <a:gd name="connsiteY0-42" fmla="*/ 0 h 408373"/>
                <a:gd name="connsiteX1-43" fmla="*/ 133166 w 142044"/>
                <a:gd name="connsiteY1-44" fmla="*/ 1 h 408373"/>
                <a:gd name="connsiteX2-45" fmla="*/ 142044 w 142044"/>
                <a:gd name="connsiteY2-46" fmla="*/ 301842 h 408373"/>
                <a:gd name="connsiteX3-47" fmla="*/ 17757 w 142044"/>
                <a:gd name="connsiteY3-48" fmla="*/ 408373 h 408373"/>
                <a:gd name="connsiteX4-49" fmla="*/ 0 w 142044"/>
                <a:gd name="connsiteY4-50" fmla="*/ 0 h 408373"/>
                <a:gd name="connsiteX0-51" fmla="*/ 0 w 133166"/>
                <a:gd name="connsiteY0-52" fmla="*/ 0 h 408373"/>
                <a:gd name="connsiteX1-53" fmla="*/ 133166 w 133166"/>
                <a:gd name="connsiteY1-54" fmla="*/ 1 h 408373"/>
                <a:gd name="connsiteX2-55" fmla="*/ 118293 w 133166"/>
                <a:gd name="connsiteY2-56" fmla="*/ 313717 h 408373"/>
                <a:gd name="connsiteX3-57" fmla="*/ 17757 w 133166"/>
                <a:gd name="connsiteY3-58" fmla="*/ 408373 h 408373"/>
                <a:gd name="connsiteX4-59" fmla="*/ 0 w 133166"/>
                <a:gd name="connsiteY4-60" fmla="*/ 0 h 408373"/>
                <a:gd name="connsiteX0-61" fmla="*/ 0 w 118293"/>
                <a:gd name="connsiteY0-62" fmla="*/ 5937 h 414310"/>
                <a:gd name="connsiteX1-63" fmla="*/ 115353 w 118293"/>
                <a:gd name="connsiteY1-64" fmla="*/ 0 h 414310"/>
                <a:gd name="connsiteX2-65" fmla="*/ 118293 w 118293"/>
                <a:gd name="connsiteY2-66" fmla="*/ 319654 h 414310"/>
                <a:gd name="connsiteX3-67" fmla="*/ 17757 w 118293"/>
                <a:gd name="connsiteY3-68" fmla="*/ 414310 h 414310"/>
                <a:gd name="connsiteX4-69" fmla="*/ 0 w 118293"/>
                <a:gd name="connsiteY4-70" fmla="*/ 5937 h 414310"/>
                <a:gd name="connsiteX0-71" fmla="*/ 0 w 118293"/>
                <a:gd name="connsiteY0-72" fmla="*/ 5937 h 366809"/>
                <a:gd name="connsiteX1-73" fmla="*/ 115353 w 118293"/>
                <a:gd name="connsiteY1-74" fmla="*/ 0 h 366809"/>
                <a:gd name="connsiteX2-75" fmla="*/ 118293 w 118293"/>
                <a:gd name="connsiteY2-76" fmla="*/ 319654 h 366809"/>
                <a:gd name="connsiteX3-77" fmla="*/ 5882 w 118293"/>
                <a:gd name="connsiteY3-78" fmla="*/ 366809 h 366809"/>
                <a:gd name="connsiteX4-79" fmla="*/ 0 w 118293"/>
                <a:gd name="connsiteY4-80" fmla="*/ 5937 h 366809"/>
                <a:gd name="connsiteX0-81" fmla="*/ 0 w 115353"/>
                <a:gd name="connsiteY0-82" fmla="*/ 5937 h 366809"/>
                <a:gd name="connsiteX1-83" fmla="*/ 115353 w 115353"/>
                <a:gd name="connsiteY1-84" fmla="*/ 0 h 366809"/>
                <a:gd name="connsiteX2-85" fmla="*/ 112356 w 115353"/>
                <a:gd name="connsiteY2-86" fmla="*/ 278091 h 366809"/>
                <a:gd name="connsiteX3-87" fmla="*/ 5882 w 115353"/>
                <a:gd name="connsiteY3-88" fmla="*/ 366809 h 366809"/>
                <a:gd name="connsiteX4-89" fmla="*/ 0 w 115353"/>
                <a:gd name="connsiteY4-90" fmla="*/ 5937 h 36680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15353" h="366809">
                  <a:moveTo>
                    <a:pt x="0" y="5937"/>
                  </a:moveTo>
                  <a:lnTo>
                    <a:pt x="115353" y="0"/>
                  </a:lnTo>
                  <a:lnTo>
                    <a:pt x="112356" y="278091"/>
                  </a:lnTo>
                  <a:lnTo>
                    <a:pt x="5882" y="366809"/>
                  </a:lnTo>
                  <a:cubicBezTo>
                    <a:pt x="3921" y="246518"/>
                    <a:pt x="1961" y="126228"/>
                    <a:pt x="0" y="5937"/>
                  </a:cubicBezTo>
                  <a:close/>
                </a:path>
              </a:pathLst>
            </a:custGeom>
            <a:solidFill>
              <a:srgbClr val="CAB8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cs typeface="+mn-ea"/>
                <a:sym typeface="+mn-lt"/>
              </a:endParaRPr>
            </a:p>
          </p:txBody>
        </p:sp>
        <p:sp>
          <p:nvSpPr>
            <p:cNvPr id="22" name="Rectangle 6"/>
            <p:cNvSpPr/>
            <p:nvPr/>
          </p:nvSpPr>
          <p:spPr>
            <a:xfrm flipH="1">
              <a:off x="1487532" y="2017033"/>
              <a:ext cx="2952328" cy="288033"/>
            </a:xfrm>
            <a:custGeom>
              <a:avLst/>
              <a:gdLst>
                <a:gd name="connsiteX0" fmla="*/ 0 w 5285462"/>
                <a:gd name="connsiteY0" fmla="*/ 0 h 576064"/>
                <a:gd name="connsiteX1" fmla="*/ 4724629 w 5285462"/>
                <a:gd name="connsiteY1" fmla="*/ 0 h 576064"/>
                <a:gd name="connsiteX2" fmla="*/ 5285462 w 5285462"/>
                <a:gd name="connsiteY2" fmla="*/ 576064 h 576064"/>
                <a:gd name="connsiteX3" fmla="*/ 0 w 5285462"/>
                <a:gd name="connsiteY3" fmla="*/ 576064 h 576064"/>
                <a:gd name="connsiteX4" fmla="*/ 0 w 5285462"/>
                <a:gd name="connsiteY4" fmla="*/ 0 h 576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85462" h="576064">
                  <a:moveTo>
                    <a:pt x="0" y="0"/>
                  </a:moveTo>
                  <a:lnTo>
                    <a:pt x="4724629" y="0"/>
                  </a:lnTo>
                  <a:lnTo>
                    <a:pt x="5285462" y="576064"/>
                  </a:lnTo>
                  <a:lnTo>
                    <a:pt x="0" y="57606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cs typeface="+mn-ea"/>
                <a:sym typeface="+mn-lt"/>
              </a:endParaRPr>
            </a:p>
          </p:txBody>
        </p:sp>
      </p:grpSp>
      <p:sp>
        <p:nvSpPr>
          <p:cNvPr id="23" name="TextBox 21"/>
          <p:cNvSpPr txBox="1"/>
          <p:nvPr/>
        </p:nvSpPr>
        <p:spPr>
          <a:xfrm>
            <a:off x="7390050" y="3284570"/>
            <a:ext cx="24961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cs typeface="+mn-ea"/>
                <a:sym typeface="+mn-lt"/>
              </a:rPr>
              <a:t>2019  Your Text Here</a:t>
            </a:r>
            <a:endParaRPr lang="ko-KR" altLang="en-US" sz="1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4" name="Group 22"/>
          <p:cNvGrpSpPr/>
          <p:nvPr/>
        </p:nvGrpSpPr>
        <p:grpSpPr>
          <a:xfrm flipH="1">
            <a:off x="6704826" y="3875075"/>
            <a:ext cx="3931226" cy="633640"/>
            <a:chOff x="1487532" y="2017033"/>
            <a:chExt cx="2952328" cy="376914"/>
          </a:xfrm>
          <a:solidFill>
            <a:srgbClr val="E0CCB4"/>
          </a:solidFill>
        </p:grpSpPr>
        <p:sp>
          <p:nvSpPr>
            <p:cNvPr id="25" name="Rectangle 9"/>
            <p:cNvSpPr/>
            <p:nvPr/>
          </p:nvSpPr>
          <p:spPr>
            <a:xfrm>
              <a:off x="4319543" y="2027138"/>
              <a:ext cx="115353" cy="366809"/>
            </a:xfrm>
            <a:custGeom>
              <a:avLst/>
              <a:gdLst>
                <a:gd name="connsiteX0" fmla="*/ 0 w 914400"/>
                <a:gd name="connsiteY0" fmla="*/ 0 h 914400"/>
                <a:gd name="connsiteX1" fmla="*/ 914400 w 914400"/>
                <a:gd name="connsiteY1" fmla="*/ 0 h 914400"/>
                <a:gd name="connsiteX2" fmla="*/ 914400 w 914400"/>
                <a:gd name="connsiteY2" fmla="*/ 914400 h 914400"/>
                <a:gd name="connsiteX3" fmla="*/ 0 w 914400"/>
                <a:gd name="connsiteY3" fmla="*/ 914400 h 914400"/>
                <a:gd name="connsiteX4" fmla="*/ 0 w 914400"/>
                <a:gd name="connsiteY4" fmla="*/ 0 h 914400"/>
                <a:gd name="connsiteX0-1" fmla="*/ 0 w 914400"/>
                <a:gd name="connsiteY0-2" fmla="*/ 292963 h 1207363"/>
                <a:gd name="connsiteX1-3" fmla="*/ 914400 w 914400"/>
                <a:gd name="connsiteY1-4" fmla="*/ 0 h 1207363"/>
                <a:gd name="connsiteX2-5" fmla="*/ 914400 w 914400"/>
                <a:gd name="connsiteY2-6" fmla="*/ 1207363 h 1207363"/>
                <a:gd name="connsiteX3-7" fmla="*/ 0 w 914400"/>
                <a:gd name="connsiteY3-8" fmla="*/ 1207363 h 1207363"/>
                <a:gd name="connsiteX4-9" fmla="*/ 0 w 914400"/>
                <a:gd name="connsiteY4-10" fmla="*/ 292963 h 1207363"/>
                <a:gd name="connsiteX0-11" fmla="*/ 612559 w 914400"/>
                <a:gd name="connsiteY0-12" fmla="*/ 8877 h 1207363"/>
                <a:gd name="connsiteX1-13" fmla="*/ 914400 w 914400"/>
                <a:gd name="connsiteY1-14" fmla="*/ 0 h 1207363"/>
                <a:gd name="connsiteX2-15" fmla="*/ 914400 w 914400"/>
                <a:gd name="connsiteY2-16" fmla="*/ 1207363 h 1207363"/>
                <a:gd name="connsiteX3-17" fmla="*/ 0 w 914400"/>
                <a:gd name="connsiteY3-18" fmla="*/ 1207363 h 1207363"/>
                <a:gd name="connsiteX4-19" fmla="*/ 612559 w 914400"/>
                <a:gd name="connsiteY4-20" fmla="*/ 8877 h 1207363"/>
                <a:gd name="connsiteX0-21" fmla="*/ 0 w 301841"/>
                <a:gd name="connsiteY0-22" fmla="*/ 8877 h 1207363"/>
                <a:gd name="connsiteX1-23" fmla="*/ 301841 w 301841"/>
                <a:gd name="connsiteY1-24" fmla="*/ 0 h 1207363"/>
                <a:gd name="connsiteX2-25" fmla="*/ 301841 w 301841"/>
                <a:gd name="connsiteY2-26" fmla="*/ 1207363 h 1207363"/>
                <a:gd name="connsiteX3-27" fmla="*/ 186432 w 301841"/>
                <a:gd name="connsiteY3-28" fmla="*/ 408372 h 1207363"/>
                <a:gd name="connsiteX4-29" fmla="*/ 0 w 301841"/>
                <a:gd name="connsiteY4-30" fmla="*/ 8877 h 1207363"/>
                <a:gd name="connsiteX0-31" fmla="*/ 0 w 133166"/>
                <a:gd name="connsiteY0-32" fmla="*/ 0 h 1207364"/>
                <a:gd name="connsiteX1-33" fmla="*/ 133166 w 133166"/>
                <a:gd name="connsiteY1-34" fmla="*/ 1 h 1207364"/>
                <a:gd name="connsiteX2-35" fmla="*/ 133166 w 133166"/>
                <a:gd name="connsiteY2-36" fmla="*/ 1207364 h 1207364"/>
                <a:gd name="connsiteX3-37" fmla="*/ 17757 w 133166"/>
                <a:gd name="connsiteY3-38" fmla="*/ 408373 h 1207364"/>
                <a:gd name="connsiteX4-39" fmla="*/ 0 w 133166"/>
                <a:gd name="connsiteY4-40" fmla="*/ 0 h 1207364"/>
                <a:gd name="connsiteX0-41" fmla="*/ 0 w 142044"/>
                <a:gd name="connsiteY0-42" fmla="*/ 0 h 408373"/>
                <a:gd name="connsiteX1-43" fmla="*/ 133166 w 142044"/>
                <a:gd name="connsiteY1-44" fmla="*/ 1 h 408373"/>
                <a:gd name="connsiteX2-45" fmla="*/ 142044 w 142044"/>
                <a:gd name="connsiteY2-46" fmla="*/ 301842 h 408373"/>
                <a:gd name="connsiteX3-47" fmla="*/ 17757 w 142044"/>
                <a:gd name="connsiteY3-48" fmla="*/ 408373 h 408373"/>
                <a:gd name="connsiteX4-49" fmla="*/ 0 w 142044"/>
                <a:gd name="connsiteY4-50" fmla="*/ 0 h 408373"/>
                <a:gd name="connsiteX0-51" fmla="*/ 0 w 133166"/>
                <a:gd name="connsiteY0-52" fmla="*/ 0 h 408373"/>
                <a:gd name="connsiteX1-53" fmla="*/ 133166 w 133166"/>
                <a:gd name="connsiteY1-54" fmla="*/ 1 h 408373"/>
                <a:gd name="connsiteX2-55" fmla="*/ 118293 w 133166"/>
                <a:gd name="connsiteY2-56" fmla="*/ 313717 h 408373"/>
                <a:gd name="connsiteX3-57" fmla="*/ 17757 w 133166"/>
                <a:gd name="connsiteY3-58" fmla="*/ 408373 h 408373"/>
                <a:gd name="connsiteX4-59" fmla="*/ 0 w 133166"/>
                <a:gd name="connsiteY4-60" fmla="*/ 0 h 408373"/>
                <a:gd name="connsiteX0-61" fmla="*/ 0 w 118293"/>
                <a:gd name="connsiteY0-62" fmla="*/ 5937 h 414310"/>
                <a:gd name="connsiteX1-63" fmla="*/ 115353 w 118293"/>
                <a:gd name="connsiteY1-64" fmla="*/ 0 h 414310"/>
                <a:gd name="connsiteX2-65" fmla="*/ 118293 w 118293"/>
                <a:gd name="connsiteY2-66" fmla="*/ 319654 h 414310"/>
                <a:gd name="connsiteX3-67" fmla="*/ 17757 w 118293"/>
                <a:gd name="connsiteY3-68" fmla="*/ 414310 h 414310"/>
                <a:gd name="connsiteX4-69" fmla="*/ 0 w 118293"/>
                <a:gd name="connsiteY4-70" fmla="*/ 5937 h 414310"/>
                <a:gd name="connsiteX0-71" fmla="*/ 0 w 118293"/>
                <a:gd name="connsiteY0-72" fmla="*/ 5937 h 366809"/>
                <a:gd name="connsiteX1-73" fmla="*/ 115353 w 118293"/>
                <a:gd name="connsiteY1-74" fmla="*/ 0 h 366809"/>
                <a:gd name="connsiteX2-75" fmla="*/ 118293 w 118293"/>
                <a:gd name="connsiteY2-76" fmla="*/ 319654 h 366809"/>
                <a:gd name="connsiteX3-77" fmla="*/ 5882 w 118293"/>
                <a:gd name="connsiteY3-78" fmla="*/ 366809 h 366809"/>
                <a:gd name="connsiteX4-79" fmla="*/ 0 w 118293"/>
                <a:gd name="connsiteY4-80" fmla="*/ 5937 h 366809"/>
                <a:gd name="connsiteX0-81" fmla="*/ 0 w 115353"/>
                <a:gd name="connsiteY0-82" fmla="*/ 5937 h 366809"/>
                <a:gd name="connsiteX1-83" fmla="*/ 115353 w 115353"/>
                <a:gd name="connsiteY1-84" fmla="*/ 0 h 366809"/>
                <a:gd name="connsiteX2-85" fmla="*/ 112356 w 115353"/>
                <a:gd name="connsiteY2-86" fmla="*/ 278091 h 366809"/>
                <a:gd name="connsiteX3-87" fmla="*/ 5882 w 115353"/>
                <a:gd name="connsiteY3-88" fmla="*/ 366809 h 366809"/>
                <a:gd name="connsiteX4-89" fmla="*/ 0 w 115353"/>
                <a:gd name="connsiteY4-90" fmla="*/ 5937 h 36680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15353" h="366809">
                  <a:moveTo>
                    <a:pt x="0" y="5937"/>
                  </a:moveTo>
                  <a:lnTo>
                    <a:pt x="115353" y="0"/>
                  </a:lnTo>
                  <a:lnTo>
                    <a:pt x="112356" y="278091"/>
                  </a:lnTo>
                  <a:lnTo>
                    <a:pt x="5882" y="366809"/>
                  </a:lnTo>
                  <a:cubicBezTo>
                    <a:pt x="3921" y="246518"/>
                    <a:pt x="1961" y="126228"/>
                    <a:pt x="0" y="5937"/>
                  </a:cubicBezTo>
                  <a:close/>
                </a:path>
              </a:pathLst>
            </a:custGeom>
            <a:solidFill>
              <a:srgbClr val="CAB8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cs typeface="+mn-ea"/>
                <a:sym typeface="+mn-lt"/>
              </a:endParaRPr>
            </a:p>
          </p:txBody>
        </p:sp>
        <p:sp>
          <p:nvSpPr>
            <p:cNvPr id="26" name="Rectangle 6"/>
            <p:cNvSpPr/>
            <p:nvPr/>
          </p:nvSpPr>
          <p:spPr>
            <a:xfrm flipH="1">
              <a:off x="1487532" y="2017033"/>
              <a:ext cx="2952328" cy="288033"/>
            </a:xfrm>
            <a:custGeom>
              <a:avLst/>
              <a:gdLst>
                <a:gd name="connsiteX0" fmla="*/ 0 w 5285462"/>
                <a:gd name="connsiteY0" fmla="*/ 0 h 576064"/>
                <a:gd name="connsiteX1" fmla="*/ 4724629 w 5285462"/>
                <a:gd name="connsiteY1" fmla="*/ 0 h 576064"/>
                <a:gd name="connsiteX2" fmla="*/ 5285462 w 5285462"/>
                <a:gd name="connsiteY2" fmla="*/ 576064 h 576064"/>
                <a:gd name="connsiteX3" fmla="*/ 0 w 5285462"/>
                <a:gd name="connsiteY3" fmla="*/ 576064 h 576064"/>
                <a:gd name="connsiteX4" fmla="*/ 0 w 5285462"/>
                <a:gd name="connsiteY4" fmla="*/ 0 h 576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85462" h="576064">
                  <a:moveTo>
                    <a:pt x="0" y="0"/>
                  </a:moveTo>
                  <a:lnTo>
                    <a:pt x="4724629" y="0"/>
                  </a:lnTo>
                  <a:lnTo>
                    <a:pt x="5285462" y="576064"/>
                  </a:lnTo>
                  <a:lnTo>
                    <a:pt x="0" y="57606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cs typeface="+mn-ea"/>
                <a:sym typeface="+mn-lt"/>
              </a:endParaRPr>
            </a:p>
          </p:txBody>
        </p:sp>
      </p:grpSp>
      <p:sp>
        <p:nvSpPr>
          <p:cNvPr id="27" name="TextBox 25"/>
          <p:cNvSpPr txBox="1"/>
          <p:nvPr/>
        </p:nvSpPr>
        <p:spPr>
          <a:xfrm>
            <a:off x="7394470" y="3954974"/>
            <a:ext cx="24961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cs typeface="+mn-ea"/>
                <a:sym typeface="+mn-lt"/>
              </a:rPr>
              <a:t>2020  Your Text Here</a:t>
            </a:r>
            <a:endParaRPr lang="ko-KR" altLang="en-US" sz="1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8" name="Group 26"/>
          <p:cNvGrpSpPr/>
          <p:nvPr/>
        </p:nvGrpSpPr>
        <p:grpSpPr>
          <a:xfrm>
            <a:off x="1512992" y="5175414"/>
            <a:ext cx="301202" cy="301202"/>
            <a:chOff x="4972700" y="3925047"/>
            <a:chExt cx="391388" cy="391388"/>
          </a:xfrm>
        </p:grpSpPr>
        <p:sp>
          <p:nvSpPr>
            <p:cNvPr id="29" name="Oval 27"/>
            <p:cNvSpPr/>
            <p:nvPr/>
          </p:nvSpPr>
          <p:spPr>
            <a:xfrm>
              <a:off x="4972700" y="3925047"/>
              <a:ext cx="391388" cy="391388"/>
            </a:xfrm>
            <a:prstGeom prst="ellipse">
              <a:avLst/>
            </a:prstGeom>
            <a:solidFill>
              <a:srgbClr val="CAB8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cs typeface="+mn-ea"/>
                <a:sym typeface="+mn-lt"/>
              </a:endParaRPr>
            </a:p>
          </p:txBody>
        </p:sp>
        <p:sp>
          <p:nvSpPr>
            <p:cNvPr id="30" name="Chevron 29"/>
            <p:cNvSpPr/>
            <p:nvPr/>
          </p:nvSpPr>
          <p:spPr>
            <a:xfrm>
              <a:off x="5096925" y="4011172"/>
              <a:ext cx="157394" cy="215077"/>
            </a:xfrm>
            <a:prstGeom prst="chevron">
              <a:avLst>
                <a:gd name="adj" fmla="val 59907"/>
              </a:avLst>
            </a:prstGeom>
            <a:solidFill>
              <a:schemeClr val="bg1">
                <a:alpha val="9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1" name="32"/>
          <p:cNvGrpSpPr/>
          <p:nvPr/>
        </p:nvGrpSpPr>
        <p:grpSpPr>
          <a:xfrm>
            <a:off x="1873030" y="5146843"/>
            <a:ext cx="9070587" cy="824998"/>
            <a:chOff x="971599" y="4571604"/>
            <a:chExt cx="7694910" cy="824998"/>
          </a:xfrm>
        </p:grpSpPr>
        <p:sp>
          <p:nvSpPr>
            <p:cNvPr id="32" name="TextBox 30"/>
            <p:cNvSpPr txBox="1"/>
            <p:nvPr/>
          </p:nvSpPr>
          <p:spPr>
            <a:xfrm>
              <a:off x="971600" y="4571604"/>
              <a:ext cx="7694909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Contents Here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3" name="TextBox 31"/>
            <p:cNvSpPr txBox="1"/>
            <p:nvPr/>
          </p:nvSpPr>
          <p:spPr>
            <a:xfrm>
              <a:off x="971599" y="4934937"/>
              <a:ext cx="769490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rgbClr val="262626"/>
                  </a:solidFill>
                  <a:cs typeface="+mn-ea"/>
                  <a:sym typeface="+mn-lt"/>
                </a:rPr>
                <a:t>Get a modern PowerPoint  Presentation that is beautifully designed. I hope and I believe that this Template will your Time, Money and Reputation.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4" name="26"/>
          <p:cNvGrpSpPr/>
          <p:nvPr/>
        </p:nvGrpSpPr>
        <p:grpSpPr>
          <a:xfrm>
            <a:off x="7947482" y="1874367"/>
            <a:ext cx="3349577" cy="1104171"/>
            <a:chOff x="6382384" y="1340768"/>
            <a:chExt cx="2555777" cy="1104171"/>
          </a:xfrm>
        </p:grpSpPr>
        <p:sp>
          <p:nvSpPr>
            <p:cNvPr id="35" name="TextBox 33"/>
            <p:cNvSpPr txBox="1"/>
            <p:nvPr/>
          </p:nvSpPr>
          <p:spPr>
            <a:xfrm>
              <a:off x="6382384" y="1340768"/>
              <a:ext cx="2555777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6" name="TextBox 34"/>
            <p:cNvSpPr txBox="1"/>
            <p:nvPr/>
          </p:nvSpPr>
          <p:spPr>
            <a:xfrm>
              <a:off x="6382385" y="1613942"/>
              <a:ext cx="255577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rgbClr val="262626"/>
                  </a:solidFill>
                  <a:cs typeface="+mn-ea"/>
                  <a:sym typeface="+mn-lt"/>
                </a:rPr>
                <a:t>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37" name="Rectangle 16"/>
          <p:cNvSpPr/>
          <p:nvPr/>
        </p:nvSpPr>
        <p:spPr>
          <a:xfrm rot="2700000">
            <a:off x="1684329" y="2149966"/>
            <a:ext cx="313883" cy="56273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rgbClr val="8289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38" name="Teardrop 1"/>
          <p:cNvSpPr/>
          <p:nvPr/>
        </p:nvSpPr>
        <p:spPr>
          <a:xfrm rot="18805991">
            <a:off x="6825808" y="2186492"/>
            <a:ext cx="444835" cy="440194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rgbClr val="CAB8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4992999" y="1560424"/>
            <a:ext cx="2206002" cy="1880958"/>
            <a:chOff x="4669360" y="1703658"/>
            <a:chExt cx="2853279" cy="2432862"/>
          </a:xfrm>
        </p:grpSpPr>
        <p:pic>
          <p:nvPicPr>
            <p:cNvPr id="7" name="图形 6"/>
            <p:cNvPicPr>
              <a:picLocks noChangeAspect="1"/>
            </p:cNvPicPr>
            <p:nvPr userDrawn="1"/>
          </p:nvPicPr>
          <p:blipFill>
            <a:blip r:embed="rId1"/>
            <a:stretch>
              <a:fillRect/>
            </a:stretch>
          </p:blipFill>
          <p:spPr>
            <a:xfrm>
              <a:off x="4669360" y="2721479"/>
              <a:ext cx="2853279" cy="1415041"/>
            </a:xfrm>
            <a:prstGeom prst="rect">
              <a:avLst/>
            </a:prstGeom>
          </p:spPr>
        </p:pic>
        <p:sp>
          <p:nvSpPr>
            <p:cNvPr id="8" name="椭圆 7"/>
            <p:cNvSpPr/>
            <p:nvPr userDrawn="1"/>
          </p:nvSpPr>
          <p:spPr>
            <a:xfrm>
              <a:off x="5083214" y="1703658"/>
              <a:ext cx="2025569" cy="2025569"/>
            </a:xfrm>
            <a:prstGeom prst="ellipse">
              <a:avLst/>
            </a:prstGeom>
            <a:solidFill>
              <a:srgbClr val="BDC2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5506736" y="1800487"/>
            <a:ext cx="117852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600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zh-CN" altLang="en-US" sz="6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157006" y="3405577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E0CCB4"/>
                </a:solidFill>
                <a:cs typeface="+mn-ea"/>
                <a:sym typeface="+mn-lt"/>
              </a:rPr>
              <a:t>输入标题文本</a:t>
            </a:r>
            <a:endParaRPr lang="zh-CN" altLang="en-US" sz="4800" b="1" dirty="0">
              <a:solidFill>
                <a:srgbClr val="E0CCB4"/>
              </a:solidFill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95343" y="4145601"/>
            <a:ext cx="480131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400" b="1" dirty="0">
                <a:solidFill>
                  <a:srgbClr val="373C3F"/>
                </a:solidFill>
                <a:cs typeface="+mn-ea"/>
                <a:sym typeface="+mn-lt"/>
              </a:rPr>
              <a:t>Enter the title text here</a:t>
            </a:r>
            <a:endParaRPr lang="zh-CN" altLang="en-US" sz="1400" b="1" dirty="0">
              <a:solidFill>
                <a:srgbClr val="373C3F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946847" y="4508806"/>
            <a:ext cx="6298306" cy="890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cs typeface="+mn-ea"/>
                <a:sym typeface="+mn-lt"/>
              </a:rPr>
              <a:t>Lorem ipsum dolor sit amet, consectetuer adipiscing elit. Maecenas porttitor congue massa. Fusce posuere, magna sed pulvinar ultricies, purus lectus </a:t>
            </a:r>
            <a:r>
              <a:rPr lang="en-US" altLang="zh-CN" sz="1200" dirty="0" err="1">
                <a:cs typeface="+mn-ea"/>
                <a:sym typeface="+mn-lt"/>
              </a:rPr>
              <a:t>malesuada</a:t>
            </a:r>
            <a:r>
              <a:rPr lang="en-US" altLang="zh-CN" sz="1200" dirty="0">
                <a:cs typeface="+mn-ea"/>
                <a:sym typeface="+mn-lt"/>
              </a:rPr>
              <a:t> libero</a:t>
            </a:r>
            <a:endParaRPr lang="en-US" altLang="zh-CN" sz="12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157006" y="514289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828979"/>
                </a:solidFill>
                <a:cs typeface="+mn-ea"/>
                <a:sym typeface="+mn-lt"/>
              </a:rPr>
              <a:t>此处输入标题文本</a:t>
            </a:r>
            <a:endParaRPr lang="zh-CN" altLang="en-US" sz="3600" b="1" dirty="0">
              <a:solidFill>
                <a:srgbClr val="828979"/>
              </a:solidFill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95341" y="1018306"/>
            <a:ext cx="480131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400" b="1" dirty="0">
                <a:solidFill>
                  <a:srgbClr val="BDC2BC"/>
                </a:solidFill>
                <a:cs typeface="+mn-ea"/>
                <a:sym typeface="+mn-lt"/>
              </a:rPr>
              <a:t>Enter the title text here</a:t>
            </a:r>
            <a:endParaRPr lang="zh-CN" altLang="en-US" sz="1400" b="1" dirty="0">
              <a:solidFill>
                <a:srgbClr val="BDC2BC"/>
              </a:solidFill>
              <a:cs typeface="+mn-ea"/>
              <a:sym typeface="+mn-lt"/>
            </a:endParaRPr>
          </a:p>
        </p:txBody>
      </p:sp>
      <p:sp>
        <p:nvSpPr>
          <p:cNvPr id="5" name="TextBox 8"/>
          <p:cNvSpPr txBox="1"/>
          <p:nvPr/>
        </p:nvSpPr>
        <p:spPr>
          <a:xfrm>
            <a:off x="4560119" y="5659802"/>
            <a:ext cx="3071762" cy="646331"/>
          </a:xfrm>
          <a:prstGeom prst="rect">
            <a:avLst/>
          </a:prstGeom>
          <a:solidFill>
            <a:srgbClr val="82897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+mn-ea"/>
                <a:sym typeface="+mn-lt"/>
              </a:rPr>
              <a:t>Get a modern PowerPoint  Presentation that is beautifully designed. </a:t>
            </a:r>
            <a:endParaRPr lang="en-US" altLang="ko-KR" sz="1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Content Placeholder 3"/>
          <p:cNvSpPr txBox="1"/>
          <p:nvPr/>
        </p:nvSpPr>
        <p:spPr>
          <a:xfrm>
            <a:off x="4560120" y="5335245"/>
            <a:ext cx="3071761" cy="322257"/>
          </a:xfrm>
          <a:prstGeom prst="rect">
            <a:avLst/>
          </a:prstGeom>
          <a:solidFill>
            <a:srgbClr val="E0CCB4"/>
          </a:solidFill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1400" b="1" dirty="0">
                <a:solidFill>
                  <a:schemeClr val="bg1"/>
                </a:solidFill>
                <a:cs typeface="+mn-ea"/>
                <a:sym typeface="+mn-lt"/>
              </a:rPr>
              <a:t>Content Here</a:t>
            </a:r>
            <a:endParaRPr lang="ko-KR" altLang="en-US" sz="1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Content Placeholder 3"/>
          <p:cNvSpPr txBox="1"/>
          <p:nvPr/>
        </p:nvSpPr>
        <p:spPr>
          <a:xfrm>
            <a:off x="791023" y="2212835"/>
            <a:ext cx="2376618" cy="401952"/>
          </a:xfrm>
          <a:prstGeom prst="rect">
            <a:avLst/>
          </a:prstGeom>
          <a:solidFill>
            <a:srgbClr val="BDC2BC"/>
          </a:solidFill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2400" b="1" dirty="0">
                <a:solidFill>
                  <a:schemeClr val="bg1"/>
                </a:solidFill>
                <a:cs typeface="+mn-ea"/>
                <a:sym typeface="+mn-lt"/>
              </a:rPr>
              <a:t>Content Here</a:t>
            </a:r>
            <a:endParaRPr lang="ko-KR" alt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12"/>
          <p:cNvSpPr/>
          <p:nvPr/>
        </p:nvSpPr>
        <p:spPr>
          <a:xfrm rot="894111">
            <a:off x="6012325" y="3914983"/>
            <a:ext cx="83080" cy="451072"/>
          </a:xfrm>
          <a:prstGeom prst="rect">
            <a:avLst/>
          </a:prstGeom>
          <a:solidFill>
            <a:srgbClr val="8289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10" name="14"/>
          <p:cNvSpPr/>
          <p:nvPr/>
        </p:nvSpPr>
        <p:spPr>
          <a:xfrm>
            <a:off x="6178113" y="2430334"/>
            <a:ext cx="859582" cy="605477"/>
          </a:xfrm>
          <a:custGeom>
            <a:avLst/>
            <a:gdLst>
              <a:gd name="connsiteX0" fmla="*/ 182319 w 931229"/>
              <a:gd name="connsiteY0" fmla="*/ 476834 h 617079"/>
              <a:gd name="connsiteX1" fmla="*/ 423541 w 931229"/>
              <a:gd name="connsiteY1" fmla="*/ 339394 h 617079"/>
              <a:gd name="connsiteX2" fmla="*/ 516103 w 931229"/>
              <a:gd name="connsiteY2" fmla="*/ 617079 h 617079"/>
              <a:gd name="connsiteX3" fmla="*/ 0 w 931229"/>
              <a:gd name="connsiteY3" fmla="*/ 448785 h 617079"/>
              <a:gd name="connsiteX4" fmla="*/ 274881 w 931229"/>
              <a:gd name="connsiteY4" fmla="*/ 0 h 617079"/>
              <a:gd name="connsiteX5" fmla="*/ 504883 w 931229"/>
              <a:gd name="connsiteY5" fmla="*/ 235612 h 617079"/>
              <a:gd name="connsiteX6" fmla="*/ 765740 w 931229"/>
              <a:gd name="connsiteY6" fmla="*/ 159879 h 617079"/>
              <a:gd name="connsiteX7" fmla="*/ 931229 w 931229"/>
              <a:gd name="connsiteY7" fmla="*/ 403906 h 617079"/>
              <a:gd name="connsiteX0-1" fmla="*/ 182319 w 931922"/>
              <a:gd name="connsiteY0-2" fmla="*/ 476834 h 617079"/>
              <a:gd name="connsiteX1-3" fmla="*/ 423541 w 931922"/>
              <a:gd name="connsiteY1-4" fmla="*/ 339394 h 617079"/>
              <a:gd name="connsiteX2-5" fmla="*/ 516103 w 931922"/>
              <a:gd name="connsiteY2-6" fmla="*/ 617079 h 617079"/>
              <a:gd name="connsiteX3-7" fmla="*/ 0 w 931922"/>
              <a:gd name="connsiteY3-8" fmla="*/ 448785 h 617079"/>
              <a:gd name="connsiteX4-9" fmla="*/ 274881 w 931922"/>
              <a:gd name="connsiteY4-10" fmla="*/ 0 h 617079"/>
              <a:gd name="connsiteX5-11" fmla="*/ 504883 w 931922"/>
              <a:gd name="connsiteY5-12" fmla="*/ 235612 h 617079"/>
              <a:gd name="connsiteX6-13" fmla="*/ 765740 w 931922"/>
              <a:gd name="connsiteY6-14" fmla="*/ 159879 h 617079"/>
              <a:gd name="connsiteX7-15" fmla="*/ 931229 w 931922"/>
              <a:gd name="connsiteY7-16" fmla="*/ 403906 h 617079"/>
              <a:gd name="connsiteX0-17" fmla="*/ 182319 w 931922"/>
              <a:gd name="connsiteY0-18" fmla="*/ 476834 h 617079"/>
              <a:gd name="connsiteX1-19" fmla="*/ 423541 w 931922"/>
              <a:gd name="connsiteY1-20" fmla="*/ 339394 h 617079"/>
              <a:gd name="connsiteX2-21" fmla="*/ 516103 w 931922"/>
              <a:gd name="connsiteY2-22" fmla="*/ 617079 h 617079"/>
              <a:gd name="connsiteX3-23" fmla="*/ 0 w 931922"/>
              <a:gd name="connsiteY3-24" fmla="*/ 448785 h 617079"/>
              <a:gd name="connsiteX4-25" fmla="*/ 274881 w 931922"/>
              <a:gd name="connsiteY4-26" fmla="*/ 0 h 617079"/>
              <a:gd name="connsiteX5-27" fmla="*/ 504883 w 931922"/>
              <a:gd name="connsiteY5-28" fmla="*/ 235612 h 617079"/>
              <a:gd name="connsiteX6-29" fmla="*/ 765740 w 931922"/>
              <a:gd name="connsiteY6-30" fmla="*/ 159879 h 617079"/>
              <a:gd name="connsiteX7-31" fmla="*/ 931229 w 931922"/>
              <a:gd name="connsiteY7-32" fmla="*/ 403906 h 617079"/>
              <a:gd name="connsiteX0-33" fmla="*/ 182319 w 931968"/>
              <a:gd name="connsiteY0-34" fmla="*/ 476834 h 617079"/>
              <a:gd name="connsiteX1-35" fmla="*/ 423541 w 931968"/>
              <a:gd name="connsiteY1-36" fmla="*/ 339394 h 617079"/>
              <a:gd name="connsiteX2-37" fmla="*/ 516103 w 931968"/>
              <a:gd name="connsiteY2-38" fmla="*/ 617079 h 617079"/>
              <a:gd name="connsiteX3-39" fmla="*/ 0 w 931968"/>
              <a:gd name="connsiteY3-40" fmla="*/ 448785 h 617079"/>
              <a:gd name="connsiteX4-41" fmla="*/ 274881 w 931968"/>
              <a:gd name="connsiteY4-42" fmla="*/ 0 h 617079"/>
              <a:gd name="connsiteX5-43" fmla="*/ 504883 w 931968"/>
              <a:gd name="connsiteY5-44" fmla="*/ 235612 h 617079"/>
              <a:gd name="connsiteX6-45" fmla="*/ 765740 w 931968"/>
              <a:gd name="connsiteY6-46" fmla="*/ 159879 h 617079"/>
              <a:gd name="connsiteX7-47" fmla="*/ 931229 w 931968"/>
              <a:gd name="connsiteY7-48" fmla="*/ 403906 h 617079"/>
              <a:gd name="connsiteX0-49" fmla="*/ 182319 w 932698"/>
              <a:gd name="connsiteY0-50" fmla="*/ 476834 h 617079"/>
              <a:gd name="connsiteX1-51" fmla="*/ 423541 w 932698"/>
              <a:gd name="connsiteY1-52" fmla="*/ 339394 h 617079"/>
              <a:gd name="connsiteX2-53" fmla="*/ 516103 w 932698"/>
              <a:gd name="connsiteY2-54" fmla="*/ 617079 h 617079"/>
              <a:gd name="connsiteX3-55" fmla="*/ 0 w 932698"/>
              <a:gd name="connsiteY3-56" fmla="*/ 448785 h 617079"/>
              <a:gd name="connsiteX4-57" fmla="*/ 274881 w 932698"/>
              <a:gd name="connsiteY4-58" fmla="*/ 0 h 617079"/>
              <a:gd name="connsiteX5-59" fmla="*/ 504883 w 932698"/>
              <a:gd name="connsiteY5-60" fmla="*/ 235612 h 617079"/>
              <a:gd name="connsiteX6-61" fmla="*/ 765740 w 932698"/>
              <a:gd name="connsiteY6-62" fmla="*/ 159879 h 617079"/>
              <a:gd name="connsiteX7-63" fmla="*/ 931229 w 932698"/>
              <a:gd name="connsiteY7-64" fmla="*/ 403906 h 617079"/>
              <a:gd name="connsiteX0-65" fmla="*/ 182319 w 932698"/>
              <a:gd name="connsiteY0-66" fmla="*/ 476834 h 617079"/>
              <a:gd name="connsiteX1-67" fmla="*/ 423541 w 932698"/>
              <a:gd name="connsiteY1-68" fmla="*/ 339394 h 617079"/>
              <a:gd name="connsiteX2-69" fmla="*/ 516103 w 932698"/>
              <a:gd name="connsiteY2-70" fmla="*/ 617079 h 617079"/>
              <a:gd name="connsiteX3-71" fmla="*/ 0 w 932698"/>
              <a:gd name="connsiteY3-72" fmla="*/ 448785 h 617079"/>
              <a:gd name="connsiteX4-73" fmla="*/ 274881 w 932698"/>
              <a:gd name="connsiteY4-74" fmla="*/ 0 h 617079"/>
              <a:gd name="connsiteX5-75" fmla="*/ 504883 w 932698"/>
              <a:gd name="connsiteY5-76" fmla="*/ 235612 h 617079"/>
              <a:gd name="connsiteX6-77" fmla="*/ 765740 w 932698"/>
              <a:gd name="connsiteY6-78" fmla="*/ 159879 h 617079"/>
              <a:gd name="connsiteX7-79" fmla="*/ 931229 w 932698"/>
              <a:gd name="connsiteY7-80" fmla="*/ 403906 h 617079"/>
              <a:gd name="connsiteX0-81" fmla="*/ 182319 w 932698"/>
              <a:gd name="connsiteY0-82" fmla="*/ 476834 h 617079"/>
              <a:gd name="connsiteX1-83" fmla="*/ 423541 w 932698"/>
              <a:gd name="connsiteY1-84" fmla="*/ 339394 h 617079"/>
              <a:gd name="connsiteX2-85" fmla="*/ 516103 w 932698"/>
              <a:gd name="connsiteY2-86" fmla="*/ 617079 h 617079"/>
              <a:gd name="connsiteX3-87" fmla="*/ 0 w 932698"/>
              <a:gd name="connsiteY3-88" fmla="*/ 448785 h 617079"/>
              <a:gd name="connsiteX4-89" fmla="*/ 274881 w 932698"/>
              <a:gd name="connsiteY4-90" fmla="*/ 0 h 617079"/>
              <a:gd name="connsiteX5-91" fmla="*/ 477341 w 932698"/>
              <a:gd name="connsiteY5-92" fmla="*/ 243874 h 617079"/>
              <a:gd name="connsiteX6-93" fmla="*/ 765740 w 932698"/>
              <a:gd name="connsiteY6-94" fmla="*/ 159879 h 617079"/>
              <a:gd name="connsiteX7-95" fmla="*/ 931229 w 932698"/>
              <a:gd name="connsiteY7-96" fmla="*/ 403906 h 617079"/>
              <a:gd name="connsiteX0-97" fmla="*/ 182319 w 932698"/>
              <a:gd name="connsiteY0-98" fmla="*/ 476834 h 617079"/>
              <a:gd name="connsiteX1-99" fmla="*/ 423541 w 932698"/>
              <a:gd name="connsiteY1-100" fmla="*/ 339394 h 617079"/>
              <a:gd name="connsiteX2-101" fmla="*/ 516103 w 932698"/>
              <a:gd name="connsiteY2-102" fmla="*/ 617079 h 617079"/>
              <a:gd name="connsiteX3-103" fmla="*/ 0 w 932698"/>
              <a:gd name="connsiteY3-104" fmla="*/ 448785 h 617079"/>
              <a:gd name="connsiteX4-105" fmla="*/ 274881 w 932698"/>
              <a:gd name="connsiteY4-106" fmla="*/ 0 h 617079"/>
              <a:gd name="connsiteX5-107" fmla="*/ 477341 w 932698"/>
              <a:gd name="connsiteY5-108" fmla="*/ 243874 h 617079"/>
              <a:gd name="connsiteX6-109" fmla="*/ 765740 w 932698"/>
              <a:gd name="connsiteY6-110" fmla="*/ 159879 h 617079"/>
              <a:gd name="connsiteX7-111" fmla="*/ 931229 w 932698"/>
              <a:gd name="connsiteY7-112" fmla="*/ 403906 h 617079"/>
              <a:gd name="connsiteX0-113" fmla="*/ 182319 w 932698"/>
              <a:gd name="connsiteY0-114" fmla="*/ 476834 h 617079"/>
              <a:gd name="connsiteX1-115" fmla="*/ 423541 w 932698"/>
              <a:gd name="connsiteY1-116" fmla="*/ 339394 h 617079"/>
              <a:gd name="connsiteX2-117" fmla="*/ 516103 w 932698"/>
              <a:gd name="connsiteY2-118" fmla="*/ 617079 h 617079"/>
              <a:gd name="connsiteX3-119" fmla="*/ 0 w 932698"/>
              <a:gd name="connsiteY3-120" fmla="*/ 448785 h 617079"/>
              <a:gd name="connsiteX4-121" fmla="*/ 274881 w 932698"/>
              <a:gd name="connsiteY4-122" fmla="*/ 0 h 617079"/>
              <a:gd name="connsiteX5-123" fmla="*/ 477341 w 932698"/>
              <a:gd name="connsiteY5-124" fmla="*/ 243874 h 617079"/>
              <a:gd name="connsiteX6-125" fmla="*/ 765740 w 932698"/>
              <a:gd name="connsiteY6-126" fmla="*/ 159879 h 617079"/>
              <a:gd name="connsiteX7-127" fmla="*/ 931229 w 932698"/>
              <a:gd name="connsiteY7-128" fmla="*/ 403906 h 617079"/>
              <a:gd name="connsiteX0-129" fmla="*/ 182319 w 933062"/>
              <a:gd name="connsiteY0-130" fmla="*/ 476834 h 617079"/>
              <a:gd name="connsiteX1-131" fmla="*/ 423541 w 933062"/>
              <a:gd name="connsiteY1-132" fmla="*/ 339394 h 617079"/>
              <a:gd name="connsiteX2-133" fmla="*/ 516103 w 933062"/>
              <a:gd name="connsiteY2-134" fmla="*/ 617079 h 617079"/>
              <a:gd name="connsiteX3-135" fmla="*/ 0 w 933062"/>
              <a:gd name="connsiteY3-136" fmla="*/ 448785 h 617079"/>
              <a:gd name="connsiteX4-137" fmla="*/ 274881 w 933062"/>
              <a:gd name="connsiteY4-138" fmla="*/ 0 h 617079"/>
              <a:gd name="connsiteX5-139" fmla="*/ 477341 w 933062"/>
              <a:gd name="connsiteY5-140" fmla="*/ 243874 h 617079"/>
              <a:gd name="connsiteX6-141" fmla="*/ 765740 w 933062"/>
              <a:gd name="connsiteY6-142" fmla="*/ 159879 h 617079"/>
              <a:gd name="connsiteX7-143" fmla="*/ 931229 w 933062"/>
              <a:gd name="connsiteY7-144" fmla="*/ 403906 h 617079"/>
              <a:gd name="connsiteX0-145" fmla="*/ 182319 w 933062"/>
              <a:gd name="connsiteY0-146" fmla="*/ 476834 h 617079"/>
              <a:gd name="connsiteX1-147" fmla="*/ 423541 w 933062"/>
              <a:gd name="connsiteY1-148" fmla="*/ 339394 h 617079"/>
              <a:gd name="connsiteX2-149" fmla="*/ 516103 w 933062"/>
              <a:gd name="connsiteY2-150" fmla="*/ 617079 h 617079"/>
              <a:gd name="connsiteX3-151" fmla="*/ 0 w 933062"/>
              <a:gd name="connsiteY3-152" fmla="*/ 448785 h 617079"/>
              <a:gd name="connsiteX4-153" fmla="*/ 274881 w 933062"/>
              <a:gd name="connsiteY4-154" fmla="*/ 0 h 617079"/>
              <a:gd name="connsiteX5-155" fmla="*/ 477341 w 933062"/>
              <a:gd name="connsiteY5-156" fmla="*/ 243874 h 617079"/>
              <a:gd name="connsiteX6-157" fmla="*/ 765740 w 933062"/>
              <a:gd name="connsiteY6-158" fmla="*/ 159879 h 617079"/>
              <a:gd name="connsiteX7-159" fmla="*/ 931229 w 933062"/>
              <a:gd name="connsiteY7-160" fmla="*/ 403906 h 617079"/>
              <a:gd name="connsiteX0-161" fmla="*/ 182319 w 934161"/>
              <a:gd name="connsiteY0-162" fmla="*/ 476834 h 617079"/>
              <a:gd name="connsiteX1-163" fmla="*/ 423541 w 934161"/>
              <a:gd name="connsiteY1-164" fmla="*/ 339394 h 617079"/>
              <a:gd name="connsiteX2-165" fmla="*/ 516103 w 934161"/>
              <a:gd name="connsiteY2-166" fmla="*/ 617079 h 617079"/>
              <a:gd name="connsiteX3-167" fmla="*/ 0 w 934161"/>
              <a:gd name="connsiteY3-168" fmla="*/ 448785 h 617079"/>
              <a:gd name="connsiteX4-169" fmla="*/ 274881 w 934161"/>
              <a:gd name="connsiteY4-170" fmla="*/ 0 h 617079"/>
              <a:gd name="connsiteX5-171" fmla="*/ 477341 w 934161"/>
              <a:gd name="connsiteY5-172" fmla="*/ 243874 h 617079"/>
              <a:gd name="connsiteX6-173" fmla="*/ 787773 w 934161"/>
              <a:gd name="connsiteY6-174" fmla="*/ 162633 h 617079"/>
              <a:gd name="connsiteX7-175" fmla="*/ 931229 w 934161"/>
              <a:gd name="connsiteY7-176" fmla="*/ 403906 h 617079"/>
              <a:gd name="connsiteX0-177" fmla="*/ 182319 w 933800"/>
              <a:gd name="connsiteY0-178" fmla="*/ 476834 h 617079"/>
              <a:gd name="connsiteX1-179" fmla="*/ 423541 w 933800"/>
              <a:gd name="connsiteY1-180" fmla="*/ 339394 h 617079"/>
              <a:gd name="connsiteX2-181" fmla="*/ 516103 w 933800"/>
              <a:gd name="connsiteY2-182" fmla="*/ 617079 h 617079"/>
              <a:gd name="connsiteX3-183" fmla="*/ 0 w 933800"/>
              <a:gd name="connsiteY3-184" fmla="*/ 448785 h 617079"/>
              <a:gd name="connsiteX4-185" fmla="*/ 274881 w 933800"/>
              <a:gd name="connsiteY4-186" fmla="*/ 0 h 617079"/>
              <a:gd name="connsiteX5-187" fmla="*/ 477341 w 933800"/>
              <a:gd name="connsiteY5-188" fmla="*/ 243874 h 617079"/>
              <a:gd name="connsiteX6-189" fmla="*/ 782265 w 933800"/>
              <a:gd name="connsiteY6-190" fmla="*/ 143353 h 617079"/>
              <a:gd name="connsiteX7-191" fmla="*/ 931229 w 933800"/>
              <a:gd name="connsiteY7-192" fmla="*/ 403906 h 617079"/>
              <a:gd name="connsiteX0-193" fmla="*/ 182319 w 933800"/>
              <a:gd name="connsiteY0-194" fmla="*/ 476834 h 617079"/>
              <a:gd name="connsiteX1-195" fmla="*/ 423541 w 933800"/>
              <a:gd name="connsiteY1-196" fmla="*/ 339394 h 617079"/>
              <a:gd name="connsiteX2-197" fmla="*/ 516103 w 933800"/>
              <a:gd name="connsiteY2-198" fmla="*/ 617079 h 617079"/>
              <a:gd name="connsiteX3-199" fmla="*/ 0 w 933800"/>
              <a:gd name="connsiteY3-200" fmla="*/ 448785 h 617079"/>
              <a:gd name="connsiteX4-201" fmla="*/ 274881 w 933800"/>
              <a:gd name="connsiteY4-202" fmla="*/ 0 h 617079"/>
              <a:gd name="connsiteX5-203" fmla="*/ 477341 w 933800"/>
              <a:gd name="connsiteY5-204" fmla="*/ 243874 h 617079"/>
              <a:gd name="connsiteX6-205" fmla="*/ 782265 w 933800"/>
              <a:gd name="connsiteY6-206" fmla="*/ 143353 h 617079"/>
              <a:gd name="connsiteX7-207" fmla="*/ 931229 w 933800"/>
              <a:gd name="connsiteY7-208" fmla="*/ 403906 h 617079"/>
              <a:gd name="connsiteX0-209" fmla="*/ 182319 w 935016"/>
              <a:gd name="connsiteY0-210" fmla="*/ 476834 h 617079"/>
              <a:gd name="connsiteX1-211" fmla="*/ 423541 w 935016"/>
              <a:gd name="connsiteY1-212" fmla="*/ 339394 h 617079"/>
              <a:gd name="connsiteX2-213" fmla="*/ 516103 w 935016"/>
              <a:gd name="connsiteY2-214" fmla="*/ 617079 h 617079"/>
              <a:gd name="connsiteX3-215" fmla="*/ 0 w 935016"/>
              <a:gd name="connsiteY3-216" fmla="*/ 448785 h 617079"/>
              <a:gd name="connsiteX4-217" fmla="*/ 274881 w 935016"/>
              <a:gd name="connsiteY4-218" fmla="*/ 0 h 617079"/>
              <a:gd name="connsiteX5-219" fmla="*/ 477341 w 935016"/>
              <a:gd name="connsiteY5-220" fmla="*/ 243874 h 617079"/>
              <a:gd name="connsiteX6-221" fmla="*/ 782265 w 935016"/>
              <a:gd name="connsiteY6-222" fmla="*/ 143353 h 617079"/>
              <a:gd name="connsiteX7-223" fmla="*/ 931229 w 935016"/>
              <a:gd name="connsiteY7-224" fmla="*/ 403906 h 617079"/>
              <a:gd name="connsiteX0-225" fmla="*/ 182319 w 932773"/>
              <a:gd name="connsiteY0-226" fmla="*/ 476834 h 617079"/>
              <a:gd name="connsiteX1-227" fmla="*/ 423541 w 932773"/>
              <a:gd name="connsiteY1-228" fmla="*/ 339394 h 617079"/>
              <a:gd name="connsiteX2-229" fmla="*/ 516103 w 932773"/>
              <a:gd name="connsiteY2-230" fmla="*/ 617079 h 617079"/>
              <a:gd name="connsiteX3-231" fmla="*/ 0 w 932773"/>
              <a:gd name="connsiteY3-232" fmla="*/ 448785 h 617079"/>
              <a:gd name="connsiteX4-233" fmla="*/ 274881 w 932773"/>
              <a:gd name="connsiteY4-234" fmla="*/ 0 h 617079"/>
              <a:gd name="connsiteX5-235" fmla="*/ 477341 w 932773"/>
              <a:gd name="connsiteY5-236" fmla="*/ 243874 h 617079"/>
              <a:gd name="connsiteX6-237" fmla="*/ 782265 w 932773"/>
              <a:gd name="connsiteY6-238" fmla="*/ 143353 h 617079"/>
              <a:gd name="connsiteX7-239" fmla="*/ 931229 w 932773"/>
              <a:gd name="connsiteY7-240" fmla="*/ 403906 h 617079"/>
              <a:gd name="connsiteX0-241" fmla="*/ 182319 w 932773"/>
              <a:gd name="connsiteY0-242" fmla="*/ 476834 h 617079"/>
              <a:gd name="connsiteX1-243" fmla="*/ 423541 w 932773"/>
              <a:gd name="connsiteY1-244" fmla="*/ 339394 h 617079"/>
              <a:gd name="connsiteX2-245" fmla="*/ 516103 w 932773"/>
              <a:gd name="connsiteY2-246" fmla="*/ 617079 h 617079"/>
              <a:gd name="connsiteX3-247" fmla="*/ 0 w 932773"/>
              <a:gd name="connsiteY3-248" fmla="*/ 448785 h 617079"/>
              <a:gd name="connsiteX4-249" fmla="*/ 274881 w 932773"/>
              <a:gd name="connsiteY4-250" fmla="*/ 0 h 617079"/>
              <a:gd name="connsiteX5-251" fmla="*/ 491112 w 932773"/>
              <a:gd name="connsiteY5-252" fmla="*/ 243874 h 617079"/>
              <a:gd name="connsiteX6-253" fmla="*/ 782265 w 932773"/>
              <a:gd name="connsiteY6-254" fmla="*/ 143353 h 617079"/>
              <a:gd name="connsiteX7-255" fmla="*/ 931229 w 932773"/>
              <a:gd name="connsiteY7-256" fmla="*/ 403906 h 617079"/>
              <a:gd name="connsiteX0-257" fmla="*/ 182319 w 932773"/>
              <a:gd name="connsiteY0-258" fmla="*/ 476834 h 617079"/>
              <a:gd name="connsiteX1-259" fmla="*/ 423541 w 932773"/>
              <a:gd name="connsiteY1-260" fmla="*/ 339394 h 617079"/>
              <a:gd name="connsiteX2-261" fmla="*/ 516103 w 932773"/>
              <a:gd name="connsiteY2-262" fmla="*/ 617079 h 617079"/>
              <a:gd name="connsiteX3-263" fmla="*/ 0 w 932773"/>
              <a:gd name="connsiteY3-264" fmla="*/ 448785 h 617079"/>
              <a:gd name="connsiteX4-265" fmla="*/ 274881 w 932773"/>
              <a:gd name="connsiteY4-266" fmla="*/ 0 h 617079"/>
              <a:gd name="connsiteX5-267" fmla="*/ 491112 w 932773"/>
              <a:gd name="connsiteY5-268" fmla="*/ 243874 h 617079"/>
              <a:gd name="connsiteX6-269" fmla="*/ 782265 w 932773"/>
              <a:gd name="connsiteY6-270" fmla="*/ 143353 h 617079"/>
              <a:gd name="connsiteX7-271" fmla="*/ 931229 w 932773"/>
              <a:gd name="connsiteY7-272" fmla="*/ 403906 h 617079"/>
              <a:gd name="connsiteX0-273" fmla="*/ 182319 w 932773"/>
              <a:gd name="connsiteY0-274" fmla="*/ 476834 h 617079"/>
              <a:gd name="connsiteX1-275" fmla="*/ 423541 w 932773"/>
              <a:gd name="connsiteY1-276" fmla="*/ 339394 h 617079"/>
              <a:gd name="connsiteX2-277" fmla="*/ 516103 w 932773"/>
              <a:gd name="connsiteY2-278" fmla="*/ 617079 h 617079"/>
              <a:gd name="connsiteX3-279" fmla="*/ 0 w 932773"/>
              <a:gd name="connsiteY3-280" fmla="*/ 448785 h 617079"/>
              <a:gd name="connsiteX4-281" fmla="*/ 239076 w 932773"/>
              <a:gd name="connsiteY4-282" fmla="*/ 0 h 617079"/>
              <a:gd name="connsiteX5-283" fmla="*/ 491112 w 932773"/>
              <a:gd name="connsiteY5-284" fmla="*/ 243874 h 617079"/>
              <a:gd name="connsiteX6-285" fmla="*/ 782265 w 932773"/>
              <a:gd name="connsiteY6-286" fmla="*/ 143353 h 617079"/>
              <a:gd name="connsiteX7-287" fmla="*/ 931229 w 932773"/>
              <a:gd name="connsiteY7-288" fmla="*/ 403906 h 617079"/>
              <a:gd name="connsiteX0-289" fmla="*/ 182319 w 932773"/>
              <a:gd name="connsiteY0-290" fmla="*/ 476834 h 617079"/>
              <a:gd name="connsiteX1-291" fmla="*/ 423541 w 932773"/>
              <a:gd name="connsiteY1-292" fmla="*/ 339394 h 617079"/>
              <a:gd name="connsiteX2-293" fmla="*/ 516103 w 932773"/>
              <a:gd name="connsiteY2-294" fmla="*/ 617079 h 617079"/>
              <a:gd name="connsiteX3-295" fmla="*/ 0 w 932773"/>
              <a:gd name="connsiteY3-296" fmla="*/ 448785 h 617079"/>
              <a:gd name="connsiteX4-297" fmla="*/ 239076 w 932773"/>
              <a:gd name="connsiteY4-298" fmla="*/ 0 h 617079"/>
              <a:gd name="connsiteX5-299" fmla="*/ 491112 w 932773"/>
              <a:gd name="connsiteY5-300" fmla="*/ 243874 h 617079"/>
              <a:gd name="connsiteX6-301" fmla="*/ 782265 w 932773"/>
              <a:gd name="connsiteY6-302" fmla="*/ 143353 h 617079"/>
              <a:gd name="connsiteX7-303" fmla="*/ 931229 w 932773"/>
              <a:gd name="connsiteY7-304" fmla="*/ 403906 h 617079"/>
              <a:gd name="connsiteX0-305" fmla="*/ 182319 w 932773"/>
              <a:gd name="connsiteY0-306" fmla="*/ 476834 h 617079"/>
              <a:gd name="connsiteX1-307" fmla="*/ 423541 w 932773"/>
              <a:gd name="connsiteY1-308" fmla="*/ 339394 h 617079"/>
              <a:gd name="connsiteX2-309" fmla="*/ 516103 w 932773"/>
              <a:gd name="connsiteY2-310" fmla="*/ 617079 h 617079"/>
              <a:gd name="connsiteX3-311" fmla="*/ 0 w 932773"/>
              <a:gd name="connsiteY3-312" fmla="*/ 448785 h 617079"/>
              <a:gd name="connsiteX4-313" fmla="*/ 239076 w 932773"/>
              <a:gd name="connsiteY4-314" fmla="*/ 0 h 617079"/>
              <a:gd name="connsiteX5-315" fmla="*/ 491112 w 932773"/>
              <a:gd name="connsiteY5-316" fmla="*/ 243874 h 617079"/>
              <a:gd name="connsiteX6-317" fmla="*/ 782265 w 932773"/>
              <a:gd name="connsiteY6-318" fmla="*/ 143353 h 617079"/>
              <a:gd name="connsiteX7-319" fmla="*/ 931229 w 932773"/>
              <a:gd name="connsiteY7-320" fmla="*/ 403906 h 617079"/>
              <a:gd name="connsiteX0-321" fmla="*/ 182319 w 932773"/>
              <a:gd name="connsiteY0-322" fmla="*/ 478537 h 618782"/>
              <a:gd name="connsiteX1-323" fmla="*/ 423541 w 932773"/>
              <a:gd name="connsiteY1-324" fmla="*/ 341097 h 618782"/>
              <a:gd name="connsiteX2-325" fmla="*/ 516103 w 932773"/>
              <a:gd name="connsiteY2-326" fmla="*/ 618782 h 618782"/>
              <a:gd name="connsiteX3-327" fmla="*/ 0 w 932773"/>
              <a:gd name="connsiteY3-328" fmla="*/ 450488 h 618782"/>
              <a:gd name="connsiteX4-329" fmla="*/ 239076 w 932773"/>
              <a:gd name="connsiteY4-330" fmla="*/ 1703 h 618782"/>
              <a:gd name="connsiteX5-331" fmla="*/ 491112 w 932773"/>
              <a:gd name="connsiteY5-332" fmla="*/ 245577 h 618782"/>
              <a:gd name="connsiteX6-333" fmla="*/ 782265 w 932773"/>
              <a:gd name="connsiteY6-334" fmla="*/ 145056 h 618782"/>
              <a:gd name="connsiteX7-335" fmla="*/ 931229 w 932773"/>
              <a:gd name="connsiteY7-336" fmla="*/ 405609 h 618782"/>
              <a:gd name="connsiteX0-337" fmla="*/ 182319 w 932773"/>
              <a:gd name="connsiteY0-338" fmla="*/ 478537 h 618782"/>
              <a:gd name="connsiteX1-339" fmla="*/ 423541 w 932773"/>
              <a:gd name="connsiteY1-340" fmla="*/ 341097 h 618782"/>
              <a:gd name="connsiteX2-341" fmla="*/ 516103 w 932773"/>
              <a:gd name="connsiteY2-342" fmla="*/ 618782 h 618782"/>
              <a:gd name="connsiteX3-343" fmla="*/ 0 w 932773"/>
              <a:gd name="connsiteY3-344" fmla="*/ 450488 h 618782"/>
              <a:gd name="connsiteX4-345" fmla="*/ 239076 w 932773"/>
              <a:gd name="connsiteY4-346" fmla="*/ 1703 h 618782"/>
              <a:gd name="connsiteX5-347" fmla="*/ 491112 w 932773"/>
              <a:gd name="connsiteY5-348" fmla="*/ 245577 h 618782"/>
              <a:gd name="connsiteX6-349" fmla="*/ 782265 w 932773"/>
              <a:gd name="connsiteY6-350" fmla="*/ 145056 h 618782"/>
              <a:gd name="connsiteX7-351" fmla="*/ 931229 w 932773"/>
              <a:gd name="connsiteY7-352" fmla="*/ 405609 h 618782"/>
              <a:gd name="connsiteX0-353" fmla="*/ 160286 w 910740"/>
              <a:gd name="connsiteY0-354" fmla="*/ 478537 h 618782"/>
              <a:gd name="connsiteX1-355" fmla="*/ 401508 w 910740"/>
              <a:gd name="connsiteY1-356" fmla="*/ 341097 h 618782"/>
              <a:gd name="connsiteX2-357" fmla="*/ 494070 w 910740"/>
              <a:gd name="connsiteY2-358" fmla="*/ 618782 h 618782"/>
              <a:gd name="connsiteX3-359" fmla="*/ 0 w 910740"/>
              <a:gd name="connsiteY3-360" fmla="*/ 450488 h 618782"/>
              <a:gd name="connsiteX4-361" fmla="*/ 217043 w 910740"/>
              <a:gd name="connsiteY4-362" fmla="*/ 1703 h 618782"/>
              <a:gd name="connsiteX5-363" fmla="*/ 469079 w 910740"/>
              <a:gd name="connsiteY5-364" fmla="*/ 245577 h 618782"/>
              <a:gd name="connsiteX6-365" fmla="*/ 760232 w 910740"/>
              <a:gd name="connsiteY6-366" fmla="*/ 145056 h 618782"/>
              <a:gd name="connsiteX7-367" fmla="*/ 909196 w 910740"/>
              <a:gd name="connsiteY7-368" fmla="*/ 405609 h 618782"/>
              <a:gd name="connsiteX0-369" fmla="*/ 205095 w 955549"/>
              <a:gd name="connsiteY0-370" fmla="*/ 478537 h 618782"/>
              <a:gd name="connsiteX1-371" fmla="*/ 446317 w 955549"/>
              <a:gd name="connsiteY1-372" fmla="*/ 341097 h 618782"/>
              <a:gd name="connsiteX2-373" fmla="*/ 538879 w 955549"/>
              <a:gd name="connsiteY2-374" fmla="*/ 618782 h 618782"/>
              <a:gd name="connsiteX3-375" fmla="*/ 44809 w 955549"/>
              <a:gd name="connsiteY3-376" fmla="*/ 450488 h 618782"/>
              <a:gd name="connsiteX4-377" fmla="*/ 261852 w 955549"/>
              <a:gd name="connsiteY4-378" fmla="*/ 1703 h 618782"/>
              <a:gd name="connsiteX5-379" fmla="*/ 513888 w 955549"/>
              <a:gd name="connsiteY5-380" fmla="*/ 245577 h 618782"/>
              <a:gd name="connsiteX6-381" fmla="*/ 805041 w 955549"/>
              <a:gd name="connsiteY6-382" fmla="*/ 145056 h 618782"/>
              <a:gd name="connsiteX7-383" fmla="*/ 954005 w 955549"/>
              <a:gd name="connsiteY7-384" fmla="*/ 405609 h 618782"/>
              <a:gd name="connsiteX0-385" fmla="*/ 205095 w 955549"/>
              <a:gd name="connsiteY0-386" fmla="*/ 478537 h 618782"/>
              <a:gd name="connsiteX1-387" fmla="*/ 446317 w 955549"/>
              <a:gd name="connsiteY1-388" fmla="*/ 341097 h 618782"/>
              <a:gd name="connsiteX2-389" fmla="*/ 538879 w 955549"/>
              <a:gd name="connsiteY2-390" fmla="*/ 618782 h 618782"/>
              <a:gd name="connsiteX3-391" fmla="*/ 44809 w 955549"/>
              <a:gd name="connsiteY3-392" fmla="*/ 450488 h 618782"/>
              <a:gd name="connsiteX4-393" fmla="*/ 261852 w 955549"/>
              <a:gd name="connsiteY4-394" fmla="*/ 1703 h 618782"/>
              <a:gd name="connsiteX5-395" fmla="*/ 513888 w 955549"/>
              <a:gd name="connsiteY5-396" fmla="*/ 245577 h 618782"/>
              <a:gd name="connsiteX6-397" fmla="*/ 805041 w 955549"/>
              <a:gd name="connsiteY6-398" fmla="*/ 145056 h 618782"/>
              <a:gd name="connsiteX7-399" fmla="*/ 954005 w 955549"/>
              <a:gd name="connsiteY7-400" fmla="*/ 405609 h 618782"/>
              <a:gd name="connsiteX0-401" fmla="*/ 205095 w 955549"/>
              <a:gd name="connsiteY0-402" fmla="*/ 478537 h 607765"/>
              <a:gd name="connsiteX1-403" fmla="*/ 446317 w 955549"/>
              <a:gd name="connsiteY1-404" fmla="*/ 341097 h 607765"/>
              <a:gd name="connsiteX2-405" fmla="*/ 527862 w 955549"/>
              <a:gd name="connsiteY2-406" fmla="*/ 607765 h 607765"/>
              <a:gd name="connsiteX3-407" fmla="*/ 44809 w 955549"/>
              <a:gd name="connsiteY3-408" fmla="*/ 450488 h 607765"/>
              <a:gd name="connsiteX4-409" fmla="*/ 261852 w 955549"/>
              <a:gd name="connsiteY4-410" fmla="*/ 1703 h 607765"/>
              <a:gd name="connsiteX5-411" fmla="*/ 513888 w 955549"/>
              <a:gd name="connsiteY5-412" fmla="*/ 245577 h 607765"/>
              <a:gd name="connsiteX6-413" fmla="*/ 805041 w 955549"/>
              <a:gd name="connsiteY6-414" fmla="*/ 145056 h 607765"/>
              <a:gd name="connsiteX7-415" fmla="*/ 954005 w 955549"/>
              <a:gd name="connsiteY7-416" fmla="*/ 405609 h 607765"/>
              <a:gd name="connsiteX0-417" fmla="*/ 205095 w 955549"/>
              <a:gd name="connsiteY0-418" fmla="*/ 478537 h 664635"/>
              <a:gd name="connsiteX1-419" fmla="*/ 446317 w 955549"/>
              <a:gd name="connsiteY1-420" fmla="*/ 341097 h 664635"/>
              <a:gd name="connsiteX2-421" fmla="*/ 527862 w 955549"/>
              <a:gd name="connsiteY2-422" fmla="*/ 607765 h 664635"/>
              <a:gd name="connsiteX3-423" fmla="*/ 44809 w 955549"/>
              <a:gd name="connsiteY3-424" fmla="*/ 450488 h 664635"/>
              <a:gd name="connsiteX4-425" fmla="*/ 261852 w 955549"/>
              <a:gd name="connsiteY4-426" fmla="*/ 1703 h 664635"/>
              <a:gd name="connsiteX5-427" fmla="*/ 513888 w 955549"/>
              <a:gd name="connsiteY5-428" fmla="*/ 245577 h 664635"/>
              <a:gd name="connsiteX6-429" fmla="*/ 805041 w 955549"/>
              <a:gd name="connsiteY6-430" fmla="*/ 145056 h 664635"/>
              <a:gd name="connsiteX7-431" fmla="*/ 954005 w 955549"/>
              <a:gd name="connsiteY7-432" fmla="*/ 405609 h 664635"/>
              <a:gd name="connsiteX0-433" fmla="*/ 205095 w 955549"/>
              <a:gd name="connsiteY0-434" fmla="*/ 478537 h 664635"/>
              <a:gd name="connsiteX1-435" fmla="*/ 446317 w 955549"/>
              <a:gd name="connsiteY1-436" fmla="*/ 341097 h 664635"/>
              <a:gd name="connsiteX2-437" fmla="*/ 527862 w 955549"/>
              <a:gd name="connsiteY2-438" fmla="*/ 607765 h 664635"/>
              <a:gd name="connsiteX3-439" fmla="*/ 44809 w 955549"/>
              <a:gd name="connsiteY3-440" fmla="*/ 450488 h 664635"/>
              <a:gd name="connsiteX4-441" fmla="*/ 261852 w 955549"/>
              <a:gd name="connsiteY4-442" fmla="*/ 1703 h 664635"/>
              <a:gd name="connsiteX5-443" fmla="*/ 513888 w 955549"/>
              <a:gd name="connsiteY5-444" fmla="*/ 245577 h 664635"/>
              <a:gd name="connsiteX6-445" fmla="*/ 805041 w 955549"/>
              <a:gd name="connsiteY6-446" fmla="*/ 145056 h 664635"/>
              <a:gd name="connsiteX7-447" fmla="*/ 954005 w 955549"/>
              <a:gd name="connsiteY7-448" fmla="*/ 405609 h 664635"/>
              <a:gd name="connsiteX0-449" fmla="*/ 205095 w 955549"/>
              <a:gd name="connsiteY0-450" fmla="*/ 478537 h 664635"/>
              <a:gd name="connsiteX1-451" fmla="*/ 402249 w 955549"/>
              <a:gd name="connsiteY1-452" fmla="*/ 352114 h 664635"/>
              <a:gd name="connsiteX2-453" fmla="*/ 527862 w 955549"/>
              <a:gd name="connsiteY2-454" fmla="*/ 607765 h 664635"/>
              <a:gd name="connsiteX3-455" fmla="*/ 44809 w 955549"/>
              <a:gd name="connsiteY3-456" fmla="*/ 450488 h 664635"/>
              <a:gd name="connsiteX4-457" fmla="*/ 261852 w 955549"/>
              <a:gd name="connsiteY4-458" fmla="*/ 1703 h 664635"/>
              <a:gd name="connsiteX5-459" fmla="*/ 513888 w 955549"/>
              <a:gd name="connsiteY5-460" fmla="*/ 245577 h 664635"/>
              <a:gd name="connsiteX6-461" fmla="*/ 805041 w 955549"/>
              <a:gd name="connsiteY6-462" fmla="*/ 145056 h 664635"/>
              <a:gd name="connsiteX7-463" fmla="*/ 954005 w 955549"/>
              <a:gd name="connsiteY7-464" fmla="*/ 405609 h 664635"/>
              <a:gd name="connsiteX0-465" fmla="*/ 205095 w 955549"/>
              <a:gd name="connsiteY0-466" fmla="*/ 478537 h 664635"/>
              <a:gd name="connsiteX1-467" fmla="*/ 402249 w 955549"/>
              <a:gd name="connsiteY1-468" fmla="*/ 352114 h 664635"/>
              <a:gd name="connsiteX2-469" fmla="*/ 527862 w 955549"/>
              <a:gd name="connsiteY2-470" fmla="*/ 607765 h 664635"/>
              <a:gd name="connsiteX3-471" fmla="*/ 44809 w 955549"/>
              <a:gd name="connsiteY3-472" fmla="*/ 450488 h 664635"/>
              <a:gd name="connsiteX4-473" fmla="*/ 261852 w 955549"/>
              <a:gd name="connsiteY4-474" fmla="*/ 1703 h 664635"/>
              <a:gd name="connsiteX5-475" fmla="*/ 513888 w 955549"/>
              <a:gd name="connsiteY5-476" fmla="*/ 245577 h 664635"/>
              <a:gd name="connsiteX6-477" fmla="*/ 805041 w 955549"/>
              <a:gd name="connsiteY6-478" fmla="*/ 145056 h 664635"/>
              <a:gd name="connsiteX7-479" fmla="*/ 954005 w 955549"/>
              <a:gd name="connsiteY7-480" fmla="*/ 405609 h 664635"/>
              <a:gd name="connsiteX0-481" fmla="*/ 205095 w 955549"/>
              <a:gd name="connsiteY0-482" fmla="*/ 478537 h 664635"/>
              <a:gd name="connsiteX1-483" fmla="*/ 402249 w 955549"/>
              <a:gd name="connsiteY1-484" fmla="*/ 352114 h 664635"/>
              <a:gd name="connsiteX2-485" fmla="*/ 527862 w 955549"/>
              <a:gd name="connsiteY2-486" fmla="*/ 607765 h 664635"/>
              <a:gd name="connsiteX3-487" fmla="*/ 44809 w 955549"/>
              <a:gd name="connsiteY3-488" fmla="*/ 450488 h 664635"/>
              <a:gd name="connsiteX4-489" fmla="*/ 261852 w 955549"/>
              <a:gd name="connsiteY4-490" fmla="*/ 1703 h 664635"/>
              <a:gd name="connsiteX5-491" fmla="*/ 513888 w 955549"/>
              <a:gd name="connsiteY5-492" fmla="*/ 245577 h 664635"/>
              <a:gd name="connsiteX6-493" fmla="*/ 805041 w 955549"/>
              <a:gd name="connsiteY6-494" fmla="*/ 145056 h 664635"/>
              <a:gd name="connsiteX7-495" fmla="*/ 954005 w 955549"/>
              <a:gd name="connsiteY7-496" fmla="*/ 405609 h 664635"/>
              <a:gd name="connsiteX0-497" fmla="*/ 205095 w 955549"/>
              <a:gd name="connsiteY0-498" fmla="*/ 511587 h 664635"/>
              <a:gd name="connsiteX1-499" fmla="*/ 402249 w 955549"/>
              <a:gd name="connsiteY1-500" fmla="*/ 352114 h 664635"/>
              <a:gd name="connsiteX2-501" fmla="*/ 527862 w 955549"/>
              <a:gd name="connsiteY2-502" fmla="*/ 607765 h 664635"/>
              <a:gd name="connsiteX3-503" fmla="*/ 44809 w 955549"/>
              <a:gd name="connsiteY3-504" fmla="*/ 450488 h 664635"/>
              <a:gd name="connsiteX4-505" fmla="*/ 261852 w 955549"/>
              <a:gd name="connsiteY4-506" fmla="*/ 1703 h 664635"/>
              <a:gd name="connsiteX5-507" fmla="*/ 513888 w 955549"/>
              <a:gd name="connsiteY5-508" fmla="*/ 245577 h 664635"/>
              <a:gd name="connsiteX6-509" fmla="*/ 805041 w 955549"/>
              <a:gd name="connsiteY6-510" fmla="*/ 145056 h 664635"/>
              <a:gd name="connsiteX7-511" fmla="*/ 954005 w 955549"/>
              <a:gd name="connsiteY7-512" fmla="*/ 405609 h 664635"/>
              <a:gd name="connsiteX0-513" fmla="*/ 205095 w 955549"/>
              <a:gd name="connsiteY0-514" fmla="*/ 511587 h 664635"/>
              <a:gd name="connsiteX1-515" fmla="*/ 402249 w 955549"/>
              <a:gd name="connsiteY1-516" fmla="*/ 352114 h 664635"/>
              <a:gd name="connsiteX2-517" fmla="*/ 527862 w 955549"/>
              <a:gd name="connsiteY2-518" fmla="*/ 607765 h 664635"/>
              <a:gd name="connsiteX3-519" fmla="*/ 44809 w 955549"/>
              <a:gd name="connsiteY3-520" fmla="*/ 450488 h 664635"/>
              <a:gd name="connsiteX4-521" fmla="*/ 261852 w 955549"/>
              <a:gd name="connsiteY4-522" fmla="*/ 1703 h 664635"/>
              <a:gd name="connsiteX5-523" fmla="*/ 513888 w 955549"/>
              <a:gd name="connsiteY5-524" fmla="*/ 245577 h 664635"/>
              <a:gd name="connsiteX6-525" fmla="*/ 805041 w 955549"/>
              <a:gd name="connsiteY6-526" fmla="*/ 145056 h 664635"/>
              <a:gd name="connsiteX7-527" fmla="*/ 954005 w 955549"/>
              <a:gd name="connsiteY7-528" fmla="*/ 405609 h 664635"/>
              <a:gd name="connsiteX0-529" fmla="*/ 205095 w 955549"/>
              <a:gd name="connsiteY0-530" fmla="*/ 511587 h 664635"/>
              <a:gd name="connsiteX1-531" fmla="*/ 396740 w 955549"/>
              <a:gd name="connsiteY1-532" fmla="*/ 327327 h 664635"/>
              <a:gd name="connsiteX2-533" fmla="*/ 527862 w 955549"/>
              <a:gd name="connsiteY2-534" fmla="*/ 607765 h 664635"/>
              <a:gd name="connsiteX3-535" fmla="*/ 44809 w 955549"/>
              <a:gd name="connsiteY3-536" fmla="*/ 450488 h 664635"/>
              <a:gd name="connsiteX4-537" fmla="*/ 261852 w 955549"/>
              <a:gd name="connsiteY4-538" fmla="*/ 1703 h 664635"/>
              <a:gd name="connsiteX5-539" fmla="*/ 513888 w 955549"/>
              <a:gd name="connsiteY5-540" fmla="*/ 245577 h 664635"/>
              <a:gd name="connsiteX6-541" fmla="*/ 805041 w 955549"/>
              <a:gd name="connsiteY6-542" fmla="*/ 145056 h 664635"/>
              <a:gd name="connsiteX7-543" fmla="*/ 954005 w 955549"/>
              <a:gd name="connsiteY7-544" fmla="*/ 405609 h 664635"/>
              <a:gd name="connsiteX0-545" fmla="*/ 205095 w 955549"/>
              <a:gd name="connsiteY0-546" fmla="*/ 511587 h 664635"/>
              <a:gd name="connsiteX1-547" fmla="*/ 396740 w 955549"/>
              <a:gd name="connsiteY1-548" fmla="*/ 327327 h 664635"/>
              <a:gd name="connsiteX2-549" fmla="*/ 527862 w 955549"/>
              <a:gd name="connsiteY2-550" fmla="*/ 607765 h 664635"/>
              <a:gd name="connsiteX3-551" fmla="*/ 44809 w 955549"/>
              <a:gd name="connsiteY3-552" fmla="*/ 450488 h 664635"/>
              <a:gd name="connsiteX4-553" fmla="*/ 261852 w 955549"/>
              <a:gd name="connsiteY4-554" fmla="*/ 1703 h 664635"/>
              <a:gd name="connsiteX5-555" fmla="*/ 513888 w 955549"/>
              <a:gd name="connsiteY5-556" fmla="*/ 245577 h 664635"/>
              <a:gd name="connsiteX6-557" fmla="*/ 805041 w 955549"/>
              <a:gd name="connsiteY6-558" fmla="*/ 145056 h 664635"/>
              <a:gd name="connsiteX7-559" fmla="*/ 954005 w 955549"/>
              <a:gd name="connsiteY7-560" fmla="*/ 405609 h 664635"/>
              <a:gd name="connsiteX0-561" fmla="*/ 221620 w 955549"/>
              <a:gd name="connsiteY0-562" fmla="*/ 500570 h 664635"/>
              <a:gd name="connsiteX1-563" fmla="*/ 396740 w 955549"/>
              <a:gd name="connsiteY1-564" fmla="*/ 327327 h 664635"/>
              <a:gd name="connsiteX2-565" fmla="*/ 527862 w 955549"/>
              <a:gd name="connsiteY2-566" fmla="*/ 607765 h 664635"/>
              <a:gd name="connsiteX3-567" fmla="*/ 44809 w 955549"/>
              <a:gd name="connsiteY3-568" fmla="*/ 450488 h 664635"/>
              <a:gd name="connsiteX4-569" fmla="*/ 261852 w 955549"/>
              <a:gd name="connsiteY4-570" fmla="*/ 1703 h 664635"/>
              <a:gd name="connsiteX5-571" fmla="*/ 513888 w 955549"/>
              <a:gd name="connsiteY5-572" fmla="*/ 245577 h 664635"/>
              <a:gd name="connsiteX6-573" fmla="*/ 805041 w 955549"/>
              <a:gd name="connsiteY6-574" fmla="*/ 145056 h 664635"/>
              <a:gd name="connsiteX7-575" fmla="*/ 954005 w 955549"/>
              <a:gd name="connsiteY7-576" fmla="*/ 405609 h 664635"/>
              <a:gd name="connsiteX0-577" fmla="*/ 221620 w 955549"/>
              <a:gd name="connsiteY0-578" fmla="*/ 500570 h 664635"/>
              <a:gd name="connsiteX1-579" fmla="*/ 396740 w 955549"/>
              <a:gd name="connsiteY1-580" fmla="*/ 327327 h 664635"/>
              <a:gd name="connsiteX2-581" fmla="*/ 527862 w 955549"/>
              <a:gd name="connsiteY2-582" fmla="*/ 607765 h 664635"/>
              <a:gd name="connsiteX3-583" fmla="*/ 44809 w 955549"/>
              <a:gd name="connsiteY3-584" fmla="*/ 450488 h 664635"/>
              <a:gd name="connsiteX4-585" fmla="*/ 261852 w 955549"/>
              <a:gd name="connsiteY4-586" fmla="*/ 1703 h 664635"/>
              <a:gd name="connsiteX5-587" fmla="*/ 513888 w 955549"/>
              <a:gd name="connsiteY5-588" fmla="*/ 245577 h 664635"/>
              <a:gd name="connsiteX6-589" fmla="*/ 805041 w 955549"/>
              <a:gd name="connsiteY6-590" fmla="*/ 145056 h 664635"/>
              <a:gd name="connsiteX7-591" fmla="*/ 954005 w 955549"/>
              <a:gd name="connsiteY7-592" fmla="*/ 405609 h 664635"/>
              <a:gd name="connsiteX0-593" fmla="*/ 221620 w 955549"/>
              <a:gd name="connsiteY0-594" fmla="*/ 500570 h 664635"/>
              <a:gd name="connsiteX1-595" fmla="*/ 396740 w 955549"/>
              <a:gd name="connsiteY1-596" fmla="*/ 327327 h 664635"/>
              <a:gd name="connsiteX2-597" fmla="*/ 527862 w 955549"/>
              <a:gd name="connsiteY2-598" fmla="*/ 607765 h 664635"/>
              <a:gd name="connsiteX3-599" fmla="*/ 44809 w 955549"/>
              <a:gd name="connsiteY3-600" fmla="*/ 450488 h 664635"/>
              <a:gd name="connsiteX4-601" fmla="*/ 261852 w 955549"/>
              <a:gd name="connsiteY4-602" fmla="*/ 1703 h 664635"/>
              <a:gd name="connsiteX5-603" fmla="*/ 513888 w 955549"/>
              <a:gd name="connsiteY5-604" fmla="*/ 245577 h 664635"/>
              <a:gd name="connsiteX6-605" fmla="*/ 805041 w 955549"/>
              <a:gd name="connsiteY6-606" fmla="*/ 145056 h 664635"/>
              <a:gd name="connsiteX7-607" fmla="*/ 954005 w 955549"/>
              <a:gd name="connsiteY7-608" fmla="*/ 405609 h 664635"/>
              <a:gd name="connsiteX0-609" fmla="*/ 221620 w 955549"/>
              <a:gd name="connsiteY0-610" fmla="*/ 500570 h 666793"/>
              <a:gd name="connsiteX1-611" fmla="*/ 396740 w 955549"/>
              <a:gd name="connsiteY1-612" fmla="*/ 327327 h 666793"/>
              <a:gd name="connsiteX2-613" fmla="*/ 478286 w 955549"/>
              <a:gd name="connsiteY2-614" fmla="*/ 610520 h 666793"/>
              <a:gd name="connsiteX3-615" fmla="*/ 44809 w 955549"/>
              <a:gd name="connsiteY3-616" fmla="*/ 450488 h 666793"/>
              <a:gd name="connsiteX4-617" fmla="*/ 261852 w 955549"/>
              <a:gd name="connsiteY4-618" fmla="*/ 1703 h 666793"/>
              <a:gd name="connsiteX5-619" fmla="*/ 513888 w 955549"/>
              <a:gd name="connsiteY5-620" fmla="*/ 245577 h 666793"/>
              <a:gd name="connsiteX6-621" fmla="*/ 805041 w 955549"/>
              <a:gd name="connsiteY6-622" fmla="*/ 145056 h 666793"/>
              <a:gd name="connsiteX7-623" fmla="*/ 954005 w 955549"/>
              <a:gd name="connsiteY7-624" fmla="*/ 405609 h 666793"/>
              <a:gd name="connsiteX0-625" fmla="*/ 221620 w 955549"/>
              <a:gd name="connsiteY0-626" fmla="*/ 500570 h 666793"/>
              <a:gd name="connsiteX1-627" fmla="*/ 396740 w 955549"/>
              <a:gd name="connsiteY1-628" fmla="*/ 327327 h 666793"/>
              <a:gd name="connsiteX2-629" fmla="*/ 478286 w 955549"/>
              <a:gd name="connsiteY2-630" fmla="*/ 610520 h 666793"/>
              <a:gd name="connsiteX3-631" fmla="*/ 44809 w 955549"/>
              <a:gd name="connsiteY3-632" fmla="*/ 450488 h 666793"/>
              <a:gd name="connsiteX4-633" fmla="*/ 261852 w 955549"/>
              <a:gd name="connsiteY4-634" fmla="*/ 1703 h 666793"/>
              <a:gd name="connsiteX5-635" fmla="*/ 513888 w 955549"/>
              <a:gd name="connsiteY5-636" fmla="*/ 245577 h 666793"/>
              <a:gd name="connsiteX6-637" fmla="*/ 805041 w 955549"/>
              <a:gd name="connsiteY6-638" fmla="*/ 145056 h 666793"/>
              <a:gd name="connsiteX7-639" fmla="*/ 954005 w 955549"/>
              <a:gd name="connsiteY7-640" fmla="*/ 405609 h 666793"/>
              <a:gd name="connsiteX0-641" fmla="*/ 228696 w 962625"/>
              <a:gd name="connsiteY0-642" fmla="*/ 500570 h 673975"/>
              <a:gd name="connsiteX1-643" fmla="*/ 403816 w 962625"/>
              <a:gd name="connsiteY1-644" fmla="*/ 327327 h 673975"/>
              <a:gd name="connsiteX2-645" fmla="*/ 485362 w 962625"/>
              <a:gd name="connsiteY2-646" fmla="*/ 610520 h 673975"/>
              <a:gd name="connsiteX3-647" fmla="*/ 43623 w 962625"/>
              <a:gd name="connsiteY3-648" fmla="*/ 480784 h 673975"/>
              <a:gd name="connsiteX4-649" fmla="*/ 268928 w 962625"/>
              <a:gd name="connsiteY4-650" fmla="*/ 1703 h 673975"/>
              <a:gd name="connsiteX5-651" fmla="*/ 520964 w 962625"/>
              <a:gd name="connsiteY5-652" fmla="*/ 245577 h 673975"/>
              <a:gd name="connsiteX6-653" fmla="*/ 812117 w 962625"/>
              <a:gd name="connsiteY6-654" fmla="*/ 145056 h 673975"/>
              <a:gd name="connsiteX7-655" fmla="*/ 961081 w 962625"/>
              <a:gd name="connsiteY7-656" fmla="*/ 405609 h 673975"/>
              <a:gd name="connsiteX0-657" fmla="*/ 238218 w 972147"/>
              <a:gd name="connsiteY0-658" fmla="*/ 500570 h 681004"/>
              <a:gd name="connsiteX1-659" fmla="*/ 413338 w 972147"/>
              <a:gd name="connsiteY1-660" fmla="*/ 327327 h 681004"/>
              <a:gd name="connsiteX2-661" fmla="*/ 494884 w 972147"/>
              <a:gd name="connsiteY2-662" fmla="*/ 610520 h 681004"/>
              <a:gd name="connsiteX3-663" fmla="*/ 42128 w 972147"/>
              <a:gd name="connsiteY3-664" fmla="*/ 505572 h 681004"/>
              <a:gd name="connsiteX4-665" fmla="*/ 278450 w 972147"/>
              <a:gd name="connsiteY4-666" fmla="*/ 1703 h 681004"/>
              <a:gd name="connsiteX5-667" fmla="*/ 530486 w 972147"/>
              <a:gd name="connsiteY5-668" fmla="*/ 245577 h 681004"/>
              <a:gd name="connsiteX6-669" fmla="*/ 821639 w 972147"/>
              <a:gd name="connsiteY6-670" fmla="*/ 145056 h 681004"/>
              <a:gd name="connsiteX7-671" fmla="*/ 970603 w 972147"/>
              <a:gd name="connsiteY7-672" fmla="*/ 405609 h 681004"/>
              <a:gd name="connsiteX0-673" fmla="*/ 238218 w 972147"/>
              <a:gd name="connsiteY0-674" fmla="*/ 500570 h 684851"/>
              <a:gd name="connsiteX1-675" fmla="*/ 413338 w 972147"/>
              <a:gd name="connsiteY1-676" fmla="*/ 327327 h 684851"/>
              <a:gd name="connsiteX2-677" fmla="*/ 483867 w 972147"/>
              <a:gd name="connsiteY2-678" fmla="*/ 616028 h 684851"/>
              <a:gd name="connsiteX3-679" fmla="*/ 42128 w 972147"/>
              <a:gd name="connsiteY3-680" fmla="*/ 505572 h 684851"/>
              <a:gd name="connsiteX4-681" fmla="*/ 278450 w 972147"/>
              <a:gd name="connsiteY4-682" fmla="*/ 1703 h 684851"/>
              <a:gd name="connsiteX5-683" fmla="*/ 530486 w 972147"/>
              <a:gd name="connsiteY5-684" fmla="*/ 245577 h 684851"/>
              <a:gd name="connsiteX6-685" fmla="*/ 821639 w 972147"/>
              <a:gd name="connsiteY6-686" fmla="*/ 145056 h 684851"/>
              <a:gd name="connsiteX7-687" fmla="*/ 970603 w 972147"/>
              <a:gd name="connsiteY7-688" fmla="*/ 405609 h 684851"/>
              <a:gd name="connsiteX0-689" fmla="*/ 238218 w 972147"/>
              <a:gd name="connsiteY0-690" fmla="*/ 500570 h 678763"/>
              <a:gd name="connsiteX1-691" fmla="*/ 413338 w 972147"/>
              <a:gd name="connsiteY1-692" fmla="*/ 327327 h 678763"/>
              <a:gd name="connsiteX2-693" fmla="*/ 483867 w 972147"/>
              <a:gd name="connsiteY2-694" fmla="*/ 616028 h 678763"/>
              <a:gd name="connsiteX3-695" fmla="*/ 42128 w 972147"/>
              <a:gd name="connsiteY3-696" fmla="*/ 505572 h 678763"/>
              <a:gd name="connsiteX4-697" fmla="*/ 278450 w 972147"/>
              <a:gd name="connsiteY4-698" fmla="*/ 1703 h 678763"/>
              <a:gd name="connsiteX5-699" fmla="*/ 530486 w 972147"/>
              <a:gd name="connsiteY5-700" fmla="*/ 245577 h 678763"/>
              <a:gd name="connsiteX6-701" fmla="*/ 821639 w 972147"/>
              <a:gd name="connsiteY6-702" fmla="*/ 145056 h 678763"/>
              <a:gd name="connsiteX7-703" fmla="*/ 970603 w 972147"/>
              <a:gd name="connsiteY7-704" fmla="*/ 405609 h 678763"/>
              <a:gd name="connsiteX0-705" fmla="*/ 238218 w 972147"/>
              <a:gd name="connsiteY0-706" fmla="*/ 501130 h 679323"/>
              <a:gd name="connsiteX1-707" fmla="*/ 413338 w 972147"/>
              <a:gd name="connsiteY1-708" fmla="*/ 327887 h 679323"/>
              <a:gd name="connsiteX2-709" fmla="*/ 483867 w 972147"/>
              <a:gd name="connsiteY2-710" fmla="*/ 616588 h 679323"/>
              <a:gd name="connsiteX3-711" fmla="*/ 42128 w 972147"/>
              <a:gd name="connsiteY3-712" fmla="*/ 506132 h 679323"/>
              <a:gd name="connsiteX4-713" fmla="*/ 278450 w 972147"/>
              <a:gd name="connsiteY4-714" fmla="*/ 2263 h 679323"/>
              <a:gd name="connsiteX5-715" fmla="*/ 535994 w 972147"/>
              <a:gd name="connsiteY5-716" fmla="*/ 210332 h 679323"/>
              <a:gd name="connsiteX6-717" fmla="*/ 821639 w 972147"/>
              <a:gd name="connsiteY6-718" fmla="*/ 145616 h 679323"/>
              <a:gd name="connsiteX7-719" fmla="*/ 970603 w 972147"/>
              <a:gd name="connsiteY7-720" fmla="*/ 406169 h 679323"/>
              <a:gd name="connsiteX0-721" fmla="*/ 238218 w 972147"/>
              <a:gd name="connsiteY0-722" fmla="*/ 501130 h 679323"/>
              <a:gd name="connsiteX1-723" fmla="*/ 413338 w 972147"/>
              <a:gd name="connsiteY1-724" fmla="*/ 327887 h 679323"/>
              <a:gd name="connsiteX2-725" fmla="*/ 483867 w 972147"/>
              <a:gd name="connsiteY2-726" fmla="*/ 616588 h 679323"/>
              <a:gd name="connsiteX3-727" fmla="*/ 42128 w 972147"/>
              <a:gd name="connsiteY3-728" fmla="*/ 506132 h 679323"/>
              <a:gd name="connsiteX4-729" fmla="*/ 278450 w 972147"/>
              <a:gd name="connsiteY4-730" fmla="*/ 2263 h 679323"/>
              <a:gd name="connsiteX5-731" fmla="*/ 535994 w 972147"/>
              <a:gd name="connsiteY5-732" fmla="*/ 210332 h 679323"/>
              <a:gd name="connsiteX6-733" fmla="*/ 821639 w 972147"/>
              <a:gd name="connsiteY6-734" fmla="*/ 145616 h 679323"/>
              <a:gd name="connsiteX7-735" fmla="*/ 970603 w 972147"/>
              <a:gd name="connsiteY7-736" fmla="*/ 406169 h 679323"/>
              <a:gd name="connsiteX0-737" fmla="*/ 238218 w 972147"/>
              <a:gd name="connsiteY0-738" fmla="*/ 501584 h 679777"/>
              <a:gd name="connsiteX1-739" fmla="*/ 413338 w 972147"/>
              <a:gd name="connsiteY1-740" fmla="*/ 328341 h 679777"/>
              <a:gd name="connsiteX2-741" fmla="*/ 483867 w 972147"/>
              <a:gd name="connsiteY2-742" fmla="*/ 617042 h 679777"/>
              <a:gd name="connsiteX3-743" fmla="*/ 42128 w 972147"/>
              <a:gd name="connsiteY3-744" fmla="*/ 506586 h 679777"/>
              <a:gd name="connsiteX4-745" fmla="*/ 278450 w 972147"/>
              <a:gd name="connsiteY4-746" fmla="*/ 2717 h 679777"/>
              <a:gd name="connsiteX5-747" fmla="*/ 535994 w 972147"/>
              <a:gd name="connsiteY5-748" fmla="*/ 210786 h 679777"/>
              <a:gd name="connsiteX6-749" fmla="*/ 821639 w 972147"/>
              <a:gd name="connsiteY6-750" fmla="*/ 146070 h 679777"/>
              <a:gd name="connsiteX7-751" fmla="*/ 970603 w 972147"/>
              <a:gd name="connsiteY7-752" fmla="*/ 406623 h 679777"/>
              <a:gd name="connsiteX0-753" fmla="*/ 238218 w 972147"/>
              <a:gd name="connsiteY0-754" fmla="*/ 501584 h 679777"/>
              <a:gd name="connsiteX1-755" fmla="*/ 413338 w 972147"/>
              <a:gd name="connsiteY1-756" fmla="*/ 328341 h 679777"/>
              <a:gd name="connsiteX2-757" fmla="*/ 483867 w 972147"/>
              <a:gd name="connsiteY2-758" fmla="*/ 617042 h 679777"/>
              <a:gd name="connsiteX3-759" fmla="*/ 42128 w 972147"/>
              <a:gd name="connsiteY3-760" fmla="*/ 506586 h 679777"/>
              <a:gd name="connsiteX4-761" fmla="*/ 278450 w 972147"/>
              <a:gd name="connsiteY4-762" fmla="*/ 2717 h 679777"/>
              <a:gd name="connsiteX5-763" fmla="*/ 535994 w 972147"/>
              <a:gd name="connsiteY5-764" fmla="*/ 210786 h 679777"/>
              <a:gd name="connsiteX6-765" fmla="*/ 821639 w 972147"/>
              <a:gd name="connsiteY6-766" fmla="*/ 146070 h 679777"/>
              <a:gd name="connsiteX7-767" fmla="*/ 970603 w 972147"/>
              <a:gd name="connsiteY7-768" fmla="*/ 406623 h 679777"/>
              <a:gd name="connsiteX0-769" fmla="*/ 238218 w 972147"/>
              <a:gd name="connsiteY0-770" fmla="*/ 501584 h 679777"/>
              <a:gd name="connsiteX1-771" fmla="*/ 413338 w 972147"/>
              <a:gd name="connsiteY1-772" fmla="*/ 328341 h 679777"/>
              <a:gd name="connsiteX2-773" fmla="*/ 483867 w 972147"/>
              <a:gd name="connsiteY2-774" fmla="*/ 617042 h 679777"/>
              <a:gd name="connsiteX3-775" fmla="*/ 42128 w 972147"/>
              <a:gd name="connsiteY3-776" fmla="*/ 506586 h 679777"/>
              <a:gd name="connsiteX4-777" fmla="*/ 278450 w 972147"/>
              <a:gd name="connsiteY4-778" fmla="*/ 2717 h 679777"/>
              <a:gd name="connsiteX5-779" fmla="*/ 535994 w 972147"/>
              <a:gd name="connsiteY5-780" fmla="*/ 210786 h 679777"/>
              <a:gd name="connsiteX6-781" fmla="*/ 821639 w 972147"/>
              <a:gd name="connsiteY6-782" fmla="*/ 146070 h 679777"/>
              <a:gd name="connsiteX7-783" fmla="*/ 970603 w 972147"/>
              <a:gd name="connsiteY7-784" fmla="*/ 406623 h 679777"/>
              <a:gd name="connsiteX0-785" fmla="*/ 238218 w 972147"/>
              <a:gd name="connsiteY0-786" fmla="*/ 502590 h 680783"/>
              <a:gd name="connsiteX1-787" fmla="*/ 413338 w 972147"/>
              <a:gd name="connsiteY1-788" fmla="*/ 329347 h 680783"/>
              <a:gd name="connsiteX2-789" fmla="*/ 483867 w 972147"/>
              <a:gd name="connsiteY2-790" fmla="*/ 618048 h 680783"/>
              <a:gd name="connsiteX3-791" fmla="*/ 42128 w 972147"/>
              <a:gd name="connsiteY3-792" fmla="*/ 507592 h 680783"/>
              <a:gd name="connsiteX4-793" fmla="*/ 278450 w 972147"/>
              <a:gd name="connsiteY4-794" fmla="*/ 3723 h 680783"/>
              <a:gd name="connsiteX5-795" fmla="*/ 535994 w 972147"/>
              <a:gd name="connsiteY5-796" fmla="*/ 211792 h 680783"/>
              <a:gd name="connsiteX6-797" fmla="*/ 821639 w 972147"/>
              <a:gd name="connsiteY6-798" fmla="*/ 147076 h 680783"/>
              <a:gd name="connsiteX7-799" fmla="*/ 970603 w 972147"/>
              <a:gd name="connsiteY7-800" fmla="*/ 407629 h 680783"/>
              <a:gd name="connsiteX0-801" fmla="*/ 238218 w 972381"/>
              <a:gd name="connsiteY0-802" fmla="*/ 502590 h 680783"/>
              <a:gd name="connsiteX1-803" fmla="*/ 413338 w 972381"/>
              <a:gd name="connsiteY1-804" fmla="*/ 329347 h 680783"/>
              <a:gd name="connsiteX2-805" fmla="*/ 483867 w 972381"/>
              <a:gd name="connsiteY2-806" fmla="*/ 618048 h 680783"/>
              <a:gd name="connsiteX3-807" fmla="*/ 42128 w 972381"/>
              <a:gd name="connsiteY3-808" fmla="*/ 507592 h 680783"/>
              <a:gd name="connsiteX4-809" fmla="*/ 278450 w 972381"/>
              <a:gd name="connsiteY4-810" fmla="*/ 3723 h 680783"/>
              <a:gd name="connsiteX5-811" fmla="*/ 535994 w 972381"/>
              <a:gd name="connsiteY5-812" fmla="*/ 211792 h 680783"/>
              <a:gd name="connsiteX6-813" fmla="*/ 829902 w 972381"/>
              <a:gd name="connsiteY6-814" fmla="*/ 119534 h 680783"/>
              <a:gd name="connsiteX7-815" fmla="*/ 970603 w 972381"/>
              <a:gd name="connsiteY7-816" fmla="*/ 407629 h 680783"/>
              <a:gd name="connsiteX0-817" fmla="*/ 238218 w 972381"/>
              <a:gd name="connsiteY0-818" fmla="*/ 502590 h 680783"/>
              <a:gd name="connsiteX1-819" fmla="*/ 413338 w 972381"/>
              <a:gd name="connsiteY1-820" fmla="*/ 329347 h 680783"/>
              <a:gd name="connsiteX2-821" fmla="*/ 483867 w 972381"/>
              <a:gd name="connsiteY2-822" fmla="*/ 618048 h 680783"/>
              <a:gd name="connsiteX3-823" fmla="*/ 42128 w 972381"/>
              <a:gd name="connsiteY3-824" fmla="*/ 507592 h 680783"/>
              <a:gd name="connsiteX4-825" fmla="*/ 278450 w 972381"/>
              <a:gd name="connsiteY4-826" fmla="*/ 3723 h 680783"/>
              <a:gd name="connsiteX5-827" fmla="*/ 535994 w 972381"/>
              <a:gd name="connsiteY5-828" fmla="*/ 211792 h 680783"/>
              <a:gd name="connsiteX6-829" fmla="*/ 829902 w 972381"/>
              <a:gd name="connsiteY6-830" fmla="*/ 119534 h 680783"/>
              <a:gd name="connsiteX7-831" fmla="*/ 970603 w 972381"/>
              <a:gd name="connsiteY7-832" fmla="*/ 407629 h 680783"/>
              <a:gd name="connsiteX0-833" fmla="*/ 238218 w 973905"/>
              <a:gd name="connsiteY0-834" fmla="*/ 502590 h 680783"/>
              <a:gd name="connsiteX1-835" fmla="*/ 413338 w 973905"/>
              <a:gd name="connsiteY1-836" fmla="*/ 329347 h 680783"/>
              <a:gd name="connsiteX2-837" fmla="*/ 483867 w 973905"/>
              <a:gd name="connsiteY2-838" fmla="*/ 618048 h 680783"/>
              <a:gd name="connsiteX3-839" fmla="*/ 42128 w 973905"/>
              <a:gd name="connsiteY3-840" fmla="*/ 507592 h 680783"/>
              <a:gd name="connsiteX4-841" fmla="*/ 278450 w 973905"/>
              <a:gd name="connsiteY4-842" fmla="*/ 3723 h 680783"/>
              <a:gd name="connsiteX5-843" fmla="*/ 535994 w 973905"/>
              <a:gd name="connsiteY5-844" fmla="*/ 211792 h 680783"/>
              <a:gd name="connsiteX6-845" fmla="*/ 857444 w 973905"/>
              <a:gd name="connsiteY6-846" fmla="*/ 144322 h 680783"/>
              <a:gd name="connsiteX7-847" fmla="*/ 970603 w 973905"/>
              <a:gd name="connsiteY7-848" fmla="*/ 407629 h 680783"/>
              <a:gd name="connsiteX0-849" fmla="*/ 238218 w 973905"/>
              <a:gd name="connsiteY0-850" fmla="*/ 502590 h 680783"/>
              <a:gd name="connsiteX1-851" fmla="*/ 413338 w 973905"/>
              <a:gd name="connsiteY1-852" fmla="*/ 329347 h 680783"/>
              <a:gd name="connsiteX2-853" fmla="*/ 483867 w 973905"/>
              <a:gd name="connsiteY2-854" fmla="*/ 618048 h 680783"/>
              <a:gd name="connsiteX3-855" fmla="*/ 42128 w 973905"/>
              <a:gd name="connsiteY3-856" fmla="*/ 507592 h 680783"/>
              <a:gd name="connsiteX4-857" fmla="*/ 278450 w 973905"/>
              <a:gd name="connsiteY4-858" fmla="*/ 3723 h 680783"/>
              <a:gd name="connsiteX5-859" fmla="*/ 535994 w 973905"/>
              <a:gd name="connsiteY5-860" fmla="*/ 211792 h 680783"/>
              <a:gd name="connsiteX6-861" fmla="*/ 857444 w 973905"/>
              <a:gd name="connsiteY6-862" fmla="*/ 144322 h 680783"/>
              <a:gd name="connsiteX7-863" fmla="*/ 970603 w 973905"/>
              <a:gd name="connsiteY7-864" fmla="*/ 407629 h 680783"/>
              <a:gd name="connsiteX0-865" fmla="*/ 238218 w 975028"/>
              <a:gd name="connsiteY0-866" fmla="*/ 502590 h 680783"/>
              <a:gd name="connsiteX1-867" fmla="*/ 413338 w 975028"/>
              <a:gd name="connsiteY1-868" fmla="*/ 329347 h 680783"/>
              <a:gd name="connsiteX2-869" fmla="*/ 483867 w 975028"/>
              <a:gd name="connsiteY2-870" fmla="*/ 618048 h 680783"/>
              <a:gd name="connsiteX3-871" fmla="*/ 42128 w 975028"/>
              <a:gd name="connsiteY3-872" fmla="*/ 507592 h 680783"/>
              <a:gd name="connsiteX4-873" fmla="*/ 278450 w 975028"/>
              <a:gd name="connsiteY4-874" fmla="*/ 3723 h 680783"/>
              <a:gd name="connsiteX5-875" fmla="*/ 535994 w 975028"/>
              <a:gd name="connsiteY5-876" fmla="*/ 211792 h 680783"/>
              <a:gd name="connsiteX6-877" fmla="*/ 857444 w 975028"/>
              <a:gd name="connsiteY6-878" fmla="*/ 144322 h 680783"/>
              <a:gd name="connsiteX7-879" fmla="*/ 970603 w 975028"/>
              <a:gd name="connsiteY7-880" fmla="*/ 407629 h 680783"/>
              <a:gd name="connsiteX0-881" fmla="*/ 238218 w 975028"/>
              <a:gd name="connsiteY0-882" fmla="*/ 502590 h 680783"/>
              <a:gd name="connsiteX1-883" fmla="*/ 413338 w 975028"/>
              <a:gd name="connsiteY1-884" fmla="*/ 329347 h 680783"/>
              <a:gd name="connsiteX2-885" fmla="*/ 483867 w 975028"/>
              <a:gd name="connsiteY2-886" fmla="*/ 618048 h 680783"/>
              <a:gd name="connsiteX3-887" fmla="*/ 42128 w 975028"/>
              <a:gd name="connsiteY3-888" fmla="*/ 507592 h 680783"/>
              <a:gd name="connsiteX4-889" fmla="*/ 278450 w 975028"/>
              <a:gd name="connsiteY4-890" fmla="*/ 3723 h 680783"/>
              <a:gd name="connsiteX5-891" fmla="*/ 535994 w 975028"/>
              <a:gd name="connsiteY5-892" fmla="*/ 211792 h 680783"/>
              <a:gd name="connsiteX6-893" fmla="*/ 857444 w 975028"/>
              <a:gd name="connsiteY6-894" fmla="*/ 144322 h 680783"/>
              <a:gd name="connsiteX7-895" fmla="*/ 970603 w 975028"/>
              <a:gd name="connsiteY7-896" fmla="*/ 407629 h 680783"/>
              <a:gd name="connsiteX0-897" fmla="*/ 238218 w 975375"/>
              <a:gd name="connsiteY0-898" fmla="*/ 502590 h 680783"/>
              <a:gd name="connsiteX1-899" fmla="*/ 413338 w 975375"/>
              <a:gd name="connsiteY1-900" fmla="*/ 329347 h 680783"/>
              <a:gd name="connsiteX2-901" fmla="*/ 483867 w 975375"/>
              <a:gd name="connsiteY2-902" fmla="*/ 618048 h 680783"/>
              <a:gd name="connsiteX3-903" fmla="*/ 42128 w 975375"/>
              <a:gd name="connsiteY3-904" fmla="*/ 507592 h 680783"/>
              <a:gd name="connsiteX4-905" fmla="*/ 278450 w 975375"/>
              <a:gd name="connsiteY4-906" fmla="*/ 3723 h 680783"/>
              <a:gd name="connsiteX5-907" fmla="*/ 535994 w 975375"/>
              <a:gd name="connsiteY5-908" fmla="*/ 211792 h 680783"/>
              <a:gd name="connsiteX6-909" fmla="*/ 857444 w 975375"/>
              <a:gd name="connsiteY6-910" fmla="*/ 144322 h 680783"/>
              <a:gd name="connsiteX7-911" fmla="*/ 970603 w 975375"/>
              <a:gd name="connsiteY7-912" fmla="*/ 407629 h 680783"/>
              <a:gd name="connsiteX0-913" fmla="*/ 238218 w 975375"/>
              <a:gd name="connsiteY0-914" fmla="*/ 502590 h 680783"/>
              <a:gd name="connsiteX1-915" fmla="*/ 413338 w 975375"/>
              <a:gd name="connsiteY1-916" fmla="*/ 329347 h 680783"/>
              <a:gd name="connsiteX2-917" fmla="*/ 483867 w 975375"/>
              <a:gd name="connsiteY2-918" fmla="*/ 618048 h 680783"/>
              <a:gd name="connsiteX3-919" fmla="*/ 42128 w 975375"/>
              <a:gd name="connsiteY3-920" fmla="*/ 507592 h 680783"/>
              <a:gd name="connsiteX4-921" fmla="*/ 278450 w 975375"/>
              <a:gd name="connsiteY4-922" fmla="*/ 3723 h 680783"/>
              <a:gd name="connsiteX5-923" fmla="*/ 535994 w 975375"/>
              <a:gd name="connsiteY5-924" fmla="*/ 211792 h 680783"/>
              <a:gd name="connsiteX6-925" fmla="*/ 857444 w 975375"/>
              <a:gd name="connsiteY6-926" fmla="*/ 144322 h 680783"/>
              <a:gd name="connsiteX7-927" fmla="*/ 970603 w 975375"/>
              <a:gd name="connsiteY7-928" fmla="*/ 407629 h 680783"/>
              <a:gd name="connsiteX0-929" fmla="*/ 238218 w 973301"/>
              <a:gd name="connsiteY0-930" fmla="*/ 502590 h 680783"/>
              <a:gd name="connsiteX1-931" fmla="*/ 413338 w 973301"/>
              <a:gd name="connsiteY1-932" fmla="*/ 329347 h 680783"/>
              <a:gd name="connsiteX2-933" fmla="*/ 483867 w 973301"/>
              <a:gd name="connsiteY2-934" fmla="*/ 618048 h 680783"/>
              <a:gd name="connsiteX3-935" fmla="*/ 42128 w 973301"/>
              <a:gd name="connsiteY3-936" fmla="*/ 507592 h 680783"/>
              <a:gd name="connsiteX4-937" fmla="*/ 278450 w 973301"/>
              <a:gd name="connsiteY4-938" fmla="*/ 3723 h 680783"/>
              <a:gd name="connsiteX5-939" fmla="*/ 535994 w 973301"/>
              <a:gd name="connsiteY5-940" fmla="*/ 211792 h 680783"/>
              <a:gd name="connsiteX6-941" fmla="*/ 857444 w 973301"/>
              <a:gd name="connsiteY6-942" fmla="*/ 144322 h 680783"/>
              <a:gd name="connsiteX7-943" fmla="*/ 970603 w 973301"/>
              <a:gd name="connsiteY7-944" fmla="*/ 407629 h 680783"/>
              <a:gd name="connsiteX0-945" fmla="*/ 238218 w 973301"/>
              <a:gd name="connsiteY0-946" fmla="*/ 502590 h 680783"/>
              <a:gd name="connsiteX1-947" fmla="*/ 413338 w 973301"/>
              <a:gd name="connsiteY1-948" fmla="*/ 329347 h 680783"/>
              <a:gd name="connsiteX2-949" fmla="*/ 483867 w 973301"/>
              <a:gd name="connsiteY2-950" fmla="*/ 618048 h 680783"/>
              <a:gd name="connsiteX3-951" fmla="*/ 42128 w 973301"/>
              <a:gd name="connsiteY3-952" fmla="*/ 507592 h 680783"/>
              <a:gd name="connsiteX4-953" fmla="*/ 278450 w 973301"/>
              <a:gd name="connsiteY4-954" fmla="*/ 3723 h 680783"/>
              <a:gd name="connsiteX5-955" fmla="*/ 535994 w 973301"/>
              <a:gd name="connsiteY5-956" fmla="*/ 211792 h 680783"/>
              <a:gd name="connsiteX6-957" fmla="*/ 857444 w 973301"/>
              <a:gd name="connsiteY6-958" fmla="*/ 144322 h 680783"/>
              <a:gd name="connsiteX7-959" fmla="*/ 970603 w 973301"/>
              <a:gd name="connsiteY7-960" fmla="*/ 407629 h 680783"/>
              <a:gd name="connsiteX0-961" fmla="*/ 238218 w 973301"/>
              <a:gd name="connsiteY0-962" fmla="*/ 502590 h 680783"/>
              <a:gd name="connsiteX1-963" fmla="*/ 413338 w 973301"/>
              <a:gd name="connsiteY1-964" fmla="*/ 329347 h 680783"/>
              <a:gd name="connsiteX2-965" fmla="*/ 483867 w 973301"/>
              <a:gd name="connsiteY2-966" fmla="*/ 618048 h 680783"/>
              <a:gd name="connsiteX3-967" fmla="*/ 42128 w 973301"/>
              <a:gd name="connsiteY3-968" fmla="*/ 507592 h 680783"/>
              <a:gd name="connsiteX4-969" fmla="*/ 278450 w 973301"/>
              <a:gd name="connsiteY4-970" fmla="*/ 3723 h 680783"/>
              <a:gd name="connsiteX5-971" fmla="*/ 558028 w 973301"/>
              <a:gd name="connsiteY5-972" fmla="*/ 211792 h 680783"/>
              <a:gd name="connsiteX6-973" fmla="*/ 857444 w 973301"/>
              <a:gd name="connsiteY6-974" fmla="*/ 144322 h 680783"/>
              <a:gd name="connsiteX7-975" fmla="*/ 970603 w 973301"/>
              <a:gd name="connsiteY7-976" fmla="*/ 407629 h 680783"/>
              <a:gd name="connsiteX0-977" fmla="*/ 238218 w 973301"/>
              <a:gd name="connsiteY0-978" fmla="*/ 503717 h 681910"/>
              <a:gd name="connsiteX1-979" fmla="*/ 413338 w 973301"/>
              <a:gd name="connsiteY1-980" fmla="*/ 330474 h 681910"/>
              <a:gd name="connsiteX2-981" fmla="*/ 483867 w 973301"/>
              <a:gd name="connsiteY2-982" fmla="*/ 619175 h 681910"/>
              <a:gd name="connsiteX3-983" fmla="*/ 42128 w 973301"/>
              <a:gd name="connsiteY3-984" fmla="*/ 508719 h 681910"/>
              <a:gd name="connsiteX4-985" fmla="*/ 278450 w 973301"/>
              <a:gd name="connsiteY4-986" fmla="*/ 4850 h 681910"/>
              <a:gd name="connsiteX5-987" fmla="*/ 558028 w 973301"/>
              <a:gd name="connsiteY5-988" fmla="*/ 212919 h 681910"/>
              <a:gd name="connsiteX6-989" fmla="*/ 857444 w 973301"/>
              <a:gd name="connsiteY6-990" fmla="*/ 145449 h 681910"/>
              <a:gd name="connsiteX7-991" fmla="*/ 970603 w 973301"/>
              <a:gd name="connsiteY7-992" fmla="*/ 408756 h 681910"/>
              <a:gd name="connsiteX0-993" fmla="*/ 238218 w 973301"/>
              <a:gd name="connsiteY0-994" fmla="*/ 503717 h 681910"/>
              <a:gd name="connsiteX1-995" fmla="*/ 413338 w 973301"/>
              <a:gd name="connsiteY1-996" fmla="*/ 330474 h 681910"/>
              <a:gd name="connsiteX2-997" fmla="*/ 483867 w 973301"/>
              <a:gd name="connsiteY2-998" fmla="*/ 619175 h 681910"/>
              <a:gd name="connsiteX3-999" fmla="*/ 42128 w 973301"/>
              <a:gd name="connsiteY3-1000" fmla="*/ 508719 h 681910"/>
              <a:gd name="connsiteX4-1001" fmla="*/ 278450 w 973301"/>
              <a:gd name="connsiteY4-1002" fmla="*/ 4850 h 681910"/>
              <a:gd name="connsiteX5-1003" fmla="*/ 558028 w 973301"/>
              <a:gd name="connsiteY5-1004" fmla="*/ 212919 h 681910"/>
              <a:gd name="connsiteX6-1005" fmla="*/ 857444 w 973301"/>
              <a:gd name="connsiteY6-1006" fmla="*/ 145449 h 681910"/>
              <a:gd name="connsiteX7-1007" fmla="*/ 970603 w 973301"/>
              <a:gd name="connsiteY7-1008" fmla="*/ 408756 h 681910"/>
              <a:gd name="connsiteX0-1009" fmla="*/ 238218 w 973301"/>
              <a:gd name="connsiteY0-1010" fmla="*/ 506290 h 684483"/>
              <a:gd name="connsiteX1-1011" fmla="*/ 413338 w 973301"/>
              <a:gd name="connsiteY1-1012" fmla="*/ 333047 h 684483"/>
              <a:gd name="connsiteX2-1013" fmla="*/ 483867 w 973301"/>
              <a:gd name="connsiteY2-1014" fmla="*/ 621748 h 684483"/>
              <a:gd name="connsiteX3-1015" fmla="*/ 42128 w 973301"/>
              <a:gd name="connsiteY3-1016" fmla="*/ 511292 h 684483"/>
              <a:gd name="connsiteX4-1017" fmla="*/ 278450 w 973301"/>
              <a:gd name="connsiteY4-1018" fmla="*/ 7423 h 684483"/>
              <a:gd name="connsiteX5-1019" fmla="*/ 549765 w 973301"/>
              <a:gd name="connsiteY5-1020" fmla="*/ 190704 h 684483"/>
              <a:gd name="connsiteX6-1021" fmla="*/ 857444 w 973301"/>
              <a:gd name="connsiteY6-1022" fmla="*/ 148022 h 684483"/>
              <a:gd name="connsiteX7-1023" fmla="*/ 970603 w 973301"/>
              <a:gd name="connsiteY7-1024" fmla="*/ 411329 h 684483"/>
              <a:gd name="connsiteX0-1025" fmla="*/ 238218 w 973301"/>
              <a:gd name="connsiteY0-1026" fmla="*/ 503104 h 681297"/>
              <a:gd name="connsiteX1-1027" fmla="*/ 413338 w 973301"/>
              <a:gd name="connsiteY1-1028" fmla="*/ 329861 h 681297"/>
              <a:gd name="connsiteX2-1029" fmla="*/ 483867 w 973301"/>
              <a:gd name="connsiteY2-1030" fmla="*/ 618562 h 681297"/>
              <a:gd name="connsiteX3-1031" fmla="*/ 42128 w 973301"/>
              <a:gd name="connsiteY3-1032" fmla="*/ 508106 h 681297"/>
              <a:gd name="connsiteX4-1033" fmla="*/ 278450 w 973301"/>
              <a:gd name="connsiteY4-1034" fmla="*/ 4237 h 681297"/>
              <a:gd name="connsiteX5-1035" fmla="*/ 549765 w 973301"/>
              <a:gd name="connsiteY5-1036" fmla="*/ 187518 h 681297"/>
              <a:gd name="connsiteX6-1037" fmla="*/ 857444 w 973301"/>
              <a:gd name="connsiteY6-1038" fmla="*/ 144836 h 681297"/>
              <a:gd name="connsiteX7-1039" fmla="*/ 970603 w 973301"/>
              <a:gd name="connsiteY7-1040" fmla="*/ 408143 h 681297"/>
              <a:gd name="connsiteX0-1041" fmla="*/ 238218 w 973301"/>
              <a:gd name="connsiteY0-1042" fmla="*/ 503104 h 681297"/>
              <a:gd name="connsiteX1-1043" fmla="*/ 413338 w 973301"/>
              <a:gd name="connsiteY1-1044" fmla="*/ 329861 h 681297"/>
              <a:gd name="connsiteX2-1045" fmla="*/ 483867 w 973301"/>
              <a:gd name="connsiteY2-1046" fmla="*/ 618562 h 681297"/>
              <a:gd name="connsiteX3-1047" fmla="*/ 42128 w 973301"/>
              <a:gd name="connsiteY3-1048" fmla="*/ 508106 h 681297"/>
              <a:gd name="connsiteX4-1049" fmla="*/ 278450 w 973301"/>
              <a:gd name="connsiteY4-1050" fmla="*/ 4237 h 681297"/>
              <a:gd name="connsiteX5-1051" fmla="*/ 549765 w 973301"/>
              <a:gd name="connsiteY5-1052" fmla="*/ 187518 h 681297"/>
              <a:gd name="connsiteX6-1053" fmla="*/ 857444 w 973301"/>
              <a:gd name="connsiteY6-1054" fmla="*/ 144836 h 681297"/>
              <a:gd name="connsiteX7-1055" fmla="*/ 970603 w 973301"/>
              <a:gd name="connsiteY7-1056" fmla="*/ 408143 h 681297"/>
              <a:gd name="connsiteX0-1057" fmla="*/ 238218 w 973301"/>
              <a:gd name="connsiteY0-1058" fmla="*/ 503104 h 681297"/>
              <a:gd name="connsiteX1-1059" fmla="*/ 413338 w 973301"/>
              <a:gd name="connsiteY1-1060" fmla="*/ 329861 h 681297"/>
              <a:gd name="connsiteX2-1061" fmla="*/ 483867 w 973301"/>
              <a:gd name="connsiteY2-1062" fmla="*/ 618562 h 681297"/>
              <a:gd name="connsiteX3-1063" fmla="*/ 42128 w 973301"/>
              <a:gd name="connsiteY3-1064" fmla="*/ 508106 h 681297"/>
              <a:gd name="connsiteX4-1065" fmla="*/ 278450 w 973301"/>
              <a:gd name="connsiteY4-1066" fmla="*/ 4237 h 681297"/>
              <a:gd name="connsiteX5-1067" fmla="*/ 549765 w 973301"/>
              <a:gd name="connsiteY5-1068" fmla="*/ 187518 h 681297"/>
              <a:gd name="connsiteX6-1069" fmla="*/ 857444 w 973301"/>
              <a:gd name="connsiteY6-1070" fmla="*/ 144836 h 681297"/>
              <a:gd name="connsiteX7-1071" fmla="*/ 970603 w 973301"/>
              <a:gd name="connsiteY7-1072" fmla="*/ 408143 h 681297"/>
              <a:gd name="connsiteX0-1073" fmla="*/ 238218 w 973301"/>
              <a:gd name="connsiteY0-1074" fmla="*/ 501535 h 679728"/>
              <a:gd name="connsiteX1-1075" fmla="*/ 413338 w 973301"/>
              <a:gd name="connsiteY1-1076" fmla="*/ 328292 h 679728"/>
              <a:gd name="connsiteX2-1077" fmla="*/ 483867 w 973301"/>
              <a:gd name="connsiteY2-1078" fmla="*/ 616993 h 679728"/>
              <a:gd name="connsiteX3-1079" fmla="*/ 42128 w 973301"/>
              <a:gd name="connsiteY3-1080" fmla="*/ 506537 h 679728"/>
              <a:gd name="connsiteX4-1081" fmla="*/ 278450 w 973301"/>
              <a:gd name="connsiteY4-1082" fmla="*/ 2668 h 679728"/>
              <a:gd name="connsiteX5-1083" fmla="*/ 549765 w 973301"/>
              <a:gd name="connsiteY5-1084" fmla="*/ 185949 h 679728"/>
              <a:gd name="connsiteX6-1085" fmla="*/ 857444 w 973301"/>
              <a:gd name="connsiteY6-1086" fmla="*/ 143267 h 679728"/>
              <a:gd name="connsiteX7-1087" fmla="*/ 970603 w 973301"/>
              <a:gd name="connsiteY7-1088" fmla="*/ 406574 h 679728"/>
              <a:gd name="connsiteX0-1089" fmla="*/ 239713 w 974796"/>
              <a:gd name="connsiteY0-1090" fmla="*/ 509581 h 687774"/>
              <a:gd name="connsiteX1-1091" fmla="*/ 414833 w 974796"/>
              <a:gd name="connsiteY1-1092" fmla="*/ 336338 h 687774"/>
              <a:gd name="connsiteX2-1093" fmla="*/ 485362 w 974796"/>
              <a:gd name="connsiteY2-1094" fmla="*/ 625039 h 687774"/>
              <a:gd name="connsiteX3-1095" fmla="*/ 43623 w 974796"/>
              <a:gd name="connsiteY3-1096" fmla="*/ 514583 h 687774"/>
              <a:gd name="connsiteX4-1097" fmla="*/ 268928 w 974796"/>
              <a:gd name="connsiteY4-1098" fmla="*/ 2452 h 687774"/>
              <a:gd name="connsiteX5-1099" fmla="*/ 551260 w 974796"/>
              <a:gd name="connsiteY5-1100" fmla="*/ 193995 h 687774"/>
              <a:gd name="connsiteX6-1101" fmla="*/ 858939 w 974796"/>
              <a:gd name="connsiteY6-1102" fmla="*/ 151313 h 687774"/>
              <a:gd name="connsiteX7-1103" fmla="*/ 972098 w 974796"/>
              <a:gd name="connsiteY7-1104" fmla="*/ 414620 h 687774"/>
              <a:gd name="connsiteX0-1105" fmla="*/ 239713 w 974796"/>
              <a:gd name="connsiteY0-1106" fmla="*/ 508440 h 686633"/>
              <a:gd name="connsiteX1-1107" fmla="*/ 414833 w 974796"/>
              <a:gd name="connsiteY1-1108" fmla="*/ 335197 h 686633"/>
              <a:gd name="connsiteX2-1109" fmla="*/ 485362 w 974796"/>
              <a:gd name="connsiteY2-1110" fmla="*/ 623898 h 686633"/>
              <a:gd name="connsiteX3-1111" fmla="*/ 43623 w 974796"/>
              <a:gd name="connsiteY3-1112" fmla="*/ 513442 h 686633"/>
              <a:gd name="connsiteX4-1113" fmla="*/ 268928 w 974796"/>
              <a:gd name="connsiteY4-1114" fmla="*/ 1311 h 686633"/>
              <a:gd name="connsiteX5-1115" fmla="*/ 551260 w 974796"/>
              <a:gd name="connsiteY5-1116" fmla="*/ 192854 h 686633"/>
              <a:gd name="connsiteX6-1117" fmla="*/ 858939 w 974796"/>
              <a:gd name="connsiteY6-1118" fmla="*/ 150172 h 686633"/>
              <a:gd name="connsiteX7-1119" fmla="*/ 972098 w 974796"/>
              <a:gd name="connsiteY7-1120" fmla="*/ 413479 h 68663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</a:cxnLst>
            <a:rect l="l" t="t" r="r" b="b"/>
            <a:pathLst>
              <a:path w="974796" h="686633">
                <a:moveTo>
                  <a:pt x="239713" y="508440"/>
                </a:moveTo>
                <a:cubicBezTo>
                  <a:pt x="220051" y="400199"/>
                  <a:pt x="313311" y="308483"/>
                  <a:pt x="414833" y="335197"/>
                </a:cubicBezTo>
                <a:cubicBezTo>
                  <a:pt x="568709" y="355231"/>
                  <a:pt x="571103" y="526747"/>
                  <a:pt x="485362" y="623898"/>
                </a:cubicBezTo>
                <a:cubicBezTo>
                  <a:pt x="359231" y="741315"/>
                  <a:pt x="103653" y="687971"/>
                  <a:pt x="43623" y="513442"/>
                </a:cubicBezTo>
                <a:cubicBezTo>
                  <a:pt x="-86006" y="165544"/>
                  <a:pt x="98347" y="15949"/>
                  <a:pt x="268928" y="1311"/>
                </a:cubicBezTo>
                <a:cubicBezTo>
                  <a:pt x="423631" y="-11041"/>
                  <a:pt x="534267" y="64743"/>
                  <a:pt x="551260" y="192854"/>
                </a:cubicBezTo>
                <a:cubicBezTo>
                  <a:pt x="632704" y="84983"/>
                  <a:pt x="783005" y="98296"/>
                  <a:pt x="858939" y="150172"/>
                </a:cubicBezTo>
                <a:cubicBezTo>
                  <a:pt x="963678" y="201219"/>
                  <a:pt x="983037" y="310103"/>
                  <a:pt x="972098" y="413479"/>
                </a:cubicBezTo>
              </a:path>
            </a:pathLst>
          </a:custGeom>
          <a:noFill/>
          <a:ln w="50800">
            <a:solidFill>
              <a:srgbClr val="8289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11" name="15"/>
          <p:cNvSpPr/>
          <p:nvPr/>
        </p:nvSpPr>
        <p:spPr>
          <a:xfrm>
            <a:off x="6754273" y="2789046"/>
            <a:ext cx="565681" cy="916370"/>
          </a:xfrm>
          <a:custGeom>
            <a:avLst/>
            <a:gdLst>
              <a:gd name="connsiteX0" fmla="*/ 0 w 647934"/>
              <a:gd name="connsiteY0" fmla="*/ 277685 h 1051840"/>
              <a:gd name="connsiteX1" fmla="*/ 330979 w 647934"/>
              <a:gd name="connsiteY1" fmla="*/ 0 h 1051840"/>
              <a:gd name="connsiteX2" fmla="*/ 560982 w 647934"/>
              <a:gd name="connsiteY2" fmla="*/ 171099 h 1051840"/>
              <a:gd name="connsiteX3" fmla="*/ 468420 w 647934"/>
              <a:gd name="connsiteY3" fmla="*/ 493663 h 1051840"/>
              <a:gd name="connsiteX4" fmla="*/ 647934 w 647934"/>
              <a:gd name="connsiteY4" fmla="*/ 793789 h 1051840"/>
              <a:gd name="connsiteX5" fmla="*/ 468420 w 647934"/>
              <a:gd name="connsiteY5" fmla="*/ 1051840 h 1051840"/>
              <a:gd name="connsiteX0-1" fmla="*/ 0 w 647934"/>
              <a:gd name="connsiteY0-2" fmla="*/ 277685 h 1051840"/>
              <a:gd name="connsiteX1-3" fmla="*/ 330979 w 647934"/>
              <a:gd name="connsiteY1-4" fmla="*/ 0 h 1051840"/>
              <a:gd name="connsiteX2-5" fmla="*/ 560982 w 647934"/>
              <a:gd name="connsiteY2-6" fmla="*/ 171099 h 1051840"/>
              <a:gd name="connsiteX3-7" fmla="*/ 468420 w 647934"/>
              <a:gd name="connsiteY3-8" fmla="*/ 493663 h 1051840"/>
              <a:gd name="connsiteX4-9" fmla="*/ 647934 w 647934"/>
              <a:gd name="connsiteY4-10" fmla="*/ 793789 h 1051840"/>
              <a:gd name="connsiteX5-11" fmla="*/ 468420 w 647934"/>
              <a:gd name="connsiteY5-12" fmla="*/ 1051840 h 1051840"/>
              <a:gd name="connsiteX0-13" fmla="*/ 0 w 647937"/>
              <a:gd name="connsiteY0-14" fmla="*/ 277685 h 1051840"/>
              <a:gd name="connsiteX1-15" fmla="*/ 330979 w 647937"/>
              <a:gd name="connsiteY1-16" fmla="*/ 0 h 1051840"/>
              <a:gd name="connsiteX2-17" fmla="*/ 560982 w 647937"/>
              <a:gd name="connsiteY2-18" fmla="*/ 171099 h 1051840"/>
              <a:gd name="connsiteX3-19" fmla="*/ 468420 w 647937"/>
              <a:gd name="connsiteY3-20" fmla="*/ 493663 h 1051840"/>
              <a:gd name="connsiteX4-21" fmla="*/ 647934 w 647937"/>
              <a:gd name="connsiteY4-22" fmla="*/ 793789 h 1051840"/>
              <a:gd name="connsiteX5-23" fmla="*/ 468420 w 647937"/>
              <a:gd name="connsiteY5-24" fmla="*/ 1051840 h 1051840"/>
              <a:gd name="connsiteX0-25" fmla="*/ 0 w 647937"/>
              <a:gd name="connsiteY0-26" fmla="*/ 277685 h 1051840"/>
              <a:gd name="connsiteX1-27" fmla="*/ 330979 w 647937"/>
              <a:gd name="connsiteY1-28" fmla="*/ 0 h 1051840"/>
              <a:gd name="connsiteX2-29" fmla="*/ 560982 w 647937"/>
              <a:gd name="connsiteY2-30" fmla="*/ 171099 h 1051840"/>
              <a:gd name="connsiteX3-31" fmla="*/ 468420 w 647937"/>
              <a:gd name="connsiteY3-32" fmla="*/ 493663 h 1051840"/>
              <a:gd name="connsiteX4-33" fmla="*/ 647934 w 647937"/>
              <a:gd name="connsiteY4-34" fmla="*/ 793789 h 1051840"/>
              <a:gd name="connsiteX5-35" fmla="*/ 468420 w 647937"/>
              <a:gd name="connsiteY5-36" fmla="*/ 1051840 h 1051840"/>
              <a:gd name="connsiteX0-37" fmla="*/ 0 w 647937"/>
              <a:gd name="connsiteY0-38" fmla="*/ 277685 h 1035314"/>
              <a:gd name="connsiteX1-39" fmla="*/ 330979 w 647937"/>
              <a:gd name="connsiteY1-40" fmla="*/ 0 h 1035314"/>
              <a:gd name="connsiteX2-41" fmla="*/ 560982 w 647937"/>
              <a:gd name="connsiteY2-42" fmla="*/ 171099 h 1035314"/>
              <a:gd name="connsiteX3-43" fmla="*/ 468420 w 647937"/>
              <a:gd name="connsiteY3-44" fmla="*/ 493663 h 1035314"/>
              <a:gd name="connsiteX4-45" fmla="*/ 647934 w 647937"/>
              <a:gd name="connsiteY4-46" fmla="*/ 793789 h 1035314"/>
              <a:gd name="connsiteX5-47" fmla="*/ 465665 w 647937"/>
              <a:gd name="connsiteY5-48" fmla="*/ 1035314 h 1035314"/>
              <a:gd name="connsiteX0-49" fmla="*/ 0 w 642428"/>
              <a:gd name="connsiteY0-50" fmla="*/ 277685 h 1035314"/>
              <a:gd name="connsiteX1-51" fmla="*/ 330979 w 642428"/>
              <a:gd name="connsiteY1-52" fmla="*/ 0 h 1035314"/>
              <a:gd name="connsiteX2-53" fmla="*/ 560982 w 642428"/>
              <a:gd name="connsiteY2-54" fmla="*/ 171099 h 1035314"/>
              <a:gd name="connsiteX3-55" fmla="*/ 468420 w 642428"/>
              <a:gd name="connsiteY3-56" fmla="*/ 493663 h 1035314"/>
              <a:gd name="connsiteX4-57" fmla="*/ 642425 w 642428"/>
              <a:gd name="connsiteY4-58" fmla="*/ 769001 h 1035314"/>
              <a:gd name="connsiteX5-59" fmla="*/ 465665 w 642428"/>
              <a:gd name="connsiteY5-60" fmla="*/ 1035314 h 1035314"/>
              <a:gd name="connsiteX0-61" fmla="*/ 0 w 642428"/>
              <a:gd name="connsiteY0-62" fmla="*/ 277685 h 1035314"/>
              <a:gd name="connsiteX1-63" fmla="*/ 330979 w 642428"/>
              <a:gd name="connsiteY1-64" fmla="*/ 0 h 1035314"/>
              <a:gd name="connsiteX2-65" fmla="*/ 560982 w 642428"/>
              <a:gd name="connsiteY2-66" fmla="*/ 171099 h 1035314"/>
              <a:gd name="connsiteX3-67" fmla="*/ 468420 w 642428"/>
              <a:gd name="connsiteY3-68" fmla="*/ 493663 h 1035314"/>
              <a:gd name="connsiteX4-69" fmla="*/ 642425 w 642428"/>
              <a:gd name="connsiteY4-70" fmla="*/ 769001 h 1035314"/>
              <a:gd name="connsiteX5-71" fmla="*/ 465665 w 642428"/>
              <a:gd name="connsiteY5-72" fmla="*/ 1035314 h 1035314"/>
              <a:gd name="connsiteX0-73" fmla="*/ 0 w 642501"/>
              <a:gd name="connsiteY0-74" fmla="*/ 277685 h 1035314"/>
              <a:gd name="connsiteX1-75" fmla="*/ 330979 w 642501"/>
              <a:gd name="connsiteY1-76" fmla="*/ 0 h 1035314"/>
              <a:gd name="connsiteX2-77" fmla="*/ 560982 w 642501"/>
              <a:gd name="connsiteY2-78" fmla="*/ 171099 h 1035314"/>
              <a:gd name="connsiteX3-79" fmla="*/ 468420 w 642501"/>
              <a:gd name="connsiteY3-80" fmla="*/ 493663 h 1035314"/>
              <a:gd name="connsiteX4-81" fmla="*/ 642425 w 642501"/>
              <a:gd name="connsiteY4-82" fmla="*/ 769001 h 1035314"/>
              <a:gd name="connsiteX5-83" fmla="*/ 465665 w 642501"/>
              <a:gd name="connsiteY5-84" fmla="*/ 1035314 h 1035314"/>
              <a:gd name="connsiteX0-85" fmla="*/ 0 w 642501"/>
              <a:gd name="connsiteY0-86" fmla="*/ 277685 h 1035314"/>
              <a:gd name="connsiteX1-87" fmla="*/ 330979 w 642501"/>
              <a:gd name="connsiteY1-88" fmla="*/ 0 h 1035314"/>
              <a:gd name="connsiteX2-89" fmla="*/ 560982 w 642501"/>
              <a:gd name="connsiteY2-90" fmla="*/ 171099 h 1035314"/>
              <a:gd name="connsiteX3-91" fmla="*/ 468420 w 642501"/>
              <a:gd name="connsiteY3-92" fmla="*/ 493663 h 1035314"/>
              <a:gd name="connsiteX4-93" fmla="*/ 642425 w 642501"/>
              <a:gd name="connsiteY4-94" fmla="*/ 769001 h 1035314"/>
              <a:gd name="connsiteX5-95" fmla="*/ 465665 w 642501"/>
              <a:gd name="connsiteY5-96" fmla="*/ 1035314 h 1035314"/>
              <a:gd name="connsiteX0-97" fmla="*/ 0 w 642501"/>
              <a:gd name="connsiteY0-98" fmla="*/ 277685 h 1035314"/>
              <a:gd name="connsiteX1-99" fmla="*/ 330979 w 642501"/>
              <a:gd name="connsiteY1-100" fmla="*/ 0 h 1035314"/>
              <a:gd name="connsiteX2-101" fmla="*/ 560982 w 642501"/>
              <a:gd name="connsiteY2-102" fmla="*/ 171099 h 1035314"/>
              <a:gd name="connsiteX3-103" fmla="*/ 468420 w 642501"/>
              <a:gd name="connsiteY3-104" fmla="*/ 493663 h 1035314"/>
              <a:gd name="connsiteX4-105" fmla="*/ 642425 w 642501"/>
              <a:gd name="connsiteY4-106" fmla="*/ 769001 h 1035314"/>
              <a:gd name="connsiteX5-107" fmla="*/ 465665 w 642501"/>
              <a:gd name="connsiteY5-108" fmla="*/ 1035314 h 1035314"/>
              <a:gd name="connsiteX0-109" fmla="*/ 0 w 642489"/>
              <a:gd name="connsiteY0-110" fmla="*/ 277685 h 1035314"/>
              <a:gd name="connsiteX1-111" fmla="*/ 330979 w 642489"/>
              <a:gd name="connsiteY1-112" fmla="*/ 0 h 1035314"/>
              <a:gd name="connsiteX2-113" fmla="*/ 560982 w 642489"/>
              <a:gd name="connsiteY2-114" fmla="*/ 171099 h 1035314"/>
              <a:gd name="connsiteX3-115" fmla="*/ 446386 w 642489"/>
              <a:gd name="connsiteY3-116" fmla="*/ 490909 h 1035314"/>
              <a:gd name="connsiteX4-117" fmla="*/ 642425 w 642489"/>
              <a:gd name="connsiteY4-118" fmla="*/ 769001 h 1035314"/>
              <a:gd name="connsiteX5-119" fmla="*/ 465665 w 642489"/>
              <a:gd name="connsiteY5-120" fmla="*/ 1035314 h 1035314"/>
              <a:gd name="connsiteX0-121" fmla="*/ 0 w 642733"/>
              <a:gd name="connsiteY0-122" fmla="*/ 277685 h 1035314"/>
              <a:gd name="connsiteX1-123" fmla="*/ 330979 w 642733"/>
              <a:gd name="connsiteY1-124" fmla="*/ 0 h 1035314"/>
              <a:gd name="connsiteX2-125" fmla="*/ 560982 w 642733"/>
              <a:gd name="connsiteY2-126" fmla="*/ 171099 h 1035314"/>
              <a:gd name="connsiteX3-127" fmla="*/ 446386 w 642733"/>
              <a:gd name="connsiteY3-128" fmla="*/ 490909 h 1035314"/>
              <a:gd name="connsiteX4-129" fmla="*/ 642425 w 642733"/>
              <a:gd name="connsiteY4-130" fmla="*/ 769001 h 1035314"/>
              <a:gd name="connsiteX5-131" fmla="*/ 465665 w 642733"/>
              <a:gd name="connsiteY5-132" fmla="*/ 1035314 h 1035314"/>
              <a:gd name="connsiteX0-133" fmla="*/ 0 w 642733"/>
              <a:gd name="connsiteY0-134" fmla="*/ 277685 h 1035314"/>
              <a:gd name="connsiteX1-135" fmla="*/ 330979 w 642733"/>
              <a:gd name="connsiteY1-136" fmla="*/ 0 h 1035314"/>
              <a:gd name="connsiteX2-137" fmla="*/ 560982 w 642733"/>
              <a:gd name="connsiteY2-138" fmla="*/ 171099 h 1035314"/>
              <a:gd name="connsiteX3-139" fmla="*/ 446386 w 642733"/>
              <a:gd name="connsiteY3-140" fmla="*/ 490909 h 1035314"/>
              <a:gd name="connsiteX4-141" fmla="*/ 642425 w 642733"/>
              <a:gd name="connsiteY4-142" fmla="*/ 769001 h 1035314"/>
              <a:gd name="connsiteX5-143" fmla="*/ 465665 w 642733"/>
              <a:gd name="connsiteY5-144" fmla="*/ 1035314 h 1035314"/>
              <a:gd name="connsiteX0-145" fmla="*/ 0 w 642564"/>
              <a:gd name="connsiteY0-146" fmla="*/ 277685 h 1035314"/>
              <a:gd name="connsiteX1-147" fmla="*/ 330979 w 642564"/>
              <a:gd name="connsiteY1-148" fmla="*/ 0 h 1035314"/>
              <a:gd name="connsiteX2-149" fmla="*/ 560982 w 642564"/>
              <a:gd name="connsiteY2-150" fmla="*/ 171099 h 1035314"/>
              <a:gd name="connsiteX3-151" fmla="*/ 446386 w 642564"/>
              <a:gd name="connsiteY3-152" fmla="*/ 490909 h 1035314"/>
              <a:gd name="connsiteX4-153" fmla="*/ 642425 w 642564"/>
              <a:gd name="connsiteY4-154" fmla="*/ 769001 h 1035314"/>
              <a:gd name="connsiteX5-155" fmla="*/ 465665 w 642564"/>
              <a:gd name="connsiteY5-156" fmla="*/ 1035314 h 1035314"/>
              <a:gd name="connsiteX0-157" fmla="*/ 0 w 639815"/>
              <a:gd name="connsiteY0-158" fmla="*/ 277685 h 1035314"/>
              <a:gd name="connsiteX1-159" fmla="*/ 330979 w 639815"/>
              <a:gd name="connsiteY1-160" fmla="*/ 0 h 1035314"/>
              <a:gd name="connsiteX2-161" fmla="*/ 560982 w 639815"/>
              <a:gd name="connsiteY2-162" fmla="*/ 171099 h 1035314"/>
              <a:gd name="connsiteX3-163" fmla="*/ 446386 w 639815"/>
              <a:gd name="connsiteY3-164" fmla="*/ 490909 h 1035314"/>
              <a:gd name="connsiteX4-165" fmla="*/ 639670 w 639815"/>
              <a:gd name="connsiteY4-166" fmla="*/ 760738 h 1035314"/>
              <a:gd name="connsiteX5-167" fmla="*/ 465665 w 639815"/>
              <a:gd name="connsiteY5-168" fmla="*/ 1035314 h 1035314"/>
              <a:gd name="connsiteX0-169" fmla="*/ 0 w 639815"/>
              <a:gd name="connsiteY0-170" fmla="*/ 277685 h 1035314"/>
              <a:gd name="connsiteX1-171" fmla="*/ 330979 w 639815"/>
              <a:gd name="connsiteY1-172" fmla="*/ 0 h 1035314"/>
              <a:gd name="connsiteX2-173" fmla="*/ 560982 w 639815"/>
              <a:gd name="connsiteY2-174" fmla="*/ 171099 h 1035314"/>
              <a:gd name="connsiteX3-175" fmla="*/ 446386 w 639815"/>
              <a:gd name="connsiteY3-176" fmla="*/ 490909 h 1035314"/>
              <a:gd name="connsiteX4-177" fmla="*/ 639670 w 639815"/>
              <a:gd name="connsiteY4-178" fmla="*/ 760738 h 1035314"/>
              <a:gd name="connsiteX5-179" fmla="*/ 465665 w 639815"/>
              <a:gd name="connsiteY5-180" fmla="*/ 1035314 h 1035314"/>
              <a:gd name="connsiteX0-181" fmla="*/ 0 w 639815"/>
              <a:gd name="connsiteY0-182" fmla="*/ 277685 h 1035314"/>
              <a:gd name="connsiteX1-183" fmla="*/ 330979 w 639815"/>
              <a:gd name="connsiteY1-184" fmla="*/ 0 h 1035314"/>
              <a:gd name="connsiteX2-185" fmla="*/ 560982 w 639815"/>
              <a:gd name="connsiteY2-186" fmla="*/ 171099 h 1035314"/>
              <a:gd name="connsiteX3-187" fmla="*/ 446386 w 639815"/>
              <a:gd name="connsiteY3-188" fmla="*/ 490909 h 1035314"/>
              <a:gd name="connsiteX4-189" fmla="*/ 639670 w 639815"/>
              <a:gd name="connsiteY4-190" fmla="*/ 760738 h 1035314"/>
              <a:gd name="connsiteX5-191" fmla="*/ 465665 w 639815"/>
              <a:gd name="connsiteY5-192" fmla="*/ 1035314 h 1035314"/>
              <a:gd name="connsiteX0-193" fmla="*/ 0 w 639815"/>
              <a:gd name="connsiteY0-194" fmla="*/ 277685 h 1035314"/>
              <a:gd name="connsiteX1-195" fmla="*/ 330979 w 639815"/>
              <a:gd name="connsiteY1-196" fmla="*/ 0 h 1035314"/>
              <a:gd name="connsiteX2-197" fmla="*/ 560982 w 639815"/>
              <a:gd name="connsiteY2-198" fmla="*/ 171099 h 1035314"/>
              <a:gd name="connsiteX3-199" fmla="*/ 446386 w 639815"/>
              <a:gd name="connsiteY3-200" fmla="*/ 490909 h 1035314"/>
              <a:gd name="connsiteX4-201" fmla="*/ 639670 w 639815"/>
              <a:gd name="connsiteY4-202" fmla="*/ 760738 h 1035314"/>
              <a:gd name="connsiteX5-203" fmla="*/ 465665 w 639815"/>
              <a:gd name="connsiteY5-204" fmla="*/ 1035314 h 1035314"/>
              <a:gd name="connsiteX0-205" fmla="*/ 0 w 639815"/>
              <a:gd name="connsiteY0-206" fmla="*/ 277685 h 1035314"/>
              <a:gd name="connsiteX1-207" fmla="*/ 330979 w 639815"/>
              <a:gd name="connsiteY1-208" fmla="*/ 0 h 1035314"/>
              <a:gd name="connsiteX2-209" fmla="*/ 560982 w 639815"/>
              <a:gd name="connsiteY2-210" fmla="*/ 171099 h 1035314"/>
              <a:gd name="connsiteX3-211" fmla="*/ 446386 w 639815"/>
              <a:gd name="connsiteY3-212" fmla="*/ 490909 h 1035314"/>
              <a:gd name="connsiteX4-213" fmla="*/ 639670 w 639815"/>
              <a:gd name="connsiteY4-214" fmla="*/ 760738 h 1035314"/>
              <a:gd name="connsiteX5-215" fmla="*/ 465665 w 639815"/>
              <a:gd name="connsiteY5-216" fmla="*/ 1035314 h 1035314"/>
              <a:gd name="connsiteX0-217" fmla="*/ 0 w 639815"/>
              <a:gd name="connsiteY0-218" fmla="*/ 277685 h 1035314"/>
              <a:gd name="connsiteX1-219" fmla="*/ 330979 w 639815"/>
              <a:gd name="connsiteY1-220" fmla="*/ 0 h 1035314"/>
              <a:gd name="connsiteX2-221" fmla="*/ 560982 w 639815"/>
              <a:gd name="connsiteY2-222" fmla="*/ 171099 h 1035314"/>
              <a:gd name="connsiteX3-223" fmla="*/ 446386 w 639815"/>
              <a:gd name="connsiteY3-224" fmla="*/ 490909 h 1035314"/>
              <a:gd name="connsiteX4-225" fmla="*/ 639670 w 639815"/>
              <a:gd name="connsiteY4-226" fmla="*/ 760738 h 1035314"/>
              <a:gd name="connsiteX5-227" fmla="*/ 465665 w 639815"/>
              <a:gd name="connsiteY5-228" fmla="*/ 1035314 h 1035314"/>
              <a:gd name="connsiteX0-229" fmla="*/ 0 w 639815"/>
              <a:gd name="connsiteY0-230" fmla="*/ 277685 h 1035314"/>
              <a:gd name="connsiteX1-231" fmla="*/ 330979 w 639815"/>
              <a:gd name="connsiteY1-232" fmla="*/ 0 h 1035314"/>
              <a:gd name="connsiteX2-233" fmla="*/ 560982 w 639815"/>
              <a:gd name="connsiteY2-234" fmla="*/ 171099 h 1035314"/>
              <a:gd name="connsiteX3-235" fmla="*/ 446386 w 639815"/>
              <a:gd name="connsiteY3-236" fmla="*/ 490909 h 1035314"/>
              <a:gd name="connsiteX4-237" fmla="*/ 639670 w 639815"/>
              <a:gd name="connsiteY4-238" fmla="*/ 760738 h 1035314"/>
              <a:gd name="connsiteX5-239" fmla="*/ 465665 w 639815"/>
              <a:gd name="connsiteY5-240" fmla="*/ 1035314 h 1035314"/>
              <a:gd name="connsiteX0-241" fmla="*/ 0 w 639815"/>
              <a:gd name="connsiteY0-242" fmla="*/ 280359 h 1037988"/>
              <a:gd name="connsiteX1-243" fmla="*/ 330979 w 639815"/>
              <a:gd name="connsiteY1-244" fmla="*/ 2674 h 1037988"/>
              <a:gd name="connsiteX2-245" fmla="*/ 560982 w 639815"/>
              <a:gd name="connsiteY2-246" fmla="*/ 173773 h 1037988"/>
              <a:gd name="connsiteX3-247" fmla="*/ 446386 w 639815"/>
              <a:gd name="connsiteY3-248" fmla="*/ 493583 h 1037988"/>
              <a:gd name="connsiteX4-249" fmla="*/ 639670 w 639815"/>
              <a:gd name="connsiteY4-250" fmla="*/ 763412 h 1037988"/>
              <a:gd name="connsiteX5-251" fmla="*/ 465665 w 639815"/>
              <a:gd name="connsiteY5-252" fmla="*/ 1037988 h 1037988"/>
              <a:gd name="connsiteX0-253" fmla="*/ 0 w 639815"/>
              <a:gd name="connsiteY0-254" fmla="*/ 284735 h 1042364"/>
              <a:gd name="connsiteX1-255" fmla="*/ 330979 w 639815"/>
              <a:gd name="connsiteY1-256" fmla="*/ 7050 h 1042364"/>
              <a:gd name="connsiteX2-257" fmla="*/ 560982 w 639815"/>
              <a:gd name="connsiteY2-258" fmla="*/ 178149 h 1042364"/>
              <a:gd name="connsiteX3-259" fmla="*/ 446386 w 639815"/>
              <a:gd name="connsiteY3-260" fmla="*/ 497959 h 1042364"/>
              <a:gd name="connsiteX4-261" fmla="*/ 639670 w 639815"/>
              <a:gd name="connsiteY4-262" fmla="*/ 767788 h 1042364"/>
              <a:gd name="connsiteX5-263" fmla="*/ 465665 w 639815"/>
              <a:gd name="connsiteY5-264" fmla="*/ 1042364 h 1042364"/>
              <a:gd name="connsiteX0-265" fmla="*/ 0 w 639815"/>
              <a:gd name="connsiteY0-266" fmla="*/ 284735 h 1042364"/>
              <a:gd name="connsiteX1-267" fmla="*/ 330979 w 639815"/>
              <a:gd name="connsiteY1-268" fmla="*/ 7050 h 1042364"/>
              <a:gd name="connsiteX2-269" fmla="*/ 560982 w 639815"/>
              <a:gd name="connsiteY2-270" fmla="*/ 178149 h 1042364"/>
              <a:gd name="connsiteX3-271" fmla="*/ 446386 w 639815"/>
              <a:gd name="connsiteY3-272" fmla="*/ 497959 h 1042364"/>
              <a:gd name="connsiteX4-273" fmla="*/ 639670 w 639815"/>
              <a:gd name="connsiteY4-274" fmla="*/ 767788 h 1042364"/>
              <a:gd name="connsiteX5-275" fmla="*/ 465665 w 639815"/>
              <a:gd name="connsiteY5-276" fmla="*/ 1042364 h 1042364"/>
              <a:gd name="connsiteX0-277" fmla="*/ 0 w 639815"/>
              <a:gd name="connsiteY0-278" fmla="*/ 278763 h 1036392"/>
              <a:gd name="connsiteX1-279" fmla="*/ 330979 w 639815"/>
              <a:gd name="connsiteY1-280" fmla="*/ 1078 h 1036392"/>
              <a:gd name="connsiteX2-281" fmla="*/ 560982 w 639815"/>
              <a:gd name="connsiteY2-282" fmla="*/ 172177 h 1036392"/>
              <a:gd name="connsiteX3-283" fmla="*/ 446386 w 639815"/>
              <a:gd name="connsiteY3-284" fmla="*/ 491987 h 1036392"/>
              <a:gd name="connsiteX4-285" fmla="*/ 639670 w 639815"/>
              <a:gd name="connsiteY4-286" fmla="*/ 761816 h 1036392"/>
              <a:gd name="connsiteX5-287" fmla="*/ 465665 w 639815"/>
              <a:gd name="connsiteY5-288" fmla="*/ 1036392 h 1036392"/>
              <a:gd name="connsiteX0-289" fmla="*/ 0 w 639815"/>
              <a:gd name="connsiteY0-290" fmla="*/ 280192 h 1037821"/>
              <a:gd name="connsiteX1-291" fmla="*/ 330979 w 639815"/>
              <a:gd name="connsiteY1-292" fmla="*/ 2507 h 1037821"/>
              <a:gd name="connsiteX2-293" fmla="*/ 560982 w 639815"/>
              <a:gd name="connsiteY2-294" fmla="*/ 173606 h 1037821"/>
              <a:gd name="connsiteX3-295" fmla="*/ 446386 w 639815"/>
              <a:gd name="connsiteY3-296" fmla="*/ 493416 h 1037821"/>
              <a:gd name="connsiteX4-297" fmla="*/ 639670 w 639815"/>
              <a:gd name="connsiteY4-298" fmla="*/ 763245 h 1037821"/>
              <a:gd name="connsiteX5-299" fmla="*/ 465665 w 639815"/>
              <a:gd name="connsiteY5-300" fmla="*/ 1037821 h 1037821"/>
              <a:gd name="connsiteX0-301" fmla="*/ 32 w 639847"/>
              <a:gd name="connsiteY0-302" fmla="*/ 279537 h 1037166"/>
              <a:gd name="connsiteX1-303" fmla="*/ 331011 w 639847"/>
              <a:gd name="connsiteY1-304" fmla="*/ 1852 h 1037166"/>
              <a:gd name="connsiteX2-305" fmla="*/ 561014 w 639847"/>
              <a:gd name="connsiteY2-306" fmla="*/ 172951 h 1037166"/>
              <a:gd name="connsiteX3-307" fmla="*/ 446418 w 639847"/>
              <a:gd name="connsiteY3-308" fmla="*/ 492761 h 1037166"/>
              <a:gd name="connsiteX4-309" fmla="*/ 639702 w 639847"/>
              <a:gd name="connsiteY4-310" fmla="*/ 762590 h 1037166"/>
              <a:gd name="connsiteX5-311" fmla="*/ 465697 w 639847"/>
              <a:gd name="connsiteY5-312" fmla="*/ 1037166 h 1037166"/>
              <a:gd name="connsiteX0-313" fmla="*/ 32 w 639847"/>
              <a:gd name="connsiteY0-314" fmla="*/ 279537 h 1037166"/>
              <a:gd name="connsiteX1-315" fmla="*/ 331011 w 639847"/>
              <a:gd name="connsiteY1-316" fmla="*/ 1852 h 1037166"/>
              <a:gd name="connsiteX2-317" fmla="*/ 561014 w 639847"/>
              <a:gd name="connsiteY2-318" fmla="*/ 172951 h 1037166"/>
              <a:gd name="connsiteX3-319" fmla="*/ 446418 w 639847"/>
              <a:gd name="connsiteY3-320" fmla="*/ 492761 h 1037166"/>
              <a:gd name="connsiteX4-321" fmla="*/ 639702 w 639847"/>
              <a:gd name="connsiteY4-322" fmla="*/ 762590 h 1037166"/>
              <a:gd name="connsiteX5-323" fmla="*/ 465697 w 639847"/>
              <a:gd name="connsiteY5-324" fmla="*/ 1037166 h 1037166"/>
              <a:gd name="connsiteX0-325" fmla="*/ 32 w 639847"/>
              <a:gd name="connsiteY0-326" fmla="*/ 279537 h 1037166"/>
              <a:gd name="connsiteX1-327" fmla="*/ 331011 w 639847"/>
              <a:gd name="connsiteY1-328" fmla="*/ 1852 h 1037166"/>
              <a:gd name="connsiteX2-329" fmla="*/ 561014 w 639847"/>
              <a:gd name="connsiteY2-330" fmla="*/ 172951 h 1037166"/>
              <a:gd name="connsiteX3-331" fmla="*/ 446418 w 639847"/>
              <a:gd name="connsiteY3-332" fmla="*/ 492761 h 1037166"/>
              <a:gd name="connsiteX4-333" fmla="*/ 639702 w 639847"/>
              <a:gd name="connsiteY4-334" fmla="*/ 762590 h 1037166"/>
              <a:gd name="connsiteX5-335" fmla="*/ 465697 w 639847"/>
              <a:gd name="connsiteY5-336" fmla="*/ 1037166 h 1037166"/>
              <a:gd name="connsiteX0-337" fmla="*/ 26 w 639841"/>
              <a:gd name="connsiteY0-338" fmla="*/ 279060 h 1036689"/>
              <a:gd name="connsiteX1-339" fmla="*/ 331005 w 639841"/>
              <a:gd name="connsiteY1-340" fmla="*/ 1375 h 1036689"/>
              <a:gd name="connsiteX2-341" fmla="*/ 561008 w 639841"/>
              <a:gd name="connsiteY2-342" fmla="*/ 172474 h 1036689"/>
              <a:gd name="connsiteX3-343" fmla="*/ 446412 w 639841"/>
              <a:gd name="connsiteY3-344" fmla="*/ 492284 h 1036689"/>
              <a:gd name="connsiteX4-345" fmla="*/ 639696 w 639841"/>
              <a:gd name="connsiteY4-346" fmla="*/ 762113 h 1036689"/>
              <a:gd name="connsiteX5-347" fmla="*/ 465691 w 639841"/>
              <a:gd name="connsiteY5-348" fmla="*/ 1036689 h 1036689"/>
              <a:gd name="connsiteX0-349" fmla="*/ 26 w 639841"/>
              <a:gd name="connsiteY0-350" fmla="*/ 279103 h 1036732"/>
              <a:gd name="connsiteX1-351" fmla="*/ 331005 w 639841"/>
              <a:gd name="connsiteY1-352" fmla="*/ 1418 h 1036732"/>
              <a:gd name="connsiteX2-353" fmla="*/ 561008 w 639841"/>
              <a:gd name="connsiteY2-354" fmla="*/ 172517 h 1036732"/>
              <a:gd name="connsiteX3-355" fmla="*/ 446412 w 639841"/>
              <a:gd name="connsiteY3-356" fmla="*/ 492327 h 1036732"/>
              <a:gd name="connsiteX4-357" fmla="*/ 639696 w 639841"/>
              <a:gd name="connsiteY4-358" fmla="*/ 762156 h 1036732"/>
              <a:gd name="connsiteX5-359" fmla="*/ 465691 w 639841"/>
              <a:gd name="connsiteY5-360" fmla="*/ 1036732 h 1036732"/>
              <a:gd name="connsiteX0-361" fmla="*/ 26 w 639841"/>
              <a:gd name="connsiteY0-362" fmla="*/ 279060 h 1036689"/>
              <a:gd name="connsiteX1-363" fmla="*/ 331005 w 639841"/>
              <a:gd name="connsiteY1-364" fmla="*/ 1375 h 1036689"/>
              <a:gd name="connsiteX2-365" fmla="*/ 561008 w 639841"/>
              <a:gd name="connsiteY2-366" fmla="*/ 172474 h 1036689"/>
              <a:gd name="connsiteX3-367" fmla="*/ 446412 w 639841"/>
              <a:gd name="connsiteY3-368" fmla="*/ 492284 h 1036689"/>
              <a:gd name="connsiteX4-369" fmla="*/ 639696 w 639841"/>
              <a:gd name="connsiteY4-370" fmla="*/ 762113 h 1036689"/>
              <a:gd name="connsiteX5-371" fmla="*/ 465691 w 639841"/>
              <a:gd name="connsiteY5-372" fmla="*/ 1036689 h 1036689"/>
              <a:gd name="connsiteX0-373" fmla="*/ 34 w 639849"/>
              <a:gd name="connsiteY0-374" fmla="*/ 280063 h 1037692"/>
              <a:gd name="connsiteX1-375" fmla="*/ 331013 w 639849"/>
              <a:gd name="connsiteY1-376" fmla="*/ 2378 h 1037692"/>
              <a:gd name="connsiteX2-377" fmla="*/ 561016 w 639849"/>
              <a:gd name="connsiteY2-378" fmla="*/ 173477 h 1037692"/>
              <a:gd name="connsiteX3-379" fmla="*/ 446420 w 639849"/>
              <a:gd name="connsiteY3-380" fmla="*/ 493287 h 1037692"/>
              <a:gd name="connsiteX4-381" fmla="*/ 639704 w 639849"/>
              <a:gd name="connsiteY4-382" fmla="*/ 763116 h 1037692"/>
              <a:gd name="connsiteX5-383" fmla="*/ 465699 w 639849"/>
              <a:gd name="connsiteY5-384" fmla="*/ 1037692 h 1037692"/>
              <a:gd name="connsiteX0-385" fmla="*/ 34 w 639849"/>
              <a:gd name="connsiteY0-386" fmla="*/ 280063 h 1037692"/>
              <a:gd name="connsiteX1-387" fmla="*/ 331013 w 639849"/>
              <a:gd name="connsiteY1-388" fmla="*/ 2378 h 1037692"/>
              <a:gd name="connsiteX2-389" fmla="*/ 561016 w 639849"/>
              <a:gd name="connsiteY2-390" fmla="*/ 173477 h 1037692"/>
              <a:gd name="connsiteX3-391" fmla="*/ 446420 w 639849"/>
              <a:gd name="connsiteY3-392" fmla="*/ 493287 h 1037692"/>
              <a:gd name="connsiteX4-393" fmla="*/ 639704 w 639849"/>
              <a:gd name="connsiteY4-394" fmla="*/ 763116 h 1037692"/>
              <a:gd name="connsiteX5-395" fmla="*/ 465699 w 639849"/>
              <a:gd name="connsiteY5-396" fmla="*/ 1037692 h 1037692"/>
              <a:gd name="connsiteX0-397" fmla="*/ 34 w 639849"/>
              <a:gd name="connsiteY0-398" fmla="*/ 280063 h 1037692"/>
              <a:gd name="connsiteX1-399" fmla="*/ 331013 w 639849"/>
              <a:gd name="connsiteY1-400" fmla="*/ 2378 h 1037692"/>
              <a:gd name="connsiteX2-401" fmla="*/ 561016 w 639849"/>
              <a:gd name="connsiteY2-402" fmla="*/ 173477 h 1037692"/>
              <a:gd name="connsiteX3-403" fmla="*/ 446420 w 639849"/>
              <a:gd name="connsiteY3-404" fmla="*/ 493287 h 1037692"/>
              <a:gd name="connsiteX4-405" fmla="*/ 639704 w 639849"/>
              <a:gd name="connsiteY4-406" fmla="*/ 763116 h 1037692"/>
              <a:gd name="connsiteX5-407" fmla="*/ 465699 w 639849"/>
              <a:gd name="connsiteY5-408" fmla="*/ 1037692 h 1037692"/>
              <a:gd name="connsiteX0-409" fmla="*/ 34 w 639849"/>
              <a:gd name="connsiteY0-410" fmla="*/ 280063 h 1037692"/>
              <a:gd name="connsiteX1-411" fmla="*/ 331013 w 639849"/>
              <a:gd name="connsiteY1-412" fmla="*/ 2378 h 1037692"/>
              <a:gd name="connsiteX2-413" fmla="*/ 561016 w 639849"/>
              <a:gd name="connsiteY2-414" fmla="*/ 173477 h 1037692"/>
              <a:gd name="connsiteX3-415" fmla="*/ 446420 w 639849"/>
              <a:gd name="connsiteY3-416" fmla="*/ 493287 h 1037692"/>
              <a:gd name="connsiteX4-417" fmla="*/ 639704 w 639849"/>
              <a:gd name="connsiteY4-418" fmla="*/ 763116 h 1037692"/>
              <a:gd name="connsiteX5-419" fmla="*/ 465699 w 639849"/>
              <a:gd name="connsiteY5-420" fmla="*/ 1037692 h 1037692"/>
              <a:gd name="connsiteX0-421" fmla="*/ 40 w 620576"/>
              <a:gd name="connsiteY0-422" fmla="*/ 296331 h 1037435"/>
              <a:gd name="connsiteX1-423" fmla="*/ 311740 w 620576"/>
              <a:gd name="connsiteY1-424" fmla="*/ 2121 h 1037435"/>
              <a:gd name="connsiteX2-425" fmla="*/ 541743 w 620576"/>
              <a:gd name="connsiteY2-426" fmla="*/ 173220 h 1037435"/>
              <a:gd name="connsiteX3-427" fmla="*/ 427147 w 620576"/>
              <a:gd name="connsiteY3-428" fmla="*/ 493030 h 1037435"/>
              <a:gd name="connsiteX4-429" fmla="*/ 620431 w 620576"/>
              <a:gd name="connsiteY4-430" fmla="*/ 762859 h 1037435"/>
              <a:gd name="connsiteX5-431" fmla="*/ 446426 w 620576"/>
              <a:gd name="connsiteY5-432" fmla="*/ 1037435 h 1037435"/>
              <a:gd name="connsiteX0-433" fmla="*/ 5008 w 625544"/>
              <a:gd name="connsiteY0-434" fmla="*/ 297012 h 1038116"/>
              <a:gd name="connsiteX1-435" fmla="*/ 316708 w 625544"/>
              <a:gd name="connsiteY1-436" fmla="*/ 2802 h 1038116"/>
              <a:gd name="connsiteX2-437" fmla="*/ 546711 w 625544"/>
              <a:gd name="connsiteY2-438" fmla="*/ 173901 h 1038116"/>
              <a:gd name="connsiteX3-439" fmla="*/ 432115 w 625544"/>
              <a:gd name="connsiteY3-440" fmla="*/ 493711 h 1038116"/>
              <a:gd name="connsiteX4-441" fmla="*/ 625399 w 625544"/>
              <a:gd name="connsiteY4-442" fmla="*/ 763540 h 1038116"/>
              <a:gd name="connsiteX5-443" fmla="*/ 451394 w 625544"/>
              <a:gd name="connsiteY5-444" fmla="*/ 1038116 h 1038116"/>
              <a:gd name="connsiteX0-445" fmla="*/ 5008 w 625544"/>
              <a:gd name="connsiteY0-446" fmla="*/ 299704 h 1040808"/>
              <a:gd name="connsiteX1-447" fmla="*/ 316708 w 625544"/>
              <a:gd name="connsiteY1-448" fmla="*/ 2739 h 1040808"/>
              <a:gd name="connsiteX2-449" fmla="*/ 546711 w 625544"/>
              <a:gd name="connsiteY2-450" fmla="*/ 176593 h 1040808"/>
              <a:gd name="connsiteX3-451" fmla="*/ 432115 w 625544"/>
              <a:gd name="connsiteY3-452" fmla="*/ 496403 h 1040808"/>
              <a:gd name="connsiteX4-453" fmla="*/ 625399 w 625544"/>
              <a:gd name="connsiteY4-454" fmla="*/ 766232 h 1040808"/>
              <a:gd name="connsiteX5-455" fmla="*/ 451394 w 625544"/>
              <a:gd name="connsiteY5-456" fmla="*/ 1040808 h 1040808"/>
              <a:gd name="connsiteX0-457" fmla="*/ 4206 w 624742"/>
              <a:gd name="connsiteY0-458" fmla="*/ 298093 h 1039197"/>
              <a:gd name="connsiteX1-459" fmla="*/ 315906 w 624742"/>
              <a:gd name="connsiteY1-460" fmla="*/ 1128 h 1039197"/>
              <a:gd name="connsiteX2-461" fmla="*/ 545909 w 624742"/>
              <a:gd name="connsiteY2-462" fmla="*/ 174982 h 1039197"/>
              <a:gd name="connsiteX3-463" fmla="*/ 431313 w 624742"/>
              <a:gd name="connsiteY3-464" fmla="*/ 494792 h 1039197"/>
              <a:gd name="connsiteX4-465" fmla="*/ 624597 w 624742"/>
              <a:gd name="connsiteY4-466" fmla="*/ 764621 h 1039197"/>
              <a:gd name="connsiteX5-467" fmla="*/ 450592 w 624742"/>
              <a:gd name="connsiteY5-468" fmla="*/ 1039197 h 1039197"/>
              <a:gd name="connsiteX0-469" fmla="*/ 4206 w 624742"/>
              <a:gd name="connsiteY0-470" fmla="*/ 298093 h 1039197"/>
              <a:gd name="connsiteX1-471" fmla="*/ 315906 w 624742"/>
              <a:gd name="connsiteY1-472" fmla="*/ 1128 h 1039197"/>
              <a:gd name="connsiteX2-473" fmla="*/ 545909 w 624742"/>
              <a:gd name="connsiteY2-474" fmla="*/ 174982 h 1039197"/>
              <a:gd name="connsiteX3-475" fmla="*/ 431313 w 624742"/>
              <a:gd name="connsiteY3-476" fmla="*/ 494792 h 1039197"/>
              <a:gd name="connsiteX4-477" fmla="*/ 624597 w 624742"/>
              <a:gd name="connsiteY4-478" fmla="*/ 764621 h 1039197"/>
              <a:gd name="connsiteX5-479" fmla="*/ 450592 w 624742"/>
              <a:gd name="connsiteY5-480" fmla="*/ 1039197 h 1039197"/>
              <a:gd name="connsiteX0-481" fmla="*/ 4206 w 625023"/>
              <a:gd name="connsiteY0-482" fmla="*/ 298093 h 1039197"/>
              <a:gd name="connsiteX1-483" fmla="*/ 315906 w 625023"/>
              <a:gd name="connsiteY1-484" fmla="*/ 1128 h 1039197"/>
              <a:gd name="connsiteX2-485" fmla="*/ 545909 w 625023"/>
              <a:gd name="connsiteY2-486" fmla="*/ 174982 h 1039197"/>
              <a:gd name="connsiteX3-487" fmla="*/ 431313 w 625023"/>
              <a:gd name="connsiteY3-488" fmla="*/ 494792 h 1039197"/>
              <a:gd name="connsiteX4-489" fmla="*/ 624597 w 625023"/>
              <a:gd name="connsiteY4-490" fmla="*/ 764621 h 1039197"/>
              <a:gd name="connsiteX5-491" fmla="*/ 450592 w 625023"/>
              <a:gd name="connsiteY5-492" fmla="*/ 1039197 h 1039197"/>
              <a:gd name="connsiteX0-493" fmla="*/ 4206 w 641467"/>
              <a:gd name="connsiteY0-494" fmla="*/ 298093 h 1039197"/>
              <a:gd name="connsiteX1-495" fmla="*/ 315906 w 641467"/>
              <a:gd name="connsiteY1-496" fmla="*/ 1128 h 1039197"/>
              <a:gd name="connsiteX2-497" fmla="*/ 545909 w 641467"/>
              <a:gd name="connsiteY2-498" fmla="*/ 174982 h 1039197"/>
              <a:gd name="connsiteX3-499" fmla="*/ 431313 w 641467"/>
              <a:gd name="connsiteY3-500" fmla="*/ 494792 h 1039197"/>
              <a:gd name="connsiteX4-501" fmla="*/ 641122 w 641467"/>
              <a:gd name="connsiteY4-502" fmla="*/ 764621 h 1039197"/>
              <a:gd name="connsiteX5-503" fmla="*/ 450592 w 641467"/>
              <a:gd name="connsiteY5-504" fmla="*/ 1039197 h 1039197"/>
              <a:gd name="connsiteX0-505" fmla="*/ 4206 w 641467"/>
              <a:gd name="connsiteY0-506" fmla="*/ 298093 h 1039197"/>
              <a:gd name="connsiteX1-507" fmla="*/ 315906 w 641467"/>
              <a:gd name="connsiteY1-508" fmla="*/ 1128 h 1039197"/>
              <a:gd name="connsiteX2-509" fmla="*/ 545909 w 641467"/>
              <a:gd name="connsiteY2-510" fmla="*/ 174982 h 1039197"/>
              <a:gd name="connsiteX3-511" fmla="*/ 431313 w 641467"/>
              <a:gd name="connsiteY3-512" fmla="*/ 494792 h 1039197"/>
              <a:gd name="connsiteX4-513" fmla="*/ 641122 w 641467"/>
              <a:gd name="connsiteY4-514" fmla="*/ 764621 h 1039197"/>
              <a:gd name="connsiteX5-515" fmla="*/ 450592 w 641467"/>
              <a:gd name="connsiteY5-516" fmla="*/ 1039197 h 1039197"/>
              <a:gd name="connsiteX0-517" fmla="*/ 4206 w 641467"/>
              <a:gd name="connsiteY0-518" fmla="*/ 298093 h 1039197"/>
              <a:gd name="connsiteX1-519" fmla="*/ 315906 w 641467"/>
              <a:gd name="connsiteY1-520" fmla="*/ 1128 h 1039197"/>
              <a:gd name="connsiteX2-521" fmla="*/ 545909 w 641467"/>
              <a:gd name="connsiteY2-522" fmla="*/ 174982 h 1039197"/>
              <a:gd name="connsiteX3-523" fmla="*/ 431313 w 641467"/>
              <a:gd name="connsiteY3-524" fmla="*/ 494792 h 1039197"/>
              <a:gd name="connsiteX4-525" fmla="*/ 641122 w 641467"/>
              <a:gd name="connsiteY4-526" fmla="*/ 764621 h 1039197"/>
              <a:gd name="connsiteX5-527" fmla="*/ 425804 w 641467"/>
              <a:gd name="connsiteY5-528" fmla="*/ 1039197 h 1039197"/>
              <a:gd name="connsiteX0-529" fmla="*/ 4206 w 641467"/>
              <a:gd name="connsiteY0-530" fmla="*/ 298093 h 1039197"/>
              <a:gd name="connsiteX1-531" fmla="*/ 315906 w 641467"/>
              <a:gd name="connsiteY1-532" fmla="*/ 1128 h 1039197"/>
              <a:gd name="connsiteX2-533" fmla="*/ 545909 w 641467"/>
              <a:gd name="connsiteY2-534" fmla="*/ 174982 h 1039197"/>
              <a:gd name="connsiteX3-535" fmla="*/ 431313 w 641467"/>
              <a:gd name="connsiteY3-536" fmla="*/ 494792 h 1039197"/>
              <a:gd name="connsiteX4-537" fmla="*/ 641122 w 641467"/>
              <a:gd name="connsiteY4-538" fmla="*/ 764621 h 1039197"/>
              <a:gd name="connsiteX5-539" fmla="*/ 417542 w 641467"/>
              <a:gd name="connsiteY5-540" fmla="*/ 1039197 h 1039197"/>
              <a:gd name="connsiteX0-541" fmla="*/ 4206 w 641467"/>
              <a:gd name="connsiteY0-542" fmla="*/ 298093 h 1039197"/>
              <a:gd name="connsiteX1-543" fmla="*/ 315906 w 641467"/>
              <a:gd name="connsiteY1-544" fmla="*/ 1128 h 1039197"/>
              <a:gd name="connsiteX2-545" fmla="*/ 545909 w 641467"/>
              <a:gd name="connsiteY2-546" fmla="*/ 174982 h 1039197"/>
              <a:gd name="connsiteX3-547" fmla="*/ 431313 w 641467"/>
              <a:gd name="connsiteY3-548" fmla="*/ 494792 h 1039197"/>
              <a:gd name="connsiteX4-549" fmla="*/ 641122 w 641467"/>
              <a:gd name="connsiteY4-550" fmla="*/ 764621 h 1039197"/>
              <a:gd name="connsiteX5-551" fmla="*/ 417542 w 641467"/>
              <a:gd name="connsiteY5-552" fmla="*/ 1039197 h 1039197"/>
              <a:gd name="connsiteX0-553" fmla="*/ 4206 w 641467"/>
              <a:gd name="connsiteY0-554" fmla="*/ 298093 h 1039197"/>
              <a:gd name="connsiteX1-555" fmla="*/ 315906 w 641467"/>
              <a:gd name="connsiteY1-556" fmla="*/ 1128 h 1039197"/>
              <a:gd name="connsiteX2-557" fmla="*/ 545909 w 641467"/>
              <a:gd name="connsiteY2-558" fmla="*/ 174982 h 1039197"/>
              <a:gd name="connsiteX3-559" fmla="*/ 431313 w 641467"/>
              <a:gd name="connsiteY3-560" fmla="*/ 494792 h 1039197"/>
              <a:gd name="connsiteX4-561" fmla="*/ 641122 w 641467"/>
              <a:gd name="connsiteY4-562" fmla="*/ 764621 h 1039197"/>
              <a:gd name="connsiteX5-563" fmla="*/ 417542 w 641467"/>
              <a:gd name="connsiteY5-564" fmla="*/ 1039197 h 1039197"/>
              <a:gd name="connsiteX0-565" fmla="*/ 4206 w 641467"/>
              <a:gd name="connsiteY0-566" fmla="*/ 298093 h 1039197"/>
              <a:gd name="connsiteX1-567" fmla="*/ 315906 w 641467"/>
              <a:gd name="connsiteY1-568" fmla="*/ 1128 h 1039197"/>
              <a:gd name="connsiteX2-569" fmla="*/ 545909 w 641467"/>
              <a:gd name="connsiteY2-570" fmla="*/ 174982 h 1039197"/>
              <a:gd name="connsiteX3-571" fmla="*/ 431313 w 641467"/>
              <a:gd name="connsiteY3-572" fmla="*/ 494792 h 1039197"/>
              <a:gd name="connsiteX4-573" fmla="*/ 641122 w 641467"/>
              <a:gd name="connsiteY4-574" fmla="*/ 764621 h 1039197"/>
              <a:gd name="connsiteX5-575" fmla="*/ 417542 w 641467"/>
              <a:gd name="connsiteY5-576" fmla="*/ 1039197 h 1039197"/>
              <a:gd name="connsiteX0-577" fmla="*/ 4206 w 641503"/>
              <a:gd name="connsiteY0-578" fmla="*/ 298093 h 1039197"/>
              <a:gd name="connsiteX1-579" fmla="*/ 315906 w 641503"/>
              <a:gd name="connsiteY1-580" fmla="*/ 1128 h 1039197"/>
              <a:gd name="connsiteX2-581" fmla="*/ 545909 w 641503"/>
              <a:gd name="connsiteY2-582" fmla="*/ 174982 h 1039197"/>
              <a:gd name="connsiteX3-583" fmla="*/ 431313 w 641503"/>
              <a:gd name="connsiteY3-584" fmla="*/ 494792 h 1039197"/>
              <a:gd name="connsiteX4-585" fmla="*/ 641122 w 641503"/>
              <a:gd name="connsiteY4-586" fmla="*/ 764621 h 1039197"/>
              <a:gd name="connsiteX5-587" fmla="*/ 417542 w 641503"/>
              <a:gd name="connsiteY5-588" fmla="*/ 1039197 h 1039197"/>
              <a:gd name="connsiteX0-589" fmla="*/ 4206 w 641503"/>
              <a:gd name="connsiteY0-590" fmla="*/ 298093 h 1039197"/>
              <a:gd name="connsiteX1-591" fmla="*/ 315906 w 641503"/>
              <a:gd name="connsiteY1-592" fmla="*/ 1128 h 1039197"/>
              <a:gd name="connsiteX2-593" fmla="*/ 545909 w 641503"/>
              <a:gd name="connsiteY2-594" fmla="*/ 174982 h 1039197"/>
              <a:gd name="connsiteX3-595" fmla="*/ 431313 w 641503"/>
              <a:gd name="connsiteY3-596" fmla="*/ 494792 h 1039197"/>
              <a:gd name="connsiteX4-597" fmla="*/ 641122 w 641503"/>
              <a:gd name="connsiteY4-598" fmla="*/ 764621 h 1039197"/>
              <a:gd name="connsiteX5-599" fmla="*/ 417542 w 641503"/>
              <a:gd name="connsiteY5-600" fmla="*/ 1039197 h 1039197"/>
              <a:gd name="connsiteX0-601" fmla="*/ 4206 w 641503"/>
              <a:gd name="connsiteY0-602" fmla="*/ 298093 h 1039197"/>
              <a:gd name="connsiteX1-603" fmla="*/ 315906 w 641503"/>
              <a:gd name="connsiteY1-604" fmla="*/ 1128 h 1039197"/>
              <a:gd name="connsiteX2-605" fmla="*/ 545909 w 641503"/>
              <a:gd name="connsiteY2-606" fmla="*/ 174982 h 1039197"/>
              <a:gd name="connsiteX3-607" fmla="*/ 431313 w 641503"/>
              <a:gd name="connsiteY3-608" fmla="*/ 494792 h 1039197"/>
              <a:gd name="connsiteX4-609" fmla="*/ 641122 w 641503"/>
              <a:gd name="connsiteY4-610" fmla="*/ 764621 h 1039197"/>
              <a:gd name="connsiteX5-611" fmla="*/ 399268 w 641503"/>
              <a:gd name="connsiteY5-612" fmla="*/ 1039197 h 1039197"/>
              <a:gd name="connsiteX0-613" fmla="*/ 4206 w 641503"/>
              <a:gd name="connsiteY0-614" fmla="*/ 298093 h 1039197"/>
              <a:gd name="connsiteX1-615" fmla="*/ 315906 w 641503"/>
              <a:gd name="connsiteY1-616" fmla="*/ 1128 h 1039197"/>
              <a:gd name="connsiteX2-617" fmla="*/ 545909 w 641503"/>
              <a:gd name="connsiteY2-618" fmla="*/ 174982 h 1039197"/>
              <a:gd name="connsiteX3-619" fmla="*/ 431313 w 641503"/>
              <a:gd name="connsiteY3-620" fmla="*/ 494792 h 1039197"/>
              <a:gd name="connsiteX4-621" fmla="*/ 641122 w 641503"/>
              <a:gd name="connsiteY4-622" fmla="*/ 764621 h 1039197"/>
              <a:gd name="connsiteX5-623" fmla="*/ 399268 w 641503"/>
              <a:gd name="connsiteY5-624" fmla="*/ 1039197 h 103919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641503" h="1039197">
                <a:moveTo>
                  <a:pt x="4206" y="298093"/>
                </a:moveTo>
                <a:cubicBezTo>
                  <a:pt x="-31441" y="73328"/>
                  <a:pt x="167021" y="-10969"/>
                  <a:pt x="315906" y="1128"/>
                </a:cubicBezTo>
                <a:cubicBezTo>
                  <a:pt x="428380" y="8585"/>
                  <a:pt x="527080" y="95916"/>
                  <a:pt x="545909" y="174982"/>
                </a:cubicBezTo>
                <a:cubicBezTo>
                  <a:pt x="579319" y="262305"/>
                  <a:pt x="557648" y="418486"/>
                  <a:pt x="431313" y="494792"/>
                </a:cubicBezTo>
                <a:cubicBezTo>
                  <a:pt x="576532" y="548013"/>
                  <a:pt x="647384" y="650808"/>
                  <a:pt x="641122" y="764621"/>
                </a:cubicBezTo>
                <a:cubicBezTo>
                  <a:pt x="633615" y="919493"/>
                  <a:pt x="546235" y="1010014"/>
                  <a:pt x="399268" y="1039197"/>
                </a:cubicBezTo>
              </a:path>
            </a:pathLst>
          </a:custGeom>
          <a:noFill/>
          <a:ln w="50800">
            <a:solidFill>
              <a:srgbClr val="8289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12" name="16"/>
          <p:cNvSpPr/>
          <p:nvPr/>
        </p:nvSpPr>
        <p:spPr>
          <a:xfrm>
            <a:off x="6177139" y="3242627"/>
            <a:ext cx="918986" cy="913762"/>
          </a:xfrm>
          <a:custGeom>
            <a:avLst/>
            <a:gdLst>
              <a:gd name="connsiteX0" fmla="*/ 283295 w 970498"/>
              <a:gd name="connsiteY0" fmla="*/ 213173 h 925619"/>
              <a:gd name="connsiteX1" fmla="*/ 471224 w 970498"/>
              <a:gd name="connsiteY1" fmla="*/ 0 h 925619"/>
              <a:gd name="connsiteX2" fmla="*/ 611469 w 970498"/>
              <a:gd name="connsiteY2" fmla="*/ 311345 h 925619"/>
              <a:gd name="connsiteX3" fmla="*/ 970498 w 970498"/>
              <a:gd name="connsiteY3" fmla="*/ 535737 h 925619"/>
              <a:gd name="connsiteX4" fmla="*/ 538542 w 970498"/>
              <a:gd name="connsiteY4" fmla="*/ 925619 h 925619"/>
              <a:gd name="connsiteX5" fmla="*/ 0 w 970498"/>
              <a:gd name="connsiteY5" fmla="*/ 852692 h 925619"/>
              <a:gd name="connsiteX6" fmla="*/ 25244 w 970498"/>
              <a:gd name="connsiteY6" fmla="*/ 384272 h 925619"/>
              <a:gd name="connsiteX7" fmla="*/ 415126 w 970498"/>
              <a:gd name="connsiteY7" fmla="*/ 566591 h 925619"/>
              <a:gd name="connsiteX0-1" fmla="*/ 283295 w 970498"/>
              <a:gd name="connsiteY0-2" fmla="*/ 213173 h 925619"/>
              <a:gd name="connsiteX1-3" fmla="*/ 471224 w 970498"/>
              <a:gd name="connsiteY1-4" fmla="*/ 0 h 925619"/>
              <a:gd name="connsiteX2-5" fmla="*/ 611469 w 970498"/>
              <a:gd name="connsiteY2-6" fmla="*/ 311345 h 925619"/>
              <a:gd name="connsiteX3-7" fmla="*/ 970498 w 970498"/>
              <a:gd name="connsiteY3-8" fmla="*/ 535737 h 925619"/>
              <a:gd name="connsiteX4-9" fmla="*/ 538542 w 970498"/>
              <a:gd name="connsiteY4-10" fmla="*/ 925619 h 925619"/>
              <a:gd name="connsiteX5-11" fmla="*/ 0 w 970498"/>
              <a:gd name="connsiteY5-12" fmla="*/ 852692 h 925619"/>
              <a:gd name="connsiteX6-13" fmla="*/ 25244 w 970498"/>
              <a:gd name="connsiteY6-14" fmla="*/ 384272 h 925619"/>
              <a:gd name="connsiteX7-15" fmla="*/ 415126 w 970498"/>
              <a:gd name="connsiteY7-16" fmla="*/ 566591 h 925619"/>
              <a:gd name="connsiteX0-17" fmla="*/ 283295 w 970498"/>
              <a:gd name="connsiteY0-18" fmla="*/ 213173 h 925619"/>
              <a:gd name="connsiteX1-19" fmla="*/ 471224 w 970498"/>
              <a:gd name="connsiteY1-20" fmla="*/ 0 h 925619"/>
              <a:gd name="connsiteX2-21" fmla="*/ 611469 w 970498"/>
              <a:gd name="connsiteY2-22" fmla="*/ 311345 h 925619"/>
              <a:gd name="connsiteX3-23" fmla="*/ 970498 w 970498"/>
              <a:gd name="connsiteY3-24" fmla="*/ 535737 h 925619"/>
              <a:gd name="connsiteX4-25" fmla="*/ 538542 w 970498"/>
              <a:gd name="connsiteY4-26" fmla="*/ 925619 h 925619"/>
              <a:gd name="connsiteX5-27" fmla="*/ 0 w 970498"/>
              <a:gd name="connsiteY5-28" fmla="*/ 852692 h 925619"/>
              <a:gd name="connsiteX6-29" fmla="*/ 25244 w 970498"/>
              <a:gd name="connsiteY6-30" fmla="*/ 384272 h 925619"/>
              <a:gd name="connsiteX7-31" fmla="*/ 415126 w 970498"/>
              <a:gd name="connsiteY7-32" fmla="*/ 566591 h 925619"/>
              <a:gd name="connsiteX0-33" fmla="*/ 283295 w 970498"/>
              <a:gd name="connsiteY0-34" fmla="*/ 213173 h 925619"/>
              <a:gd name="connsiteX1-35" fmla="*/ 471224 w 970498"/>
              <a:gd name="connsiteY1-36" fmla="*/ 0 h 925619"/>
              <a:gd name="connsiteX2-37" fmla="*/ 611469 w 970498"/>
              <a:gd name="connsiteY2-38" fmla="*/ 311345 h 925619"/>
              <a:gd name="connsiteX3-39" fmla="*/ 970498 w 970498"/>
              <a:gd name="connsiteY3-40" fmla="*/ 535737 h 925619"/>
              <a:gd name="connsiteX4-41" fmla="*/ 538542 w 970498"/>
              <a:gd name="connsiteY4-42" fmla="*/ 925619 h 925619"/>
              <a:gd name="connsiteX5-43" fmla="*/ 0 w 970498"/>
              <a:gd name="connsiteY5-44" fmla="*/ 852692 h 925619"/>
              <a:gd name="connsiteX6-45" fmla="*/ 41769 w 970498"/>
              <a:gd name="connsiteY6-46" fmla="*/ 395289 h 925619"/>
              <a:gd name="connsiteX7-47" fmla="*/ 415126 w 970498"/>
              <a:gd name="connsiteY7-48" fmla="*/ 566591 h 925619"/>
              <a:gd name="connsiteX0-49" fmla="*/ 283295 w 970498"/>
              <a:gd name="connsiteY0-50" fmla="*/ 213173 h 925619"/>
              <a:gd name="connsiteX1-51" fmla="*/ 471224 w 970498"/>
              <a:gd name="connsiteY1-52" fmla="*/ 0 h 925619"/>
              <a:gd name="connsiteX2-53" fmla="*/ 611469 w 970498"/>
              <a:gd name="connsiteY2-54" fmla="*/ 311345 h 925619"/>
              <a:gd name="connsiteX3-55" fmla="*/ 970498 w 970498"/>
              <a:gd name="connsiteY3-56" fmla="*/ 535737 h 925619"/>
              <a:gd name="connsiteX4-57" fmla="*/ 538542 w 970498"/>
              <a:gd name="connsiteY4-58" fmla="*/ 925619 h 925619"/>
              <a:gd name="connsiteX5-59" fmla="*/ 0 w 970498"/>
              <a:gd name="connsiteY5-60" fmla="*/ 852692 h 925619"/>
              <a:gd name="connsiteX6-61" fmla="*/ 41769 w 970498"/>
              <a:gd name="connsiteY6-62" fmla="*/ 395289 h 925619"/>
              <a:gd name="connsiteX7-63" fmla="*/ 415126 w 970498"/>
              <a:gd name="connsiteY7-64" fmla="*/ 566591 h 925619"/>
              <a:gd name="connsiteX0-65" fmla="*/ 283295 w 970498"/>
              <a:gd name="connsiteY0-66" fmla="*/ 213173 h 925619"/>
              <a:gd name="connsiteX1-67" fmla="*/ 471224 w 970498"/>
              <a:gd name="connsiteY1-68" fmla="*/ 0 h 925619"/>
              <a:gd name="connsiteX2-69" fmla="*/ 611469 w 970498"/>
              <a:gd name="connsiteY2-70" fmla="*/ 311345 h 925619"/>
              <a:gd name="connsiteX3-71" fmla="*/ 970498 w 970498"/>
              <a:gd name="connsiteY3-72" fmla="*/ 535737 h 925619"/>
              <a:gd name="connsiteX4-73" fmla="*/ 538542 w 970498"/>
              <a:gd name="connsiteY4-74" fmla="*/ 925619 h 925619"/>
              <a:gd name="connsiteX5-75" fmla="*/ 0 w 970498"/>
              <a:gd name="connsiteY5-76" fmla="*/ 852692 h 925619"/>
              <a:gd name="connsiteX6-77" fmla="*/ 41769 w 970498"/>
              <a:gd name="connsiteY6-78" fmla="*/ 395289 h 925619"/>
              <a:gd name="connsiteX7-79" fmla="*/ 415126 w 970498"/>
              <a:gd name="connsiteY7-80" fmla="*/ 566591 h 925619"/>
              <a:gd name="connsiteX0-81" fmla="*/ 283295 w 970498"/>
              <a:gd name="connsiteY0-82" fmla="*/ 213173 h 925619"/>
              <a:gd name="connsiteX1-83" fmla="*/ 471224 w 970498"/>
              <a:gd name="connsiteY1-84" fmla="*/ 0 h 925619"/>
              <a:gd name="connsiteX2-85" fmla="*/ 611469 w 970498"/>
              <a:gd name="connsiteY2-86" fmla="*/ 311345 h 925619"/>
              <a:gd name="connsiteX3-87" fmla="*/ 970498 w 970498"/>
              <a:gd name="connsiteY3-88" fmla="*/ 535737 h 925619"/>
              <a:gd name="connsiteX4-89" fmla="*/ 538542 w 970498"/>
              <a:gd name="connsiteY4-90" fmla="*/ 925619 h 925619"/>
              <a:gd name="connsiteX5-91" fmla="*/ 0 w 970498"/>
              <a:gd name="connsiteY5-92" fmla="*/ 852692 h 925619"/>
              <a:gd name="connsiteX6-93" fmla="*/ 41769 w 970498"/>
              <a:gd name="connsiteY6-94" fmla="*/ 395289 h 925619"/>
              <a:gd name="connsiteX7-95" fmla="*/ 379321 w 970498"/>
              <a:gd name="connsiteY7-96" fmla="*/ 599641 h 925619"/>
              <a:gd name="connsiteX0-97" fmla="*/ 283295 w 970498"/>
              <a:gd name="connsiteY0-98" fmla="*/ 213173 h 925619"/>
              <a:gd name="connsiteX1-99" fmla="*/ 471224 w 970498"/>
              <a:gd name="connsiteY1-100" fmla="*/ 0 h 925619"/>
              <a:gd name="connsiteX2-101" fmla="*/ 611469 w 970498"/>
              <a:gd name="connsiteY2-102" fmla="*/ 311345 h 925619"/>
              <a:gd name="connsiteX3-103" fmla="*/ 970498 w 970498"/>
              <a:gd name="connsiteY3-104" fmla="*/ 535737 h 925619"/>
              <a:gd name="connsiteX4-105" fmla="*/ 538542 w 970498"/>
              <a:gd name="connsiteY4-106" fmla="*/ 925619 h 925619"/>
              <a:gd name="connsiteX5-107" fmla="*/ 0 w 970498"/>
              <a:gd name="connsiteY5-108" fmla="*/ 852692 h 925619"/>
              <a:gd name="connsiteX6-109" fmla="*/ 41769 w 970498"/>
              <a:gd name="connsiteY6-110" fmla="*/ 395289 h 925619"/>
              <a:gd name="connsiteX7-111" fmla="*/ 379321 w 970498"/>
              <a:gd name="connsiteY7-112" fmla="*/ 599641 h 925619"/>
              <a:gd name="connsiteX0-113" fmla="*/ 344345 w 1031548"/>
              <a:gd name="connsiteY0-114" fmla="*/ 213173 h 925619"/>
              <a:gd name="connsiteX1-115" fmla="*/ 532274 w 1031548"/>
              <a:gd name="connsiteY1-116" fmla="*/ 0 h 925619"/>
              <a:gd name="connsiteX2-117" fmla="*/ 672519 w 1031548"/>
              <a:gd name="connsiteY2-118" fmla="*/ 311345 h 925619"/>
              <a:gd name="connsiteX3-119" fmla="*/ 1031548 w 1031548"/>
              <a:gd name="connsiteY3-120" fmla="*/ 535737 h 925619"/>
              <a:gd name="connsiteX4-121" fmla="*/ 599592 w 1031548"/>
              <a:gd name="connsiteY4-122" fmla="*/ 925619 h 925619"/>
              <a:gd name="connsiteX5-123" fmla="*/ 61050 w 1031548"/>
              <a:gd name="connsiteY5-124" fmla="*/ 852692 h 925619"/>
              <a:gd name="connsiteX6-125" fmla="*/ 102819 w 1031548"/>
              <a:gd name="connsiteY6-126" fmla="*/ 395289 h 925619"/>
              <a:gd name="connsiteX7-127" fmla="*/ 440371 w 1031548"/>
              <a:gd name="connsiteY7-128" fmla="*/ 599641 h 925619"/>
              <a:gd name="connsiteX0-129" fmla="*/ 344345 w 1031548"/>
              <a:gd name="connsiteY0-130" fmla="*/ 213173 h 925619"/>
              <a:gd name="connsiteX1-131" fmla="*/ 532274 w 1031548"/>
              <a:gd name="connsiteY1-132" fmla="*/ 0 h 925619"/>
              <a:gd name="connsiteX2-133" fmla="*/ 672519 w 1031548"/>
              <a:gd name="connsiteY2-134" fmla="*/ 311345 h 925619"/>
              <a:gd name="connsiteX3-135" fmla="*/ 1031548 w 1031548"/>
              <a:gd name="connsiteY3-136" fmla="*/ 535737 h 925619"/>
              <a:gd name="connsiteX4-137" fmla="*/ 599592 w 1031548"/>
              <a:gd name="connsiteY4-138" fmla="*/ 925619 h 925619"/>
              <a:gd name="connsiteX5-139" fmla="*/ 61050 w 1031548"/>
              <a:gd name="connsiteY5-140" fmla="*/ 852692 h 925619"/>
              <a:gd name="connsiteX6-141" fmla="*/ 102819 w 1031548"/>
              <a:gd name="connsiteY6-142" fmla="*/ 395289 h 925619"/>
              <a:gd name="connsiteX7-143" fmla="*/ 440371 w 1031548"/>
              <a:gd name="connsiteY7-144" fmla="*/ 599641 h 925619"/>
              <a:gd name="connsiteX0-145" fmla="*/ 347877 w 1035080"/>
              <a:gd name="connsiteY0-146" fmla="*/ 213173 h 925619"/>
              <a:gd name="connsiteX1-147" fmla="*/ 535806 w 1035080"/>
              <a:gd name="connsiteY1-148" fmla="*/ 0 h 925619"/>
              <a:gd name="connsiteX2-149" fmla="*/ 676051 w 1035080"/>
              <a:gd name="connsiteY2-150" fmla="*/ 311345 h 925619"/>
              <a:gd name="connsiteX3-151" fmla="*/ 1035080 w 1035080"/>
              <a:gd name="connsiteY3-152" fmla="*/ 535737 h 925619"/>
              <a:gd name="connsiteX4-153" fmla="*/ 603124 w 1035080"/>
              <a:gd name="connsiteY4-154" fmla="*/ 925619 h 925619"/>
              <a:gd name="connsiteX5-155" fmla="*/ 53565 w 1035080"/>
              <a:gd name="connsiteY5-156" fmla="*/ 871971 h 925619"/>
              <a:gd name="connsiteX6-157" fmla="*/ 106351 w 1035080"/>
              <a:gd name="connsiteY6-158" fmla="*/ 395289 h 925619"/>
              <a:gd name="connsiteX7-159" fmla="*/ 443903 w 1035080"/>
              <a:gd name="connsiteY7-160" fmla="*/ 599641 h 925619"/>
              <a:gd name="connsiteX0-161" fmla="*/ 375671 w 1062874"/>
              <a:gd name="connsiteY0-162" fmla="*/ 213173 h 925619"/>
              <a:gd name="connsiteX1-163" fmla="*/ 563600 w 1062874"/>
              <a:gd name="connsiteY1-164" fmla="*/ 0 h 925619"/>
              <a:gd name="connsiteX2-165" fmla="*/ 703845 w 1062874"/>
              <a:gd name="connsiteY2-166" fmla="*/ 311345 h 925619"/>
              <a:gd name="connsiteX3-167" fmla="*/ 1062874 w 1062874"/>
              <a:gd name="connsiteY3-168" fmla="*/ 535737 h 925619"/>
              <a:gd name="connsiteX4-169" fmla="*/ 630918 w 1062874"/>
              <a:gd name="connsiteY4-170" fmla="*/ 925619 h 925619"/>
              <a:gd name="connsiteX5-171" fmla="*/ 81359 w 1062874"/>
              <a:gd name="connsiteY5-172" fmla="*/ 871971 h 925619"/>
              <a:gd name="connsiteX6-173" fmla="*/ 134145 w 1062874"/>
              <a:gd name="connsiteY6-174" fmla="*/ 395289 h 925619"/>
              <a:gd name="connsiteX7-175" fmla="*/ 471697 w 1062874"/>
              <a:gd name="connsiteY7-176" fmla="*/ 599641 h 925619"/>
              <a:gd name="connsiteX0-177" fmla="*/ 375671 w 1062874"/>
              <a:gd name="connsiteY0-178" fmla="*/ 213173 h 973239"/>
              <a:gd name="connsiteX1-179" fmla="*/ 563600 w 1062874"/>
              <a:gd name="connsiteY1-180" fmla="*/ 0 h 973239"/>
              <a:gd name="connsiteX2-181" fmla="*/ 703845 w 1062874"/>
              <a:gd name="connsiteY2-182" fmla="*/ 311345 h 973239"/>
              <a:gd name="connsiteX3-183" fmla="*/ 1062874 w 1062874"/>
              <a:gd name="connsiteY3-184" fmla="*/ 535737 h 973239"/>
              <a:gd name="connsiteX4-185" fmla="*/ 630918 w 1062874"/>
              <a:gd name="connsiteY4-186" fmla="*/ 925619 h 973239"/>
              <a:gd name="connsiteX5-187" fmla="*/ 81359 w 1062874"/>
              <a:gd name="connsiteY5-188" fmla="*/ 871971 h 973239"/>
              <a:gd name="connsiteX6-189" fmla="*/ 134145 w 1062874"/>
              <a:gd name="connsiteY6-190" fmla="*/ 395289 h 973239"/>
              <a:gd name="connsiteX7-191" fmla="*/ 471697 w 1062874"/>
              <a:gd name="connsiteY7-192" fmla="*/ 599641 h 973239"/>
              <a:gd name="connsiteX0-193" fmla="*/ 375671 w 1062874"/>
              <a:gd name="connsiteY0-194" fmla="*/ 213173 h 973239"/>
              <a:gd name="connsiteX1-195" fmla="*/ 563600 w 1062874"/>
              <a:gd name="connsiteY1-196" fmla="*/ 0 h 973239"/>
              <a:gd name="connsiteX2-197" fmla="*/ 703845 w 1062874"/>
              <a:gd name="connsiteY2-198" fmla="*/ 311345 h 973239"/>
              <a:gd name="connsiteX3-199" fmla="*/ 1062874 w 1062874"/>
              <a:gd name="connsiteY3-200" fmla="*/ 535737 h 973239"/>
              <a:gd name="connsiteX4-201" fmla="*/ 606130 w 1062874"/>
              <a:gd name="connsiteY4-202" fmla="*/ 925619 h 973239"/>
              <a:gd name="connsiteX5-203" fmla="*/ 81359 w 1062874"/>
              <a:gd name="connsiteY5-204" fmla="*/ 871971 h 973239"/>
              <a:gd name="connsiteX6-205" fmla="*/ 134145 w 1062874"/>
              <a:gd name="connsiteY6-206" fmla="*/ 395289 h 973239"/>
              <a:gd name="connsiteX7-207" fmla="*/ 471697 w 1062874"/>
              <a:gd name="connsiteY7-208" fmla="*/ 599641 h 973239"/>
              <a:gd name="connsiteX0-209" fmla="*/ 375671 w 1062874"/>
              <a:gd name="connsiteY0-210" fmla="*/ 213173 h 979036"/>
              <a:gd name="connsiteX1-211" fmla="*/ 563600 w 1062874"/>
              <a:gd name="connsiteY1-212" fmla="*/ 0 h 979036"/>
              <a:gd name="connsiteX2-213" fmla="*/ 703845 w 1062874"/>
              <a:gd name="connsiteY2-214" fmla="*/ 311345 h 979036"/>
              <a:gd name="connsiteX3-215" fmla="*/ 1062874 w 1062874"/>
              <a:gd name="connsiteY3-216" fmla="*/ 535737 h 979036"/>
              <a:gd name="connsiteX4-217" fmla="*/ 597867 w 1062874"/>
              <a:gd name="connsiteY4-218" fmla="*/ 942144 h 979036"/>
              <a:gd name="connsiteX5-219" fmla="*/ 81359 w 1062874"/>
              <a:gd name="connsiteY5-220" fmla="*/ 871971 h 979036"/>
              <a:gd name="connsiteX6-221" fmla="*/ 134145 w 1062874"/>
              <a:gd name="connsiteY6-222" fmla="*/ 395289 h 979036"/>
              <a:gd name="connsiteX7-223" fmla="*/ 471697 w 1062874"/>
              <a:gd name="connsiteY7-224" fmla="*/ 599641 h 979036"/>
              <a:gd name="connsiteX0-225" fmla="*/ 375671 w 1062874"/>
              <a:gd name="connsiteY0-226" fmla="*/ 213173 h 1049379"/>
              <a:gd name="connsiteX1-227" fmla="*/ 563600 w 1062874"/>
              <a:gd name="connsiteY1-228" fmla="*/ 0 h 1049379"/>
              <a:gd name="connsiteX2-229" fmla="*/ 703845 w 1062874"/>
              <a:gd name="connsiteY2-230" fmla="*/ 311345 h 1049379"/>
              <a:gd name="connsiteX3-231" fmla="*/ 1062874 w 1062874"/>
              <a:gd name="connsiteY3-232" fmla="*/ 535737 h 1049379"/>
              <a:gd name="connsiteX4-233" fmla="*/ 597867 w 1062874"/>
              <a:gd name="connsiteY4-234" fmla="*/ 942144 h 1049379"/>
              <a:gd name="connsiteX5-235" fmla="*/ 81359 w 1062874"/>
              <a:gd name="connsiteY5-236" fmla="*/ 871971 h 1049379"/>
              <a:gd name="connsiteX6-237" fmla="*/ 134145 w 1062874"/>
              <a:gd name="connsiteY6-238" fmla="*/ 395289 h 1049379"/>
              <a:gd name="connsiteX7-239" fmla="*/ 471697 w 1062874"/>
              <a:gd name="connsiteY7-240" fmla="*/ 599641 h 1049379"/>
              <a:gd name="connsiteX0-241" fmla="*/ 375671 w 1062874"/>
              <a:gd name="connsiteY0-242" fmla="*/ 213173 h 1049379"/>
              <a:gd name="connsiteX1-243" fmla="*/ 563600 w 1062874"/>
              <a:gd name="connsiteY1-244" fmla="*/ 0 h 1049379"/>
              <a:gd name="connsiteX2-245" fmla="*/ 703845 w 1062874"/>
              <a:gd name="connsiteY2-246" fmla="*/ 311345 h 1049379"/>
              <a:gd name="connsiteX3-247" fmla="*/ 1062874 w 1062874"/>
              <a:gd name="connsiteY3-248" fmla="*/ 535737 h 1049379"/>
              <a:gd name="connsiteX4-249" fmla="*/ 597867 w 1062874"/>
              <a:gd name="connsiteY4-250" fmla="*/ 942144 h 1049379"/>
              <a:gd name="connsiteX5-251" fmla="*/ 81359 w 1062874"/>
              <a:gd name="connsiteY5-252" fmla="*/ 871971 h 1049379"/>
              <a:gd name="connsiteX6-253" fmla="*/ 134145 w 1062874"/>
              <a:gd name="connsiteY6-254" fmla="*/ 395289 h 1049379"/>
              <a:gd name="connsiteX7-255" fmla="*/ 471697 w 1062874"/>
              <a:gd name="connsiteY7-256" fmla="*/ 599641 h 1049379"/>
              <a:gd name="connsiteX0-257" fmla="*/ 375671 w 1062874"/>
              <a:gd name="connsiteY0-258" fmla="*/ 213173 h 1049379"/>
              <a:gd name="connsiteX1-259" fmla="*/ 563600 w 1062874"/>
              <a:gd name="connsiteY1-260" fmla="*/ 0 h 1049379"/>
              <a:gd name="connsiteX2-261" fmla="*/ 703845 w 1062874"/>
              <a:gd name="connsiteY2-262" fmla="*/ 311345 h 1049379"/>
              <a:gd name="connsiteX3-263" fmla="*/ 1062874 w 1062874"/>
              <a:gd name="connsiteY3-264" fmla="*/ 535737 h 1049379"/>
              <a:gd name="connsiteX4-265" fmla="*/ 597867 w 1062874"/>
              <a:gd name="connsiteY4-266" fmla="*/ 942144 h 1049379"/>
              <a:gd name="connsiteX5-267" fmla="*/ 81359 w 1062874"/>
              <a:gd name="connsiteY5-268" fmla="*/ 871971 h 1049379"/>
              <a:gd name="connsiteX6-269" fmla="*/ 134145 w 1062874"/>
              <a:gd name="connsiteY6-270" fmla="*/ 395289 h 1049379"/>
              <a:gd name="connsiteX7-271" fmla="*/ 471697 w 1062874"/>
              <a:gd name="connsiteY7-272" fmla="*/ 599641 h 1049379"/>
              <a:gd name="connsiteX0-273" fmla="*/ 375671 w 1062874"/>
              <a:gd name="connsiteY0-274" fmla="*/ 213173 h 1033999"/>
              <a:gd name="connsiteX1-275" fmla="*/ 563600 w 1062874"/>
              <a:gd name="connsiteY1-276" fmla="*/ 0 h 1033999"/>
              <a:gd name="connsiteX2-277" fmla="*/ 703845 w 1062874"/>
              <a:gd name="connsiteY2-278" fmla="*/ 311345 h 1033999"/>
              <a:gd name="connsiteX3-279" fmla="*/ 1062874 w 1062874"/>
              <a:gd name="connsiteY3-280" fmla="*/ 535737 h 1033999"/>
              <a:gd name="connsiteX4-281" fmla="*/ 597867 w 1062874"/>
              <a:gd name="connsiteY4-282" fmla="*/ 942144 h 1033999"/>
              <a:gd name="connsiteX5-283" fmla="*/ 81359 w 1062874"/>
              <a:gd name="connsiteY5-284" fmla="*/ 871971 h 1033999"/>
              <a:gd name="connsiteX6-285" fmla="*/ 134145 w 1062874"/>
              <a:gd name="connsiteY6-286" fmla="*/ 395289 h 1033999"/>
              <a:gd name="connsiteX7-287" fmla="*/ 471697 w 1062874"/>
              <a:gd name="connsiteY7-288" fmla="*/ 599641 h 1033999"/>
              <a:gd name="connsiteX0-289" fmla="*/ 363975 w 1051178"/>
              <a:gd name="connsiteY0-290" fmla="*/ 213173 h 1033999"/>
              <a:gd name="connsiteX1-291" fmla="*/ 551904 w 1051178"/>
              <a:gd name="connsiteY1-292" fmla="*/ 0 h 1033999"/>
              <a:gd name="connsiteX2-293" fmla="*/ 692149 w 1051178"/>
              <a:gd name="connsiteY2-294" fmla="*/ 311345 h 1033999"/>
              <a:gd name="connsiteX3-295" fmla="*/ 1051178 w 1051178"/>
              <a:gd name="connsiteY3-296" fmla="*/ 535737 h 1033999"/>
              <a:gd name="connsiteX4-297" fmla="*/ 586171 w 1051178"/>
              <a:gd name="connsiteY4-298" fmla="*/ 942144 h 1033999"/>
              <a:gd name="connsiteX5-299" fmla="*/ 69663 w 1051178"/>
              <a:gd name="connsiteY5-300" fmla="*/ 871971 h 1033999"/>
              <a:gd name="connsiteX6-301" fmla="*/ 122449 w 1051178"/>
              <a:gd name="connsiteY6-302" fmla="*/ 395289 h 1033999"/>
              <a:gd name="connsiteX7-303" fmla="*/ 460001 w 1051178"/>
              <a:gd name="connsiteY7-304" fmla="*/ 599641 h 1033999"/>
              <a:gd name="connsiteX0-305" fmla="*/ 363975 w 1051178"/>
              <a:gd name="connsiteY0-306" fmla="*/ 213173 h 1030327"/>
              <a:gd name="connsiteX1-307" fmla="*/ 551904 w 1051178"/>
              <a:gd name="connsiteY1-308" fmla="*/ 0 h 1030327"/>
              <a:gd name="connsiteX2-309" fmla="*/ 692149 w 1051178"/>
              <a:gd name="connsiteY2-310" fmla="*/ 311345 h 1030327"/>
              <a:gd name="connsiteX3-311" fmla="*/ 1051178 w 1051178"/>
              <a:gd name="connsiteY3-312" fmla="*/ 535737 h 1030327"/>
              <a:gd name="connsiteX4-313" fmla="*/ 613713 w 1051178"/>
              <a:gd name="connsiteY4-314" fmla="*/ 936636 h 1030327"/>
              <a:gd name="connsiteX5-315" fmla="*/ 69663 w 1051178"/>
              <a:gd name="connsiteY5-316" fmla="*/ 871971 h 1030327"/>
              <a:gd name="connsiteX6-317" fmla="*/ 122449 w 1051178"/>
              <a:gd name="connsiteY6-318" fmla="*/ 395289 h 1030327"/>
              <a:gd name="connsiteX7-319" fmla="*/ 460001 w 1051178"/>
              <a:gd name="connsiteY7-320" fmla="*/ 599641 h 1030327"/>
              <a:gd name="connsiteX0-321" fmla="*/ 363975 w 1051178"/>
              <a:gd name="connsiteY0-322" fmla="*/ 213173 h 1030327"/>
              <a:gd name="connsiteX1-323" fmla="*/ 551904 w 1051178"/>
              <a:gd name="connsiteY1-324" fmla="*/ 0 h 1030327"/>
              <a:gd name="connsiteX2-325" fmla="*/ 692149 w 1051178"/>
              <a:gd name="connsiteY2-326" fmla="*/ 311345 h 1030327"/>
              <a:gd name="connsiteX3-327" fmla="*/ 1051178 w 1051178"/>
              <a:gd name="connsiteY3-328" fmla="*/ 535737 h 1030327"/>
              <a:gd name="connsiteX4-329" fmla="*/ 613713 w 1051178"/>
              <a:gd name="connsiteY4-330" fmla="*/ 936636 h 1030327"/>
              <a:gd name="connsiteX5-331" fmla="*/ 69663 w 1051178"/>
              <a:gd name="connsiteY5-332" fmla="*/ 871971 h 1030327"/>
              <a:gd name="connsiteX6-333" fmla="*/ 122449 w 1051178"/>
              <a:gd name="connsiteY6-334" fmla="*/ 395289 h 1030327"/>
              <a:gd name="connsiteX7-335" fmla="*/ 460001 w 1051178"/>
              <a:gd name="connsiteY7-336" fmla="*/ 599641 h 1030327"/>
              <a:gd name="connsiteX0-337" fmla="*/ 363975 w 1034653"/>
              <a:gd name="connsiteY0-338" fmla="*/ 213173 h 1030327"/>
              <a:gd name="connsiteX1-339" fmla="*/ 551904 w 1034653"/>
              <a:gd name="connsiteY1-340" fmla="*/ 0 h 1030327"/>
              <a:gd name="connsiteX2-341" fmla="*/ 692149 w 1034653"/>
              <a:gd name="connsiteY2-342" fmla="*/ 311345 h 1030327"/>
              <a:gd name="connsiteX3-343" fmla="*/ 1034653 w 1034653"/>
              <a:gd name="connsiteY3-344" fmla="*/ 538491 h 1030327"/>
              <a:gd name="connsiteX4-345" fmla="*/ 613713 w 1034653"/>
              <a:gd name="connsiteY4-346" fmla="*/ 936636 h 1030327"/>
              <a:gd name="connsiteX5-347" fmla="*/ 69663 w 1034653"/>
              <a:gd name="connsiteY5-348" fmla="*/ 871971 h 1030327"/>
              <a:gd name="connsiteX6-349" fmla="*/ 122449 w 1034653"/>
              <a:gd name="connsiteY6-350" fmla="*/ 395289 h 1030327"/>
              <a:gd name="connsiteX7-351" fmla="*/ 460001 w 1034653"/>
              <a:gd name="connsiteY7-352" fmla="*/ 599641 h 1030327"/>
              <a:gd name="connsiteX0-353" fmla="*/ 363975 w 1037690"/>
              <a:gd name="connsiteY0-354" fmla="*/ 213173 h 1030327"/>
              <a:gd name="connsiteX1-355" fmla="*/ 551904 w 1037690"/>
              <a:gd name="connsiteY1-356" fmla="*/ 0 h 1030327"/>
              <a:gd name="connsiteX2-357" fmla="*/ 692149 w 1037690"/>
              <a:gd name="connsiteY2-358" fmla="*/ 311345 h 1030327"/>
              <a:gd name="connsiteX3-359" fmla="*/ 1034653 w 1037690"/>
              <a:gd name="connsiteY3-360" fmla="*/ 538491 h 1030327"/>
              <a:gd name="connsiteX4-361" fmla="*/ 613713 w 1037690"/>
              <a:gd name="connsiteY4-362" fmla="*/ 936636 h 1030327"/>
              <a:gd name="connsiteX5-363" fmla="*/ 69663 w 1037690"/>
              <a:gd name="connsiteY5-364" fmla="*/ 871971 h 1030327"/>
              <a:gd name="connsiteX6-365" fmla="*/ 122449 w 1037690"/>
              <a:gd name="connsiteY6-366" fmla="*/ 395289 h 1030327"/>
              <a:gd name="connsiteX7-367" fmla="*/ 460001 w 1037690"/>
              <a:gd name="connsiteY7-368" fmla="*/ 599641 h 1030327"/>
              <a:gd name="connsiteX0-369" fmla="*/ 363975 w 1037917"/>
              <a:gd name="connsiteY0-370" fmla="*/ 213173 h 1030327"/>
              <a:gd name="connsiteX1-371" fmla="*/ 551904 w 1037917"/>
              <a:gd name="connsiteY1-372" fmla="*/ 0 h 1030327"/>
              <a:gd name="connsiteX2-373" fmla="*/ 692149 w 1037917"/>
              <a:gd name="connsiteY2-374" fmla="*/ 311345 h 1030327"/>
              <a:gd name="connsiteX3-375" fmla="*/ 1034653 w 1037917"/>
              <a:gd name="connsiteY3-376" fmla="*/ 538491 h 1030327"/>
              <a:gd name="connsiteX4-377" fmla="*/ 613713 w 1037917"/>
              <a:gd name="connsiteY4-378" fmla="*/ 936636 h 1030327"/>
              <a:gd name="connsiteX5-379" fmla="*/ 69663 w 1037917"/>
              <a:gd name="connsiteY5-380" fmla="*/ 871971 h 1030327"/>
              <a:gd name="connsiteX6-381" fmla="*/ 122449 w 1037917"/>
              <a:gd name="connsiteY6-382" fmla="*/ 395289 h 1030327"/>
              <a:gd name="connsiteX7-383" fmla="*/ 460001 w 1037917"/>
              <a:gd name="connsiteY7-384" fmla="*/ 599641 h 1030327"/>
              <a:gd name="connsiteX0-385" fmla="*/ 363975 w 1046257"/>
              <a:gd name="connsiteY0-386" fmla="*/ 213173 h 1030327"/>
              <a:gd name="connsiteX1-387" fmla="*/ 551904 w 1046257"/>
              <a:gd name="connsiteY1-388" fmla="*/ 0 h 1030327"/>
              <a:gd name="connsiteX2-389" fmla="*/ 692149 w 1046257"/>
              <a:gd name="connsiteY2-390" fmla="*/ 311345 h 1030327"/>
              <a:gd name="connsiteX3-391" fmla="*/ 1034653 w 1046257"/>
              <a:gd name="connsiteY3-392" fmla="*/ 538491 h 1030327"/>
              <a:gd name="connsiteX4-393" fmla="*/ 613713 w 1046257"/>
              <a:gd name="connsiteY4-394" fmla="*/ 936636 h 1030327"/>
              <a:gd name="connsiteX5-395" fmla="*/ 69663 w 1046257"/>
              <a:gd name="connsiteY5-396" fmla="*/ 871971 h 1030327"/>
              <a:gd name="connsiteX6-397" fmla="*/ 122449 w 1046257"/>
              <a:gd name="connsiteY6-398" fmla="*/ 395289 h 1030327"/>
              <a:gd name="connsiteX7-399" fmla="*/ 460001 w 1046257"/>
              <a:gd name="connsiteY7-400" fmla="*/ 599641 h 1030327"/>
              <a:gd name="connsiteX0-401" fmla="*/ 363975 w 1046257"/>
              <a:gd name="connsiteY0-402" fmla="*/ 213173 h 1030327"/>
              <a:gd name="connsiteX1-403" fmla="*/ 551904 w 1046257"/>
              <a:gd name="connsiteY1-404" fmla="*/ 0 h 1030327"/>
              <a:gd name="connsiteX2-405" fmla="*/ 692149 w 1046257"/>
              <a:gd name="connsiteY2-406" fmla="*/ 311345 h 1030327"/>
              <a:gd name="connsiteX3-407" fmla="*/ 1034653 w 1046257"/>
              <a:gd name="connsiteY3-408" fmla="*/ 538491 h 1030327"/>
              <a:gd name="connsiteX4-409" fmla="*/ 613713 w 1046257"/>
              <a:gd name="connsiteY4-410" fmla="*/ 936636 h 1030327"/>
              <a:gd name="connsiteX5-411" fmla="*/ 69663 w 1046257"/>
              <a:gd name="connsiteY5-412" fmla="*/ 871971 h 1030327"/>
              <a:gd name="connsiteX6-413" fmla="*/ 122449 w 1046257"/>
              <a:gd name="connsiteY6-414" fmla="*/ 395289 h 1030327"/>
              <a:gd name="connsiteX7-415" fmla="*/ 460001 w 1046257"/>
              <a:gd name="connsiteY7-416" fmla="*/ 599641 h 1030327"/>
              <a:gd name="connsiteX0-417" fmla="*/ 363975 w 1041370"/>
              <a:gd name="connsiteY0-418" fmla="*/ 213173 h 1030327"/>
              <a:gd name="connsiteX1-419" fmla="*/ 551904 w 1041370"/>
              <a:gd name="connsiteY1-420" fmla="*/ 0 h 1030327"/>
              <a:gd name="connsiteX2-421" fmla="*/ 692149 w 1041370"/>
              <a:gd name="connsiteY2-422" fmla="*/ 311345 h 1030327"/>
              <a:gd name="connsiteX3-423" fmla="*/ 1034653 w 1041370"/>
              <a:gd name="connsiteY3-424" fmla="*/ 538491 h 1030327"/>
              <a:gd name="connsiteX4-425" fmla="*/ 613713 w 1041370"/>
              <a:gd name="connsiteY4-426" fmla="*/ 936636 h 1030327"/>
              <a:gd name="connsiteX5-427" fmla="*/ 69663 w 1041370"/>
              <a:gd name="connsiteY5-428" fmla="*/ 871971 h 1030327"/>
              <a:gd name="connsiteX6-429" fmla="*/ 122449 w 1041370"/>
              <a:gd name="connsiteY6-430" fmla="*/ 395289 h 1030327"/>
              <a:gd name="connsiteX7-431" fmla="*/ 460001 w 1041370"/>
              <a:gd name="connsiteY7-432" fmla="*/ 599641 h 1030327"/>
              <a:gd name="connsiteX0-433" fmla="*/ 363975 w 1041370"/>
              <a:gd name="connsiteY0-434" fmla="*/ 213173 h 1030327"/>
              <a:gd name="connsiteX1-435" fmla="*/ 551904 w 1041370"/>
              <a:gd name="connsiteY1-436" fmla="*/ 0 h 1030327"/>
              <a:gd name="connsiteX2-437" fmla="*/ 692149 w 1041370"/>
              <a:gd name="connsiteY2-438" fmla="*/ 311345 h 1030327"/>
              <a:gd name="connsiteX3-439" fmla="*/ 1034653 w 1041370"/>
              <a:gd name="connsiteY3-440" fmla="*/ 538491 h 1030327"/>
              <a:gd name="connsiteX4-441" fmla="*/ 613713 w 1041370"/>
              <a:gd name="connsiteY4-442" fmla="*/ 936636 h 1030327"/>
              <a:gd name="connsiteX5-443" fmla="*/ 69663 w 1041370"/>
              <a:gd name="connsiteY5-444" fmla="*/ 871971 h 1030327"/>
              <a:gd name="connsiteX6-445" fmla="*/ 122449 w 1041370"/>
              <a:gd name="connsiteY6-446" fmla="*/ 395289 h 1030327"/>
              <a:gd name="connsiteX7-447" fmla="*/ 460001 w 1041370"/>
              <a:gd name="connsiteY7-448" fmla="*/ 599641 h 1030327"/>
              <a:gd name="connsiteX0-449" fmla="*/ 363975 w 1041370"/>
              <a:gd name="connsiteY0-450" fmla="*/ 213173 h 1030327"/>
              <a:gd name="connsiteX1-451" fmla="*/ 551904 w 1041370"/>
              <a:gd name="connsiteY1-452" fmla="*/ 0 h 1030327"/>
              <a:gd name="connsiteX2-453" fmla="*/ 672870 w 1041370"/>
              <a:gd name="connsiteY2-454" fmla="*/ 311345 h 1030327"/>
              <a:gd name="connsiteX3-455" fmla="*/ 1034653 w 1041370"/>
              <a:gd name="connsiteY3-456" fmla="*/ 538491 h 1030327"/>
              <a:gd name="connsiteX4-457" fmla="*/ 613713 w 1041370"/>
              <a:gd name="connsiteY4-458" fmla="*/ 936636 h 1030327"/>
              <a:gd name="connsiteX5-459" fmla="*/ 69663 w 1041370"/>
              <a:gd name="connsiteY5-460" fmla="*/ 871971 h 1030327"/>
              <a:gd name="connsiteX6-461" fmla="*/ 122449 w 1041370"/>
              <a:gd name="connsiteY6-462" fmla="*/ 395289 h 1030327"/>
              <a:gd name="connsiteX7-463" fmla="*/ 460001 w 1041370"/>
              <a:gd name="connsiteY7-464" fmla="*/ 599641 h 1030327"/>
              <a:gd name="connsiteX0-465" fmla="*/ 363975 w 1041370"/>
              <a:gd name="connsiteY0-466" fmla="*/ 213173 h 1030327"/>
              <a:gd name="connsiteX1-467" fmla="*/ 551904 w 1041370"/>
              <a:gd name="connsiteY1-468" fmla="*/ 0 h 1030327"/>
              <a:gd name="connsiteX2-469" fmla="*/ 672870 w 1041370"/>
              <a:gd name="connsiteY2-470" fmla="*/ 311345 h 1030327"/>
              <a:gd name="connsiteX3-471" fmla="*/ 1034653 w 1041370"/>
              <a:gd name="connsiteY3-472" fmla="*/ 538491 h 1030327"/>
              <a:gd name="connsiteX4-473" fmla="*/ 613713 w 1041370"/>
              <a:gd name="connsiteY4-474" fmla="*/ 936636 h 1030327"/>
              <a:gd name="connsiteX5-475" fmla="*/ 69663 w 1041370"/>
              <a:gd name="connsiteY5-476" fmla="*/ 871971 h 1030327"/>
              <a:gd name="connsiteX6-477" fmla="*/ 122449 w 1041370"/>
              <a:gd name="connsiteY6-478" fmla="*/ 395289 h 1030327"/>
              <a:gd name="connsiteX7-479" fmla="*/ 460001 w 1041370"/>
              <a:gd name="connsiteY7-480" fmla="*/ 599641 h 1030327"/>
              <a:gd name="connsiteX0-481" fmla="*/ 363975 w 1041370"/>
              <a:gd name="connsiteY0-482" fmla="*/ 213173 h 1030327"/>
              <a:gd name="connsiteX1-483" fmla="*/ 551904 w 1041370"/>
              <a:gd name="connsiteY1-484" fmla="*/ 0 h 1030327"/>
              <a:gd name="connsiteX2-485" fmla="*/ 672870 w 1041370"/>
              <a:gd name="connsiteY2-486" fmla="*/ 311345 h 1030327"/>
              <a:gd name="connsiteX3-487" fmla="*/ 1034653 w 1041370"/>
              <a:gd name="connsiteY3-488" fmla="*/ 538491 h 1030327"/>
              <a:gd name="connsiteX4-489" fmla="*/ 613713 w 1041370"/>
              <a:gd name="connsiteY4-490" fmla="*/ 936636 h 1030327"/>
              <a:gd name="connsiteX5-491" fmla="*/ 69663 w 1041370"/>
              <a:gd name="connsiteY5-492" fmla="*/ 871971 h 1030327"/>
              <a:gd name="connsiteX6-493" fmla="*/ 122449 w 1041370"/>
              <a:gd name="connsiteY6-494" fmla="*/ 395289 h 1030327"/>
              <a:gd name="connsiteX7-495" fmla="*/ 460001 w 1041370"/>
              <a:gd name="connsiteY7-496" fmla="*/ 599641 h 1030327"/>
              <a:gd name="connsiteX0-497" fmla="*/ 363975 w 1041370"/>
              <a:gd name="connsiteY0-498" fmla="*/ 213173 h 1030327"/>
              <a:gd name="connsiteX1-499" fmla="*/ 551904 w 1041370"/>
              <a:gd name="connsiteY1-500" fmla="*/ 0 h 1030327"/>
              <a:gd name="connsiteX2-501" fmla="*/ 672870 w 1041370"/>
              <a:gd name="connsiteY2-502" fmla="*/ 311345 h 1030327"/>
              <a:gd name="connsiteX3-503" fmla="*/ 1034653 w 1041370"/>
              <a:gd name="connsiteY3-504" fmla="*/ 538491 h 1030327"/>
              <a:gd name="connsiteX4-505" fmla="*/ 613713 w 1041370"/>
              <a:gd name="connsiteY4-506" fmla="*/ 936636 h 1030327"/>
              <a:gd name="connsiteX5-507" fmla="*/ 69663 w 1041370"/>
              <a:gd name="connsiteY5-508" fmla="*/ 871971 h 1030327"/>
              <a:gd name="connsiteX6-509" fmla="*/ 122449 w 1041370"/>
              <a:gd name="connsiteY6-510" fmla="*/ 395289 h 1030327"/>
              <a:gd name="connsiteX7-511" fmla="*/ 460001 w 1041370"/>
              <a:gd name="connsiteY7-512" fmla="*/ 599641 h 1030327"/>
              <a:gd name="connsiteX0-513" fmla="*/ 363975 w 1041370"/>
              <a:gd name="connsiteY0-514" fmla="*/ 213173 h 1030327"/>
              <a:gd name="connsiteX1-515" fmla="*/ 551904 w 1041370"/>
              <a:gd name="connsiteY1-516" fmla="*/ 0 h 1030327"/>
              <a:gd name="connsiteX2-517" fmla="*/ 675624 w 1041370"/>
              <a:gd name="connsiteY2-518" fmla="*/ 300328 h 1030327"/>
              <a:gd name="connsiteX3-519" fmla="*/ 1034653 w 1041370"/>
              <a:gd name="connsiteY3-520" fmla="*/ 538491 h 1030327"/>
              <a:gd name="connsiteX4-521" fmla="*/ 613713 w 1041370"/>
              <a:gd name="connsiteY4-522" fmla="*/ 936636 h 1030327"/>
              <a:gd name="connsiteX5-523" fmla="*/ 69663 w 1041370"/>
              <a:gd name="connsiteY5-524" fmla="*/ 871971 h 1030327"/>
              <a:gd name="connsiteX6-525" fmla="*/ 122449 w 1041370"/>
              <a:gd name="connsiteY6-526" fmla="*/ 395289 h 1030327"/>
              <a:gd name="connsiteX7-527" fmla="*/ 460001 w 1041370"/>
              <a:gd name="connsiteY7-528" fmla="*/ 599641 h 1030327"/>
              <a:gd name="connsiteX0-529" fmla="*/ 363975 w 1041370"/>
              <a:gd name="connsiteY0-530" fmla="*/ 213173 h 1030327"/>
              <a:gd name="connsiteX1-531" fmla="*/ 551904 w 1041370"/>
              <a:gd name="connsiteY1-532" fmla="*/ 0 h 1030327"/>
              <a:gd name="connsiteX2-533" fmla="*/ 675624 w 1041370"/>
              <a:gd name="connsiteY2-534" fmla="*/ 300328 h 1030327"/>
              <a:gd name="connsiteX3-535" fmla="*/ 1034653 w 1041370"/>
              <a:gd name="connsiteY3-536" fmla="*/ 538491 h 1030327"/>
              <a:gd name="connsiteX4-537" fmla="*/ 613713 w 1041370"/>
              <a:gd name="connsiteY4-538" fmla="*/ 936636 h 1030327"/>
              <a:gd name="connsiteX5-539" fmla="*/ 69663 w 1041370"/>
              <a:gd name="connsiteY5-540" fmla="*/ 871971 h 1030327"/>
              <a:gd name="connsiteX6-541" fmla="*/ 122449 w 1041370"/>
              <a:gd name="connsiteY6-542" fmla="*/ 395289 h 1030327"/>
              <a:gd name="connsiteX7-543" fmla="*/ 460001 w 1041370"/>
              <a:gd name="connsiteY7-544" fmla="*/ 599641 h 1030327"/>
              <a:gd name="connsiteX0-545" fmla="*/ 363975 w 1041370"/>
              <a:gd name="connsiteY0-546" fmla="*/ 213173 h 1030327"/>
              <a:gd name="connsiteX1-547" fmla="*/ 551904 w 1041370"/>
              <a:gd name="connsiteY1-548" fmla="*/ 0 h 1030327"/>
              <a:gd name="connsiteX2-549" fmla="*/ 675624 w 1041370"/>
              <a:gd name="connsiteY2-550" fmla="*/ 300328 h 1030327"/>
              <a:gd name="connsiteX3-551" fmla="*/ 1034653 w 1041370"/>
              <a:gd name="connsiteY3-552" fmla="*/ 538491 h 1030327"/>
              <a:gd name="connsiteX4-553" fmla="*/ 613713 w 1041370"/>
              <a:gd name="connsiteY4-554" fmla="*/ 936636 h 1030327"/>
              <a:gd name="connsiteX5-555" fmla="*/ 69663 w 1041370"/>
              <a:gd name="connsiteY5-556" fmla="*/ 871971 h 1030327"/>
              <a:gd name="connsiteX6-557" fmla="*/ 122449 w 1041370"/>
              <a:gd name="connsiteY6-558" fmla="*/ 395289 h 1030327"/>
              <a:gd name="connsiteX7-559" fmla="*/ 460001 w 1041370"/>
              <a:gd name="connsiteY7-560" fmla="*/ 599641 h 1030327"/>
              <a:gd name="connsiteX0-561" fmla="*/ 363975 w 1041370"/>
              <a:gd name="connsiteY0-562" fmla="*/ 213173 h 1030327"/>
              <a:gd name="connsiteX1-563" fmla="*/ 551904 w 1041370"/>
              <a:gd name="connsiteY1-564" fmla="*/ 0 h 1030327"/>
              <a:gd name="connsiteX2-565" fmla="*/ 675624 w 1041370"/>
              <a:gd name="connsiteY2-566" fmla="*/ 300328 h 1030327"/>
              <a:gd name="connsiteX3-567" fmla="*/ 1034653 w 1041370"/>
              <a:gd name="connsiteY3-568" fmla="*/ 538491 h 1030327"/>
              <a:gd name="connsiteX4-569" fmla="*/ 613713 w 1041370"/>
              <a:gd name="connsiteY4-570" fmla="*/ 936636 h 1030327"/>
              <a:gd name="connsiteX5-571" fmla="*/ 69663 w 1041370"/>
              <a:gd name="connsiteY5-572" fmla="*/ 871971 h 1030327"/>
              <a:gd name="connsiteX6-573" fmla="*/ 122449 w 1041370"/>
              <a:gd name="connsiteY6-574" fmla="*/ 395289 h 1030327"/>
              <a:gd name="connsiteX7-575" fmla="*/ 460001 w 1041370"/>
              <a:gd name="connsiteY7-576" fmla="*/ 599641 h 1030327"/>
              <a:gd name="connsiteX0-577" fmla="*/ 363975 w 1041370"/>
              <a:gd name="connsiteY0-578" fmla="*/ 213830 h 1030984"/>
              <a:gd name="connsiteX1-579" fmla="*/ 551904 w 1041370"/>
              <a:gd name="connsiteY1-580" fmla="*/ 657 h 1030984"/>
              <a:gd name="connsiteX2-581" fmla="*/ 675624 w 1041370"/>
              <a:gd name="connsiteY2-582" fmla="*/ 300985 h 1030984"/>
              <a:gd name="connsiteX3-583" fmla="*/ 1034653 w 1041370"/>
              <a:gd name="connsiteY3-584" fmla="*/ 539148 h 1030984"/>
              <a:gd name="connsiteX4-585" fmla="*/ 613713 w 1041370"/>
              <a:gd name="connsiteY4-586" fmla="*/ 937293 h 1030984"/>
              <a:gd name="connsiteX5-587" fmla="*/ 69663 w 1041370"/>
              <a:gd name="connsiteY5-588" fmla="*/ 872628 h 1030984"/>
              <a:gd name="connsiteX6-589" fmla="*/ 122449 w 1041370"/>
              <a:gd name="connsiteY6-590" fmla="*/ 395946 h 1030984"/>
              <a:gd name="connsiteX7-591" fmla="*/ 460001 w 1041370"/>
              <a:gd name="connsiteY7-592" fmla="*/ 600298 h 1030984"/>
              <a:gd name="connsiteX0-593" fmla="*/ 363975 w 1041370"/>
              <a:gd name="connsiteY0-594" fmla="*/ 213830 h 1030984"/>
              <a:gd name="connsiteX1-595" fmla="*/ 551904 w 1041370"/>
              <a:gd name="connsiteY1-596" fmla="*/ 657 h 1030984"/>
              <a:gd name="connsiteX2-597" fmla="*/ 675624 w 1041370"/>
              <a:gd name="connsiteY2-598" fmla="*/ 300985 h 1030984"/>
              <a:gd name="connsiteX3-599" fmla="*/ 1034653 w 1041370"/>
              <a:gd name="connsiteY3-600" fmla="*/ 539148 h 1030984"/>
              <a:gd name="connsiteX4-601" fmla="*/ 613713 w 1041370"/>
              <a:gd name="connsiteY4-602" fmla="*/ 937293 h 1030984"/>
              <a:gd name="connsiteX5-603" fmla="*/ 69663 w 1041370"/>
              <a:gd name="connsiteY5-604" fmla="*/ 872628 h 1030984"/>
              <a:gd name="connsiteX6-605" fmla="*/ 122449 w 1041370"/>
              <a:gd name="connsiteY6-606" fmla="*/ 395946 h 1030984"/>
              <a:gd name="connsiteX7-607" fmla="*/ 460001 w 1041370"/>
              <a:gd name="connsiteY7-608" fmla="*/ 600298 h 1030984"/>
              <a:gd name="connsiteX0-609" fmla="*/ 363975 w 1041370"/>
              <a:gd name="connsiteY0-610" fmla="*/ 213830 h 1030984"/>
              <a:gd name="connsiteX1-611" fmla="*/ 551904 w 1041370"/>
              <a:gd name="connsiteY1-612" fmla="*/ 657 h 1030984"/>
              <a:gd name="connsiteX2-613" fmla="*/ 675624 w 1041370"/>
              <a:gd name="connsiteY2-614" fmla="*/ 300985 h 1030984"/>
              <a:gd name="connsiteX3-615" fmla="*/ 1034653 w 1041370"/>
              <a:gd name="connsiteY3-616" fmla="*/ 539148 h 1030984"/>
              <a:gd name="connsiteX4-617" fmla="*/ 613713 w 1041370"/>
              <a:gd name="connsiteY4-618" fmla="*/ 937293 h 1030984"/>
              <a:gd name="connsiteX5-619" fmla="*/ 69663 w 1041370"/>
              <a:gd name="connsiteY5-620" fmla="*/ 872628 h 1030984"/>
              <a:gd name="connsiteX6-621" fmla="*/ 122449 w 1041370"/>
              <a:gd name="connsiteY6-622" fmla="*/ 395946 h 1030984"/>
              <a:gd name="connsiteX7-623" fmla="*/ 460001 w 1041370"/>
              <a:gd name="connsiteY7-624" fmla="*/ 600298 h 1030984"/>
              <a:gd name="connsiteX0-625" fmla="*/ 363975 w 1041370"/>
              <a:gd name="connsiteY0-626" fmla="*/ 213270 h 1030424"/>
              <a:gd name="connsiteX1-627" fmla="*/ 551904 w 1041370"/>
              <a:gd name="connsiteY1-628" fmla="*/ 97 h 1030424"/>
              <a:gd name="connsiteX2-629" fmla="*/ 675624 w 1041370"/>
              <a:gd name="connsiteY2-630" fmla="*/ 300425 h 1030424"/>
              <a:gd name="connsiteX3-631" fmla="*/ 1034653 w 1041370"/>
              <a:gd name="connsiteY3-632" fmla="*/ 538588 h 1030424"/>
              <a:gd name="connsiteX4-633" fmla="*/ 613713 w 1041370"/>
              <a:gd name="connsiteY4-634" fmla="*/ 936733 h 1030424"/>
              <a:gd name="connsiteX5-635" fmla="*/ 69663 w 1041370"/>
              <a:gd name="connsiteY5-636" fmla="*/ 872068 h 1030424"/>
              <a:gd name="connsiteX6-637" fmla="*/ 122449 w 1041370"/>
              <a:gd name="connsiteY6-638" fmla="*/ 395386 h 1030424"/>
              <a:gd name="connsiteX7-639" fmla="*/ 460001 w 1041370"/>
              <a:gd name="connsiteY7-640" fmla="*/ 599738 h 1030424"/>
              <a:gd name="connsiteX0-641" fmla="*/ 363975 w 1041370"/>
              <a:gd name="connsiteY0-642" fmla="*/ 213173 h 1030327"/>
              <a:gd name="connsiteX1-643" fmla="*/ 551904 w 1041370"/>
              <a:gd name="connsiteY1-644" fmla="*/ 0 h 1030327"/>
              <a:gd name="connsiteX2-645" fmla="*/ 675624 w 1041370"/>
              <a:gd name="connsiteY2-646" fmla="*/ 300328 h 1030327"/>
              <a:gd name="connsiteX3-647" fmla="*/ 1034653 w 1041370"/>
              <a:gd name="connsiteY3-648" fmla="*/ 538491 h 1030327"/>
              <a:gd name="connsiteX4-649" fmla="*/ 613713 w 1041370"/>
              <a:gd name="connsiteY4-650" fmla="*/ 936636 h 1030327"/>
              <a:gd name="connsiteX5-651" fmla="*/ 69663 w 1041370"/>
              <a:gd name="connsiteY5-652" fmla="*/ 871971 h 1030327"/>
              <a:gd name="connsiteX6-653" fmla="*/ 122449 w 1041370"/>
              <a:gd name="connsiteY6-654" fmla="*/ 395289 h 1030327"/>
              <a:gd name="connsiteX7-655" fmla="*/ 460001 w 1041370"/>
              <a:gd name="connsiteY7-656" fmla="*/ 599641 h 1030327"/>
              <a:gd name="connsiteX0-657" fmla="*/ 363975 w 1041370"/>
              <a:gd name="connsiteY0-658" fmla="*/ 213173 h 1030327"/>
              <a:gd name="connsiteX1-659" fmla="*/ 551904 w 1041370"/>
              <a:gd name="connsiteY1-660" fmla="*/ 0 h 1030327"/>
              <a:gd name="connsiteX2-661" fmla="*/ 675624 w 1041370"/>
              <a:gd name="connsiteY2-662" fmla="*/ 300328 h 1030327"/>
              <a:gd name="connsiteX3-663" fmla="*/ 1034653 w 1041370"/>
              <a:gd name="connsiteY3-664" fmla="*/ 538491 h 1030327"/>
              <a:gd name="connsiteX4-665" fmla="*/ 613713 w 1041370"/>
              <a:gd name="connsiteY4-666" fmla="*/ 936636 h 1030327"/>
              <a:gd name="connsiteX5-667" fmla="*/ 69663 w 1041370"/>
              <a:gd name="connsiteY5-668" fmla="*/ 871971 h 1030327"/>
              <a:gd name="connsiteX6-669" fmla="*/ 122449 w 1041370"/>
              <a:gd name="connsiteY6-670" fmla="*/ 395289 h 1030327"/>
              <a:gd name="connsiteX7-671" fmla="*/ 460001 w 1041370"/>
              <a:gd name="connsiteY7-672" fmla="*/ 599641 h 1030327"/>
              <a:gd name="connsiteX0-673" fmla="*/ 408043 w 1041370"/>
              <a:gd name="connsiteY0-674" fmla="*/ 237961 h 1030327"/>
              <a:gd name="connsiteX1-675" fmla="*/ 551904 w 1041370"/>
              <a:gd name="connsiteY1-676" fmla="*/ 0 h 1030327"/>
              <a:gd name="connsiteX2-677" fmla="*/ 675624 w 1041370"/>
              <a:gd name="connsiteY2-678" fmla="*/ 300328 h 1030327"/>
              <a:gd name="connsiteX3-679" fmla="*/ 1034653 w 1041370"/>
              <a:gd name="connsiteY3-680" fmla="*/ 538491 h 1030327"/>
              <a:gd name="connsiteX4-681" fmla="*/ 613713 w 1041370"/>
              <a:gd name="connsiteY4-682" fmla="*/ 936636 h 1030327"/>
              <a:gd name="connsiteX5-683" fmla="*/ 69663 w 1041370"/>
              <a:gd name="connsiteY5-684" fmla="*/ 871971 h 1030327"/>
              <a:gd name="connsiteX6-685" fmla="*/ 122449 w 1041370"/>
              <a:gd name="connsiteY6-686" fmla="*/ 395289 h 1030327"/>
              <a:gd name="connsiteX7-687" fmla="*/ 460001 w 1041370"/>
              <a:gd name="connsiteY7-688" fmla="*/ 599641 h 1030327"/>
              <a:gd name="connsiteX0-689" fmla="*/ 408043 w 1041370"/>
              <a:gd name="connsiteY0-690" fmla="*/ 237961 h 1030327"/>
              <a:gd name="connsiteX1-691" fmla="*/ 551904 w 1041370"/>
              <a:gd name="connsiteY1-692" fmla="*/ 0 h 1030327"/>
              <a:gd name="connsiteX2-693" fmla="*/ 675624 w 1041370"/>
              <a:gd name="connsiteY2-694" fmla="*/ 300328 h 1030327"/>
              <a:gd name="connsiteX3-695" fmla="*/ 1034653 w 1041370"/>
              <a:gd name="connsiteY3-696" fmla="*/ 538491 h 1030327"/>
              <a:gd name="connsiteX4-697" fmla="*/ 613713 w 1041370"/>
              <a:gd name="connsiteY4-698" fmla="*/ 936636 h 1030327"/>
              <a:gd name="connsiteX5-699" fmla="*/ 69663 w 1041370"/>
              <a:gd name="connsiteY5-700" fmla="*/ 871971 h 1030327"/>
              <a:gd name="connsiteX6-701" fmla="*/ 122449 w 1041370"/>
              <a:gd name="connsiteY6-702" fmla="*/ 395289 h 1030327"/>
              <a:gd name="connsiteX7-703" fmla="*/ 460001 w 1041370"/>
              <a:gd name="connsiteY7-704" fmla="*/ 599641 h 1030327"/>
              <a:gd name="connsiteX0-705" fmla="*/ 408043 w 1041370"/>
              <a:gd name="connsiteY0-706" fmla="*/ 237961 h 1030327"/>
              <a:gd name="connsiteX1-707" fmla="*/ 551904 w 1041370"/>
              <a:gd name="connsiteY1-708" fmla="*/ 0 h 1030327"/>
              <a:gd name="connsiteX2-709" fmla="*/ 675624 w 1041370"/>
              <a:gd name="connsiteY2-710" fmla="*/ 300328 h 1030327"/>
              <a:gd name="connsiteX3-711" fmla="*/ 1034653 w 1041370"/>
              <a:gd name="connsiteY3-712" fmla="*/ 538491 h 1030327"/>
              <a:gd name="connsiteX4-713" fmla="*/ 613713 w 1041370"/>
              <a:gd name="connsiteY4-714" fmla="*/ 936636 h 1030327"/>
              <a:gd name="connsiteX5-715" fmla="*/ 69663 w 1041370"/>
              <a:gd name="connsiteY5-716" fmla="*/ 871971 h 1030327"/>
              <a:gd name="connsiteX6-717" fmla="*/ 122449 w 1041370"/>
              <a:gd name="connsiteY6-718" fmla="*/ 395289 h 1030327"/>
              <a:gd name="connsiteX7-719" fmla="*/ 460001 w 1041370"/>
              <a:gd name="connsiteY7-720" fmla="*/ 599641 h 1030327"/>
              <a:gd name="connsiteX0-721" fmla="*/ 408043 w 1041370"/>
              <a:gd name="connsiteY0-722" fmla="*/ 237961 h 1030327"/>
              <a:gd name="connsiteX1-723" fmla="*/ 551904 w 1041370"/>
              <a:gd name="connsiteY1-724" fmla="*/ 0 h 1030327"/>
              <a:gd name="connsiteX2-725" fmla="*/ 675624 w 1041370"/>
              <a:gd name="connsiteY2-726" fmla="*/ 300328 h 1030327"/>
              <a:gd name="connsiteX3-727" fmla="*/ 1034653 w 1041370"/>
              <a:gd name="connsiteY3-728" fmla="*/ 538491 h 1030327"/>
              <a:gd name="connsiteX4-729" fmla="*/ 613713 w 1041370"/>
              <a:gd name="connsiteY4-730" fmla="*/ 936636 h 1030327"/>
              <a:gd name="connsiteX5-731" fmla="*/ 69663 w 1041370"/>
              <a:gd name="connsiteY5-732" fmla="*/ 871971 h 1030327"/>
              <a:gd name="connsiteX6-733" fmla="*/ 122449 w 1041370"/>
              <a:gd name="connsiteY6-734" fmla="*/ 395289 h 1030327"/>
              <a:gd name="connsiteX7-735" fmla="*/ 460001 w 1041370"/>
              <a:gd name="connsiteY7-736" fmla="*/ 599641 h 1030327"/>
              <a:gd name="connsiteX0-737" fmla="*/ 408043 w 1041370"/>
              <a:gd name="connsiteY0-738" fmla="*/ 237961 h 1030327"/>
              <a:gd name="connsiteX1-739" fmla="*/ 551904 w 1041370"/>
              <a:gd name="connsiteY1-740" fmla="*/ 0 h 1030327"/>
              <a:gd name="connsiteX2-741" fmla="*/ 675624 w 1041370"/>
              <a:gd name="connsiteY2-742" fmla="*/ 300328 h 1030327"/>
              <a:gd name="connsiteX3-743" fmla="*/ 1034653 w 1041370"/>
              <a:gd name="connsiteY3-744" fmla="*/ 538491 h 1030327"/>
              <a:gd name="connsiteX4-745" fmla="*/ 613713 w 1041370"/>
              <a:gd name="connsiteY4-746" fmla="*/ 936636 h 1030327"/>
              <a:gd name="connsiteX5-747" fmla="*/ 69663 w 1041370"/>
              <a:gd name="connsiteY5-748" fmla="*/ 871971 h 1030327"/>
              <a:gd name="connsiteX6-749" fmla="*/ 122449 w 1041370"/>
              <a:gd name="connsiteY6-750" fmla="*/ 395289 h 1030327"/>
              <a:gd name="connsiteX7-751" fmla="*/ 415934 w 1041370"/>
              <a:gd name="connsiteY7-752" fmla="*/ 693285 h 1030327"/>
              <a:gd name="connsiteX0-753" fmla="*/ 408043 w 1041370"/>
              <a:gd name="connsiteY0-754" fmla="*/ 237961 h 1030327"/>
              <a:gd name="connsiteX1-755" fmla="*/ 551904 w 1041370"/>
              <a:gd name="connsiteY1-756" fmla="*/ 0 h 1030327"/>
              <a:gd name="connsiteX2-757" fmla="*/ 675624 w 1041370"/>
              <a:gd name="connsiteY2-758" fmla="*/ 300328 h 1030327"/>
              <a:gd name="connsiteX3-759" fmla="*/ 1034653 w 1041370"/>
              <a:gd name="connsiteY3-760" fmla="*/ 538491 h 1030327"/>
              <a:gd name="connsiteX4-761" fmla="*/ 613713 w 1041370"/>
              <a:gd name="connsiteY4-762" fmla="*/ 936636 h 1030327"/>
              <a:gd name="connsiteX5-763" fmla="*/ 69663 w 1041370"/>
              <a:gd name="connsiteY5-764" fmla="*/ 871971 h 1030327"/>
              <a:gd name="connsiteX6-765" fmla="*/ 122449 w 1041370"/>
              <a:gd name="connsiteY6-766" fmla="*/ 395289 h 1030327"/>
              <a:gd name="connsiteX7-767" fmla="*/ 415934 w 1041370"/>
              <a:gd name="connsiteY7-768" fmla="*/ 693285 h 1030327"/>
              <a:gd name="connsiteX0-769" fmla="*/ 408043 w 1041370"/>
              <a:gd name="connsiteY0-770" fmla="*/ 237961 h 1030327"/>
              <a:gd name="connsiteX1-771" fmla="*/ 551904 w 1041370"/>
              <a:gd name="connsiteY1-772" fmla="*/ 0 h 1030327"/>
              <a:gd name="connsiteX2-773" fmla="*/ 675624 w 1041370"/>
              <a:gd name="connsiteY2-774" fmla="*/ 300328 h 1030327"/>
              <a:gd name="connsiteX3-775" fmla="*/ 1034653 w 1041370"/>
              <a:gd name="connsiteY3-776" fmla="*/ 538491 h 1030327"/>
              <a:gd name="connsiteX4-777" fmla="*/ 613713 w 1041370"/>
              <a:gd name="connsiteY4-778" fmla="*/ 936636 h 1030327"/>
              <a:gd name="connsiteX5-779" fmla="*/ 69663 w 1041370"/>
              <a:gd name="connsiteY5-780" fmla="*/ 871971 h 1030327"/>
              <a:gd name="connsiteX6-781" fmla="*/ 122449 w 1041370"/>
              <a:gd name="connsiteY6-782" fmla="*/ 395289 h 1030327"/>
              <a:gd name="connsiteX7-783" fmla="*/ 415934 w 1041370"/>
              <a:gd name="connsiteY7-784" fmla="*/ 693285 h 1030327"/>
              <a:gd name="connsiteX0-785" fmla="*/ 408043 w 1041370"/>
              <a:gd name="connsiteY0-786" fmla="*/ 237961 h 1030327"/>
              <a:gd name="connsiteX1-787" fmla="*/ 551904 w 1041370"/>
              <a:gd name="connsiteY1-788" fmla="*/ 0 h 1030327"/>
              <a:gd name="connsiteX2-789" fmla="*/ 675624 w 1041370"/>
              <a:gd name="connsiteY2-790" fmla="*/ 300328 h 1030327"/>
              <a:gd name="connsiteX3-791" fmla="*/ 1034653 w 1041370"/>
              <a:gd name="connsiteY3-792" fmla="*/ 538491 h 1030327"/>
              <a:gd name="connsiteX4-793" fmla="*/ 613713 w 1041370"/>
              <a:gd name="connsiteY4-794" fmla="*/ 936636 h 1030327"/>
              <a:gd name="connsiteX5-795" fmla="*/ 69663 w 1041370"/>
              <a:gd name="connsiteY5-796" fmla="*/ 871971 h 1030327"/>
              <a:gd name="connsiteX6-797" fmla="*/ 122449 w 1041370"/>
              <a:gd name="connsiteY6-798" fmla="*/ 395289 h 1030327"/>
              <a:gd name="connsiteX7-799" fmla="*/ 407671 w 1041370"/>
              <a:gd name="connsiteY7-800" fmla="*/ 709810 h 1030327"/>
              <a:gd name="connsiteX0-801" fmla="*/ 408043 w 1041370"/>
              <a:gd name="connsiteY0-802" fmla="*/ 237961 h 1030327"/>
              <a:gd name="connsiteX1-803" fmla="*/ 551904 w 1041370"/>
              <a:gd name="connsiteY1-804" fmla="*/ 0 h 1030327"/>
              <a:gd name="connsiteX2-805" fmla="*/ 675624 w 1041370"/>
              <a:gd name="connsiteY2-806" fmla="*/ 300328 h 1030327"/>
              <a:gd name="connsiteX3-807" fmla="*/ 1034653 w 1041370"/>
              <a:gd name="connsiteY3-808" fmla="*/ 538491 h 1030327"/>
              <a:gd name="connsiteX4-809" fmla="*/ 613713 w 1041370"/>
              <a:gd name="connsiteY4-810" fmla="*/ 936636 h 1030327"/>
              <a:gd name="connsiteX5-811" fmla="*/ 69663 w 1041370"/>
              <a:gd name="connsiteY5-812" fmla="*/ 871971 h 1030327"/>
              <a:gd name="connsiteX6-813" fmla="*/ 122449 w 1041370"/>
              <a:gd name="connsiteY6-814" fmla="*/ 395289 h 1030327"/>
              <a:gd name="connsiteX7-815" fmla="*/ 407671 w 1041370"/>
              <a:gd name="connsiteY7-816" fmla="*/ 709810 h 1030327"/>
              <a:gd name="connsiteX0-817" fmla="*/ 408043 w 1041370"/>
              <a:gd name="connsiteY0-818" fmla="*/ 237961 h 1030327"/>
              <a:gd name="connsiteX1-819" fmla="*/ 551904 w 1041370"/>
              <a:gd name="connsiteY1-820" fmla="*/ 0 h 1030327"/>
              <a:gd name="connsiteX2-821" fmla="*/ 675624 w 1041370"/>
              <a:gd name="connsiteY2-822" fmla="*/ 300328 h 1030327"/>
              <a:gd name="connsiteX3-823" fmla="*/ 1034653 w 1041370"/>
              <a:gd name="connsiteY3-824" fmla="*/ 538491 h 1030327"/>
              <a:gd name="connsiteX4-825" fmla="*/ 613713 w 1041370"/>
              <a:gd name="connsiteY4-826" fmla="*/ 936636 h 1030327"/>
              <a:gd name="connsiteX5-827" fmla="*/ 69663 w 1041370"/>
              <a:gd name="connsiteY5-828" fmla="*/ 871971 h 1030327"/>
              <a:gd name="connsiteX6-829" fmla="*/ 122449 w 1041370"/>
              <a:gd name="connsiteY6-830" fmla="*/ 395289 h 1030327"/>
              <a:gd name="connsiteX7-831" fmla="*/ 407671 w 1041370"/>
              <a:gd name="connsiteY7-832" fmla="*/ 709810 h 1030327"/>
              <a:gd name="connsiteX0-833" fmla="*/ 408043 w 1041266"/>
              <a:gd name="connsiteY0-834" fmla="*/ 237961 h 1016230"/>
              <a:gd name="connsiteX1-835" fmla="*/ 551904 w 1041266"/>
              <a:gd name="connsiteY1-836" fmla="*/ 0 h 1016230"/>
              <a:gd name="connsiteX2-837" fmla="*/ 675624 w 1041266"/>
              <a:gd name="connsiteY2-838" fmla="*/ 300328 h 1016230"/>
              <a:gd name="connsiteX3-839" fmla="*/ 1034653 w 1041266"/>
              <a:gd name="connsiteY3-840" fmla="*/ 538491 h 1016230"/>
              <a:gd name="connsiteX4-841" fmla="*/ 610959 w 1041266"/>
              <a:gd name="connsiteY4-842" fmla="*/ 914602 h 1016230"/>
              <a:gd name="connsiteX5-843" fmla="*/ 69663 w 1041266"/>
              <a:gd name="connsiteY5-844" fmla="*/ 871971 h 1016230"/>
              <a:gd name="connsiteX6-845" fmla="*/ 122449 w 1041266"/>
              <a:gd name="connsiteY6-846" fmla="*/ 395289 h 1016230"/>
              <a:gd name="connsiteX7-847" fmla="*/ 407671 w 1041266"/>
              <a:gd name="connsiteY7-848" fmla="*/ 709810 h 1016230"/>
              <a:gd name="connsiteX0-849" fmla="*/ 408043 w 1042386"/>
              <a:gd name="connsiteY0-850" fmla="*/ 237961 h 1016230"/>
              <a:gd name="connsiteX1-851" fmla="*/ 551904 w 1042386"/>
              <a:gd name="connsiteY1-852" fmla="*/ 0 h 1016230"/>
              <a:gd name="connsiteX2-853" fmla="*/ 675624 w 1042386"/>
              <a:gd name="connsiteY2-854" fmla="*/ 300328 h 1016230"/>
              <a:gd name="connsiteX3-855" fmla="*/ 1034653 w 1042386"/>
              <a:gd name="connsiteY3-856" fmla="*/ 538491 h 1016230"/>
              <a:gd name="connsiteX4-857" fmla="*/ 610959 w 1042386"/>
              <a:gd name="connsiteY4-858" fmla="*/ 914602 h 1016230"/>
              <a:gd name="connsiteX5-859" fmla="*/ 69663 w 1042386"/>
              <a:gd name="connsiteY5-860" fmla="*/ 871971 h 1016230"/>
              <a:gd name="connsiteX6-861" fmla="*/ 122449 w 1042386"/>
              <a:gd name="connsiteY6-862" fmla="*/ 395289 h 1016230"/>
              <a:gd name="connsiteX7-863" fmla="*/ 407671 w 1042386"/>
              <a:gd name="connsiteY7-864" fmla="*/ 709810 h 1016230"/>
              <a:gd name="connsiteX0-865" fmla="*/ 408043 w 1042386"/>
              <a:gd name="connsiteY0-866" fmla="*/ 237961 h 1031503"/>
              <a:gd name="connsiteX1-867" fmla="*/ 551904 w 1042386"/>
              <a:gd name="connsiteY1-868" fmla="*/ 0 h 1031503"/>
              <a:gd name="connsiteX2-869" fmla="*/ 675624 w 1042386"/>
              <a:gd name="connsiteY2-870" fmla="*/ 300328 h 1031503"/>
              <a:gd name="connsiteX3-871" fmla="*/ 1034653 w 1042386"/>
              <a:gd name="connsiteY3-872" fmla="*/ 538491 h 1031503"/>
              <a:gd name="connsiteX4-873" fmla="*/ 610959 w 1042386"/>
              <a:gd name="connsiteY4-874" fmla="*/ 914602 h 1031503"/>
              <a:gd name="connsiteX5-875" fmla="*/ 69663 w 1042386"/>
              <a:gd name="connsiteY5-876" fmla="*/ 871971 h 1031503"/>
              <a:gd name="connsiteX6-877" fmla="*/ 122449 w 1042386"/>
              <a:gd name="connsiteY6-878" fmla="*/ 395289 h 1031503"/>
              <a:gd name="connsiteX7-879" fmla="*/ 407671 w 1042386"/>
              <a:gd name="connsiteY7-880" fmla="*/ 709810 h 1031503"/>
              <a:gd name="connsiteX0-881" fmla="*/ 408043 w 1040983"/>
              <a:gd name="connsiteY0-882" fmla="*/ 237961 h 1031503"/>
              <a:gd name="connsiteX1-883" fmla="*/ 551904 w 1040983"/>
              <a:gd name="connsiteY1-884" fmla="*/ 0 h 1031503"/>
              <a:gd name="connsiteX2-885" fmla="*/ 675624 w 1040983"/>
              <a:gd name="connsiteY2-886" fmla="*/ 300328 h 1031503"/>
              <a:gd name="connsiteX3-887" fmla="*/ 1034653 w 1040983"/>
              <a:gd name="connsiteY3-888" fmla="*/ 538491 h 1031503"/>
              <a:gd name="connsiteX4-889" fmla="*/ 610959 w 1040983"/>
              <a:gd name="connsiteY4-890" fmla="*/ 914602 h 1031503"/>
              <a:gd name="connsiteX5-891" fmla="*/ 69663 w 1040983"/>
              <a:gd name="connsiteY5-892" fmla="*/ 871971 h 1031503"/>
              <a:gd name="connsiteX6-893" fmla="*/ 122449 w 1040983"/>
              <a:gd name="connsiteY6-894" fmla="*/ 395289 h 1031503"/>
              <a:gd name="connsiteX7-895" fmla="*/ 407671 w 1040983"/>
              <a:gd name="connsiteY7-896" fmla="*/ 709810 h 1031503"/>
              <a:gd name="connsiteX0-897" fmla="*/ 408043 w 1040983"/>
              <a:gd name="connsiteY0-898" fmla="*/ 237961 h 1036239"/>
              <a:gd name="connsiteX1-899" fmla="*/ 551904 w 1040983"/>
              <a:gd name="connsiteY1-900" fmla="*/ 0 h 1036239"/>
              <a:gd name="connsiteX2-901" fmla="*/ 675624 w 1040983"/>
              <a:gd name="connsiteY2-902" fmla="*/ 300328 h 1036239"/>
              <a:gd name="connsiteX3-903" fmla="*/ 1034653 w 1040983"/>
              <a:gd name="connsiteY3-904" fmla="*/ 538491 h 1036239"/>
              <a:gd name="connsiteX4-905" fmla="*/ 610959 w 1040983"/>
              <a:gd name="connsiteY4-906" fmla="*/ 914602 h 1036239"/>
              <a:gd name="connsiteX5-907" fmla="*/ 69663 w 1040983"/>
              <a:gd name="connsiteY5-908" fmla="*/ 871971 h 1036239"/>
              <a:gd name="connsiteX6-909" fmla="*/ 122449 w 1040983"/>
              <a:gd name="connsiteY6-910" fmla="*/ 395289 h 1036239"/>
              <a:gd name="connsiteX7-911" fmla="*/ 407671 w 1040983"/>
              <a:gd name="connsiteY7-912" fmla="*/ 709810 h 1036239"/>
              <a:gd name="connsiteX0-913" fmla="*/ 408043 w 1040106"/>
              <a:gd name="connsiteY0-914" fmla="*/ 237961 h 1036239"/>
              <a:gd name="connsiteX1-915" fmla="*/ 551904 w 1040106"/>
              <a:gd name="connsiteY1-916" fmla="*/ 0 h 1036239"/>
              <a:gd name="connsiteX2-917" fmla="*/ 675624 w 1040106"/>
              <a:gd name="connsiteY2-918" fmla="*/ 300328 h 1036239"/>
              <a:gd name="connsiteX3-919" fmla="*/ 1034653 w 1040106"/>
              <a:gd name="connsiteY3-920" fmla="*/ 538491 h 1036239"/>
              <a:gd name="connsiteX4-921" fmla="*/ 610959 w 1040106"/>
              <a:gd name="connsiteY4-922" fmla="*/ 914602 h 1036239"/>
              <a:gd name="connsiteX5-923" fmla="*/ 69663 w 1040106"/>
              <a:gd name="connsiteY5-924" fmla="*/ 871971 h 1036239"/>
              <a:gd name="connsiteX6-925" fmla="*/ 122449 w 1040106"/>
              <a:gd name="connsiteY6-926" fmla="*/ 395289 h 1036239"/>
              <a:gd name="connsiteX7-927" fmla="*/ 407671 w 1040106"/>
              <a:gd name="connsiteY7-928" fmla="*/ 709810 h 1036239"/>
              <a:gd name="connsiteX0-929" fmla="*/ 408043 w 1040106"/>
              <a:gd name="connsiteY0-930" fmla="*/ 237961 h 1036239"/>
              <a:gd name="connsiteX1-931" fmla="*/ 551904 w 1040106"/>
              <a:gd name="connsiteY1-932" fmla="*/ 0 h 1036239"/>
              <a:gd name="connsiteX2-933" fmla="*/ 694904 w 1040106"/>
              <a:gd name="connsiteY2-934" fmla="*/ 308591 h 1036239"/>
              <a:gd name="connsiteX3-935" fmla="*/ 1034653 w 1040106"/>
              <a:gd name="connsiteY3-936" fmla="*/ 538491 h 1036239"/>
              <a:gd name="connsiteX4-937" fmla="*/ 610959 w 1040106"/>
              <a:gd name="connsiteY4-938" fmla="*/ 914602 h 1036239"/>
              <a:gd name="connsiteX5-939" fmla="*/ 69663 w 1040106"/>
              <a:gd name="connsiteY5-940" fmla="*/ 871971 h 1036239"/>
              <a:gd name="connsiteX6-941" fmla="*/ 122449 w 1040106"/>
              <a:gd name="connsiteY6-942" fmla="*/ 395289 h 1036239"/>
              <a:gd name="connsiteX7-943" fmla="*/ 407671 w 1040106"/>
              <a:gd name="connsiteY7-944" fmla="*/ 709810 h 1036239"/>
              <a:gd name="connsiteX0-945" fmla="*/ 408043 w 1040106"/>
              <a:gd name="connsiteY0-946" fmla="*/ 237961 h 1036239"/>
              <a:gd name="connsiteX1-947" fmla="*/ 551904 w 1040106"/>
              <a:gd name="connsiteY1-948" fmla="*/ 0 h 1036239"/>
              <a:gd name="connsiteX2-949" fmla="*/ 694904 w 1040106"/>
              <a:gd name="connsiteY2-950" fmla="*/ 308591 h 1036239"/>
              <a:gd name="connsiteX3-951" fmla="*/ 1034653 w 1040106"/>
              <a:gd name="connsiteY3-952" fmla="*/ 538491 h 1036239"/>
              <a:gd name="connsiteX4-953" fmla="*/ 610959 w 1040106"/>
              <a:gd name="connsiteY4-954" fmla="*/ 914602 h 1036239"/>
              <a:gd name="connsiteX5-955" fmla="*/ 69663 w 1040106"/>
              <a:gd name="connsiteY5-956" fmla="*/ 871971 h 1036239"/>
              <a:gd name="connsiteX6-957" fmla="*/ 122449 w 1040106"/>
              <a:gd name="connsiteY6-958" fmla="*/ 395289 h 1036239"/>
              <a:gd name="connsiteX7-959" fmla="*/ 407671 w 1040106"/>
              <a:gd name="connsiteY7-960" fmla="*/ 709810 h 1036239"/>
              <a:gd name="connsiteX0-961" fmla="*/ 408043 w 1040106"/>
              <a:gd name="connsiteY0-962" fmla="*/ 237961 h 1036239"/>
              <a:gd name="connsiteX1-963" fmla="*/ 551904 w 1040106"/>
              <a:gd name="connsiteY1-964" fmla="*/ 0 h 1036239"/>
              <a:gd name="connsiteX2-965" fmla="*/ 694904 w 1040106"/>
              <a:gd name="connsiteY2-966" fmla="*/ 308591 h 1036239"/>
              <a:gd name="connsiteX3-967" fmla="*/ 1034653 w 1040106"/>
              <a:gd name="connsiteY3-968" fmla="*/ 538491 h 1036239"/>
              <a:gd name="connsiteX4-969" fmla="*/ 610959 w 1040106"/>
              <a:gd name="connsiteY4-970" fmla="*/ 914602 h 1036239"/>
              <a:gd name="connsiteX5-971" fmla="*/ 69663 w 1040106"/>
              <a:gd name="connsiteY5-972" fmla="*/ 871971 h 1036239"/>
              <a:gd name="connsiteX6-973" fmla="*/ 122449 w 1040106"/>
              <a:gd name="connsiteY6-974" fmla="*/ 395289 h 1036239"/>
              <a:gd name="connsiteX7-975" fmla="*/ 407671 w 1040106"/>
              <a:gd name="connsiteY7-976" fmla="*/ 709810 h 1036239"/>
              <a:gd name="connsiteX0-977" fmla="*/ 408043 w 1040106"/>
              <a:gd name="connsiteY0-978" fmla="*/ 237961 h 1036239"/>
              <a:gd name="connsiteX1-979" fmla="*/ 551904 w 1040106"/>
              <a:gd name="connsiteY1-980" fmla="*/ 0 h 1036239"/>
              <a:gd name="connsiteX2-981" fmla="*/ 694904 w 1040106"/>
              <a:gd name="connsiteY2-982" fmla="*/ 308591 h 1036239"/>
              <a:gd name="connsiteX3-983" fmla="*/ 1034653 w 1040106"/>
              <a:gd name="connsiteY3-984" fmla="*/ 538491 h 1036239"/>
              <a:gd name="connsiteX4-985" fmla="*/ 610959 w 1040106"/>
              <a:gd name="connsiteY4-986" fmla="*/ 914602 h 1036239"/>
              <a:gd name="connsiteX5-987" fmla="*/ 69663 w 1040106"/>
              <a:gd name="connsiteY5-988" fmla="*/ 871971 h 1036239"/>
              <a:gd name="connsiteX6-989" fmla="*/ 122449 w 1040106"/>
              <a:gd name="connsiteY6-990" fmla="*/ 395289 h 1036239"/>
              <a:gd name="connsiteX7-991" fmla="*/ 407671 w 1040106"/>
              <a:gd name="connsiteY7-992" fmla="*/ 709810 h 1036239"/>
              <a:gd name="connsiteX0-993" fmla="*/ 408043 w 1040106"/>
              <a:gd name="connsiteY0-994" fmla="*/ 237961 h 1036239"/>
              <a:gd name="connsiteX1-995" fmla="*/ 551904 w 1040106"/>
              <a:gd name="connsiteY1-996" fmla="*/ 0 h 1036239"/>
              <a:gd name="connsiteX2-997" fmla="*/ 694904 w 1040106"/>
              <a:gd name="connsiteY2-998" fmla="*/ 308591 h 1036239"/>
              <a:gd name="connsiteX3-999" fmla="*/ 1034653 w 1040106"/>
              <a:gd name="connsiteY3-1000" fmla="*/ 538491 h 1036239"/>
              <a:gd name="connsiteX4-1001" fmla="*/ 610959 w 1040106"/>
              <a:gd name="connsiteY4-1002" fmla="*/ 914602 h 1036239"/>
              <a:gd name="connsiteX5-1003" fmla="*/ 69663 w 1040106"/>
              <a:gd name="connsiteY5-1004" fmla="*/ 871971 h 1036239"/>
              <a:gd name="connsiteX6-1005" fmla="*/ 122449 w 1040106"/>
              <a:gd name="connsiteY6-1006" fmla="*/ 395289 h 1036239"/>
              <a:gd name="connsiteX7-1007" fmla="*/ 407671 w 1040106"/>
              <a:gd name="connsiteY7-1008" fmla="*/ 709810 h 1036239"/>
              <a:gd name="connsiteX0-1009" fmla="*/ 408043 w 1040106"/>
              <a:gd name="connsiteY0-1010" fmla="*/ 237961 h 1036239"/>
              <a:gd name="connsiteX1-1011" fmla="*/ 551904 w 1040106"/>
              <a:gd name="connsiteY1-1012" fmla="*/ 0 h 1036239"/>
              <a:gd name="connsiteX2-1013" fmla="*/ 694904 w 1040106"/>
              <a:gd name="connsiteY2-1014" fmla="*/ 308591 h 1036239"/>
              <a:gd name="connsiteX3-1015" fmla="*/ 1034653 w 1040106"/>
              <a:gd name="connsiteY3-1016" fmla="*/ 538491 h 1036239"/>
              <a:gd name="connsiteX4-1017" fmla="*/ 610959 w 1040106"/>
              <a:gd name="connsiteY4-1018" fmla="*/ 914602 h 1036239"/>
              <a:gd name="connsiteX5-1019" fmla="*/ 69663 w 1040106"/>
              <a:gd name="connsiteY5-1020" fmla="*/ 871971 h 1036239"/>
              <a:gd name="connsiteX6-1021" fmla="*/ 122449 w 1040106"/>
              <a:gd name="connsiteY6-1022" fmla="*/ 395289 h 1036239"/>
              <a:gd name="connsiteX7-1023" fmla="*/ 407671 w 1040106"/>
              <a:gd name="connsiteY7-1024" fmla="*/ 709810 h 1036239"/>
              <a:gd name="connsiteX0-1025" fmla="*/ 408043 w 1042163"/>
              <a:gd name="connsiteY0-1026" fmla="*/ 237961 h 1036239"/>
              <a:gd name="connsiteX1-1027" fmla="*/ 551904 w 1042163"/>
              <a:gd name="connsiteY1-1028" fmla="*/ 0 h 1036239"/>
              <a:gd name="connsiteX2-1029" fmla="*/ 694904 w 1042163"/>
              <a:gd name="connsiteY2-1030" fmla="*/ 308591 h 1036239"/>
              <a:gd name="connsiteX3-1031" fmla="*/ 1034653 w 1042163"/>
              <a:gd name="connsiteY3-1032" fmla="*/ 538491 h 1036239"/>
              <a:gd name="connsiteX4-1033" fmla="*/ 610959 w 1042163"/>
              <a:gd name="connsiteY4-1034" fmla="*/ 914602 h 1036239"/>
              <a:gd name="connsiteX5-1035" fmla="*/ 69663 w 1042163"/>
              <a:gd name="connsiteY5-1036" fmla="*/ 871971 h 1036239"/>
              <a:gd name="connsiteX6-1037" fmla="*/ 122449 w 1042163"/>
              <a:gd name="connsiteY6-1038" fmla="*/ 395289 h 1036239"/>
              <a:gd name="connsiteX7-1039" fmla="*/ 407671 w 1042163"/>
              <a:gd name="connsiteY7-1040" fmla="*/ 709810 h 103623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</a:cxnLst>
            <a:rect l="l" t="t" r="r" b="b"/>
            <a:pathLst>
              <a:path w="1042163" h="1036239">
                <a:moveTo>
                  <a:pt x="408043" y="237961"/>
                </a:moveTo>
                <a:cubicBezTo>
                  <a:pt x="343992" y="128344"/>
                  <a:pt x="425913" y="2202"/>
                  <a:pt x="551904" y="0"/>
                </a:cubicBezTo>
                <a:cubicBezTo>
                  <a:pt x="692297" y="9220"/>
                  <a:pt x="799637" y="145134"/>
                  <a:pt x="694904" y="308591"/>
                </a:cubicBezTo>
                <a:cubicBezTo>
                  <a:pt x="913733" y="254856"/>
                  <a:pt x="1005866" y="388412"/>
                  <a:pt x="1034653" y="538491"/>
                </a:cubicBezTo>
                <a:cubicBezTo>
                  <a:pt x="1080710" y="748323"/>
                  <a:pt x="911934" y="1029765"/>
                  <a:pt x="610959" y="914602"/>
                </a:cubicBezTo>
                <a:cubicBezTo>
                  <a:pt x="529678" y="1130828"/>
                  <a:pt x="156451" y="1022057"/>
                  <a:pt x="69663" y="871971"/>
                </a:cubicBezTo>
                <a:cubicBezTo>
                  <a:pt x="-4549" y="766325"/>
                  <a:pt x="-59482" y="489919"/>
                  <a:pt x="122449" y="395289"/>
                </a:cubicBezTo>
                <a:cubicBezTo>
                  <a:pt x="315758" y="274283"/>
                  <a:pt x="605462" y="514080"/>
                  <a:pt x="407671" y="709810"/>
                </a:cubicBezTo>
              </a:path>
            </a:pathLst>
          </a:custGeom>
          <a:noFill/>
          <a:ln w="50800">
            <a:solidFill>
              <a:srgbClr val="8289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13" name="17"/>
          <p:cNvSpPr/>
          <p:nvPr/>
        </p:nvSpPr>
        <p:spPr>
          <a:xfrm>
            <a:off x="6174009" y="3188646"/>
            <a:ext cx="261776" cy="392084"/>
          </a:xfrm>
          <a:custGeom>
            <a:avLst/>
            <a:gdLst>
              <a:gd name="connsiteX0" fmla="*/ 0 w 210368"/>
              <a:gd name="connsiteY0" fmla="*/ 692812 h 692812"/>
              <a:gd name="connsiteX1" fmla="*/ 145855 w 210368"/>
              <a:gd name="connsiteY1" fmla="*/ 0 h 692812"/>
              <a:gd name="connsiteX2" fmla="*/ 210368 w 210368"/>
              <a:gd name="connsiteY2" fmla="*/ 350614 h 692812"/>
              <a:gd name="connsiteX0-1" fmla="*/ 0 w 204758"/>
              <a:gd name="connsiteY0-2" fmla="*/ 692812 h 692812"/>
              <a:gd name="connsiteX1-3" fmla="*/ 145855 w 204758"/>
              <a:gd name="connsiteY1-4" fmla="*/ 0 h 692812"/>
              <a:gd name="connsiteX2-5" fmla="*/ 204758 w 204758"/>
              <a:gd name="connsiteY2-6" fmla="*/ 350614 h 692812"/>
              <a:gd name="connsiteX0-7" fmla="*/ 0 w 259110"/>
              <a:gd name="connsiteY0-8" fmla="*/ 692812 h 692812"/>
              <a:gd name="connsiteX1-9" fmla="*/ 145855 w 259110"/>
              <a:gd name="connsiteY1-10" fmla="*/ 0 h 692812"/>
              <a:gd name="connsiteX2-11" fmla="*/ 204758 w 259110"/>
              <a:gd name="connsiteY2-12" fmla="*/ 350614 h 692812"/>
              <a:gd name="connsiteX0-13" fmla="*/ 0 w 259110"/>
              <a:gd name="connsiteY0-14" fmla="*/ 670372 h 670372"/>
              <a:gd name="connsiteX1-15" fmla="*/ 145855 w 259110"/>
              <a:gd name="connsiteY1-16" fmla="*/ 0 h 670372"/>
              <a:gd name="connsiteX2-17" fmla="*/ 204758 w 259110"/>
              <a:gd name="connsiteY2-18" fmla="*/ 328174 h 670372"/>
              <a:gd name="connsiteX0-19" fmla="*/ 0 w 276458"/>
              <a:gd name="connsiteY0-20" fmla="*/ 670372 h 670372"/>
              <a:gd name="connsiteX1-21" fmla="*/ 145855 w 276458"/>
              <a:gd name="connsiteY1-22" fmla="*/ 0 h 670372"/>
              <a:gd name="connsiteX2-23" fmla="*/ 204758 w 276458"/>
              <a:gd name="connsiteY2-24" fmla="*/ 328174 h 670372"/>
              <a:gd name="connsiteX0-25" fmla="*/ 0 w 276458"/>
              <a:gd name="connsiteY0-26" fmla="*/ 670381 h 670381"/>
              <a:gd name="connsiteX1-27" fmla="*/ 145855 w 276458"/>
              <a:gd name="connsiteY1-28" fmla="*/ 9 h 670381"/>
              <a:gd name="connsiteX2-29" fmla="*/ 204758 w 276458"/>
              <a:gd name="connsiteY2-30" fmla="*/ 328183 h 670381"/>
              <a:gd name="connsiteX0-31" fmla="*/ 17567 w 294025"/>
              <a:gd name="connsiteY0-32" fmla="*/ 670381 h 670381"/>
              <a:gd name="connsiteX1-33" fmla="*/ 163422 w 294025"/>
              <a:gd name="connsiteY1-34" fmla="*/ 9 h 670381"/>
              <a:gd name="connsiteX2-35" fmla="*/ 222325 w 294025"/>
              <a:gd name="connsiteY2-36" fmla="*/ 328183 h 670381"/>
              <a:gd name="connsiteX0-37" fmla="*/ 17567 w 327330"/>
              <a:gd name="connsiteY0-38" fmla="*/ 671068 h 671068"/>
              <a:gd name="connsiteX1-39" fmla="*/ 163422 w 327330"/>
              <a:gd name="connsiteY1-40" fmla="*/ 696 h 671068"/>
              <a:gd name="connsiteX2-41" fmla="*/ 222325 w 327330"/>
              <a:gd name="connsiteY2-42" fmla="*/ 328870 h 671068"/>
              <a:gd name="connsiteX0-43" fmla="*/ 17567 w 321664"/>
              <a:gd name="connsiteY0-44" fmla="*/ 671068 h 671068"/>
              <a:gd name="connsiteX1-45" fmla="*/ 163422 w 321664"/>
              <a:gd name="connsiteY1-46" fmla="*/ 696 h 671068"/>
              <a:gd name="connsiteX2-47" fmla="*/ 222325 w 321664"/>
              <a:gd name="connsiteY2-48" fmla="*/ 328870 h 671068"/>
              <a:gd name="connsiteX0-49" fmla="*/ 18431 w 322528"/>
              <a:gd name="connsiteY0-50" fmla="*/ 671068 h 671068"/>
              <a:gd name="connsiteX1-51" fmla="*/ 164286 w 322528"/>
              <a:gd name="connsiteY1-52" fmla="*/ 696 h 671068"/>
              <a:gd name="connsiteX2-53" fmla="*/ 223189 w 322528"/>
              <a:gd name="connsiteY2-54" fmla="*/ 328870 h 671068"/>
              <a:gd name="connsiteX0-55" fmla="*/ 18431 w 311947"/>
              <a:gd name="connsiteY0-56" fmla="*/ 671151 h 671151"/>
              <a:gd name="connsiteX1-57" fmla="*/ 164286 w 311947"/>
              <a:gd name="connsiteY1-58" fmla="*/ 779 h 671151"/>
              <a:gd name="connsiteX2-59" fmla="*/ 203910 w 311947"/>
              <a:gd name="connsiteY2-60" fmla="*/ 312427 h 671151"/>
              <a:gd name="connsiteX0-61" fmla="*/ 18431 w 319515"/>
              <a:gd name="connsiteY0-62" fmla="*/ 670768 h 670768"/>
              <a:gd name="connsiteX1-63" fmla="*/ 164286 w 319515"/>
              <a:gd name="connsiteY1-64" fmla="*/ 396 h 670768"/>
              <a:gd name="connsiteX2-65" fmla="*/ 203910 w 319515"/>
              <a:gd name="connsiteY2-66" fmla="*/ 312044 h 670768"/>
              <a:gd name="connsiteX0-67" fmla="*/ 16717 w 317801"/>
              <a:gd name="connsiteY0-68" fmla="*/ 670768 h 670768"/>
              <a:gd name="connsiteX1-69" fmla="*/ 162572 w 317801"/>
              <a:gd name="connsiteY1-70" fmla="*/ 396 h 670768"/>
              <a:gd name="connsiteX2-71" fmla="*/ 202196 w 317801"/>
              <a:gd name="connsiteY2-72" fmla="*/ 312044 h 670768"/>
              <a:gd name="connsiteX0-73" fmla="*/ 16717 w 320719"/>
              <a:gd name="connsiteY0-74" fmla="*/ 670412 h 670412"/>
              <a:gd name="connsiteX1-75" fmla="*/ 162572 w 320719"/>
              <a:gd name="connsiteY1-76" fmla="*/ 40 h 670412"/>
              <a:gd name="connsiteX2-77" fmla="*/ 202196 w 320719"/>
              <a:gd name="connsiteY2-78" fmla="*/ 311688 h 670412"/>
              <a:gd name="connsiteX0-79" fmla="*/ 16717 w 314294"/>
              <a:gd name="connsiteY0-80" fmla="*/ 670412 h 670412"/>
              <a:gd name="connsiteX1-81" fmla="*/ 162572 w 314294"/>
              <a:gd name="connsiteY1-82" fmla="*/ 40 h 670412"/>
              <a:gd name="connsiteX2-83" fmla="*/ 202196 w 314294"/>
              <a:gd name="connsiteY2-84" fmla="*/ 311688 h 670412"/>
              <a:gd name="connsiteX0-85" fmla="*/ 20002 w 313692"/>
              <a:gd name="connsiteY0-86" fmla="*/ 684181 h 684181"/>
              <a:gd name="connsiteX1-87" fmla="*/ 157594 w 313692"/>
              <a:gd name="connsiteY1-88" fmla="*/ 38 h 684181"/>
              <a:gd name="connsiteX2-89" fmla="*/ 205481 w 313692"/>
              <a:gd name="connsiteY2-90" fmla="*/ 325457 h 684181"/>
              <a:gd name="connsiteX0-91" fmla="*/ 20002 w 335146"/>
              <a:gd name="connsiteY0-92" fmla="*/ 684143 h 684143"/>
              <a:gd name="connsiteX1-93" fmla="*/ 157594 w 335146"/>
              <a:gd name="connsiteY1-94" fmla="*/ 0 h 684143"/>
              <a:gd name="connsiteX2-95" fmla="*/ 205481 w 335146"/>
              <a:gd name="connsiteY2-96" fmla="*/ 325419 h 684143"/>
              <a:gd name="connsiteX0-97" fmla="*/ 20002 w 322593"/>
              <a:gd name="connsiteY0-98" fmla="*/ 684143 h 684143"/>
              <a:gd name="connsiteX1-99" fmla="*/ 157594 w 322593"/>
              <a:gd name="connsiteY1-100" fmla="*/ 0 h 684143"/>
              <a:gd name="connsiteX2-101" fmla="*/ 177939 w 322593"/>
              <a:gd name="connsiteY2-102" fmla="*/ 275843 h 684143"/>
              <a:gd name="connsiteX0-103" fmla="*/ 20002 w 322593"/>
              <a:gd name="connsiteY0-104" fmla="*/ 684143 h 684143"/>
              <a:gd name="connsiteX1-105" fmla="*/ 157594 w 322593"/>
              <a:gd name="connsiteY1-106" fmla="*/ 0 h 684143"/>
              <a:gd name="connsiteX2-107" fmla="*/ 177939 w 322593"/>
              <a:gd name="connsiteY2-108" fmla="*/ 275843 h 684143"/>
              <a:gd name="connsiteX0-109" fmla="*/ 20002 w 305016"/>
              <a:gd name="connsiteY0-110" fmla="*/ 684145 h 684145"/>
              <a:gd name="connsiteX1-111" fmla="*/ 157594 w 305016"/>
              <a:gd name="connsiteY1-112" fmla="*/ 2 h 684145"/>
              <a:gd name="connsiteX2-113" fmla="*/ 177939 w 305016"/>
              <a:gd name="connsiteY2-114" fmla="*/ 275845 h 684145"/>
              <a:gd name="connsiteX0-115" fmla="*/ 20002 w 305016"/>
              <a:gd name="connsiteY0-116" fmla="*/ 684145 h 684145"/>
              <a:gd name="connsiteX1-117" fmla="*/ 157594 w 305016"/>
              <a:gd name="connsiteY1-118" fmla="*/ 2 h 684145"/>
              <a:gd name="connsiteX2-119" fmla="*/ 177939 w 305016"/>
              <a:gd name="connsiteY2-120" fmla="*/ 275845 h 684145"/>
              <a:gd name="connsiteX0-121" fmla="*/ 11876 w 318923"/>
              <a:gd name="connsiteY0-122" fmla="*/ 463808 h 463808"/>
              <a:gd name="connsiteX1-123" fmla="*/ 171501 w 318923"/>
              <a:gd name="connsiteY1-124" fmla="*/ 2 h 463808"/>
              <a:gd name="connsiteX2-125" fmla="*/ 191846 w 318923"/>
              <a:gd name="connsiteY2-126" fmla="*/ 275845 h 463808"/>
              <a:gd name="connsiteX0-127" fmla="*/ 11876 w 318923"/>
              <a:gd name="connsiteY0-128" fmla="*/ 444528 h 444528"/>
              <a:gd name="connsiteX1-129" fmla="*/ 171501 w 318923"/>
              <a:gd name="connsiteY1-130" fmla="*/ 2 h 444528"/>
              <a:gd name="connsiteX2-131" fmla="*/ 191846 w 318923"/>
              <a:gd name="connsiteY2-132" fmla="*/ 275845 h 444528"/>
              <a:gd name="connsiteX0-133" fmla="*/ 1452 w 308499"/>
              <a:gd name="connsiteY0-134" fmla="*/ 444528 h 444528"/>
              <a:gd name="connsiteX1-135" fmla="*/ 161077 w 308499"/>
              <a:gd name="connsiteY1-136" fmla="*/ 2 h 444528"/>
              <a:gd name="connsiteX2-137" fmla="*/ 181422 w 308499"/>
              <a:gd name="connsiteY2-138" fmla="*/ 275845 h 444528"/>
              <a:gd name="connsiteX0-139" fmla="*/ 1452 w 296864"/>
              <a:gd name="connsiteY0-140" fmla="*/ 444638 h 444638"/>
              <a:gd name="connsiteX1-141" fmla="*/ 161077 w 296864"/>
              <a:gd name="connsiteY1-142" fmla="*/ 112 h 444638"/>
              <a:gd name="connsiteX2-143" fmla="*/ 181422 w 296864"/>
              <a:gd name="connsiteY2-144" fmla="*/ 275955 h 44463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296864" h="444638">
                <a:moveTo>
                  <a:pt x="1452" y="444638"/>
                </a:moveTo>
                <a:cubicBezTo>
                  <a:pt x="-2260" y="204656"/>
                  <a:pt x="-11482" y="8739"/>
                  <a:pt x="161077" y="112"/>
                </a:cubicBezTo>
                <a:cubicBezTo>
                  <a:pt x="350238" y="-6281"/>
                  <a:pt x="327228" y="262274"/>
                  <a:pt x="181422" y="275955"/>
                </a:cubicBezTo>
              </a:path>
            </a:pathLst>
          </a:custGeom>
          <a:noFill/>
          <a:ln w="50800">
            <a:solidFill>
              <a:srgbClr val="8289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cxnSp>
        <p:nvCxnSpPr>
          <p:cNvPr id="14" name="18"/>
          <p:cNvCxnSpPr/>
          <p:nvPr/>
        </p:nvCxnSpPr>
        <p:spPr>
          <a:xfrm flipH="1">
            <a:off x="6175698" y="2690087"/>
            <a:ext cx="1390" cy="1140591"/>
          </a:xfrm>
          <a:prstGeom prst="line">
            <a:avLst/>
          </a:prstGeom>
          <a:noFill/>
          <a:ln w="50800">
            <a:solidFill>
              <a:srgbClr val="8289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20"/>
          <p:cNvSpPr/>
          <p:nvPr/>
        </p:nvSpPr>
        <p:spPr>
          <a:xfrm flipH="1">
            <a:off x="5149285" y="2430334"/>
            <a:ext cx="859582" cy="605477"/>
          </a:xfrm>
          <a:custGeom>
            <a:avLst/>
            <a:gdLst>
              <a:gd name="connsiteX0" fmla="*/ 182319 w 931229"/>
              <a:gd name="connsiteY0" fmla="*/ 476834 h 617079"/>
              <a:gd name="connsiteX1" fmla="*/ 423541 w 931229"/>
              <a:gd name="connsiteY1" fmla="*/ 339394 h 617079"/>
              <a:gd name="connsiteX2" fmla="*/ 516103 w 931229"/>
              <a:gd name="connsiteY2" fmla="*/ 617079 h 617079"/>
              <a:gd name="connsiteX3" fmla="*/ 0 w 931229"/>
              <a:gd name="connsiteY3" fmla="*/ 448785 h 617079"/>
              <a:gd name="connsiteX4" fmla="*/ 274881 w 931229"/>
              <a:gd name="connsiteY4" fmla="*/ 0 h 617079"/>
              <a:gd name="connsiteX5" fmla="*/ 504883 w 931229"/>
              <a:gd name="connsiteY5" fmla="*/ 235612 h 617079"/>
              <a:gd name="connsiteX6" fmla="*/ 765740 w 931229"/>
              <a:gd name="connsiteY6" fmla="*/ 159879 h 617079"/>
              <a:gd name="connsiteX7" fmla="*/ 931229 w 931229"/>
              <a:gd name="connsiteY7" fmla="*/ 403906 h 617079"/>
              <a:gd name="connsiteX0-1" fmla="*/ 182319 w 931922"/>
              <a:gd name="connsiteY0-2" fmla="*/ 476834 h 617079"/>
              <a:gd name="connsiteX1-3" fmla="*/ 423541 w 931922"/>
              <a:gd name="connsiteY1-4" fmla="*/ 339394 h 617079"/>
              <a:gd name="connsiteX2-5" fmla="*/ 516103 w 931922"/>
              <a:gd name="connsiteY2-6" fmla="*/ 617079 h 617079"/>
              <a:gd name="connsiteX3-7" fmla="*/ 0 w 931922"/>
              <a:gd name="connsiteY3-8" fmla="*/ 448785 h 617079"/>
              <a:gd name="connsiteX4-9" fmla="*/ 274881 w 931922"/>
              <a:gd name="connsiteY4-10" fmla="*/ 0 h 617079"/>
              <a:gd name="connsiteX5-11" fmla="*/ 504883 w 931922"/>
              <a:gd name="connsiteY5-12" fmla="*/ 235612 h 617079"/>
              <a:gd name="connsiteX6-13" fmla="*/ 765740 w 931922"/>
              <a:gd name="connsiteY6-14" fmla="*/ 159879 h 617079"/>
              <a:gd name="connsiteX7-15" fmla="*/ 931229 w 931922"/>
              <a:gd name="connsiteY7-16" fmla="*/ 403906 h 617079"/>
              <a:gd name="connsiteX0-17" fmla="*/ 182319 w 931922"/>
              <a:gd name="connsiteY0-18" fmla="*/ 476834 h 617079"/>
              <a:gd name="connsiteX1-19" fmla="*/ 423541 w 931922"/>
              <a:gd name="connsiteY1-20" fmla="*/ 339394 h 617079"/>
              <a:gd name="connsiteX2-21" fmla="*/ 516103 w 931922"/>
              <a:gd name="connsiteY2-22" fmla="*/ 617079 h 617079"/>
              <a:gd name="connsiteX3-23" fmla="*/ 0 w 931922"/>
              <a:gd name="connsiteY3-24" fmla="*/ 448785 h 617079"/>
              <a:gd name="connsiteX4-25" fmla="*/ 274881 w 931922"/>
              <a:gd name="connsiteY4-26" fmla="*/ 0 h 617079"/>
              <a:gd name="connsiteX5-27" fmla="*/ 504883 w 931922"/>
              <a:gd name="connsiteY5-28" fmla="*/ 235612 h 617079"/>
              <a:gd name="connsiteX6-29" fmla="*/ 765740 w 931922"/>
              <a:gd name="connsiteY6-30" fmla="*/ 159879 h 617079"/>
              <a:gd name="connsiteX7-31" fmla="*/ 931229 w 931922"/>
              <a:gd name="connsiteY7-32" fmla="*/ 403906 h 617079"/>
              <a:gd name="connsiteX0-33" fmla="*/ 182319 w 931968"/>
              <a:gd name="connsiteY0-34" fmla="*/ 476834 h 617079"/>
              <a:gd name="connsiteX1-35" fmla="*/ 423541 w 931968"/>
              <a:gd name="connsiteY1-36" fmla="*/ 339394 h 617079"/>
              <a:gd name="connsiteX2-37" fmla="*/ 516103 w 931968"/>
              <a:gd name="connsiteY2-38" fmla="*/ 617079 h 617079"/>
              <a:gd name="connsiteX3-39" fmla="*/ 0 w 931968"/>
              <a:gd name="connsiteY3-40" fmla="*/ 448785 h 617079"/>
              <a:gd name="connsiteX4-41" fmla="*/ 274881 w 931968"/>
              <a:gd name="connsiteY4-42" fmla="*/ 0 h 617079"/>
              <a:gd name="connsiteX5-43" fmla="*/ 504883 w 931968"/>
              <a:gd name="connsiteY5-44" fmla="*/ 235612 h 617079"/>
              <a:gd name="connsiteX6-45" fmla="*/ 765740 w 931968"/>
              <a:gd name="connsiteY6-46" fmla="*/ 159879 h 617079"/>
              <a:gd name="connsiteX7-47" fmla="*/ 931229 w 931968"/>
              <a:gd name="connsiteY7-48" fmla="*/ 403906 h 617079"/>
              <a:gd name="connsiteX0-49" fmla="*/ 182319 w 932698"/>
              <a:gd name="connsiteY0-50" fmla="*/ 476834 h 617079"/>
              <a:gd name="connsiteX1-51" fmla="*/ 423541 w 932698"/>
              <a:gd name="connsiteY1-52" fmla="*/ 339394 h 617079"/>
              <a:gd name="connsiteX2-53" fmla="*/ 516103 w 932698"/>
              <a:gd name="connsiteY2-54" fmla="*/ 617079 h 617079"/>
              <a:gd name="connsiteX3-55" fmla="*/ 0 w 932698"/>
              <a:gd name="connsiteY3-56" fmla="*/ 448785 h 617079"/>
              <a:gd name="connsiteX4-57" fmla="*/ 274881 w 932698"/>
              <a:gd name="connsiteY4-58" fmla="*/ 0 h 617079"/>
              <a:gd name="connsiteX5-59" fmla="*/ 504883 w 932698"/>
              <a:gd name="connsiteY5-60" fmla="*/ 235612 h 617079"/>
              <a:gd name="connsiteX6-61" fmla="*/ 765740 w 932698"/>
              <a:gd name="connsiteY6-62" fmla="*/ 159879 h 617079"/>
              <a:gd name="connsiteX7-63" fmla="*/ 931229 w 932698"/>
              <a:gd name="connsiteY7-64" fmla="*/ 403906 h 617079"/>
              <a:gd name="connsiteX0-65" fmla="*/ 182319 w 932698"/>
              <a:gd name="connsiteY0-66" fmla="*/ 476834 h 617079"/>
              <a:gd name="connsiteX1-67" fmla="*/ 423541 w 932698"/>
              <a:gd name="connsiteY1-68" fmla="*/ 339394 h 617079"/>
              <a:gd name="connsiteX2-69" fmla="*/ 516103 w 932698"/>
              <a:gd name="connsiteY2-70" fmla="*/ 617079 h 617079"/>
              <a:gd name="connsiteX3-71" fmla="*/ 0 w 932698"/>
              <a:gd name="connsiteY3-72" fmla="*/ 448785 h 617079"/>
              <a:gd name="connsiteX4-73" fmla="*/ 274881 w 932698"/>
              <a:gd name="connsiteY4-74" fmla="*/ 0 h 617079"/>
              <a:gd name="connsiteX5-75" fmla="*/ 504883 w 932698"/>
              <a:gd name="connsiteY5-76" fmla="*/ 235612 h 617079"/>
              <a:gd name="connsiteX6-77" fmla="*/ 765740 w 932698"/>
              <a:gd name="connsiteY6-78" fmla="*/ 159879 h 617079"/>
              <a:gd name="connsiteX7-79" fmla="*/ 931229 w 932698"/>
              <a:gd name="connsiteY7-80" fmla="*/ 403906 h 617079"/>
              <a:gd name="connsiteX0-81" fmla="*/ 182319 w 932698"/>
              <a:gd name="connsiteY0-82" fmla="*/ 476834 h 617079"/>
              <a:gd name="connsiteX1-83" fmla="*/ 423541 w 932698"/>
              <a:gd name="connsiteY1-84" fmla="*/ 339394 h 617079"/>
              <a:gd name="connsiteX2-85" fmla="*/ 516103 w 932698"/>
              <a:gd name="connsiteY2-86" fmla="*/ 617079 h 617079"/>
              <a:gd name="connsiteX3-87" fmla="*/ 0 w 932698"/>
              <a:gd name="connsiteY3-88" fmla="*/ 448785 h 617079"/>
              <a:gd name="connsiteX4-89" fmla="*/ 274881 w 932698"/>
              <a:gd name="connsiteY4-90" fmla="*/ 0 h 617079"/>
              <a:gd name="connsiteX5-91" fmla="*/ 477341 w 932698"/>
              <a:gd name="connsiteY5-92" fmla="*/ 243874 h 617079"/>
              <a:gd name="connsiteX6-93" fmla="*/ 765740 w 932698"/>
              <a:gd name="connsiteY6-94" fmla="*/ 159879 h 617079"/>
              <a:gd name="connsiteX7-95" fmla="*/ 931229 w 932698"/>
              <a:gd name="connsiteY7-96" fmla="*/ 403906 h 617079"/>
              <a:gd name="connsiteX0-97" fmla="*/ 182319 w 932698"/>
              <a:gd name="connsiteY0-98" fmla="*/ 476834 h 617079"/>
              <a:gd name="connsiteX1-99" fmla="*/ 423541 w 932698"/>
              <a:gd name="connsiteY1-100" fmla="*/ 339394 h 617079"/>
              <a:gd name="connsiteX2-101" fmla="*/ 516103 w 932698"/>
              <a:gd name="connsiteY2-102" fmla="*/ 617079 h 617079"/>
              <a:gd name="connsiteX3-103" fmla="*/ 0 w 932698"/>
              <a:gd name="connsiteY3-104" fmla="*/ 448785 h 617079"/>
              <a:gd name="connsiteX4-105" fmla="*/ 274881 w 932698"/>
              <a:gd name="connsiteY4-106" fmla="*/ 0 h 617079"/>
              <a:gd name="connsiteX5-107" fmla="*/ 477341 w 932698"/>
              <a:gd name="connsiteY5-108" fmla="*/ 243874 h 617079"/>
              <a:gd name="connsiteX6-109" fmla="*/ 765740 w 932698"/>
              <a:gd name="connsiteY6-110" fmla="*/ 159879 h 617079"/>
              <a:gd name="connsiteX7-111" fmla="*/ 931229 w 932698"/>
              <a:gd name="connsiteY7-112" fmla="*/ 403906 h 617079"/>
              <a:gd name="connsiteX0-113" fmla="*/ 182319 w 932698"/>
              <a:gd name="connsiteY0-114" fmla="*/ 476834 h 617079"/>
              <a:gd name="connsiteX1-115" fmla="*/ 423541 w 932698"/>
              <a:gd name="connsiteY1-116" fmla="*/ 339394 h 617079"/>
              <a:gd name="connsiteX2-117" fmla="*/ 516103 w 932698"/>
              <a:gd name="connsiteY2-118" fmla="*/ 617079 h 617079"/>
              <a:gd name="connsiteX3-119" fmla="*/ 0 w 932698"/>
              <a:gd name="connsiteY3-120" fmla="*/ 448785 h 617079"/>
              <a:gd name="connsiteX4-121" fmla="*/ 274881 w 932698"/>
              <a:gd name="connsiteY4-122" fmla="*/ 0 h 617079"/>
              <a:gd name="connsiteX5-123" fmla="*/ 477341 w 932698"/>
              <a:gd name="connsiteY5-124" fmla="*/ 243874 h 617079"/>
              <a:gd name="connsiteX6-125" fmla="*/ 765740 w 932698"/>
              <a:gd name="connsiteY6-126" fmla="*/ 159879 h 617079"/>
              <a:gd name="connsiteX7-127" fmla="*/ 931229 w 932698"/>
              <a:gd name="connsiteY7-128" fmla="*/ 403906 h 617079"/>
              <a:gd name="connsiteX0-129" fmla="*/ 182319 w 933062"/>
              <a:gd name="connsiteY0-130" fmla="*/ 476834 h 617079"/>
              <a:gd name="connsiteX1-131" fmla="*/ 423541 w 933062"/>
              <a:gd name="connsiteY1-132" fmla="*/ 339394 h 617079"/>
              <a:gd name="connsiteX2-133" fmla="*/ 516103 w 933062"/>
              <a:gd name="connsiteY2-134" fmla="*/ 617079 h 617079"/>
              <a:gd name="connsiteX3-135" fmla="*/ 0 w 933062"/>
              <a:gd name="connsiteY3-136" fmla="*/ 448785 h 617079"/>
              <a:gd name="connsiteX4-137" fmla="*/ 274881 w 933062"/>
              <a:gd name="connsiteY4-138" fmla="*/ 0 h 617079"/>
              <a:gd name="connsiteX5-139" fmla="*/ 477341 w 933062"/>
              <a:gd name="connsiteY5-140" fmla="*/ 243874 h 617079"/>
              <a:gd name="connsiteX6-141" fmla="*/ 765740 w 933062"/>
              <a:gd name="connsiteY6-142" fmla="*/ 159879 h 617079"/>
              <a:gd name="connsiteX7-143" fmla="*/ 931229 w 933062"/>
              <a:gd name="connsiteY7-144" fmla="*/ 403906 h 617079"/>
              <a:gd name="connsiteX0-145" fmla="*/ 182319 w 933062"/>
              <a:gd name="connsiteY0-146" fmla="*/ 476834 h 617079"/>
              <a:gd name="connsiteX1-147" fmla="*/ 423541 w 933062"/>
              <a:gd name="connsiteY1-148" fmla="*/ 339394 h 617079"/>
              <a:gd name="connsiteX2-149" fmla="*/ 516103 w 933062"/>
              <a:gd name="connsiteY2-150" fmla="*/ 617079 h 617079"/>
              <a:gd name="connsiteX3-151" fmla="*/ 0 w 933062"/>
              <a:gd name="connsiteY3-152" fmla="*/ 448785 h 617079"/>
              <a:gd name="connsiteX4-153" fmla="*/ 274881 w 933062"/>
              <a:gd name="connsiteY4-154" fmla="*/ 0 h 617079"/>
              <a:gd name="connsiteX5-155" fmla="*/ 477341 w 933062"/>
              <a:gd name="connsiteY5-156" fmla="*/ 243874 h 617079"/>
              <a:gd name="connsiteX6-157" fmla="*/ 765740 w 933062"/>
              <a:gd name="connsiteY6-158" fmla="*/ 159879 h 617079"/>
              <a:gd name="connsiteX7-159" fmla="*/ 931229 w 933062"/>
              <a:gd name="connsiteY7-160" fmla="*/ 403906 h 617079"/>
              <a:gd name="connsiteX0-161" fmla="*/ 182319 w 934161"/>
              <a:gd name="connsiteY0-162" fmla="*/ 476834 h 617079"/>
              <a:gd name="connsiteX1-163" fmla="*/ 423541 w 934161"/>
              <a:gd name="connsiteY1-164" fmla="*/ 339394 h 617079"/>
              <a:gd name="connsiteX2-165" fmla="*/ 516103 w 934161"/>
              <a:gd name="connsiteY2-166" fmla="*/ 617079 h 617079"/>
              <a:gd name="connsiteX3-167" fmla="*/ 0 w 934161"/>
              <a:gd name="connsiteY3-168" fmla="*/ 448785 h 617079"/>
              <a:gd name="connsiteX4-169" fmla="*/ 274881 w 934161"/>
              <a:gd name="connsiteY4-170" fmla="*/ 0 h 617079"/>
              <a:gd name="connsiteX5-171" fmla="*/ 477341 w 934161"/>
              <a:gd name="connsiteY5-172" fmla="*/ 243874 h 617079"/>
              <a:gd name="connsiteX6-173" fmla="*/ 787773 w 934161"/>
              <a:gd name="connsiteY6-174" fmla="*/ 162633 h 617079"/>
              <a:gd name="connsiteX7-175" fmla="*/ 931229 w 934161"/>
              <a:gd name="connsiteY7-176" fmla="*/ 403906 h 617079"/>
              <a:gd name="connsiteX0-177" fmla="*/ 182319 w 933800"/>
              <a:gd name="connsiteY0-178" fmla="*/ 476834 h 617079"/>
              <a:gd name="connsiteX1-179" fmla="*/ 423541 w 933800"/>
              <a:gd name="connsiteY1-180" fmla="*/ 339394 h 617079"/>
              <a:gd name="connsiteX2-181" fmla="*/ 516103 w 933800"/>
              <a:gd name="connsiteY2-182" fmla="*/ 617079 h 617079"/>
              <a:gd name="connsiteX3-183" fmla="*/ 0 w 933800"/>
              <a:gd name="connsiteY3-184" fmla="*/ 448785 h 617079"/>
              <a:gd name="connsiteX4-185" fmla="*/ 274881 w 933800"/>
              <a:gd name="connsiteY4-186" fmla="*/ 0 h 617079"/>
              <a:gd name="connsiteX5-187" fmla="*/ 477341 w 933800"/>
              <a:gd name="connsiteY5-188" fmla="*/ 243874 h 617079"/>
              <a:gd name="connsiteX6-189" fmla="*/ 782265 w 933800"/>
              <a:gd name="connsiteY6-190" fmla="*/ 143353 h 617079"/>
              <a:gd name="connsiteX7-191" fmla="*/ 931229 w 933800"/>
              <a:gd name="connsiteY7-192" fmla="*/ 403906 h 617079"/>
              <a:gd name="connsiteX0-193" fmla="*/ 182319 w 933800"/>
              <a:gd name="connsiteY0-194" fmla="*/ 476834 h 617079"/>
              <a:gd name="connsiteX1-195" fmla="*/ 423541 w 933800"/>
              <a:gd name="connsiteY1-196" fmla="*/ 339394 h 617079"/>
              <a:gd name="connsiteX2-197" fmla="*/ 516103 w 933800"/>
              <a:gd name="connsiteY2-198" fmla="*/ 617079 h 617079"/>
              <a:gd name="connsiteX3-199" fmla="*/ 0 w 933800"/>
              <a:gd name="connsiteY3-200" fmla="*/ 448785 h 617079"/>
              <a:gd name="connsiteX4-201" fmla="*/ 274881 w 933800"/>
              <a:gd name="connsiteY4-202" fmla="*/ 0 h 617079"/>
              <a:gd name="connsiteX5-203" fmla="*/ 477341 w 933800"/>
              <a:gd name="connsiteY5-204" fmla="*/ 243874 h 617079"/>
              <a:gd name="connsiteX6-205" fmla="*/ 782265 w 933800"/>
              <a:gd name="connsiteY6-206" fmla="*/ 143353 h 617079"/>
              <a:gd name="connsiteX7-207" fmla="*/ 931229 w 933800"/>
              <a:gd name="connsiteY7-208" fmla="*/ 403906 h 617079"/>
              <a:gd name="connsiteX0-209" fmla="*/ 182319 w 935016"/>
              <a:gd name="connsiteY0-210" fmla="*/ 476834 h 617079"/>
              <a:gd name="connsiteX1-211" fmla="*/ 423541 w 935016"/>
              <a:gd name="connsiteY1-212" fmla="*/ 339394 h 617079"/>
              <a:gd name="connsiteX2-213" fmla="*/ 516103 w 935016"/>
              <a:gd name="connsiteY2-214" fmla="*/ 617079 h 617079"/>
              <a:gd name="connsiteX3-215" fmla="*/ 0 w 935016"/>
              <a:gd name="connsiteY3-216" fmla="*/ 448785 h 617079"/>
              <a:gd name="connsiteX4-217" fmla="*/ 274881 w 935016"/>
              <a:gd name="connsiteY4-218" fmla="*/ 0 h 617079"/>
              <a:gd name="connsiteX5-219" fmla="*/ 477341 w 935016"/>
              <a:gd name="connsiteY5-220" fmla="*/ 243874 h 617079"/>
              <a:gd name="connsiteX6-221" fmla="*/ 782265 w 935016"/>
              <a:gd name="connsiteY6-222" fmla="*/ 143353 h 617079"/>
              <a:gd name="connsiteX7-223" fmla="*/ 931229 w 935016"/>
              <a:gd name="connsiteY7-224" fmla="*/ 403906 h 617079"/>
              <a:gd name="connsiteX0-225" fmla="*/ 182319 w 932773"/>
              <a:gd name="connsiteY0-226" fmla="*/ 476834 h 617079"/>
              <a:gd name="connsiteX1-227" fmla="*/ 423541 w 932773"/>
              <a:gd name="connsiteY1-228" fmla="*/ 339394 h 617079"/>
              <a:gd name="connsiteX2-229" fmla="*/ 516103 w 932773"/>
              <a:gd name="connsiteY2-230" fmla="*/ 617079 h 617079"/>
              <a:gd name="connsiteX3-231" fmla="*/ 0 w 932773"/>
              <a:gd name="connsiteY3-232" fmla="*/ 448785 h 617079"/>
              <a:gd name="connsiteX4-233" fmla="*/ 274881 w 932773"/>
              <a:gd name="connsiteY4-234" fmla="*/ 0 h 617079"/>
              <a:gd name="connsiteX5-235" fmla="*/ 477341 w 932773"/>
              <a:gd name="connsiteY5-236" fmla="*/ 243874 h 617079"/>
              <a:gd name="connsiteX6-237" fmla="*/ 782265 w 932773"/>
              <a:gd name="connsiteY6-238" fmla="*/ 143353 h 617079"/>
              <a:gd name="connsiteX7-239" fmla="*/ 931229 w 932773"/>
              <a:gd name="connsiteY7-240" fmla="*/ 403906 h 617079"/>
              <a:gd name="connsiteX0-241" fmla="*/ 182319 w 932773"/>
              <a:gd name="connsiteY0-242" fmla="*/ 476834 h 617079"/>
              <a:gd name="connsiteX1-243" fmla="*/ 423541 w 932773"/>
              <a:gd name="connsiteY1-244" fmla="*/ 339394 h 617079"/>
              <a:gd name="connsiteX2-245" fmla="*/ 516103 w 932773"/>
              <a:gd name="connsiteY2-246" fmla="*/ 617079 h 617079"/>
              <a:gd name="connsiteX3-247" fmla="*/ 0 w 932773"/>
              <a:gd name="connsiteY3-248" fmla="*/ 448785 h 617079"/>
              <a:gd name="connsiteX4-249" fmla="*/ 274881 w 932773"/>
              <a:gd name="connsiteY4-250" fmla="*/ 0 h 617079"/>
              <a:gd name="connsiteX5-251" fmla="*/ 491112 w 932773"/>
              <a:gd name="connsiteY5-252" fmla="*/ 243874 h 617079"/>
              <a:gd name="connsiteX6-253" fmla="*/ 782265 w 932773"/>
              <a:gd name="connsiteY6-254" fmla="*/ 143353 h 617079"/>
              <a:gd name="connsiteX7-255" fmla="*/ 931229 w 932773"/>
              <a:gd name="connsiteY7-256" fmla="*/ 403906 h 617079"/>
              <a:gd name="connsiteX0-257" fmla="*/ 182319 w 932773"/>
              <a:gd name="connsiteY0-258" fmla="*/ 476834 h 617079"/>
              <a:gd name="connsiteX1-259" fmla="*/ 423541 w 932773"/>
              <a:gd name="connsiteY1-260" fmla="*/ 339394 h 617079"/>
              <a:gd name="connsiteX2-261" fmla="*/ 516103 w 932773"/>
              <a:gd name="connsiteY2-262" fmla="*/ 617079 h 617079"/>
              <a:gd name="connsiteX3-263" fmla="*/ 0 w 932773"/>
              <a:gd name="connsiteY3-264" fmla="*/ 448785 h 617079"/>
              <a:gd name="connsiteX4-265" fmla="*/ 274881 w 932773"/>
              <a:gd name="connsiteY4-266" fmla="*/ 0 h 617079"/>
              <a:gd name="connsiteX5-267" fmla="*/ 491112 w 932773"/>
              <a:gd name="connsiteY5-268" fmla="*/ 243874 h 617079"/>
              <a:gd name="connsiteX6-269" fmla="*/ 782265 w 932773"/>
              <a:gd name="connsiteY6-270" fmla="*/ 143353 h 617079"/>
              <a:gd name="connsiteX7-271" fmla="*/ 931229 w 932773"/>
              <a:gd name="connsiteY7-272" fmla="*/ 403906 h 617079"/>
              <a:gd name="connsiteX0-273" fmla="*/ 182319 w 932773"/>
              <a:gd name="connsiteY0-274" fmla="*/ 476834 h 617079"/>
              <a:gd name="connsiteX1-275" fmla="*/ 423541 w 932773"/>
              <a:gd name="connsiteY1-276" fmla="*/ 339394 h 617079"/>
              <a:gd name="connsiteX2-277" fmla="*/ 516103 w 932773"/>
              <a:gd name="connsiteY2-278" fmla="*/ 617079 h 617079"/>
              <a:gd name="connsiteX3-279" fmla="*/ 0 w 932773"/>
              <a:gd name="connsiteY3-280" fmla="*/ 448785 h 617079"/>
              <a:gd name="connsiteX4-281" fmla="*/ 239076 w 932773"/>
              <a:gd name="connsiteY4-282" fmla="*/ 0 h 617079"/>
              <a:gd name="connsiteX5-283" fmla="*/ 491112 w 932773"/>
              <a:gd name="connsiteY5-284" fmla="*/ 243874 h 617079"/>
              <a:gd name="connsiteX6-285" fmla="*/ 782265 w 932773"/>
              <a:gd name="connsiteY6-286" fmla="*/ 143353 h 617079"/>
              <a:gd name="connsiteX7-287" fmla="*/ 931229 w 932773"/>
              <a:gd name="connsiteY7-288" fmla="*/ 403906 h 617079"/>
              <a:gd name="connsiteX0-289" fmla="*/ 182319 w 932773"/>
              <a:gd name="connsiteY0-290" fmla="*/ 476834 h 617079"/>
              <a:gd name="connsiteX1-291" fmla="*/ 423541 w 932773"/>
              <a:gd name="connsiteY1-292" fmla="*/ 339394 h 617079"/>
              <a:gd name="connsiteX2-293" fmla="*/ 516103 w 932773"/>
              <a:gd name="connsiteY2-294" fmla="*/ 617079 h 617079"/>
              <a:gd name="connsiteX3-295" fmla="*/ 0 w 932773"/>
              <a:gd name="connsiteY3-296" fmla="*/ 448785 h 617079"/>
              <a:gd name="connsiteX4-297" fmla="*/ 239076 w 932773"/>
              <a:gd name="connsiteY4-298" fmla="*/ 0 h 617079"/>
              <a:gd name="connsiteX5-299" fmla="*/ 491112 w 932773"/>
              <a:gd name="connsiteY5-300" fmla="*/ 243874 h 617079"/>
              <a:gd name="connsiteX6-301" fmla="*/ 782265 w 932773"/>
              <a:gd name="connsiteY6-302" fmla="*/ 143353 h 617079"/>
              <a:gd name="connsiteX7-303" fmla="*/ 931229 w 932773"/>
              <a:gd name="connsiteY7-304" fmla="*/ 403906 h 617079"/>
              <a:gd name="connsiteX0-305" fmla="*/ 182319 w 932773"/>
              <a:gd name="connsiteY0-306" fmla="*/ 476834 h 617079"/>
              <a:gd name="connsiteX1-307" fmla="*/ 423541 w 932773"/>
              <a:gd name="connsiteY1-308" fmla="*/ 339394 h 617079"/>
              <a:gd name="connsiteX2-309" fmla="*/ 516103 w 932773"/>
              <a:gd name="connsiteY2-310" fmla="*/ 617079 h 617079"/>
              <a:gd name="connsiteX3-311" fmla="*/ 0 w 932773"/>
              <a:gd name="connsiteY3-312" fmla="*/ 448785 h 617079"/>
              <a:gd name="connsiteX4-313" fmla="*/ 239076 w 932773"/>
              <a:gd name="connsiteY4-314" fmla="*/ 0 h 617079"/>
              <a:gd name="connsiteX5-315" fmla="*/ 491112 w 932773"/>
              <a:gd name="connsiteY5-316" fmla="*/ 243874 h 617079"/>
              <a:gd name="connsiteX6-317" fmla="*/ 782265 w 932773"/>
              <a:gd name="connsiteY6-318" fmla="*/ 143353 h 617079"/>
              <a:gd name="connsiteX7-319" fmla="*/ 931229 w 932773"/>
              <a:gd name="connsiteY7-320" fmla="*/ 403906 h 617079"/>
              <a:gd name="connsiteX0-321" fmla="*/ 182319 w 932773"/>
              <a:gd name="connsiteY0-322" fmla="*/ 478537 h 618782"/>
              <a:gd name="connsiteX1-323" fmla="*/ 423541 w 932773"/>
              <a:gd name="connsiteY1-324" fmla="*/ 341097 h 618782"/>
              <a:gd name="connsiteX2-325" fmla="*/ 516103 w 932773"/>
              <a:gd name="connsiteY2-326" fmla="*/ 618782 h 618782"/>
              <a:gd name="connsiteX3-327" fmla="*/ 0 w 932773"/>
              <a:gd name="connsiteY3-328" fmla="*/ 450488 h 618782"/>
              <a:gd name="connsiteX4-329" fmla="*/ 239076 w 932773"/>
              <a:gd name="connsiteY4-330" fmla="*/ 1703 h 618782"/>
              <a:gd name="connsiteX5-331" fmla="*/ 491112 w 932773"/>
              <a:gd name="connsiteY5-332" fmla="*/ 245577 h 618782"/>
              <a:gd name="connsiteX6-333" fmla="*/ 782265 w 932773"/>
              <a:gd name="connsiteY6-334" fmla="*/ 145056 h 618782"/>
              <a:gd name="connsiteX7-335" fmla="*/ 931229 w 932773"/>
              <a:gd name="connsiteY7-336" fmla="*/ 405609 h 618782"/>
              <a:gd name="connsiteX0-337" fmla="*/ 182319 w 932773"/>
              <a:gd name="connsiteY0-338" fmla="*/ 478537 h 618782"/>
              <a:gd name="connsiteX1-339" fmla="*/ 423541 w 932773"/>
              <a:gd name="connsiteY1-340" fmla="*/ 341097 h 618782"/>
              <a:gd name="connsiteX2-341" fmla="*/ 516103 w 932773"/>
              <a:gd name="connsiteY2-342" fmla="*/ 618782 h 618782"/>
              <a:gd name="connsiteX3-343" fmla="*/ 0 w 932773"/>
              <a:gd name="connsiteY3-344" fmla="*/ 450488 h 618782"/>
              <a:gd name="connsiteX4-345" fmla="*/ 239076 w 932773"/>
              <a:gd name="connsiteY4-346" fmla="*/ 1703 h 618782"/>
              <a:gd name="connsiteX5-347" fmla="*/ 491112 w 932773"/>
              <a:gd name="connsiteY5-348" fmla="*/ 245577 h 618782"/>
              <a:gd name="connsiteX6-349" fmla="*/ 782265 w 932773"/>
              <a:gd name="connsiteY6-350" fmla="*/ 145056 h 618782"/>
              <a:gd name="connsiteX7-351" fmla="*/ 931229 w 932773"/>
              <a:gd name="connsiteY7-352" fmla="*/ 405609 h 618782"/>
              <a:gd name="connsiteX0-353" fmla="*/ 160286 w 910740"/>
              <a:gd name="connsiteY0-354" fmla="*/ 478537 h 618782"/>
              <a:gd name="connsiteX1-355" fmla="*/ 401508 w 910740"/>
              <a:gd name="connsiteY1-356" fmla="*/ 341097 h 618782"/>
              <a:gd name="connsiteX2-357" fmla="*/ 494070 w 910740"/>
              <a:gd name="connsiteY2-358" fmla="*/ 618782 h 618782"/>
              <a:gd name="connsiteX3-359" fmla="*/ 0 w 910740"/>
              <a:gd name="connsiteY3-360" fmla="*/ 450488 h 618782"/>
              <a:gd name="connsiteX4-361" fmla="*/ 217043 w 910740"/>
              <a:gd name="connsiteY4-362" fmla="*/ 1703 h 618782"/>
              <a:gd name="connsiteX5-363" fmla="*/ 469079 w 910740"/>
              <a:gd name="connsiteY5-364" fmla="*/ 245577 h 618782"/>
              <a:gd name="connsiteX6-365" fmla="*/ 760232 w 910740"/>
              <a:gd name="connsiteY6-366" fmla="*/ 145056 h 618782"/>
              <a:gd name="connsiteX7-367" fmla="*/ 909196 w 910740"/>
              <a:gd name="connsiteY7-368" fmla="*/ 405609 h 618782"/>
              <a:gd name="connsiteX0-369" fmla="*/ 205095 w 955549"/>
              <a:gd name="connsiteY0-370" fmla="*/ 478537 h 618782"/>
              <a:gd name="connsiteX1-371" fmla="*/ 446317 w 955549"/>
              <a:gd name="connsiteY1-372" fmla="*/ 341097 h 618782"/>
              <a:gd name="connsiteX2-373" fmla="*/ 538879 w 955549"/>
              <a:gd name="connsiteY2-374" fmla="*/ 618782 h 618782"/>
              <a:gd name="connsiteX3-375" fmla="*/ 44809 w 955549"/>
              <a:gd name="connsiteY3-376" fmla="*/ 450488 h 618782"/>
              <a:gd name="connsiteX4-377" fmla="*/ 261852 w 955549"/>
              <a:gd name="connsiteY4-378" fmla="*/ 1703 h 618782"/>
              <a:gd name="connsiteX5-379" fmla="*/ 513888 w 955549"/>
              <a:gd name="connsiteY5-380" fmla="*/ 245577 h 618782"/>
              <a:gd name="connsiteX6-381" fmla="*/ 805041 w 955549"/>
              <a:gd name="connsiteY6-382" fmla="*/ 145056 h 618782"/>
              <a:gd name="connsiteX7-383" fmla="*/ 954005 w 955549"/>
              <a:gd name="connsiteY7-384" fmla="*/ 405609 h 618782"/>
              <a:gd name="connsiteX0-385" fmla="*/ 205095 w 955549"/>
              <a:gd name="connsiteY0-386" fmla="*/ 478537 h 618782"/>
              <a:gd name="connsiteX1-387" fmla="*/ 446317 w 955549"/>
              <a:gd name="connsiteY1-388" fmla="*/ 341097 h 618782"/>
              <a:gd name="connsiteX2-389" fmla="*/ 538879 w 955549"/>
              <a:gd name="connsiteY2-390" fmla="*/ 618782 h 618782"/>
              <a:gd name="connsiteX3-391" fmla="*/ 44809 w 955549"/>
              <a:gd name="connsiteY3-392" fmla="*/ 450488 h 618782"/>
              <a:gd name="connsiteX4-393" fmla="*/ 261852 w 955549"/>
              <a:gd name="connsiteY4-394" fmla="*/ 1703 h 618782"/>
              <a:gd name="connsiteX5-395" fmla="*/ 513888 w 955549"/>
              <a:gd name="connsiteY5-396" fmla="*/ 245577 h 618782"/>
              <a:gd name="connsiteX6-397" fmla="*/ 805041 w 955549"/>
              <a:gd name="connsiteY6-398" fmla="*/ 145056 h 618782"/>
              <a:gd name="connsiteX7-399" fmla="*/ 954005 w 955549"/>
              <a:gd name="connsiteY7-400" fmla="*/ 405609 h 618782"/>
              <a:gd name="connsiteX0-401" fmla="*/ 205095 w 955549"/>
              <a:gd name="connsiteY0-402" fmla="*/ 478537 h 607765"/>
              <a:gd name="connsiteX1-403" fmla="*/ 446317 w 955549"/>
              <a:gd name="connsiteY1-404" fmla="*/ 341097 h 607765"/>
              <a:gd name="connsiteX2-405" fmla="*/ 527862 w 955549"/>
              <a:gd name="connsiteY2-406" fmla="*/ 607765 h 607765"/>
              <a:gd name="connsiteX3-407" fmla="*/ 44809 w 955549"/>
              <a:gd name="connsiteY3-408" fmla="*/ 450488 h 607765"/>
              <a:gd name="connsiteX4-409" fmla="*/ 261852 w 955549"/>
              <a:gd name="connsiteY4-410" fmla="*/ 1703 h 607765"/>
              <a:gd name="connsiteX5-411" fmla="*/ 513888 w 955549"/>
              <a:gd name="connsiteY5-412" fmla="*/ 245577 h 607765"/>
              <a:gd name="connsiteX6-413" fmla="*/ 805041 w 955549"/>
              <a:gd name="connsiteY6-414" fmla="*/ 145056 h 607765"/>
              <a:gd name="connsiteX7-415" fmla="*/ 954005 w 955549"/>
              <a:gd name="connsiteY7-416" fmla="*/ 405609 h 607765"/>
              <a:gd name="connsiteX0-417" fmla="*/ 205095 w 955549"/>
              <a:gd name="connsiteY0-418" fmla="*/ 478537 h 664635"/>
              <a:gd name="connsiteX1-419" fmla="*/ 446317 w 955549"/>
              <a:gd name="connsiteY1-420" fmla="*/ 341097 h 664635"/>
              <a:gd name="connsiteX2-421" fmla="*/ 527862 w 955549"/>
              <a:gd name="connsiteY2-422" fmla="*/ 607765 h 664635"/>
              <a:gd name="connsiteX3-423" fmla="*/ 44809 w 955549"/>
              <a:gd name="connsiteY3-424" fmla="*/ 450488 h 664635"/>
              <a:gd name="connsiteX4-425" fmla="*/ 261852 w 955549"/>
              <a:gd name="connsiteY4-426" fmla="*/ 1703 h 664635"/>
              <a:gd name="connsiteX5-427" fmla="*/ 513888 w 955549"/>
              <a:gd name="connsiteY5-428" fmla="*/ 245577 h 664635"/>
              <a:gd name="connsiteX6-429" fmla="*/ 805041 w 955549"/>
              <a:gd name="connsiteY6-430" fmla="*/ 145056 h 664635"/>
              <a:gd name="connsiteX7-431" fmla="*/ 954005 w 955549"/>
              <a:gd name="connsiteY7-432" fmla="*/ 405609 h 664635"/>
              <a:gd name="connsiteX0-433" fmla="*/ 205095 w 955549"/>
              <a:gd name="connsiteY0-434" fmla="*/ 478537 h 664635"/>
              <a:gd name="connsiteX1-435" fmla="*/ 446317 w 955549"/>
              <a:gd name="connsiteY1-436" fmla="*/ 341097 h 664635"/>
              <a:gd name="connsiteX2-437" fmla="*/ 527862 w 955549"/>
              <a:gd name="connsiteY2-438" fmla="*/ 607765 h 664635"/>
              <a:gd name="connsiteX3-439" fmla="*/ 44809 w 955549"/>
              <a:gd name="connsiteY3-440" fmla="*/ 450488 h 664635"/>
              <a:gd name="connsiteX4-441" fmla="*/ 261852 w 955549"/>
              <a:gd name="connsiteY4-442" fmla="*/ 1703 h 664635"/>
              <a:gd name="connsiteX5-443" fmla="*/ 513888 w 955549"/>
              <a:gd name="connsiteY5-444" fmla="*/ 245577 h 664635"/>
              <a:gd name="connsiteX6-445" fmla="*/ 805041 w 955549"/>
              <a:gd name="connsiteY6-446" fmla="*/ 145056 h 664635"/>
              <a:gd name="connsiteX7-447" fmla="*/ 954005 w 955549"/>
              <a:gd name="connsiteY7-448" fmla="*/ 405609 h 664635"/>
              <a:gd name="connsiteX0-449" fmla="*/ 205095 w 955549"/>
              <a:gd name="connsiteY0-450" fmla="*/ 478537 h 664635"/>
              <a:gd name="connsiteX1-451" fmla="*/ 402249 w 955549"/>
              <a:gd name="connsiteY1-452" fmla="*/ 352114 h 664635"/>
              <a:gd name="connsiteX2-453" fmla="*/ 527862 w 955549"/>
              <a:gd name="connsiteY2-454" fmla="*/ 607765 h 664635"/>
              <a:gd name="connsiteX3-455" fmla="*/ 44809 w 955549"/>
              <a:gd name="connsiteY3-456" fmla="*/ 450488 h 664635"/>
              <a:gd name="connsiteX4-457" fmla="*/ 261852 w 955549"/>
              <a:gd name="connsiteY4-458" fmla="*/ 1703 h 664635"/>
              <a:gd name="connsiteX5-459" fmla="*/ 513888 w 955549"/>
              <a:gd name="connsiteY5-460" fmla="*/ 245577 h 664635"/>
              <a:gd name="connsiteX6-461" fmla="*/ 805041 w 955549"/>
              <a:gd name="connsiteY6-462" fmla="*/ 145056 h 664635"/>
              <a:gd name="connsiteX7-463" fmla="*/ 954005 w 955549"/>
              <a:gd name="connsiteY7-464" fmla="*/ 405609 h 664635"/>
              <a:gd name="connsiteX0-465" fmla="*/ 205095 w 955549"/>
              <a:gd name="connsiteY0-466" fmla="*/ 478537 h 664635"/>
              <a:gd name="connsiteX1-467" fmla="*/ 402249 w 955549"/>
              <a:gd name="connsiteY1-468" fmla="*/ 352114 h 664635"/>
              <a:gd name="connsiteX2-469" fmla="*/ 527862 w 955549"/>
              <a:gd name="connsiteY2-470" fmla="*/ 607765 h 664635"/>
              <a:gd name="connsiteX3-471" fmla="*/ 44809 w 955549"/>
              <a:gd name="connsiteY3-472" fmla="*/ 450488 h 664635"/>
              <a:gd name="connsiteX4-473" fmla="*/ 261852 w 955549"/>
              <a:gd name="connsiteY4-474" fmla="*/ 1703 h 664635"/>
              <a:gd name="connsiteX5-475" fmla="*/ 513888 w 955549"/>
              <a:gd name="connsiteY5-476" fmla="*/ 245577 h 664635"/>
              <a:gd name="connsiteX6-477" fmla="*/ 805041 w 955549"/>
              <a:gd name="connsiteY6-478" fmla="*/ 145056 h 664635"/>
              <a:gd name="connsiteX7-479" fmla="*/ 954005 w 955549"/>
              <a:gd name="connsiteY7-480" fmla="*/ 405609 h 664635"/>
              <a:gd name="connsiteX0-481" fmla="*/ 205095 w 955549"/>
              <a:gd name="connsiteY0-482" fmla="*/ 478537 h 664635"/>
              <a:gd name="connsiteX1-483" fmla="*/ 402249 w 955549"/>
              <a:gd name="connsiteY1-484" fmla="*/ 352114 h 664635"/>
              <a:gd name="connsiteX2-485" fmla="*/ 527862 w 955549"/>
              <a:gd name="connsiteY2-486" fmla="*/ 607765 h 664635"/>
              <a:gd name="connsiteX3-487" fmla="*/ 44809 w 955549"/>
              <a:gd name="connsiteY3-488" fmla="*/ 450488 h 664635"/>
              <a:gd name="connsiteX4-489" fmla="*/ 261852 w 955549"/>
              <a:gd name="connsiteY4-490" fmla="*/ 1703 h 664635"/>
              <a:gd name="connsiteX5-491" fmla="*/ 513888 w 955549"/>
              <a:gd name="connsiteY5-492" fmla="*/ 245577 h 664635"/>
              <a:gd name="connsiteX6-493" fmla="*/ 805041 w 955549"/>
              <a:gd name="connsiteY6-494" fmla="*/ 145056 h 664635"/>
              <a:gd name="connsiteX7-495" fmla="*/ 954005 w 955549"/>
              <a:gd name="connsiteY7-496" fmla="*/ 405609 h 664635"/>
              <a:gd name="connsiteX0-497" fmla="*/ 205095 w 955549"/>
              <a:gd name="connsiteY0-498" fmla="*/ 511587 h 664635"/>
              <a:gd name="connsiteX1-499" fmla="*/ 402249 w 955549"/>
              <a:gd name="connsiteY1-500" fmla="*/ 352114 h 664635"/>
              <a:gd name="connsiteX2-501" fmla="*/ 527862 w 955549"/>
              <a:gd name="connsiteY2-502" fmla="*/ 607765 h 664635"/>
              <a:gd name="connsiteX3-503" fmla="*/ 44809 w 955549"/>
              <a:gd name="connsiteY3-504" fmla="*/ 450488 h 664635"/>
              <a:gd name="connsiteX4-505" fmla="*/ 261852 w 955549"/>
              <a:gd name="connsiteY4-506" fmla="*/ 1703 h 664635"/>
              <a:gd name="connsiteX5-507" fmla="*/ 513888 w 955549"/>
              <a:gd name="connsiteY5-508" fmla="*/ 245577 h 664635"/>
              <a:gd name="connsiteX6-509" fmla="*/ 805041 w 955549"/>
              <a:gd name="connsiteY6-510" fmla="*/ 145056 h 664635"/>
              <a:gd name="connsiteX7-511" fmla="*/ 954005 w 955549"/>
              <a:gd name="connsiteY7-512" fmla="*/ 405609 h 664635"/>
              <a:gd name="connsiteX0-513" fmla="*/ 205095 w 955549"/>
              <a:gd name="connsiteY0-514" fmla="*/ 511587 h 664635"/>
              <a:gd name="connsiteX1-515" fmla="*/ 402249 w 955549"/>
              <a:gd name="connsiteY1-516" fmla="*/ 352114 h 664635"/>
              <a:gd name="connsiteX2-517" fmla="*/ 527862 w 955549"/>
              <a:gd name="connsiteY2-518" fmla="*/ 607765 h 664635"/>
              <a:gd name="connsiteX3-519" fmla="*/ 44809 w 955549"/>
              <a:gd name="connsiteY3-520" fmla="*/ 450488 h 664635"/>
              <a:gd name="connsiteX4-521" fmla="*/ 261852 w 955549"/>
              <a:gd name="connsiteY4-522" fmla="*/ 1703 h 664635"/>
              <a:gd name="connsiteX5-523" fmla="*/ 513888 w 955549"/>
              <a:gd name="connsiteY5-524" fmla="*/ 245577 h 664635"/>
              <a:gd name="connsiteX6-525" fmla="*/ 805041 w 955549"/>
              <a:gd name="connsiteY6-526" fmla="*/ 145056 h 664635"/>
              <a:gd name="connsiteX7-527" fmla="*/ 954005 w 955549"/>
              <a:gd name="connsiteY7-528" fmla="*/ 405609 h 664635"/>
              <a:gd name="connsiteX0-529" fmla="*/ 205095 w 955549"/>
              <a:gd name="connsiteY0-530" fmla="*/ 511587 h 664635"/>
              <a:gd name="connsiteX1-531" fmla="*/ 396740 w 955549"/>
              <a:gd name="connsiteY1-532" fmla="*/ 327327 h 664635"/>
              <a:gd name="connsiteX2-533" fmla="*/ 527862 w 955549"/>
              <a:gd name="connsiteY2-534" fmla="*/ 607765 h 664635"/>
              <a:gd name="connsiteX3-535" fmla="*/ 44809 w 955549"/>
              <a:gd name="connsiteY3-536" fmla="*/ 450488 h 664635"/>
              <a:gd name="connsiteX4-537" fmla="*/ 261852 w 955549"/>
              <a:gd name="connsiteY4-538" fmla="*/ 1703 h 664635"/>
              <a:gd name="connsiteX5-539" fmla="*/ 513888 w 955549"/>
              <a:gd name="connsiteY5-540" fmla="*/ 245577 h 664635"/>
              <a:gd name="connsiteX6-541" fmla="*/ 805041 w 955549"/>
              <a:gd name="connsiteY6-542" fmla="*/ 145056 h 664635"/>
              <a:gd name="connsiteX7-543" fmla="*/ 954005 w 955549"/>
              <a:gd name="connsiteY7-544" fmla="*/ 405609 h 664635"/>
              <a:gd name="connsiteX0-545" fmla="*/ 205095 w 955549"/>
              <a:gd name="connsiteY0-546" fmla="*/ 511587 h 664635"/>
              <a:gd name="connsiteX1-547" fmla="*/ 396740 w 955549"/>
              <a:gd name="connsiteY1-548" fmla="*/ 327327 h 664635"/>
              <a:gd name="connsiteX2-549" fmla="*/ 527862 w 955549"/>
              <a:gd name="connsiteY2-550" fmla="*/ 607765 h 664635"/>
              <a:gd name="connsiteX3-551" fmla="*/ 44809 w 955549"/>
              <a:gd name="connsiteY3-552" fmla="*/ 450488 h 664635"/>
              <a:gd name="connsiteX4-553" fmla="*/ 261852 w 955549"/>
              <a:gd name="connsiteY4-554" fmla="*/ 1703 h 664635"/>
              <a:gd name="connsiteX5-555" fmla="*/ 513888 w 955549"/>
              <a:gd name="connsiteY5-556" fmla="*/ 245577 h 664635"/>
              <a:gd name="connsiteX6-557" fmla="*/ 805041 w 955549"/>
              <a:gd name="connsiteY6-558" fmla="*/ 145056 h 664635"/>
              <a:gd name="connsiteX7-559" fmla="*/ 954005 w 955549"/>
              <a:gd name="connsiteY7-560" fmla="*/ 405609 h 664635"/>
              <a:gd name="connsiteX0-561" fmla="*/ 221620 w 955549"/>
              <a:gd name="connsiteY0-562" fmla="*/ 500570 h 664635"/>
              <a:gd name="connsiteX1-563" fmla="*/ 396740 w 955549"/>
              <a:gd name="connsiteY1-564" fmla="*/ 327327 h 664635"/>
              <a:gd name="connsiteX2-565" fmla="*/ 527862 w 955549"/>
              <a:gd name="connsiteY2-566" fmla="*/ 607765 h 664635"/>
              <a:gd name="connsiteX3-567" fmla="*/ 44809 w 955549"/>
              <a:gd name="connsiteY3-568" fmla="*/ 450488 h 664635"/>
              <a:gd name="connsiteX4-569" fmla="*/ 261852 w 955549"/>
              <a:gd name="connsiteY4-570" fmla="*/ 1703 h 664635"/>
              <a:gd name="connsiteX5-571" fmla="*/ 513888 w 955549"/>
              <a:gd name="connsiteY5-572" fmla="*/ 245577 h 664635"/>
              <a:gd name="connsiteX6-573" fmla="*/ 805041 w 955549"/>
              <a:gd name="connsiteY6-574" fmla="*/ 145056 h 664635"/>
              <a:gd name="connsiteX7-575" fmla="*/ 954005 w 955549"/>
              <a:gd name="connsiteY7-576" fmla="*/ 405609 h 664635"/>
              <a:gd name="connsiteX0-577" fmla="*/ 221620 w 955549"/>
              <a:gd name="connsiteY0-578" fmla="*/ 500570 h 664635"/>
              <a:gd name="connsiteX1-579" fmla="*/ 396740 w 955549"/>
              <a:gd name="connsiteY1-580" fmla="*/ 327327 h 664635"/>
              <a:gd name="connsiteX2-581" fmla="*/ 527862 w 955549"/>
              <a:gd name="connsiteY2-582" fmla="*/ 607765 h 664635"/>
              <a:gd name="connsiteX3-583" fmla="*/ 44809 w 955549"/>
              <a:gd name="connsiteY3-584" fmla="*/ 450488 h 664635"/>
              <a:gd name="connsiteX4-585" fmla="*/ 261852 w 955549"/>
              <a:gd name="connsiteY4-586" fmla="*/ 1703 h 664635"/>
              <a:gd name="connsiteX5-587" fmla="*/ 513888 w 955549"/>
              <a:gd name="connsiteY5-588" fmla="*/ 245577 h 664635"/>
              <a:gd name="connsiteX6-589" fmla="*/ 805041 w 955549"/>
              <a:gd name="connsiteY6-590" fmla="*/ 145056 h 664635"/>
              <a:gd name="connsiteX7-591" fmla="*/ 954005 w 955549"/>
              <a:gd name="connsiteY7-592" fmla="*/ 405609 h 664635"/>
              <a:gd name="connsiteX0-593" fmla="*/ 221620 w 955549"/>
              <a:gd name="connsiteY0-594" fmla="*/ 500570 h 664635"/>
              <a:gd name="connsiteX1-595" fmla="*/ 396740 w 955549"/>
              <a:gd name="connsiteY1-596" fmla="*/ 327327 h 664635"/>
              <a:gd name="connsiteX2-597" fmla="*/ 527862 w 955549"/>
              <a:gd name="connsiteY2-598" fmla="*/ 607765 h 664635"/>
              <a:gd name="connsiteX3-599" fmla="*/ 44809 w 955549"/>
              <a:gd name="connsiteY3-600" fmla="*/ 450488 h 664635"/>
              <a:gd name="connsiteX4-601" fmla="*/ 261852 w 955549"/>
              <a:gd name="connsiteY4-602" fmla="*/ 1703 h 664635"/>
              <a:gd name="connsiteX5-603" fmla="*/ 513888 w 955549"/>
              <a:gd name="connsiteY5-604" fmla="*/ 245577 h 664635"/>
              <a:gd name="connsiteX6-605" fmla="*/ 805041 w 955549"/>
              <a:gd name="connsiteY6-606" fmla="*/ 145056 h 664635"/>
              <a:gd name="connsiteX7-607" fmla="*/ 954005 w 955549"/>
              <a:gd name="connsiteY7-608" fmla="*/ 405609 h 664635"/>
              <a:gd name="connsiteX0-609" fmla="*/ 221620 w 955549"/>
              <a:gd name="connsiteY0-610" fmla="*/ 500570 h 666793"/>
              <a:gd name="connsiteX1-611" fmla="*/ 396740 w 955549"/>
              <a:gd name="connsiteY1-612" fmla="*/ 327327 h 666793"/>
              <a:gd name="connsiteX2-613" fmla="*/ 478286 w 955549"/>
              <a:gd name="connsiteY2-614" fmla="*/ 610520 h 666793"/>
              <a:gd name="connsiteX3-615" fmla="*/ 44809 w 955549"/>
              <a:gd name="connsiteY3-616" fmla="*/ 450488 h 666793"/>
              <a:gd name="connsiteX4-617" fmla="*/ 261852 w 955549"/>
              <a:gd name="connsiteY4-618" fmla="*/ 1703 h 666793"/>
              <a:gd name="connsiteX5-619" fmla="*/ 513888 w 955549"/>
              <a:gd name="connsiteY5-620" fmla="*/ 245577 h 666793"/>
              <a:gd name="connsiteX6-621" fmla="*/ 805041 w 955549"/>
              <a:gd name="connsiteY6-622" fmla="*/ 145056 h 666793"/>
              <a:gd name="connsiteX7-623" fmla="*/ 954005 w 955549"/>
              <a:gd name="connsiteY7-624" fmla="*/ 405609 h 666793"/>
              <a:gd name="connsiteX0-625" fmla="*/ 221620 w 955549"/>
              <a:gd name="connsiteY0-626" fmla="*/ 500570 h 666793"/>
              <a:gd name="connsiteX1-627" fmla="*/ 396740 w 955549"/>
              <a:gd name="connsiteY1-628" fmla="*/ 327327 h 666793"/>
              <a:gd name="connsiteX2-629" fmla="*/ 478286 w 955549"/>
              <a:gd name="connsiteY2-630" fmla="*/ 610520 h 666793"/>
              <a:gd name="connsiteX3-631" fmla="*/ 44809 w 955549"/>
              <a:gd name="connsiteY3-632" fmla="*/ 450488 h 666793"/>
              <a:gd name="connsiteX4-633" fmla="*/ 261852 w 955549"/>
              <a:gd name="connsiteY4-634" fmla="*/ 1703 h 666793"/>
              <a:gd name="connsiteX5-635" fmla="*/ 513888 w 955549"/>
              <a:gd name="connsiteY5-636" fmla="*/ 245577 h 666793"/>
              <a:gd name="connsiteX6-637" fmla="*/ 805041 w 955549"/>
              <a:gd name="connsiteY6-638" fmla="*/ 145056 h 666793"/>
              <a:gd name="connsiteX7-639" fmla="*/ 954005 w 955549"/>
              <a:gd name="connsiteY7-640" fmla="*/ 405609 h 666793"/>
              <a:gd name="connsiteX0-641" fmla="*/ 228696 w 962625"/>
              <a:gd name="connsiteY0-642" fmla="*/ 500570 h 673975"/>
              <a:gd name="connsiteX1-643" fmla="*/ 403816 w 962625"/>
              <a:gd name="connsiteY1-644" fmla="*/ 327327 h 673975"/>
              <a:gd name="connsiteX2-645" fmla="*/ 485362 w 962625"/>
              <a:gd name="connsiteY2-646" fmla="*/ 610520 h 673975"/>
              <a:gd name="connsiteX3-647" fmla="*/ 43623 w 962625"/>
              <a:gd name="connsiteY3-648" fmla="*/ 480784 h 673975"/>
              <a:gd name="connsiteX4-649" fmla="*/ 268928 w 962625"/>
              <a:gd name="connsiteY4-650" fmla="*/ 1703 h 673975"/>
              <a:gd name="connsiteX5-651" fmla="*/ 520964 w 962625"/>
              <a:gd name="connsiteY5-652" fmla="*/ 245577 h 673975"/>
              <a:gd name="connsiteX6-653" fmla="*/ 812117 w 962625"/>
              <a:gd name="connsiteY6-654" fmla="*/ 145056 h 673975"/>
              <a:gd name="connsiteX7-655" fmla="*/ 961081 w 962625"/>
              <a:gd name="connsiteY7-656" fmla="*/ 405609 h 673975"/>
              <a:gd name="connsiteX0-657" fmla="*/ 238218 w 972147"/>
              <a:gd name="connsiteY0-658" fmla="*/ 500570 h 681004"/>
              <a:gd name="connsiteX1-659" fmla="*/ 413338 w 972147"/>
              <a:gd name="connsiteY1-660" fmla="*/ 327327 h 681004"/>
              <a:gd name="connsiteX2-661" fmla="*/ 494884 w 972147"/>
              <a:gd name="connsiteY2-662" fmla="*/ 610520 h 681004"/>
              <a:gd name="connsiteX3-663" fmla="*/ 42128 w 972147"/>
              <a:gd name="connsiteY3-664" fmla="*/ 505572 h 681004"/>
              <a:gd name="connsiteX4-665" fmla="*/ 278450 w 972147"/>
              <a:gd name="connsiteY4-666" fmla="*/ 1703 h 681004"/>
              <a:gd name="connsiteX5-667" fmla="*/ 530486 w 972147"/>
              <a:gd name="connsiteY5-668" fmla="*/ 245577 h 681004"/>
              <a:gd name="connsiteX6-669" fmla="*/ 821639 w 972147"/>
              <a:gd name="connsiteY6-670" fmla="*/ 145056 h 681004"/>
              <a:gd name="connsiteX7-671" fmla="*/ 970603 w 972147"/>
              <a:gd name="connsiteY7-672" fmla="*/ 405609 h 681004"/>
              <a:gd name="connsiteX0-673" fmla="*/ 238218 w 972147"/>
              <a:gd name="connsiteY0-674" fmla="*/ 500570 h 684851"/>
              <a:gd name="connsiteX1-675" fmla="*/ 413338 w 972147"/>
              <a:gd name="connsiteY1-676" fmla="*/ 327327 h 684851"/>
              <a:gd name="connsiteX2-677" fmla="*/ 483867 w 972147"/>
              <a:gd name="connsiteY2-678" fmla="*/ 616028 h 684851"/>
              <a:gd name="connsiteX3-679" fmla="*/ 42128 w 972147"/>
              <a:gd name="connsiteY3-680" fmla="*/ 505572 h 684851"/>
              <a:gd name="connsiteX4-681" fmla="*/ 278450 w 972147"/>
              <a:gd name="connsiteY4-682" fmla="*/ 1703 h 684851"/>
              <a:gd name="connsiteX5-683" fmla="*/ 530486 w 972147"/>
              <a:gd name="connsiteY5-684" fmla="*/ 245577 h 684851"/>
              <a:gd name="connsiteX6-685" fmla="*/ 821639 w 972147"/>
              <a:gd name="connsiteY6-686" fmla="*/ 145056 h 684851"/>
              <a:gd name="connsiteX7-687" fmla="*/ 970603 w 972147"/>
              <a:gd name="connsiteY7-688" fmla="*/ 405609 h 684851"/>
              <a:gd name="connsiteX0-689" fmla="*/ 238218 w 972147"/>
              <a:gd name="connsiteY0-690" fmla="*/ 500570 h 678763"/>
              <a:gd name="connsiteX1-691" fmla="*/ 413338 w 972147"/>
              <a:gd name="connsiteY1-692" fmla="*/ 327327 h 678763"/>
              <a:gd name="connsiteX2-693" fmla="*/ 483867 w 972147"/>
              <a:gd name="connsiteY2-694" fmla="*/ 616028 h 678763"/>
              <a:gd name="connsiteX3-695" fmla="*/ 42128 w 972147"/>
              <a:gd name="connsiteY3-696" fmla="*/ 505572 h 678763"/>
              <a:gd name="connsiteX4-697" fmla="*/ 278450 w 972147"/>
              <a:gd name="connsiteY4-698" fmla="*/ 1703 h 678763"/>
              <a:gd name="connsiteX5-699" fmla="*/ 530486 w 972147"/>
              <a:gd name="connsiteY5-700" fmla="*/ 245577 h 678763"/>
              <a:gd name="connsiteX6-701" fmla="*/ 821639 w 972147"/>
              <a:gd name="connsiteY6-702" fmla="*/ 145056 h 678763"/>
              <a:gd name="connsiteX7-703" fmla="*/ 970603 w 972147"/>
              <a:gd name="connsiteY7-704" fmla="*/ 405609 h 678763"/>
              <a:gd name="connsiteX0-705" fmla="*/ 238218 w 972147"/>
              <a:gd name="connsiteY0-706" fmla="*/ 501130 h 679323"/>
              <a:gd name="connsiteX1-707" fmla="*/ 413338 w 972147"/>
              <a:gd name="connsiteY1-708" fmla="*/ 327887 h 679323"/>
              <a:gd name="connsiteX2-709" fmla="*/ 483867 w 972147"/>
              <a:gd name="connsiteY2-710" fmla="*/ 616588 h 679323"/>
              <a:gd name="connsiteX3-711" fmla="*/ 42128 w 972147"/>
              <a:gd name="connsiteY3-712" fmla="*/ 506132 h 679323"/>
              <a:gd name="connsiteX4-713" fmla="*/ 278450 w 972147"/>
              <a:gd name="connsiteY4-714" fmla="*/ 2263 h 679323"/>
              <a:gd name="connsiteX5-715" fmla="*/ 535994 w 972147"/>
              <a:gd name="connsiteY5-716" fmla="*/ 210332 h 679323"/>
              <a:gd name="connsiteX6-717" fmla="*/ 821639 w 972147"/>
              <a:gd name="connsiteY6-718" fmla="*/ 145616 h 679323"/>
              <a:gd name="connsiteX7-719" fmla="*/ 970603 w 972147"/>
              <a:gd name="connsiteY7-720" fmla="*/ 406169 h 679323"/>
              <a:gd name="connsiteX0-721" fmla="*/ 238218 w 972147"/>
              <a:gd name="connsiteY0-722" fmla="*/ 501130 h 679323"/>
              <a:gd name="connsiteX1-723" fmla="*/ 413338 w 972147"/>
              <a:gd name="connsiteY1-724" fmla="*/ 327887 h 679323"/>
              <a:gd name="connsiteX2-725" fmla="*/ 483867 w 972147"/>
              <a:gd name="connsiteY2-726" fmla="*/ 616588 h 679323"/>
              <a:gd name="connsiteX3-727" fmla="*/ 42128 w 972147"/>
              <a:gd name="connsiteY3-728" fmla="*/ 506132 h 679323"/>
              <a:gd name="connsiteX4-729" fmla="*/ 278450 w 972147"/>
              <a:gd name="connsiteY4-730" fmla="*/ 2263 h 679323"/>
              <a:gd name="connsiteX5-731" fmla="*/ 535994 w 972147"/>
              <a:gd name="connsiteY5-732" fmla="*/ 210332 h 679323"/>
              <a:gd name="connsiteX6-733" fmla="*/ 821639 w 972147"/>
              <a:gd name="connsiteY6-734" fmla="*/ 145616 h 679323"/>
              <a:gd name="connsiteX7-735" fmla="*/ 970603 w 972147"/>
              <a:gd name="connsiteY7-736" fmla="*/ 406169 h 679323"/>
              <a:gd name="connsiteX0-737" fmla="*/ 238218 w 972147"/>
              <a:gd name="connsiteY0-738" fmla="*/ 501584 h 679777"/>
              <a:gd name="connsiteX1-739" fmla="*/ 413338 w 972147"/>
              <a:gd name="connsiteY1-740" fmla="*/ 328341 h 679777"/>
              <a:gd name="connsiteX2-741" fmla="*/ 483867 w 972147"/>
              <a:gd name="connsiteY2-742" fmla="*/ 617042 h 679777"/>
              <a:gd name="connsiteX3-743" fmla="*/ 42128 w 972147"/>
              <a:gd name="connsiteY3-744" fmla="*/ 506586 h 679777"/>
              <a:gd name="connsiteX4-745" fmla="*/ 278450 w 972147"/>
              <a:gd name="connsiteY4-746" fmla="*/ 2717 h 679777"/>
              <a:gd name="connsiteX5-747" fmla="*/ 535994 w 972147"/>
              <a:gd name="connsiteY5-748" fmla="*/ 210786 h 679777"/>
              <a:gd name="connsiteX6-749" fmla="*/ 821639 w 972147"/>
              <a:gd name="connsiteY6-750" fmla="*/ 146070 h 679777"/>
              <a:gd name="connsiteX7-751" fmla="*/ 970603 w 972147"/>
              <a:gd name="connsiteY7-752" fmla="*/ 406623 h 679777"/>
              <a:gd name="connsiteX0-753" fmla="*/ 238218 w 972147"/>
              <a:gd name="connsiteY0-754" fmla="*/ 501584 h 679777"/>
              <a:gd name="connsiteX1-755" fmla="*/ 413338 w 972147"/>
              <a:gd name="connsiteY1-756" fmla="*/ 328341 h 679777"/>
              <a:gd name="connsiteX2-757" fmla="*/ 483867 w 972147"/>
              <a:gd name="connsiteY2-758" fmla="*/ 617042 h 679777"/>
              <a:gd name="connsiteX3-759" fmla="*/ 42128 w 972147"/>
              <a:gd name="connsiteY3-760" fmla="*/ 506586 h 679777"/>
              <a:gd name="connsiteX4-761" fmla="*/ 278450 w 972147"/>
              <a:gd name="connsiteY4-762" fmla="*/ 2717 h 679777"/>
              <a:gd name="connsiteX5-763" fmla="*/ 535994 w 972147"/>
              <a:gd name="connsiteY5-764" fmla="*/ 210786 h 679777"/>
              <a:gd name="connsiteX6-765" fmla="*/ 821639 w 972147"/>
              <a:gd name="connsiteY6-766" fmla="*/ 146070 h 679777"/>
              <a:gd name="connsiteX7-767" fmla="*/ 970603 w 972147"/>
              <a:gd name="connsiteY7-768" fmla="*/ 406623 h 679777"/>
              <a:gd name="connsiteX0-769" fmla="*/ 238218 w 972147"/>
              <a:gd name="connsiteY0-770" fmla="*/ 501584 h 679777"/>
              <a:gd name="connsiteX1-771" fmla="*/ 413338 w 972147"/>
              <a:gd name="connsiteY1-772" fmla="*/ 328341 h 679777"/>
              <a:gd name="connsiteX2-773" fmla="*/ 483867 w 972147"/>
              <a:gd name="connsiteY2-774" fmla="*/ 617042 h 679777"/>
              <a:gd name="connsiteX3-775" fmla="*/ 42128 w 972147"/>
              <a:gd name="connsiteY3-776" fmla="*/ 506586 h 679777"/>
              <a:gd name="connsiteX4-777" fmla="*/ 278450 w 972147"/>
              <a:gd name="connsiteY4-778" fmla="*/ 2717 h 679777"/>
              <a:gd name="connsiteX5-779" fmla="*/ 535994 w 972147"/>
              <a:gd name="connsiteY5-780" fmla="*/ 210786 h 679777"/>
              <a:gd name="connsiteX6-781" fmla="*/ 821639 w 972147"/>
              <a:gd name="connsiteY6-782" fmla="*/ 146070 h 679777"/>
              <a:gd name="connsiteX7-783" fmla="*/ 970603 w 972147"/>
              <a:gd name="connsiteY7-784" fmla="*/ 406623 h 679777"/>
              <a:gd name="connsiteX0-785" fmla="*/ 238218 w 972147"/>
              <a:gd name="connsiteY0-786" fmla="*/ 502590 h 680783"/>
              <a:gd name="connsiteX1-787" fmla="*/ 413338 w 972147"/>
              <a:gd name="connsiteY1-788" fmla="*/ 329347 h 680783"/>
              <a:gd name="connsiteX2-789" fmla="*/ 483867 w 972147"/>
              <a:gd name="connsiteY2-790" fmla="*/ 618048 h 680783"/>
              <a:gd name="connsiteX3-791" fmla="*/ 42128 w 972147"/>
              <a:gd name="connsiteY3-792" fmla="*/ 507592 h 680783"/>
              <a:gd name="connsiteX4-793" fmla="*/ 278450 w 972147"/>
              <a:gd name="connsiteY4-794" fmla="*/ 3723 h 680783"/>
              <a:gd name="connsiteX5-795" fmla="*/ 535994 w 972147"/>
              <a:gd name="connsiteY5-796" fmla="*/ 211792 h 680783"/>
              <a:gd name="connsiteX6-797" fmla="*/ 821639 w 972147"/>
              <a:gd name="connsiteY6-798" fmla="*/ 147076 h 680783"/>
              <a:gd name="connsiteX7-799" fmla="*/ 970603 w 972147"/>
              <a:gd name="connsiteY7-800" fmla="*/ 407629 h 680783"/>
              <a:gd name="connsiteX0-801" fmla="*/ 238218 w 972381"/>
              <a:gd name="connsiteY0-802" fmla="*/ 502590 h 680783"/>
              <a:gd name="connsiteX1-803" fmla="*/ 413338 w 972381"/>
              <a:gd name="connsiteY1-804" fmla="*/ 329347 h 680783"/>
              <a:gd name="connsiteX2-805" fmla="*/ 483867 w 972381"/>
              <a:gd name="connsiteY2-806" fmla="*/ 618048 h 680783"/>
              <a:gd name="connsiteX3-807" fmla="*/ 42128 w 972381"/>
              <a:gd name="connsiteY3-808" fmla="*/ 507592 h 680783"/>
              <a:gd name="connsiteX4-809" fmla="*/ 278450 w 972381"/>
              <a:gd name="connsiteY4-810" fmla="*/ 3723 h 680783"/>
              <a:gd name="connsiteX5-811" fmla="*/ 535994 w 972381"/>
              <a:gd name="connsiteY5-812" fmla="*/ 211792 h 680783"/>
              <a:gd name="connsiteX6-813" fmla="*/ 829902 w 972381"/>
              <a:gd name="connsiteY6-814" fmla="*/ 119534 h 680783"/>
              <a:gd name="connsiteX7-815" fmla="*/ 970603 w 972381"/>
              <a:gd name="connsiteY7-816" fmla="*/ 407629 h 680783"/>
              <a:gd name="connsiteX0-817" fmla="*/ 238218 w 972381"/>
              <a:gd name="connsiteY0-818" fmla="*/ 502590 h 680783"/>
              <a:gd name="connsiteX1-819" fmla="*/ 413338 w 972381"/>
              <a:gd name="connsiteY1-820" fmla="*/ 329347 h 680783"/>
              <a:gd name="connsiteX2-821" fmla="*/ 483867 w 972381"/>
              <a:gd name="connsiteY2-822" fmla="*/ 618048 h 680783"/>
              <a:gd name="connsiteX3-823" fmla="*/ 42128 w 972381"/>
              <a:gd name="connsiteY3-824" fmla="*/ 507592 h 680783"/>
              <a:gd name="connsiteX4-825" fmla="*/ 278450 w 972381"/>
              <a:gd name="connsiteY4-826" fmla="*/ 3723 h 680783"/>
              <a:gd name="connsiteX5-827" fmla="*/ 535994 w 972381"/>
              <a:gd name="connsiteY5-828" fmla="*/ 211792 h 680783"/>
              <a:gd name="connsiteX6-829" fmla="*/ 829902 w 972381"/>
              <a:gd name="connsiteY6-830" fmla="*/ 119534 h 680783"/>
              <a:gd name="connsiteX7-831" fmla="*/ 970603 w 972381"/>
              <a:gd name="connsiteY7-832" fmla="*/ 407629 h 680783"/>
              <a:gd name="connsiteX0-833" fmla="*/ 238218 w 973905"/>
              <a:gd name="connsiteY0-834" fmla="*/ 502590 h 680783"/>
              <a:gd name="connsiteX1-835" fmla="*/ 413338 w 973905"/>
              <a:gd name="connsiteY1-836" fmla="*/ 329347 h 680783"/>
              <a:gd name="connsiteX2-837" fmla="*/ 483867 w 973905"/>
              <a:gd name="connsiteY2-838" fmla="*/ 618048 h 680783"/>
              <a:gd name="connsiteX3-839" fmla="*/ 42128 w 973905"/>
              <a:gd name="connsiteY3-840" fmla="*/ 507592 h 680783"/>
              <a:gd name="connsiteX4-841" fmla="*/ 278450 w 973905"/>
              <a:gd name="connsiteY4-842" fmla="*/ 3723 h 680783"/>
              <a:gd name="connsiteX5-843" fmla="*/ 535994 w 973905"/>
              <a:gd name="connsiteY5-844" fmla="*/ 211792 h 680783"/>
              <a:gd name="connsiteX6-845" fmla="*/ 857444 w 973905"/>
              <a:gd name="connsiteY6-846" fmla="*/ 144322 h 680783"/>
              <a:gd name="connsiteX7-847" fmla="*/ 970603 w 973905"/>
              <a:gd name="connsiteY7-848" fmla="*/ 407629 h 680783"/>
              <a:gd name="connsiteX0-849" fmla="*/ 238218 w 973905"/>
              <a:gd name="connsiteY0-850" fmla="*/ 502590 h 680783"/>
              <a:gd name="connsiteX1-851" fmla="*/ 413338 w 973905"/>
              <a:gd name="connsiteY1-852" fmla="*/ 329347 h 680783"/>
              <a:gd name="connsiteX2-853" fmla="*/ 483867 w 973905"/>
              <a:gd name="connsiteY2-854" fmla="*/ 618048 h 680783"/>
              <a:gd name="connsiteX3-855" fmla="*/ 42128 w 973905"/>
              <a:gd name="connsiteY3-856" fmla="*/ 507592 h 680783"/>
              <a:gd name="connsiteX4-857" fmla="*/ 278450 w 973905"/>
              <a:gd name="connsiteY4-858" fmla="*/ 3723 h 680783"/>
              <a:gd name="connsiteX5-859" fmla="*/ 535994 w 973905"/>
              <a:gd name="connsiteY5-860" fmla="*/ 211792 h 680783"/>
              <a:gd name="connsiteX6-861" fmla="*/ 857444 w 973905"/>
              <a:gd name="connsiteY6-862" fmla="*/ 144322 h 680783"/>
              <a:gd name="connsiteX7-863" fmla="*/ 970603 w 973905"/>
              <a:gd name="connsiteY7-864" fmla="*/ 407629 h 680783"/>
              <a:gd name="connsiteX0-865" fmla="*/ 238218 w 975028"/>
              <a:gd name="connsiteY0-866" fmla="*/ 502590 h 680783"/>
              <a:gd name="connsiteX1-867" fmla="*/ 413338 w 975028"/>
              <a:gd name="connsiteY1-868" fmla="*/ 329347 h 680783"/>
              <a:gd name="connsiteX2-869" fmla="*/ 483867 w 975028"/>
              <a:gd name="connsiteY2-870" fmla="*/ 618048 h 680783"/>
              <a:gd name="connsiteX3-871" fmla="*/ 42128 w 975028"/>
              <a:gd name="connsiteY3-872" fmla="*/ 507592 h 680783"/>
              <a:gd name="connsiteX4-873" fmla="*/ 278450 w 975028"/>
              <a:gd name="connsiteY4-874" fmla="*/ 3723 h 680783"/>
              <a:gd name="connsiteX5-875" fmla="*/ 535994 w 975028"/>
              <a:gd name="connsiteY5-876" fmla="*/ 211792 h 680783"/>
              <a:gd name="connsiteX6-877" fmla="*/ 857444 w 975028"/>
              <a:gd name="connsiteY6-878" fmla="*/ 144322 h 680783"/>
              <a:gd name="connsiteX7-879" fmla="*/ 970603 w 975028"/>
              <a:gd name="connsiteY7-880" fmla="*/ 407629 h 680783"/>
              <a:gd name="connsiteX0-881" fmla="*/ 238218 w 975028"/>
              <a:gd name="connsiteY0-882" fmla="*/ 502590 h 680783"/>
              <a:gd name="connsiteX1-883" fmla="*/ 413338 w 975028"/>
              <a:gd name="connsiteY1-884" fmla="*/ 329347 h 680783"/>
              <a:gd name="connsiteX2-885" fmla="*/ 483867 w 975028"/>
              <a:gd name="connsiteY2-886" fmla="*/ 618048 h 680783"/>
              <a:gd name="connsiteX3-887" fmla="*/ 42128 w 975028"/>
              <a:gd name="connsiteY3-888" fmla="*/ 507592 h 680783"/>
              <a:gd name="connsiteX4-889" fmla="*/ 278450 w 975028"/>
              <a:gd name="connsiteY4-890" fmla="*/ 3723 h 680783"/>
              <a:gd name="connsiteX5-891" fmla="*/ 535994 w 975028"/>
              <a:gd name="connsiteY5-892" fmla="*/ 211792 h 680783"/>
              <a:gd name="connsiteX6-893" fmla="*/ 857444 w 975028"/>
              <a:gd name="connsiteY6-894" fmla="*/ 144322 h 680783"/>
              <a:gd name="connsiteX7-895" fmla="*/ 970603 w 975028"/>
              <a:gd name="connsiteY7-896" fmla="*/ 407629 h 680783"/>
              <a:gd name="connsiteX0-897" fmla="*/ 238218 w 975375"/>
              <a:gd name="connsiteY0-898" fmla="*/ 502590 h 680783"/>
              <a:gd name="connsiteX1-899" fmla="*/ 413338 w 975375"/>
              <a:gd name="connsiteY1-900" fmla="*/ 329347 h 680783"/>
              <a:gd name="connsiteX2-901" fmla="*/ 483867 w 975375"/>
              <a:gd name="connsiteY2-902" fmla="*/ 618048 h 680783"/>
              <a:gd name="connsiteX3-903" fmla="*/ 42128 w 975375"/>
              <a:gd name="connsiteY3-904" fmla="*/ 507592 h 680783"/>
              <a:gd name="connsiteX4-905" fmla="*/ 278450 w 975375"/>
              <a:gd name="connsiteY4-906" fmla="*/ 3723 h 680783"/>
              <a:gd name="connsiteX5-907" fmla="*/ 535994 w 975375"/>
              <a:gd name="connsiteY5-908" fmla="*/ 211792 h 680783"/>
              <a:gd name="connsiteX6-909" fmla="*/ 857444 w 975375"/>
              <a:gd name="connsiteY6-910" fmla="*/ 144322 h 680783"/>
              <a:gd name="connsiteX7-911" fmla="*/ 970603 w 975375"/>
              <a:gd name="connsiteY7-912" fmla="*/ 407629 h 680783"/>
              <a:gd name="connsiteX0-913" fmla="*/ 238218 w 975375"/>
              <a:gd name="connsiteY0-914" fmla="*/ 502590 h 680783"/>
              <a:gd name="connsiteX1-915" fmla="*/ 413338 w 975375"/>
              <a:gd name="connsiteY1-916" fmla="*/ 329347 h 680783"/>
              <a:gd name="connsiteX2-917" fmla="*/ 483867 w 975375"/>
              <a:gd name="connsiteY2-918" fmla="*/ 618048 h 680783"/>
              <a:gd name="connsiteX3-919" fmla="*/ 42128 w 975375"/>
              <a:gd name="connsiteY3-920" fmla="*/ 507592 h 680783"/>
              <a:gd name="connsiteX4-921" fmla="*/ 278450 w 975375"/>
              <a:gd name="connsiteY4-922" fmla="*/ 3723 h 680783"/>
              <a:gd name="connsiteX5-923" fmla="*/ 535994 w 975375"/>
              <a:gd name="connsiteY5-924" fmla="*/ 211792 h 680783"/>
              <a:gd name="connsiteX6-925" fmla="*/ 857444 w 975375"/>
              <a:gd name="connsiteY6-926" fmla="*/ 144322 h 680783"/>
              <a:gd name="connsiteX7-927" fmla="*/ 970603 w 975375"/>
              <a:gd name="connsiteY7-928" fmla="*/ 407629 h 680783"/>
              <a:gd name="connsiteX0-929" fmla="*/ 238218 w 973301"/>
              <a:gd name="connsiteY0-930" fmla="*/ 502590 h 680783"/>
              <a:gd name="connsiteX1-931" fmla="*/ 413338 w 973301"/>
              <a:gd name="connsiteY1-932" fmla="*/ 329347 h 680783"/>
              <a:gd name="connsiteX2-933" fmla="*/ 483867 w 973301"/>
              <a:gd name="connsiteY2-934" fmla="*/ 618048 h 680783"/>
              <a:gd name="connsiteX3-935" fmla="*/ 42128 w 973301"/>
              <a:gd name="connsiteY3-936" fmla="*/ 507592 h 680783"/>
              <a:gd name="connsiteX4-937" fmla="*/ 278450 w 973301"/>
              <a:gd name="connsiteY4-938" fmla="*/ 3723 h 680783"/>
              <a:gd name="connsiteX5-939" fmla="*/ 535994 w 973301"/>
              <a:gd name="connsiteY5-940" fmla="*/ 211792 h 680783"/>
              <a:gd name="connsiteX6-941" fmla="*/ 857444 w 973301"/>
              <a:gd name="connsiteY6-942" fmla="*/ 144322 h 680783"/>
              <a:gd name="connsiteX7-943" fmla="*/ 970603 w 973301"/>
              <a:gd name="connsiteY7-944" fmla="*/ 407629 h 680783"/>
              <a:gd name="connsiteX0-945" fmla="*/ 238218 w 973301"/>
              <a:gd name="connsiteY0-946" fmla="*/ 502590 h 680783"/>
              <a:gd name="connsiteX1-947" fmla="*/ 413338 w 973301"/>
              <a:gd name="connsiteY1-948" fmla="*/ 329347 h 680783"/>
              <a:gd name="connsiteX2-949" fmla="*/ 483867 w 973301"/>
              <a:gd name="connsiteY2-950" fmla="*/ 618048 h 680783"/>
              <a:gd name="connsiteX3-951" fmla="*/ 42128 w 973301"/>
              <a:gd name="connsiteY3-952" fmla="*/ 507592 h 680783"/>
              <a:gd name="connsiteX4-953" fmla="*/ 278450 w 973301"/>
              <a:gd name="connsiteY4-954" fmla="*/ 3723 h 680783"/>
              <a:gd name="connsiteX5-955" fmla="*/ 535994 w 973301"/>
              <a:gd name="connsiteY5-956" fmla="*/ 211792 h 680783"/>
              <a:gd name="connsiteX6-957" fmla="*/ 857444 w 973301"/>
              <a:gd name="connsiteY6-958" fmla="*/ 144322 h 680783"/>
              <a:gd name="connsiteX7-959" fmla="*/ 970603 w 973301"/>
              <a:gd name="connsiteY7-960" fmla="*/ 407629 h 680783"/>
              <a:gd name="connsiteX0-961" fmla="*/ 238218 w 973301"/>
              <a:gd name="connsiteY0-962" fmla="*/ 502590 h 680783"/>
              <a:gd name="connsiteX1-963" fmla="*/ 413338 w 973301"/>
              <a:gd name="connsiteY1-964" fmla="*/ 329347 h 680783"/>
              <a:gd name="connsiteX2-965" fmla="*/ 483867 w 973301"/>
              <a:gd name="connsiteY2-966" fmla="*/ 618048 h 680783"/>
              <a:gd name="connsiteX3-967" fmla="*/ 42128 w 973301"/>
              <a:gd name="connsiteY3-968" fmla="*/ 507592 h 680783"/>
              <a:gd name="connsiteX4-969" fmla="*/ 278450 w 973301"/>
              <a:gd name="connsiteY4-970" fmla="*/ 3723 h 680783"/>
              <a:gd name="connsiteX5-971" fmla="*/ 558028 w 973301"/>
              <a:gd name="connsiteY5-972" fmla="*/ 211792 h 680783"/>
              <a:gd name="connsiteX6-973" fmla="*/ 857444 w 973301"/>
              <a:gd name="connsiteY6-974" fmla="*/ 144322 h 680783"/>
              <a:gd name="connsiteX7-975" fmla="*/ 970603 w 973301"/>
              <a:gd name="connsiteY7-976" fmla="*/ 407629 h 680783"/>
              <a:gd name="connsiteX0-977" fmla="*/ 238218 w 973301"/>
              <a:gd name="connsiteY0-978" fmla="*/ 503717 h 681910"/>
              <a:gd name="connsiteX1-979" fmla="*/ 413338 w 973301"/>
              <a:gd name="connsiteY1-980" fmla="*/ 330474 h 681910"/>
              <a:gd name="connsiteX2-981" fmla="*/ 483867 w 973301"/>
              <a:gd name="connsiteY2-982" fmla="*/ 619175 h 681910"/>
              <a:gd name="connsiteX3-983" fmla="*/ 42128 w 973301"/>
              <a:gd name="connsiteY3-984" fmla="*/ 508719 h 681910"/>
              <a:gd name="connsiteX4-985" fmla="*/ 278450 w 973301"/>
              <a:gd name="connsiteY4-986" fmla="*/ 4850 h 681910"/>
              <a:gd name="connsiteX5-987" fmla="*/ 558028 w 973301"/>
              <a:gd name="connsiteY5-988" fmla="*/ 212919 h 681910"/>
              <a:gd name="connsiteX6-989" fmla="*/ 857444 w 973301"/>
              <a:gd name="connsiteY6-990" fmla="*/ 145449 h 681910"/>
              <a:gd name="connsiteX7-991" fmla="*/ 970603 w 973301"/>
              <a:gd name="connsiteY7-992" fmla="*/ 408756 h 681910"/>
              <a:gd name="connsiteX0-993" fmla="*/ 238218 w 973301"/>
              <a:gd name="connsiteY0-994" fmla="*/ 503717 h 681910"/>
              <a:gd name="connsiteX1-995" fmla="*/ 413338 w 973301"/>
              <a:gd name="connsiteY1-996" fmla="*/ 330474 h 681910"/>
              <a:gd name="connsiteX2-997" fmla="*/ 483867 w 973301"/>
              <a:gd name="connsiteY2-998" fmla="*/ 619175 h 681910"/>
              <a:gd name="connsiteX3-999" fmla="*/ 42128 w 973301"/>
              <a:gd name="connsiteY3-1000" fmla="*/ 508719 h 681910"/>
              <a:gd name="connsiteX4-1001" fmla="*/ 278450 w 973301"/>
              <a:gd name="connsiteY4-1002" fmla="*/ 4850 h 681910"/>
              <a:gd name="connsiteX5-1003" fmla="*/ 558028 w 973301"/>
              <a:gd name="connsiteY5-1004" fmla="*/ 212919 h 681910"/>
              <a:gd name="connsiteX6-1005" fmla="*/ 857444 w 973301"/>
              <a:gd name="connsiteY6-1006" fmla="*/ 145449 h 681910"/>
              <a:gd name="connsiteX7-1007" fmla="*/ 970603 w 973301"/>
              <a:gd name="connsiteY7-1008" fmla="*/ 408756 h 681910"/>
              <a:gd name="connsiteX0-1009" fmla="*/ 238218 w 973301"/>
              <a:gd name="connsiteY0-1010" fmla="*/ 506290 h 684483"/>
              <a:gd name="connsiteX1-1011" fmla="*/ 413338 w 973301"/>
              <a:gd name="connsiteY1-1012" fmla="*/ 333047 h 684483"/>
              <a:gd name="connsiteX2-1013" fmla="*/ 483867 w 973301"/>
              <a:gd name="connsiteY2-1014" fmla="*/ 621748 h 684483"/>
              <a:gd name="connsiteX3-1015" fmla="*/ 42128 w 973301"/>
              <a:gd name="connsiteY3-1016" fmla="*/ 511292 h 684483"/>
              <a:gd name="connsiteX4-1017" fmla="*/ 278450 w 973301"/>
              <a:gd name="connsiteY4-1018" fmla="*/ 7423 h 684483"/>
              <a:gd name="connsiteX5-1019" fmla="*/ 549765 w 973301"/>
              <a:gd name="connsiteY5-1020" fmla="*/ 190704 h 684483"/>
              <a:gd name="connsiteX6-1021" fmla="*/ 857444 w 973301"/>
              <a:gd name="connsiteY6-1022" fmla="*/ 148022 h 684483"/>
              <a:gd name="connsiteX7-1023" fmla="*/ 970603 w 973301"/>
              <a:gd name="connsiteY7-1024" fmla="*/ 411329 h 684483"/>
              <a:gd name="connsiteX0-1025" fmla="*/ 238218 w 973301"/>
              <a:gd name="connsiteY0-1026" fmla="*/ 503104 h 681297"/>
              <a:gd name="connsiteX1-1027" fmla="*/ 413338 w 973301"/>
              <a:gd name="connsiteY1-1028" fmla="*/ 329861 h 681297"/>
              <a:gd name="connsiteX2-1029" fmla="*/ 483867 w 973301"/>
              <a:gd name="connsiteY2-1030" fmla="*/ 618562 h 681297"/>
              <a:gd name="connsiteX3-1031" fmla="*/ 42128 w 973301"/>
              <a:gd name="connsiteY3-1032" fmla="*/ 508106 h 681297"/>
              <a:gd name="connsiteX4-1033" fmla="*/ 278450 w 973301"/>
              <a:gd name="connsiteY4-1034" fmla="*/ 4237 h 681297"/>
              <a:gd name="connsiteX5-1035" fmla="*/ 549765 w 973301"/>
              <a:gd name="connsiteY5-1036" fmla="*/ 187518 h 681297"/>
              <a:gd name="connsiteX6-1037" fmla="*/ 857444 w 973301"/>
              <a:gd name="connsiteY6-1038" fmla="*/ 144836 h 681297"/>
              <a:gd name="connsiteX7-1039" fmla="*/ 970603 w 973301"/>
              <a:gd name="connsiteY7-1040" fmla="*/ 408143 h 681297"/>
              <a:gd name="connsiteX0-1041" fmla="*/ 238218 w 973301"/>
              <a:gd name="connsiteY0-1042" fmla="*/ 503104 h 681297"/>
              <a:gd name="connsiteX1-1043" fmla="*/ 413338 w 973301"/>
              <a:gd name="connsiteY1-1044" fmla="*/ 329861 h 681297"/>
              <a:gd name="connsiteX2-1045" fmla="*/ 483867 w 973301"/>
              <a:gd name="connsiteY2-1046" fmla="*/ 618562 h 681297"/>
              <a:gd name="connsiteX3-1047" fmla="*/ 42128 w 973301"/>
              <a:gd name="connsiteY3-1048" fmla="*/ 508106 h 681297"/>
              <a:gd name="connsiteX4-1049" fmla="*/ 278450 w 973301"/>
              <a:gd name="connsiteY4-1050" fmla="*/ 4237 h 681297"/>
              <a:gd name="connsiteX5-1051" fmla="*/ 549765 w 973301"/>
              <a:gd name="connsiteY5-1052" fmla="*/ 187518 h 681297"/>
              <a:gd name="connsiteX6-1053" fmla="*/ 857444 w 973301"/>
              <a:gd name="connsiteY6-1054" fmla="*/ 144836 h 681297"/>
              <a:gd name="connsiteX7-1055" fmla="*/ 970603 w 973301"/>
              <a:gd name="connsiteY7-1056" fmla="*/ 408143 h 681297"/>
              <a:gd name="connsiteX0-1057" fmla="*/ 238218 w 973301"/>
              <a:gd name="connsiteY0-1058" fmla="*/ 503104 h 681297"/>
              <a:gd name="connsiteX1-1059" fmla="*/ 413338 w 973301"/>
              <a:gd name="connsiteY1-1060" fmla="*/ 329861 h 681297"/>
              <a:gd name="connsiteX2-1061" fmla="*/ 483867 w 973301"/>
              <a:gd name="connsiteY2-1062" fmla="*/ 618562 h 681297"/>
              <a:gd name="connsiteX3-1063" fmla="*/ 42128 w 973301"/>
              <a:gd name="connsiteY3-1064" fmla="*/ 508106 h 681297"/>
              <a:gd name="connsiteX4-1065" fmla="*/ 278450 w 973301"/>
              <a:gd name="connsiteY4-1066" fmla="*/ 4237 h 681297"/>
              <a:gd name="connsiteX5-1067" fmla="*/ 549765 w 973301"/>
              <a:gd name="connsiteY5-1068" fmla="*/ 187518 h 681297"/>
              <a:gd name="connsiteX6-1069" fmla="*/ 857444 w 973301"/>
              <a:gd name="connsiteY6-1070" fmla="*/ 144836 h 681297"/>
              <a:gd name="connsiteX7-1071" fmla="*/ 970603 w 973301"/>
              <a:gd name="connsiteY7-1072" fmla="*/ 408143 h 681297"/>
              <a:gd name="connsiteX0-1073" fmla="*/ 238218 w 973301"/>
              <a:gd name="connsiteY0-1074" fmla="*/ 501535 h 679728"/>
              <a:gd name="connsiteX1-1075" fmla="*/ 413338 w 973301"/>
              <a:gd name="connsiteY1-1076" fmla="*/ 328292 h 679728"/>
              <a:gd name="connsiteX2-1077" fmla="*/ 483867 w 973301"/>
              <a:gd name="connsiteY2-1078" fmla="*/ 616993 h 679728"/>
              <a:gd name="connsiteX3-1079" fmla="*/ 42128 w 973301"/>
              <a:gd name="connsiteY3-1080" fmla="*/ 506537 h 679728"/>
              <a:gd name="connsiteX4-1081" fmla="*/ 278450 w 973301"/>
              <a:gd name="connsiteY4-1082" fmla="*/ 2668 h 679728"/>
              <a:gd name="connsiteX5-1083" fmla="*/ 549765 w 973301"/>
              <a:gd name="connsiteY5-1084" fmla="*/ 185949 h 679728"/>
              <a:gd name="connsiteX6-1085" fmla="*/ 857444 w 973301"/>
              <a:gd name="connsiteY6-1086" fmla="*/ 143267 h 679728"/>
              <a:gd name="connsiteX7-1087" fmla="*/ 970603 w 973301"/>
              <a:gd name="connsiteY7-1088" fmla="*/ 406574 h 679728"/>
              <a:gd name="connsiteX0-1089" fmla="*/ 239713 w 974796"/>
              <a:gd name="connsiteY0-1090" fmla="*/ 509581 h 687774"/>
              <a:gd name="connsiteX1-1091" fmla="*/ 414833 w 974796"/>
              <a:gd name="connsiteY1-1092" fmla="*/ 336338 h 687774"/>
              <a:gd name="connsiteX2-1093" fmla="*/ 485362 w 974796"/>
              <a:gd name="connsiteY2-1094" fmla="*/ 625039 h 687774"/>
              <a:gd name="connsiteX3-1095" fmla="*/ 43623 w 974796"/>
              <a:gd name="connsiteY3-1096" fmla="*/ 514583 h 687774"/>
              <a:gd name="connsiteX4-1097" fmla="*/ 268928 w 974796"/>
              <a:gd name="connsiteY4-1098" fmla="*/ 2452 h 687774"/>
              <a:gd name="connsiteX5-1099" fmla="*/ 551260 w 974796"/>
              <a:gd name="connsiteY5-1100" fmla="*/ 193995 h 687774"/>
              <a:gd name="connsiteX6-1101" fmla="*/ 858939 w 974796"/>
              <a:gd name="connsiteY6-1102" fmla="*/ 151313 h 687774"/>
              <a:gd name="connsiteX7-1103" fmla="*/ 972098 w 974796"/>
              <a:gd name="connsiteY7-1104" fmla="*/ 414620 h 687774"/>
              <a:gd name="connsiteX0-1105" fmla="*/ 239713 w 974796"/>
              <a:gd name="connsiteY0-1106" fmla="*/ 508440 h 686633"/>
              <a:gd name="connsiteX1-1107" fmla="*/ 414833 w 974796"/>
              <a:gd name="connsiteY1-1108" fmla="*/ 335197 h 686633"/>
              <a:gd name="connsiteX2-1109" fmla="*/ 485362 w 974796"/>
              <a:gd name="connsiteY2-1110" fmla="*/ 623898 h 686633"/>
              <a:gd name="connsiteX3-1111" fmla="*/ 43623 w 974796"/>
              <a:gd name="connsiteY3-1112" fmla="*/ 513442 h 686633"/>
              <a:gd name="connsiteX4-1113" fmla="*/ 268928 w 974796"/>
              <a:gd name="connsiteY4-1114" fmla="*/ 1311 h 686633"/>
              <a:gd name="connsiteX5-1115" fmla="*/ 551260 w 974796"/>
              <a:gd name="connsiteY5-1116" fmla="*/ 192854 h 686633"/>
              <a:gd name="connsiteX6-1117" fmla="*/ 858939 w 974796"/>
              <a:gd name="connsiteY6-1118" fmla="*/ 150172 h 686633"/>
              <a:gd name="connsiteX7-1119" fmla="*/ 972098 w 974796"/>
              <a:gd name="connsiteY7-1120" fmla="*/ 413479 h 68663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</a:cxnLst>
            <a:rect l="l" t="t" r="r" b="b"/>
            <a:pathLst>
              <a:path w="974796" h="686633">
                <a:moveTo>
                  <a:pt x="239713" y="508440"/>
                </a:moveTo>
                <a:cubicBezTo>
                  <a:pt x="220051" y="400199"/>
                  <a:pt x="313311" y="308483"/>
                  <a:pt x="414833" y="335197"/>
                </a:cubicBezTo>
                <a:cubicBezTo>
                  <a:pt x="568709" y="355231"/>
                  <a:pt x="571103" y="526747"/>
                  <a:pt x="485362" y="623898"/>
                </a:cubicBezTo>
                <a:cubicBezTo>
                  <a:pt x="359231" y="741315"/>
                  <a:pt x="103653" y="687971"/>
                  <a:pt x="43623" y="513442"/>
                </a:cubicBezTo>
                <a:cubicBezTo>
                  <a:pt x="-86006" y="165544"/>
                  <a:pt x="98347" y="15949"/>
                  <a:pt x="268928" y="1311"/>
                </a:cubicBezTo>
                <a:cubicBezTo>
                  <a:pt x="423631" y="-11041"/>
                  <a:pt x="534267" y="64743"/>
                  <a:pt x="551260" y="192854"/>
                </a:cubicBezTo>
                <a:cubicBezTo>
                  <a:pt x="632704" y="84983"/>
                  <a:pt x="783005" y="98296"/>
                  <a:pt x="858939" y="150172"/>
                </a:cubicBezTo>
                <a:cubicBezTo>
                  <a:pt x="963678" y="201219"/>
                  <a:pt x="983037" y="310103"/>
                  <a:pt x="972098" y="413479"/>
                </a:cubicBezTo>
              </a:path>
            </a:pathLst>
          </a:custGeom>
          <a:noFill/>
          <a:ln w="50800">
            <a:solidFill>
              <a:srgbClr val="8289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17" name="21"/>
          <p:cNvSpPr/>
          <p:nvPr/>
        </p:nvSpPr>
        <p:spPr>
          <a:xfrm flipH="1">
            <a:off x="4867025" y="2789046"/>
            <a:ext cx="565681" cy="916370"/>
          </a:xfrm>
          <a:custGeom>
            <a:avLst/>
            <a:gdLst>
              <a:gd name="connsiteX0" fmla="*/ 0 w 647934"/>
              <a:gd name="connsiteY0" fmla="*/ 277685 h 1051840"/>
              <a:gd name="connsiteX1" fmla="*/ 330979 w 647934"/>
              <a:gd name="connsiteY1" fmla="*/ 0 h 1051840"/>
              <a:gd name="connsiteX2" fmla="*/ 560982 w 647934"/>
              <a:gd name="connsiteY2" fmla="*/ 171099 h 1051840"/>
              <a:gd name="connsiteX3" fmla="*/ 468420 w 647934"/>
              <a:gd name="connsiteY3" fmla="*/ 493663 h 1051840"/>
              <a:gd name="connsiteX4" fmla="*/ 647934 w 647934"/>
              <a:gd name="connsiteY4" fmla="*/ 793789 h 1051840"/>
              <a:gd name="connsiteX5" fmla="*/ 468420 w 647934"/>
              <a:gd name="connsiteY5" fmla="*/ 1051840 h 1051840"/>
              <a:gd name="connsiteX0-1" fmla="*/ 0 w 647934"/>
              <a:gd name="connsiteY0-2" fmla="*/ 277685 h 1051840"/>
              <a:gd name="connsiteX1-3" fmla="*/ 330979 w 647934"/>
              <a:gd name="connsiteY1-4" fmla="*/ 0 h 1051840"/>
              <a:gd name="connsiteX2-5" fmla="*/ 560982 w 647934"/>
              <a:gd name="connsiteY2-6" fmla="*/ 171099 h 1051840"/>
              <a:gd name="connsiteX3-7" fmla="*/ 468420 w 647934"/>
              <a:gd name="connsiteY3-8" fmla="*/ 493663 h 1051840"/>
              <a:gd name="connsiteX4-9" fmla="*/ 647934 w 647934"/>
              <a:gd name="connsiteY4-10" fmla="*/ 793789 h 1051840"/>
              <a:gd name="connsiteX5-11" fmla="*/ 468420 w 647934"/>
              <a:gd name="connsiteY5-12" fmla="*/ 1051840 h 1051840"/>
              <a:gd name="connsiteX0-13" fmla="*/ 0 w 647937"/>
              <a:gd name="connsiteY0-14" fmla="*/ 277685 h 1051840"/>
              <a:gd name="connsiteX1-15" fmla="*/ 330979 w 647937"/>
              <a:gd name="connsiteY1-16" fmla="*/ 0 h 1051840"/>
              <a:gd name="connsiteX2-17" fmla="*/ 560982 w 647937"/>
              <a:gd name="connsiteY2-18" fmla="*/ 171099 h 1051840"/>
              <a:gd name="connsiteX3-19" fmla="*/ 468420 w 647937"/>
              <a:gd name="connsiteY3-20" fmla="*/ 493663 h 1051840"/>
              <a:gd name="connsiteX4-21" fmla="*/ 647934 w 647937"/>
              <a:gd name="connsiteY4-22" fmla="*/ 793789 h 1051840"/>
              <a:gd name="connsiteX5-23" fmla="*/ 468420 w 647937"/>
              <a:gd name="connsiteY5-24" fmla="*/ 1051840 h 1051840"/>
              <a:gd name="connsiteX0-25" fmla="*/ 0 w 647937"/>
              <a:gd name="connsiteY0-26" fmla="*/ 277685 h 1051840"/>
              <a:gd name="connsiteX1-27" fmla="*/ 330979 w 647937"/>
              <a:gd name="connsiteY1-28" fmla="*/ 0 h 1051840"/>
              <a:gd name="connsiteX2-29" fmla="*/ 560982 w 647937"/>
              <a:gd name="connsiteY2-30" fmla="*/ 171099 h 1051840"/>
              <a:gd name="connsiteX3-31" fmla="*/ 468420 w 647937"/>
              <a:gd name="connsiteY3-32" fmla="*/ 493663 h 1051840"/>
              <a:gd name="connsiteX4-33" fmla="*/ 647934 w 647937"/>
              <a:gd name="connsiteY4-34" fmla="*/ 793789 h 1051840"/>
              <a:gd name="connsiteX5-35" fmla="*/ 468420 w 647937"/>
              <a:gd name="connsiteY5-36" fmla="*/ 1051840 h 1051840"/>
              <a:gd name="connsiteX0-37" fmla="*/ 0 w 647937"/>
              <a:gd name="connsiteY0-38" fmla="*/ 277685 h 1035314"/>
              <a:gd name="connsiteX1-39" fmla="*/ 330979 w 647937"/>
              <a:gd name="connsiteY1-40" fmla="*/ 0 h 1035314"/>
              <a:gd name="connsiteX2-41" fmla="*/ 560982 w 647937"/>
              <a:gd name="connsiteY2-42" fmla="*/ 171099 h 1035314"/>
              <a:gd name="connsiteX3-43" fmla="*/ 468420 w 647937"/>
              <a:gd name="connsiteY3-44" fmla="*/ 493663 h 1035314"/>
              <a:gd name="connsiteX4-45" fmla="*/ 647934 w 647937"/>
              <a:gd name="connsiteY4-46" fmla="*/ 793789 h 1035314"/>
              <a:gd name="connsiteX5-47" fmla="*/ 465665 w 647937"/>
              <a:gd name="connsiteY5-48" fmla="*/ 1035314 h 1035314"/>
              <a:gd name="connsiteX0-49" fmla="*/ 0 w 642428"/>
              <a:gd name="connsiteY0-50" fmla="*/ 277685 h 1035314"/>
              <a:gd name="connsiteX1-51" fmla="*/ 330979 w 642428"/>
              <a:gd name="connsiteY1-52" fmla="*/ 0 h 1035314"/>
              <a:gd name="connsiteX2-53" fmla="*/ 560982 w 642428"/>
              <a:gd name="connsiteY2-54" fmla="*/ 171099 h 1035314"/>
              <a:gd name="connsiteX3-55" fmla="*/ 468420 w 642428"/>
              <a:gd name="connsiteY3-56" fmla="*/ 493663 h 1035314"/>
              <a:gd name="connsiteX4-57" fmla="*/ 642425 w 642428"/>
              <a:gd name="connsiteY4-58" fmla="*/ 769001 h 1035314"/>
              <a:gd name="connsiteX5-59" fmla="*/ 465665 w 642428"/>
              <a:gd name="connsiteY5-60" fmla="*/ 1035314 h 1035314"/>
              <a:gd name="connsiteX0-61" fmla="*/ 0 w 642428"/>
              <a:gd name="connsiteY0-62" fmla="*/ 277685 h 1035314"/>
              <a:gd name="connsiteX1-63" fmla="*/ 330979 w 642428"/>
              <a:gd name="connsiteY1-64" fmla="*/ 0 h 1035314"/>
              <a:gd name="connsiteX2-65" fmla="*/ 560982 w 642428"/>
              <a:gd name="connsiteY2-66" fmla="*/ 171099 h 1035314"/>
              <a:gd name="connsiteX3-67" fmla="*/ 468420 w 642428"/>
              <a:gd name="connsiteY3-68" fmla="*/ 493663 h 1035314"/>
              <a:gd name="connsiteX4-69" fmla="*/ 642425 w 642428"/>
              <a:gd name="connsiteY4-70" fmla="*/ 769001 h 1035314"/>
              <a:gd name="connsiteX5-71" fmla="*/ 465665 w 642428"/>
              <a:gd name="connsiteY5-72" fmla="*/ 1035314 h 1035314"/>
              <a:gd name="connsiteX0-73" fmla="*/ 0 w 642501"/>
              <a:gd name="connsiteY0-74" fmla="*/ 277685 h 1035314"/>
              <a:gd name="connsiteX1-75" fmla="*/ 330979 w 642501"/>
              <a:gd name="connsiteY1-76" fmla="*/ 0 h 1035314"/>
              <a:gd name="connsiteX2-77" fmla="*/ 560982 w 642501"/>
              <a:gd name="connsiteY2-78" fmla="*/ 171099 h 1035314"/>
              <a:gd name="connsiteX3-79" fmla="*/ 468420 w 642501"/>
              <a:gd name="connsiteY3-80" fmla="*/ 493663 h 1035314"/>
              <a:gd name="connsiteX4-81" fmla="*/ 642425 w 642501"/>
              <a:gd name="connsiteY4-82" fmla="*/ 769001 h 1035314"/>
              <a:gd name="connsiteX5-83" fmla="*/ 465665 w 642501"/>
              <a:gd name="connsiteY5-84" fmla="*/ 1035314 h 1035314"/>
              <a:gd name="connsiteX0-85" fmla="*/ 0 w 642501"/>
              <a:gd name="connsiteY0-86" fmla="*/ 277685 h 1035314"/>
              <a:gd name="connsiteX1-87" fmla="*/ 330979 w 642501"/>
              <a:gd name="connsiteY1-88" fmla="*/ 0 h 1035314"/>
              <a:gd name="connsiteX2-89" fmla="*/ 560982 w 642501"/>
              <a:gd name="connsiteY2-90" fmla="*/ 171099 h 1035314"/>
              <a:gd name="connsiteX3-91" fmla="*/ 468420 w 642501"/>
              <a:gd name="connsiteY3-92" fmla="*/ 493663 h 1035314"/>
              <a:gd name="connsiteX4-93" fmla="*/ 642425 w 642501"/>
              <a:gd name="connsiteY4-94" fmla="*/ 769001 h 1035314"/>
              <a:gd name="connsiteX5-95" fmla="*/ 465665 w 642501"/>
              <a:gd name="connsiteY5-96" fmla="*/ 1035314 h 1035314"/>
              <a:gd name="connsiteX0-97" fmla="*/ 0 w 642501"/>
              <a:gd name="connsiteY0-98" fmla="*/ 277685 h 1035314"/>
              <a:gd name="connsiteX1-99" fmla="*/ 330979 w 642501"/>
              <a:gd name="connsiteY1-100" fmla="*/ 0 h 1035314"/>
              <a:gd name="connsiteX2-101" fmla="*/ 560982 w 642501"/>
              <a:gd name="connsiteY2-102" fmla="*/ 171099 h 1035314"/>
              <a:gd name="connsiteX3-103" fmla="*/ 468420 w 642501"/>
              <a:gd name="connsiteY3-104" fmla="*/ 493663 h 1035314"/>
              <a:gd name="connsiteX4-105" fmla="*/ 642425 w 642501"/>
              <a:gd name="connsiteY4-106" fmla="*/ 769001 h 1035314"/>
              <a:gd name="connsiteX5-107" fmla="*/ 465665 w 642501"/>
              <a:gd name="connsiteY5-108" fmla="*/ 1035314 h 1035314"/>
              <a:gd name="connsiteX0-109" fmla="*/ 0 w 642489"/>
              <a:gd name="connsiteY0-110" fmla="*/ 277685 h 1035314"/>
              <a:gd name="connsiteX1-111" fmla="*/ 330979 w 642489"/>
              <a:gd name="connsiteY1-112" fmla="*/ 0 h 1035314"/>
              <a:gd name="connsiteX2-113" fmla="*/ 560982 w 642489"/>
              <a:gd name="connsiteY2-114" fmla="*/ 171099 h 1035314"/>
              <a:gd name="connsiteX3-115" fmla="*/ 446386 w 642489"/>
              <a:gd name="connsiteY3-116" fmla="*/ 490909 h 1035314"/>
              <a:gd name="connsiteX4-117" fmla="*/ 642425 w 642489"/>
              <a:gd name="connsiteY4-118" fmla="*/ 769001 h 1035314"/>
              <a:gd name="connsiteX5-119" fmla="*/ 465665 w 642489"/>
              <a:gd name="connsiteY5-120" fmla="*/ 1035314 h 1035314"/>
              <a:gd name="connsiteX0-121" fmla="*/ 0 w 642733"/>
              <a:gd name="connsiteY0-122" fmla="*/ 277685 h 1035314"/>
              <a:gd name="connsiteX1-123" fmla="*/ 330979 w 642733"/>
              <a:gd name="connsiteY1-124" fmla="*/ 0 h 1035314"/>
              <a:gd name="connsiteX2-125" fmla="*/ 560982 w 642733"/>
              <a:gd name="connsiteY2-126" fmla="*/ 171099 h 1035314"/>
              <a:gd name="connsiteX3-127" fmla="*/ 446386 w 642733"/>
              <a:gd name="connsiteY3-128" fmla="*/ 490909 h 1035314"/>
              <a:gd name="connsiteX4-129" fmla="*/ 642425 w 642733"/>
              <a:gd name="connsiteY4-130" fmla="*/ 769001 h 1035314"/>
              <a:gd name="connsiteX5-131" fmla="*/ 465665 w 642733"/>
              <a:gd name="connsiteY5-132" fmla="*/ 1035314 h 1035314"/>
              <a:gd name="connsiteX0-133" fmla="*/ 0 w 642733"/>
              <a:gd name="connsiteY0-134" fmla="*/ 277685 h 1035314"/>
              <a:gd name="connsiteX1-135" fmla="*/ 330979 w 642733"/>
              <a:gd name="connsiteY1-136" fmla="*/ 0 h 1035314"/>
              <a:gd name="connsiteX2-137" fmla="*/ 560982 w 642733"/>
              <a:gd name="connsiteY2-138" fmla="*/ 171099 h 1035314"/>
              <a:gd name="connsiteX3-139" fmla="*/ 446386 w 642733"/>
              <a:gd name="connsiteY3-140" fmla="*/ 490909 h 1035314"/>
              <a:gd name="connsiteX4-141" fmla="*/ 642425 w 642733"/>
              <a:gd name="connsiteY4-142" fmla="*/ 769001 h 1035314"/>
              <a:gd name="connsiteX5-143" fmla="*/ 465665 w 642733"/>
              <a:gd name="connsiteY5-144" fmla="*/ 1035314 h 1035314"/>
              <a:gd name="connsiteX0-145" fmla="*/ 0 w 642564"/>
              <a:gd name="connsiteY0-146" fmla="*/ 277685 h 1035314"/>
              <a:gd name="connsiteX1-147" fmla="*/ 330979 w 642564"/>
              <a:gd name="connsiteY1-148" fmla="*/ 0 h 1035314"/>
              <a:gd name="connsiteX2-149" fmla="*/ 560982 w 642564"/>
              <a:gd name="connsiteY2-150" fmla="*/ 171099 h 1035314"/>
              <a:gd name="connsiteX3-151" fmla="*/ 446386 w 642564"/>
              <a:gd name="connsiteY3-152" fmla="*/ 490909 h 1035314"/>
              <a:gd name="connsiteX4-153" fmla="*/ 642425 w 642564"/>
              <a:gd name="connsiteY4-154" fmla="*/ 769001 h 1035314"/>
              <a:gd name="connsiteX5-155" fmla="*/ 465665 w 642564"/>
              <a:gd name="connsiteY5-156" fmla="*/ 1035314 h 1035314"/>
              <a:gd name="connsiteX0-157" fmla="*/ 0 w 639815"/>
              <a:gd name="connsiteY0-158" fmla="*/ 277685 h 1035314"/>
              <a:gd name="connsiteX1-159" fmla="*/ 330979 w 639815"/>
              <a:gd name="connsiteY1-160" fmla="*/ 0 h 1035314"/>
              <a:gd name="connsiteX2-161" fmla="*/ 560982 w 639815"/>
              <a:gd name="connsiteY2-162" fmla="*/ 171099 h 1035314"/>
              <a:gd name="connsiteX3-163" fmla="*/ 446386 w 639815"/>
              <a:gd name="connsiteY3-164" fmla="*/ 490909 h 1035314"/>
              <a:gd name="connsiteX4-165" fmla="*/ 639670 w 639815"/>
              <a:gd name="connsiteY4-166" fmla="*/ 760738 h 1035314"/>
              <a:gd name="connsiteX5-167" fmla="*/ 465665 w 639815"/>
              <a:gd name="connsiteY5-168" fmla="*/ 1035314 h 1035314"/>
              <a:gd name="connsiteX0-169" fmla="*/ 0 w 639815"/>
              <a:gd name="connsiteY0-170" fmla="*/ 277685 h 1035314"/>
              <a:gd name="connsiteX1-171" fmla="*/ 330979 w 639815"/>
              <a:gd name="connsiteY1-172" fmla="*/ 0 h 1035314"/>
              <a:gd name="connsiteX2-173" fmla="*/ 560982 w 639815"/>
              <a:gd name="connsiteY2-174" fmla="*/ 171099 h 1035314"/>
              <a:gd name="connsiteX3-175" fmla="*/ 446386 w 639815"/>
              <a:gd name="connsiteY3-176" fmla="*/ 490909 h 1035314"/>
              <a:gd name="connsiteX4-177" fmla="*/ 639670 w 639815"/>
              <a:gd name="connsiteY4-178" fmla="*/ 760738 h 1035314"/>
              <a:gd name="connsiteX5-179" fmla="*/ 465665 w 639815"/>
              <a:gd name="connsiteY5-180" fmla="*/ 1035314 h 1035314"/>
              <a:gd name="connsiteX0-181" fmla="*/ 0 w 639815"/>
              <a:gd name="connsiteY0-182" fmla="*/ 277685 h 1035314"/>
              <a:gd name="connsiteX1-183" fmla="*/ 330979 w 639815"/>
              <a:gd name="connsiteY1-184" fmla="*/ 0 h 1035314"/>
              <a:gd name="connsiteX2-185" fmla="*/ 560982 w 639815"/>
              <a:gd name="connsiteY2-186" fmla="*/ 171099 h 1035314"/>
              <a:gd name="connsiteX3-187" fmla="*/ 446386 w 639815"/>
              <a:gd name="connsiteY3-188" fmla="*/ 490909 h 1035314"/>
              <a:gd name="connsiteX4-189" fmla="*/ 639670 w 639815"/>
              <a:gd name="connsiteY4-190" fmla="*/ 760738 h 1035314"/>
              <a:gd name="connsiteX5-191" fmla="*/ 465665 w 639815"/>
              <a:gd name="connsiteY5-192" fmla="*/ 1035314 h 1035314"/>
              <a:gd name="connsiteX0-193" fmla="*/ 0 w 639815"/>
              <a:gd name="connsiteY0-194" fmla="*/ 277685 h 1035314"/>
              <a:gd name="connsiteX1-195" fmla="*/ 330979 w 639815"/>
              <a:gd name="connsiteY1-196" fmla="*/ 0 h 1035314"/>
              <a:gd name="connsiteX2-197" fmla="*/ 560982 w 639815"/>
              <a:gd name="connsiteY2-198" fmla="*/ 171099 h 1035314"/>
              <a:gd name="connsiteX3-199" fmla="*/ 446386 w 639815"/>
              <a:gd name="connsiteY3-200" fmla="*/ 490909 h 1035314"/>
              <a:gd name="connsiteX4-201" fmla="*/ 639670 w 639815"/>
              <a:gd name="connsiteY4-202" fmla="*/ 760738 h 1035314"/>
              <a:gd name="connsiteX5-203" fmla="*/ 465665 w 639815"/>
              <a:gd name="connsiteY5-204" fmla="*/ 1035314 h 1035314"/>
              <a:gd name="connsiteX0-205" fmla="*/ 0 w 639815"/>
              <a:gd name="connsiteY0-206" fmla="*/ 277685 h 1035314"/>
              <a:gd name="connsiteX1-207" fmla="*/ 330979 w 639815"/>
              <a:gd name="connsiteY1-208" fmla="*/ 0 h 1035314"/>
              <a:gd name="connsiteX2-209" fmla="*/ 560982 w 639815"/>
              <a:gd name="connsiteY2-210" fmla="*/ 171099 h 1035314"/>
              <a:gd name="connsiteX3-211" fmla="*/ 446386 w 639815"/>
              <a:gd name="connsiteY3-212" fmla="*/ 490909 h 1035314"/>
              <a:gd name="connsiteX4-213" fmla="*/ 639670 w 639815"/>
              <a:gd name="connsiteY4-214" fmla="*/ 760738 h 1035314"/>
              <a:gd name="connsiteX5-215" fmla="*/ 465665 w 639815"/>
              <a:gd name="connsiteY5-216" fmla="*/ 1035314 h 1035314"/>
              <a:gd name="connsiteX0-217" fmla="*/ 0 w 639815"/>
              <a:gd name="connsiteY0-218" fmla="*/ 277685 h 1035314"/>
              <a:gd name="connsiteX1-219" fmla="*/ 330979 w 639815"/>
              <a:gd name="connsiteY1-220" fmla="*/ 0 h 1035314"/>
              <a:gd name="connsiteX2-221" fmla="*/ 560982 w 639815"/>
              <a:gd name="connsiteY2-222" fmla="*/ 171099 h 1035314"/>
              <a:gd name="connsiteX3-223" fmla="*/ 446386 w 639815"/>
              <a:gd name="connsiteY3-224" fmla="*/ 490909 h 1035314"/>
              <a:gd name="connsiteX4-225" fmla="*/ 639670 w 639815"/>
              <a:gd name="connsiteY4-226" fmla="*/ 760738 h 1035314"/>
              <a:gd name="connsiteX5-227" fmla="*/ 465665 w 639815"/>
              <a:gd name="connsiteY5-228" fmla="*/ 1035314 h 1035314"/>
              <a:gd name="connsiteX0-229" fmla="*/ 0 w 639815"/>
              <a:gd name="connsiteY0-230" fmla="*/ 277685 h 1035314"/>
              <a:gd name="connsiteX1-231" fmla="*/ 330979 w 639815"/>
              <a:gd name="connsiteY1-232" fmla="*/ 0 h 1035314"/>
              <a:gd name="connsiteX2-233" fmla="*/ 560982 w 639815"/>
              <a:gd name="connsiteY2-234" fmla="*/ 171099 h 1035314"/>
              <a:gd name="connsiteX3-235" fmla="*/ 446386 w 639815"/>
              <a:gd name="connsiteY3-236" fmla="*/ 490909 h 1035314"/>
              <a:gd name="connsiteX4-237" fmla="*/ 639670 w 639815"/>
              <a:gd name="connsiteY4-238" fmla="*/ 760738 h 1035314"/>
              <a:gd name="connsiteX5-239" fmla="*/ 465665 w 639815"/>
              <a:gd name="connsiteY5-240" fmla="*/ 1035314 h 1035314"/>
              <a:gd name="connsiteX0-241" fmla="*/ 0 w 639815"/>
              <a:gd name="connsiteY0-242" fmla="*/ 280359 h 1037988"/>
              <a:gd name="connsiteX1-243" fmla="*/ 330979 w 639815"/>
              <a:gd name="connsiteY1-244" fmla="*/ 2674 h 1037988"/>
              <a:gd name="connsiteX2-245" fmla="*/ 560982 w 639815"/>
              <a:gd name="connsiteY2-246" fmla="*/ 173773 h 1037988"/>
              <a:gd name="connsiteX3-247" fmla="*/ 446386 w 639815"/>
              <a:gd name="connsiteY3-248" fmla="*/ 493583 h 1037988"/>
              <a:gd name="connsiteX4-249" fmla="*/ 639670 w 639815"/>
              <a:gd name="connsiteY4-250" fmla="*/ 763412 h 1037988"/>
              <a:gd name="connsiteX5-251" fmla="*/ 465665 w 639815"/>
              <a:gd name="connsiteY5-252" fmla="*/ 1037988 h 1037988"/>
              <a:gd name="connsiteX0-253" fmla="*/ 0 w 639815"/>
              <a:gd name="connsiteY0-254" fmla="*/ 284735 h 1042364"/>
              <a:gd name="connsiteX1-255" fmla="*/ 330979 w 639815"/>
              <a:gd name="connsiteY1-256" fmla="*/ 7050 h 1042364"/>
              <a:gd name="connsiteX2-257" fmla="*/ 560982 w 639815"/>
              <a:gd name="connsiteY2-258" fmla="*/ 178149 h 1042364"/>
              <a:gd name="connsiteX3-259" fmla="*/ 446386 w 639815"/>
              <a:gd name="connsiteY3-260" fmla="*/ 497959 h 1042364"/>
              <a:gd name="connsiteX4-261" fmla="*/ 639670 w 639815"/>
              <a:gd name="connsiteY4-262" fmla="*/ 767788 h 1042364"/>
              <a:gd name="connsiteX5-263" fmla="*/ 465665 w 639815"/>
              <a:gd name="connsiteY5-264" fmla="*/ 1042364 h 1042364"/>
              <a:gd name="connsiteX0-265" fmla="*/ 0 w 639815"/>
              <a:gd name="connsiteY0-266" fmla="*/ 284735 h 1042364"/>
              <a:gd name="connsiteX1-267" fmla="*/ 330979 w 639815"/>
              <a:gd name="connsiteY1-268" fmla="*/ 7050 h 1042364"/>
              <a:gd name="connsiteX2-269" fmla="*/ 560982 w 639815"/>
              <a:gd name="connsiteY2-270" fmla="*/ 178149 h 1042364"/>
              <a:gd name="connsiteX3-271" fmla="*/ 446386 w 639815"/>
              <a:gd name="connsiteY3-272" fmla="*/ 497959 h 1042364"/>
              <a:gd name="connsiteX4-273" fmla="*/ 639670 w 639815"/>
              <a:gd name="connsiteY4-274" fmla="*/ 767788 h 1042364"/>
              <a:gd name="connsiteX5-275" fmla="*/ 465665 w 639815"/>
              <a:gd name="connsiteY5-276" fmla="*/ 1042364 h 1042364"/>
              <a:gd name="connsiteX0-277" fmla="*/ 0 w 639815"/>
              <a:gd name="connsiteY0-278" fmla="*/ 278763 h 1036392"/>
              <a:gd name="connsiteX1-279" fmla="*/ 330979 w 639815"/>
              <a:gd name="connsiteY1-280" fmla="*/ 1078 h 1036392"/>
              <a:gd name="connsiteX2-281" fmla="*/ 560982 w 639815"/>
              <a:gd name="connsiteY2-282" fmla="*/ 172177 h 1036392"/>
              <a:gd name="connsiteX3-283" fmla="*/ 446386 w 639815"/>
              <a:gd name="connsiteY3-284" fmla="*/ 491987 h 1036392"/>
              <a:gd name="connsiteX4-285" fmla="*/ 639670 w 639815"/>
              <a:gd name="connsiteY4-286" fmla="*/ 761816 h 1036392"/>
              <a:gd name="connsiteX5-287" fmla="*/ 465665 w 639815"/>
              <a:gd name="connsiteY5-288" fmla="*/ 1036392 h 1036392"/>
              <a:gd name="connsiteX0-289" fmla="*/ 0 w 639815"/>
              <a:gd name="connsiteY0-290" fmla="*/ 280192 h 1037821"/>
              <a:gd name="connsiteX1-291" fmla="*/ 330979 w 639815"/>
              <a:gd name="connsiteY1-292" fmla="*/ 2507 h 1037821"/>
              <a:gd name="connsiteX2-293" fmla="*/ 560982 w 639815"/>
              <a:gd name="connsiteY2-294" fmla="*/ 173606 h 1037821"/>
              <a:gd name="connsiteX3-295" fmla="*/ 446386 w 639815"/>
              <a:gd name="connsiteY3-296" fmla="*/ 493416 h 1037821"/>
              <a:gd name="connsiteX4-297" fmla="*/ 639670 w 639815"/>
              <a:gd name="connsiteY4-298" fmla="*/ 763245 h 1037821"/>
              <a:gd name="connsiteX5-299" fmla="*/ 465665 w 639815"/>
              <a:gd name="connsiteY5-300" fmla="*/ 1037821 h 1037821"/>
              <a:gd name="connsiteX0-301" fmla="*/ 32 w 639847"/>
              <a:gd name="connsiteY0-302" fmla="*/ 279537 h 1037166"/>
              <a:gd name="connsiteX1-303" fmla="*/ 331011 w 639847"/>
              <a:gd name="connsiteY1-304" fmla="*/ 1852 h 1037166"/>
              <a:gd name="connsiteX2-305" fmla="*/ 561014 w 639847"/>
              <a:gd name="connsiteY2-306" fmla="*/ 172951 h 1037166"/>
              <a:gd name="connsiteX3-307" fmla="*/ 446418 w 639847"/>
              <a:gd name="connsiteY3-308" fmla="*/ 492761 h 1037166"/>
              <a:gd name="connsiteX4-309" fmla="*/ 639702 w 639847"/>
              <a:gd name="connsiteY4-310" fmla="*/ 762590 h 1037166"/>
              <a:gd name="connsiteX5-311" fmla="*/ 465697 w 639847"/>
              <a:gd name="connsiteY5-312" fmla="*/ 1037166 h 1037166"/>
              <a:gd name="connsiteX0-313" fmla="*/ 32 w 639847"/>
              <a:gd name="connsiteY0-314" fmla="*/ 279537 h 1037166"/>
              <a:gd name="connsiteX1-315" fmla="*/ 331011 w 639847"/>
              <a:gd name="connsiteY1-316" fmla="*/ 1852 h 1037166"/>
              <a:gd name="connsiteX2-317" fmla="*/ 561014 w 639847"/>
              <a:gd name="connsiteY2-318" fmla="*/ 172951 h 1037166"/>
              <a:gd name="connsiteX3-319" fmla="*/ 446418 w 639847"/>
              <a:gd name="connsiteY3-320" fmla="*/ 492761 h 1037166"/>
              <a:gd name="connsiteX4-321" fmla="*/ 639702 w 639847"/>
              <a:gd name="connsiteY4-322" fmla="*/ 762590 h 1037166"/>
              <a:gd name="connsiteX5-323" fmla="*/ 465697 w 639847"/>
              <a:gd name="connsiteY5-324" fmla="*/ 1037166 h 1037166"/>
              <a:gd name="connsiteX0-325" fmla="*/ 32 w 639847"/>
              <a:gd name="connsiteY0-326" fmla="*/ 279537 h 1037166"/>
              <a:gd name="connsiteX1-327" fmla="*/ 331011 w 639847"/>
              <a:gd name="connsiteY1-328" fmla="*/ 1852 h 1037166"/>
              <a:gd name="connsiteX2-329" fmla="*/ 561014 w 639847"/>
              <a:gd name="connsiteY2-330" fmla="*/ 172951 h 1037166"/>
              <a:gd name="connsiteX3-331" fmla="*/ 446418 w 639847"/>
              <a:gd name="connsiteY3-332" fmla="*/ 492761 h 1037166"/>
              <a:gd name="connsiteX4-333" fmla="*/ 639702 w 639847"/>
              <a:gd name="connsiteY4-334" fmla="*/ 762590 h 1037166"/>
              <a:gd name="connsiteX5-335" fmla="*/ 465697 w 639847"/>
              <a:gd name="connsiteY5-336" fmla="*/ 1037166 h 1037166"/>
              <a:gd name="connsiteX0-337" fmla="*/ 26 w 639841"/>
              <a:gd name="connsiteY0-338" fmla="*/ 279060 h 1036689"/>
              <a:gd name="connsiteX1-339" fmla="*/ 331005 w 639841"/>
              <a:gd name="connsiteY1-340" fmla="*/ 1375 h 1036689"/>
              <a:gd name="connsiteX2-341" fmla="*/ 561008 w 639841"/>
              <a:gd name="connsiteY2-342" fmla="*/ 172474 h 1036689"/>
              <a:gd name="connsiteX3-343" fmla="*/ 446412 w 639841"/>
              <a:gd name="connsiteY3-344" fmla="*/ 492284 h 1036689"/>
              <a:gd name="connsiteX4-345" fmla="*/ 639696 w 639841"/>
              <a:gd name="connsiteY4-346" fmla="*/ 762113 h 1036689"/>
              <a:gd name="connsiteX5-347" fmla="*/ 465691 w 639841"/>
              <a:gd name="connsiteY5-348" fmla="*/ 1036689 h 1036689"/>
              <a:gd name="connsiteX0-349" fmla="*/ 26 w 639841"/>
              <a:gd name="connsiteY0-350" fmla="*/ 279103 h 1036732"/>
              <a:gd name="connsiteX1-351" fmla="*/ 331005 w 639841"/>
              <a:gd name="connsiteY1-352" fmla="*/ 1418 h 1036732"/>
              <a:gd name="connsiteX2-353" fmla="*/ 561008 w 639841"/>
              <a:gd name="connsiteY2-354" fmla="*/ 172517 h 1036732"/>
              <a:gd name="connsiteX3-355" fmla="*/ 446412 w 639841"/>
              <a:gd name="connsiteY3-356" fmla="*/ 492327 h 1036732"/>
              <a:gd name="connsiteX4-357" fmla="*/ 639696 w 639841"/>
              <a:gd name="connsiteY4-358" fmla="*/ 762156 h 1036732"/>
              <a:gd name="connsiteX5-359" fmla="*/ 465691 w 639841"/>
              <a:gd name="connsiteY5-360" fmla="*/ 1036732 h 1036732"/>
              <a:gd name="connsiteX0-361" fmla="*/ 26 w 639841"/>
              <a:gd name="connsiteY0-362" fmla="*/ 279060 h 1036689"/>
              <a:gd name="connsiteX1-363" fmla="*/ 331005 w 639841"/>
              <a:gd name="connsiteY1-364" fmla="*/ 1375 h 1036689"/>
              <a:gd name="connsiteX2-365" fmla="*/ 561008 w 639841"/>
              <a:gd name="connsiteY2-366" fmla="*/ 172474 h 1036689"/>
              <a:gd name="connsiteX3-367" fmla="*/ 446412 w 639841"/>
              <a:gd name="connsiteY3-368" fmla="*/ 492284 h 1036689"/>
              <a:gd name="connsiteX4-369" fmla="*/ 639696 w 639841"/>
              <a:gd name="connsiteY4-370" fmla="*/ 762113 h 1036689"/>
              <a:gd name="connsiteX5-371" fmla="*/ 465691 w 639841"/>
              <a:gd name="connsiteY5-372" fmla="*/ 1036689 h 1036689"/>
              <a:gd name="connsiteX0-373" fmla="*/ 34 w 639849"/>
              <a:gd name="connsiteY0-374" fmla="*/ 280063 h 1037692"/>
              <a:gd name="connsiteX1-375" fmla="*/ 331013 w 639849"/>
              <a:gd name="connsiteY1-376" fmla="*/ 2378 h 1037692"/>
              <a:gd name="connsiteX2-377" fmla="*/ 561016 w 639849"/>
              <a:gd name="connsiteY2-378" fmla="*/ 173477 h 1037692"/>
              <a:gd name="connsiteX3-379" fmla="*/ 446420 w 639849"/>
              <a:gd name="connsiteY3-380" fmla="*/ 493287 h 1037692"/>
              <a:gd name="connsiteX4-381" fmla="*/ 639704 w 639849"/>
              <a:gd name="connsiteY4-382" fmla="*/ 763116 h 1037692"/>
              <a:gd name="connsiteX5-383" fmla="*/ 465699 w 639849"/>
              <a:gd name="connsiteY5-384" fmla="*/ 1037692 h 1037692"/>
              <a:gd name="connsiteX0-385" fmla="*/ 34 w 639849"/>
              <a:gd name="connsiteY0-386" fmla="*/ 280063 h 1037692"/>
              <a:gd name="connsiteX1-387" fmla="*/ 331013 w 639849"/>
              <a:gd name="connsiteY1-388" fmla="*/ 2378 h 1037692"/>
              <a:gd name="connsiteX2-389" fmla="*/ 561016 w 639849"/>
              <a:gd name="connsiteY2-390" fmla="*/ 173477 h 1037692"/>
              <a:gd name="connsiteX3-391" fmla="*/ 446420 w 639849"/>
              <a:gd name="connsiteY3-392" fmla="*/ 493287 h 1037692"/>
              <a:gd name="connsiteX4-393" fmla="*/ 639704 w 639849"/>
              <a:gd name="connsiteY4-394" fmla="*/ 763116 h 1037692"/>
              <a:gd name="connsiteX5-395" fmla="*/ 465699 w 639849"/>
              <a:gd name="connsiteY5-396" fmla="*/ 1037692 h 1037692"/>
              <a:gd name="connsiteX0-397" fmla="*/ 34 w 639849"/>
              <a:gd name="connsiteY0-398" fmla="*/ 280063 h 1037692"/>
              <a:gd name="connsiteX1-399" fmla="*/ 331013 w 639849"/>
              <a:gd name="connsiteY1-400" fmla="*/ 2378 h 1037692"/>
              <a:gd name="connsiteX2-401" fmla="*/ 561016 w 639849"/>
              <a:gd name="connsiteY2-402" fmla="*/ 173477 h 1037692"/>
              <a:gd name="connsiteX3-403" fmla="*/ 446420 w 639849"/>
              <a:gd name="connsiteY3-404" fmla="*/ 493287 h 1037692"/>
              <a:gd name="connsiteX4-405" fmla="*/ 639704 w 639849"/>
              <a:gd name="connsiteY4-406" fmla="*/ 763116 h 1037692"/>
              <a:gd name="connsiteX5-407" fmla="*/ 465699 w 639849"/>
              <a:gd name="connsiteY5-408" fmla="*/ 1037692 h 1037692"/>
              <a:gd name="connsiteX0-409" fmla="*/ 34 w 639849"/>
              <a:gd name="connsiteY0-410" fmla="*/ 280063 h 1037692"/>
              <a:gd name="connsiteX1-411" fmla="*/ 331013 w 639849"/>
              <a:gd name="connsiteY1-412" fmla="*/ 2378 h 1037692"/>
              <a:gd name="connsiteX2-413" fmla="*/ 561016 w 639849"/>
              <a:gd name="connsiteY2-414" fmla="*/ 173477 h 1037692"/>
              <a:gd name="connsiteX3-415" fmla="*/ 446420 w 639849"/>
              <a:gd name="connsiteY3-416" fmla="*/ 493287 h 1037692"/>
              <a:gd name="connsiteX4-417" fmla="*/ 639704 w 639849"/>
              <a:gd name="connsiteY4-418" fmla="*/ 763116 h 1037692"/>
              <a:gd name="connsiteX5-419" fmla="*/ 465699 w 639849"/>
              <a:gd name="connsiteY5-420" fmla="*/ 1037692 h 1037692"/>
              <a:gd name="connsiteX0-421" fmla="*/ 40 w 620576"/>
              <a:gd name="connsiteY0-422" fmla="*/ 296331 h 1037435"/>
              <a:gd name="connsiteX1-423" fmla="*/ 311740 w 620576"/>
              <a:gd name="connsiteY1-424" fmla="*/ 2121 h 1037435"/>
              <a:gd name="connsiteX2-425" fmla="*/ 541743 w 620576"/>
              <a:gd name="connsiteY2-426" fmla="*/ 173220 h 1037435"/>
              <a:gd name="connsiteX3-427" fmla="*/ 427147 w 620576"/>
              <a:gd name="connsiteY3-428" fmla="*/ 493030 h 1037435"/>
              <a:gd name="connsiteX4-429" fmla="*/ 620431 w 620576"/>
              <a:gd name="connsiteY4-430" fmla="*/ 762859 h 1037435"/>
              <a:gd name="connsiteX5-431" fmla="*/ 446426 w 620576"/>
              <a:gd name="connsiteY5-432" fmla="*/ 1037435 h 1037435"/>
              <a:gd name="connsiteX0-433" fmla="*/ 5008 w 625544"/>
              <a:gd name="connsiteY0-434" fmla="*/ 297012 h 1038116"/>
              <a:gd name="connsiteX1-435" fmla="*/ 316708 w 625544"/>
              <a:gd name="connsiteY1-436" fmla="*/ 2802 h 1038116"/>
              <a:gd name="connsiteX2-437" fmla="*/ 546711 w 625544"/>
              <a:gd name="connsiteY2-438" fmla="*/ 173901 h 1038116"/>
              <a:gd name="connsiteX3-439" fmla="*/ 432115 w 625544"/>
              <a:gd name="connsiteY3-440" fmla="*/ 493711 h 1038116"/>
              <a:gd name="connsiteX4-441" fmla="*/ 625399 w 625544"/>
              <a:gd name="connsiteY4-442" fmla="*/ 763540 h 1038116"/>
              <a:gd name="connsiteX5-443" fmla="*/ 451394 w 625544"/>
              <a:gd name="connsiteY5-444" fmla="*/ 1038116 h 1038116"/>
              <a:gd name="connsiteX0-445" fmla="*/ 5008 w 625544"/>
              <a:gd name="connsiteY0-446" fmla="*/ 299704 h 1040808"/>
              <a:gd name="connsiteX1-447" fmla="*/ 316708 w 625544"/>
              <a:gd name="connsiteY1-448" fmla="*/ 2739 h 1040808"/>
              <a:gd name="connsiteX2-449" fmla="*/ 546711 w 625544"/>
              <a:gd name="connsiteY2-450" fmla="*/ 176593 h 1040808"/>
              <a:gd name="connsiteX3-451" fmla="*/ 432115 w 625544"/>
              <a:gd name="connsiteY3-452" fmla="*/ 496403 h 1040808"/>
              <a:gd name="connsiteX4-453" fmla="*/ 625399 w 625544"/>
              <a:gd name="connsiteY4-454" fmla="*/ 766232 h 1040808"/>
              <a:gd name="connsiteX5-455" fmla="*/ 451394 w 625544"/>
              <a:gd name="connsiteY5-456" fmla="*/ 1040808 h 1040808"/>
              <a:gd name="connsiteX0-457" fmla="*/ 4206 w 624742"/>
              <a:gd name="connsiteY0-458" fmla="*/ 298093 h 1039197"/>
              <a:gd name="connsiteX1-459" fmla="*/ 315906 w 624742"/>
              <a:gd name="connsiteY1-460" fmla="*/ 1128 h 1039197"/>
              <a:gd name="connsiteX2-461" fmla="*/ 545909 w 624742"/>
              <a:gd name="connsiteY2-462" fmla="*/ 174982 h 1039197"/>
              <a:gd name="connsiteX3-463" fmla="*/ 431313 w 624742"/>
              <a:gd name="connsiteY3-464" fmla="*/ 494792 h 1039197"/>
              <a:gd name="connsiteX4-465" fmla="*/ 624597 w 624742"/>
              <a:gd name="connsiteY4-466" fmla="*/ 764621 h 1039197"/>
              <a:gd name="connsiteX5-467" fmla="*/ 450592 w 624742"/>
              <a:gd name="connsiteY5-468" fmla="*/ 1039197 h 1039197"/>
              <a:gd name="connsiteX0-469" fmla="*/ 4206 w 624742"/>
              <a:gd name="connsiteY0-470" fmla="*/ 298093 h 1039197"/>
              <a:gd name="connsiteX1-471" fmla="*/ 315906 w 624742"/>
              <a:gd name="connsiteY1-472" fmla="*/ 1128 h 1039197"/>
              <a:gd name="connsiteX2-473" fmla="*/ 545909 w 624742"/>
              <a:gd name="connsiteY2-474" fmla="*/ 174982 h 1039197"/>
              <a:gd name="connsiteX3-475" fmla="*/ 431313 w 624742"/>
              <a:gd name="connsiteY3-476" fmla="*/ 494792 h 1039197"/>
              <a:gd name="connsiteX4-477" fmla="*/ 624597 w 624742"/>
              <a:gd name="connsiteY4-478" fmla="*/ 764621 h 1039197"/>
              <a:gd name="connsiteX5-479" fmla="*/ 450592 w 624742"/>
              <a:gd name="connsiteY5-480" fmla="*/ 1039197 h 1039197"/>
              <a:gd name="connsiteX0-481" fmla="*/ 4206 w 625023"/>
              <a:gd name="connsiteY0-482" fmla="*/ 298093 h 1039197"/>
              <a:gd name="connsiteX1-483" fmla="*/ 315906 w 625023"/>
              <a:gd name="connsiteY1-484" fmla="*/ 1128 h 1039197"/>
              <a:gd name="connsiteX2-485" fmla="*/ 545909 w 625023"/>
              <a:gd name="connsiteY2-486" fmla="*/ 174982 h 1039197"/>
              <a:gd name="connsiteX3-487" fmla="*/ 431313 w 625023"/>
              <a:gd name="connsiteY3-488" fmla="*/ 494792 h 1039197"/>
              <a:gd name="connsiteX4-489" fmla="*/ 624597 w 625023"/>
              <a:gd name="connsiteY4-490" fmla="*/ 764621 h 1039197"/>
              <a:gd name="connsiteX5-491" fmla="*/ 450592 w 625023"/>
              <a:gd name="connsiteY5-492" fmla="*/ 1039197 h 1039197"/>
              <a:gd name="connsiteX0-493" fmla="*/ 4206 w 641467"/>
              <a:gd name="connsiteY0-494" fmla="*/ 298093 h 1039197"/>
              <a:gd name="connsiteX1-495" fmla="*/ 315906 w 641467"/>
              <a:gd name="connsiteY1-496" fmla="*/ 1128 h 1039197"/>
              <a:gd name="connsiteX2-497" fmla="*/ 545909 w 641467"/>
              <a:gd name="connsiteY2-498" fmla="*/ 174982 h 1039197"/>
              <a:gd name="connsiteX3-499" fmla="*/ 431313 w 641467"/>
              <a:gd name="connsiteY3-500" fmla="*/ 494792 h 1039197"/>
              <a:gd name="connsiteX4-501" fmla="*/ 641122 w 641467"/>
              <a:gd name="connsiteY4-502" fmla="*/ 764621 h 1039197"/>
              <a:gd name="connsiteX5-503" fmla="*/ 450592 w 641467"/>
              <a:gd name="connsiteY5-504" fmla="*/ 1039197 h 1039197"/>
              <a:gd name="connsiteX0-505" fmla="*/ 4206 w 641467"/>
              <a:gd name="connsiteY0-506" fmla="*/ 298093 h 1039197"/>
              <a:gd name="connsiteX1-507" fmla="*/ 315906 w 641467"/>
              <a:gd name="connsiteY1-508" fmla="*/ 1128 h 1039197"/>
              <a:gd name="connsiteX2-509" fmla="*/ 545909 w 641467"/>
              <a:gd name="connsiteY2-510" fmla="*/ 174982 h 1039197"/>
              <a:gd name="connsiteX3-511" fmla="*/ 431313 w 641467"/>
              <a:gd name="connsiteY3-512" fmla="*/ 494792 h 1039197"/>
              <a:gd name="connsiteX4-513" fmla="*/ 641122 w 641467"/>
              <a:gd name="connsiteY4-514" fmla="*/ 764621 h 1039197"/>
              <a:gd name="connsiteX5-515" fmla="*/ 450592 w 641467"/>
              <a:gd name="connsiteY5-516" fmla="*/ 1039197 h 1039197"/>
              <a:gd name="connsiteX0-517" fmla="*/ 4206 w 641467"/>
              <a:gd name="connsiteY0-518" fmla="*/ 298093 h 1039197"/>
              <a:gd name="connsiteX1-519" fmla="*/ 315906 w 641467"/>
              <a:gd name="connsiteY1-520" fmla="*/ 1128 h 1039197"/>
              <a:gd name="connsiteX2-521" fmla="*/ 545909 w 641467"/>
              <a:gd name="connsiteY2-522" fmla="*/ 174982 h 1039197"/>
              <a:gd name="connsiteX3-523" fmla="*/ 431313 w 641467"/>
              <a:gd name="connsiteY3-524" fmla="*/ 494792 h 1039197"/>
              <a:gd name="connsiteX4-525" fmla="*/ 641122 w 641467"/>
              <a:gd name="connsiteY4-526" fmla="*/ 764621 h 1039197"/>
              <a:gd name="connsiteX5-527" fmla="*/ 425804 w 641467"/>
              <a:gd name="connsiteY5-528" fmla="*/ 1039197 h 1039197"/>
              <a:gd name="connsiteX0-529" fmla="*/ 4206 w 641467"/>
              <a:gd name="connsiteY0-530" fmla="*/ 298093 h 1039197"/>
              <a:gd name="connsiteX1-531" fmla="*/ 315906 w 641467"/>
              <a:gd name="connsiteY1-532" fmla="*/ 1128 h 1039197"/>
              <a:gd name="connsiteX2-533" fmla="*/ 545909 w 641467"/>
              <a:gd name="connsiteY2-534" fmla="*/ 174982 h 1039197"/>
              <a:gd name="connsiteX3-535" fmla="*/ 431313 w 641467"/>
              <a:gd name="connsiteY3-536" fmla="*/ 494792 h 1039197"/>
              <a:gd name="connsiteX4-537" fmla="*/ 641122 w 641467"/>
              <a:gd name="connsiteY4-538" fmla="*/ 764621 h 1039197"/>
              <a:gd name="connsiteX5-539" fmla="*/ 417542 w 641467"/>
              <a:gd name="connsiteY5-540" fmla="*/ 1039197 h 1039197"/>
              <a:gd name="connsiteX0-541" fmla="*/ 4206 w 641467"/>
              <a:gd name="connsiteY0-542" fmla="*/ 298093 h 1039197"/>
              <a:gd name="connsiteX1-543" fmla="*/ 315906 w 641467"/>
              <a:gd name="connsiteY1-544" fmla="*/ 1128 h 1039197"/>
              <a:gd name="connsiteX2-545" fmla="*/ 545909 w 641467"/>
              <a:gd name="connsiteY2-546" fmla="*/ 174982 h 1039197"/>
              <a:gd name="connsiteX3-547" fmla="*/ 431313 w 641467"/>
              <a:gd name="connsiteY3-548" fmla="*/ 494792 h 1039197"/>
              <a:gd name="connsiteX4-549" fmla="*/ 641122 w 641467"/>
              <a:gd name="connsiteY4-550" fmla="*/ 764621 h 1039197"/>
              <a:gd name="connsiteX5-551" fmla="*/ 417542 w 641467"/>
              <a:gd name="connsiteY5-552" fmla="*/ 1039197 h 1039197"/>
              <a:gd name="connsiteX0-553" fmla="*/ 4206 w 641467"/>
              <a:gd name="connsiteY0-554" fmla="*/ 298093 h 1039197"/>
              <a:gd name="connsiteX1-555" fmla="*/ 315906 w 641467"/>
              <a:gd name="connsiteY1-556" fmla="*/ 1128 h 1039197"/>
              <a:gd name="connsiteX2-557" fmla="*/ 545909 w 641467"/>
              <a:gd name="connsiteY2-558" fmla="*/ 174982 h 1039197"/>
              <a:gd name="connsiteX3-559" fmla="*/ 431313 w 641467"/>
              <a:gd name="connsiteY3-560" fmla="*/ 494792 h 1039197"/>
              <a:gd name="connsiteX4-561" fmla="*/ 641122 w 641467"/>
              <a:gd name="connsiteY4-562" fmla="*/ 764621 h 1039197"/>
              <a:gd name="connsiteX5-563" fmla="*/ 417542 w 641467"/>
              <a:gd name="connsiteY5-564" fmla="*/ 1039197 h 1039197"/>
              <a:gd name="connsiteX0-565" fmla="*/ 4206 w 641467"/>
              <a:gd name="connsiteY0-566" fmla="*/ 298093 h 1039197"/>
              <a:gd name="connsiteX1-567" fmla="*/ 315906 w 641467"/>
              <a:gd name="connsiteY1-568" fmla="*/ 1128 h 1039197"/>
              <a:gd name="connsiteX2-569" fmla="*/ 545909 w 641467"/>
              <a:gd name="connsiteY2-570" fmla="*/ 174982 h 1039197"/>
              <a:gd name="connsiteX3-571" fmla="*/ 431313 w 641467"/>
              <a:gd name="connsiteY3-572" fmla="*/ 494792 h 1039197"/>
              <a:gd name="connsiteX4-573" fmla="*/ 641122 w 641467"/>
              <a:gd name="connsiteY4-574" fmla="*/ 764621 h 1039197"/>
              <a:gd name="connsiteX5-575" fmla="*/ 417542 w 641467"/>
              <a:gd name="connsiteY5-576" fmla="*/ 1039197 h 1039197"/>
              <a:gd name="connsiteX0-577" fmla="*/ 4206 w 641503"/>
              <a:gd name="connsiteY0-578" fmla="*/ 298093 h 1039197"/>
              <a:gd name="connsiteX1-579" fmla="*/ 315906 w 641503"/>
              <a:gd name="connsiteY1-580" fmla="*/ 1128 h 1039197"/>
              <a:gd name="connsiteX2-581" fmla="*/ 545909 w 641503"/>
              <a:gd name="connsiteY2-582" fmla="*/ 174982 h 1039197"/>
              <a:gd name="connsiteX3-583" fmla="*/ 431313 w 641503"/>
              <a:gd name="connsiteY3-584" fmla="*/ 494792 h 1039197"/>
              <a:gd name="connsiteX4-585" fmla="*/ 641122 w 641503"/>
              <a:gd name="connsiteY4-586" fmla="*/ 764621 h 1039197"/>
              <a:gd name="connsiteX5-587" fmla="*/ 417542 w 641503"/>
              <a:gd name="connsiteY5-588" fmla="*/ 1039197 h 1039197"/>
              <a:gd name="connsiteX0-589" fmla="*/ 4206 w 641503"/>
              <a:gd name="connsiteY0-590" fmla="*/ 298093 h 1039197"/>
              <a:gd name="connsiteX1-591" fmla="*/ 315906 w 641503"/>
              <a:gd name="connsiteY1-592" fmla="*/ 1128 h 1039197"/>
              <a:gd name="connsiteX2-593" fmla="*/ 545909 w 641503"/>
              <a:gd name="connsiteY2-594" fmla="*/ 174982 h 1039197"/>
              <a:gd name="connsiteX3-595" fmla="*/ 431313 w 641503"/>
              <a:gd name="connsiteY3-596" fmla="*/ 494792 h 1039197"/>
              <a:gd name="connsiteX4-597" fmla="*/ 641122 w 641503"/>
              <a:gd name="connsiteY4-598" fmla="*/ 764621 h 1039197"/>
              <a:gd name="connsiteX5-599" fmla="*/ 417542 w 641503"/>
              <a:gd name="connsiteY5-600" fmla="*/ 1039197 h 1039197"/>
              <a:gd name="connsiteX0-601" fmla="*/ 4206 w 641503"/>
              <a:gd name="connsiteY0-602" fmla="*/ 298093 h 1039197"/>
              <a:gd name="connsiteX1-603" fmla="*/ 315906 w 641503"/>
              <a:gd name="connsiteY1-604" fmla="*/ 1128 h 1039197"/>
              <a:gd name="connsiteX2-605" fmla="*/ 545909 w 641503"/>
              <a:gd name="connsiteY2-606" fmla="*/ 174982 h 1039197"/>
              <a:gd name="connsiteX3-607" fmla="*/ 431313 w 641503"/>
              <a:gd name="connsiteY3-608" fmla="*/ 494792 h 1039197"/>
              <a:gd name="connsiteX4-609" fmla="*/ 641122 w 641503"/>
              <a:gd name="connsiteY4-610" fmla="*/ 764621 h 1039197"/>
              <a:gd name="connsiteX5-611" fmla="*/ 399268 w 641503"/>
              <a:gd name="connsiteY5-612" fmla="*/ 1039197 h 1039197"/>
              <a:gd name="connsiteX0-613" fmla="*/ 4206 w 641503"/>
              <a:gd name="connsiteY0-614" fmla="*/ 298093 h 1039197"/>
              <a:gd name="connsiteX1-615" fmla="*/ 315906 w 641503"/>
              <a:gd name="connsiteY1-616" fmla="*/ 1128 h 1039197"/>
              <a:gd name="connsiteX2-617" fmla="*/ 545909 w 641503"/>
              <a:gd name="connsiteY2-618" fmla="*/ 174982 h 1039197"/>
              <a:gd name="connsiteX3-619" fmla="*/ 431313 w 641503"/>
              <a:gd name="connsiteY3-620" fmla="*/ 494792 h 1039197"/>
              <a:gd name="connsiteX4-621" fmla="*/ 641122 w 641503"/>
              <a:gd name="connsiteY4-622" fmla="*/ 764621 h 1039197"/>
              <a:gd name="connsiteX5-623" fmla="*/ 399268 w 641503"/>
              <a:gd name="connsiteY5-624" fmla="*/ 1039197 h 103919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641503" h="1039197">
                <a:moveTo>
                  <a:pt x="4206" y="298093"/>
                </a:moveTo>
                <a:cubicBezTo>
                  <a:pt x="-31441" y="73328"/>
                  <a:pt x="167021" y="-10969"/>
                  <a:pt x="315906" y="1128"/>
                </a:cubicBezTo>
                <a:cubicBezTo>
                  <a:pt x="428380" y="8585"/>
                  <a:pt x="527080" y="95916"/>
                  <a:pt x="545909" y="174982"/>
                </a:cubicBezTo>
                <a:cubicBezTo>
                  <a:pt x="579319" y="262305"/>
                  <a:pt x="557648" y="418486"/>
                  <a:pt x="431313" y="494792"/>
                </a:cubicBezTo>
                <a:cubicBezTo>
                  <a:pt x="576532" y="548013"/>
                  <a:pt x="647384" y="650808"/>
                  <a:pt x="641122" y="764621"/>
                </a:cubicBezTo>
                <a:cubicBezTo>
                  <a:pt x="633615" y="919493"/>
                  <a:pt x="546235" y="1010014"/>
                  <a:pt x="399268" y="1039197"/>
                </a:cubicBezTo>
              </a:path>
            </a:pathLst>
          </a:custGeom>
          <a:noFill/>
          <a:ln w="50800">
            <a:solidFill>
              <a:srgbClr val="8289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18" name="22"/>
          <p:cNvSpPr/>
          <p:nvPr/>
        </p:nvSpPr>
        <p:spPr>
          <a:xfrm flipH="1">
            <a:off x="5090854" y="3242627"/>
            <a:ext cx="918986" cy="913762"/>
          </a:xfrm>
          <a:custGeom>
            <a:avLst/>
            <a:gdLst>
              <a:gd name="connsiteX0" fmla="*/ 283295 w 970498"/>
              <a:gd name="connsiteY0" fmla="*/ 213173 h 925619"/>
              <a:gd name="connsiteX1" fmla="*/ 471224 w 970498"/>
              <a:gd name="connsiteY1" fmla="*/ 0 h 925619"/>
              <a:gd name="connsiteX2" fmla="*/ 611469 w 970498"/>
              <a:gd name="connsiteY2" fmla="*/ 311345 h 925619"/>
              <a:gd name="connsiteX3" fmla="*/ 970498 w 970498"/>
              <a:gd name="connsiteY3" fmla="*/ 535737 h 925619"/>
              <a:gd name="connsiteX4" fmla="*/ 538542 w 970498"/>
              <a:gd name="connsiteY4" fmla="*/ 925619 h 925619"/>
              <a:gd name="connsiteX5" fmla="*/ 0 w 970498"/>
              <a:gd name="connsiteY5" fmla="*/ 852692 h 925619"/>
              <a:gd name="connsiteX6" fmla="*/ 25244 w 970498"/>
              <a:gd name="connsiteY6" fmla="*/ 384272 h 925619"/>
              <a:gd name="connsiteX7" fmla="*/ 415126 w 970498"/>
              <a:gd name="connsiteY7" fmla="*/ 566591 h 925619"/>
              <a:gd name="connsiteX0-1" fmla="*/ 283295 w 970498"/>
              <a:gd name="connsiteY0-2" fmla="*/ 213173 h 925619"/>
              <a:gd name="connsiteX1-3" fmla="*/ 471224 w 970498"/>
              <a:gd name="connsiteY1-4" fmla="*/ 0 h 925619"/>
              <a:gd name="connsiteX2-5" fmla="*/ 611469 w 970498"/>
              <a:gd name="connsiteY2-6" fmla="*/ 311345 h 925619"/>
              <a:gd name="connsiteX3-7" fmla="*/ 970498 w 970498"/>
              <a:gd name="connsiteY3-8" fmla="*/ 535737 h 925619"/>
              <a:gd name="connsiteX4-9" fmla="*/ 538542 w 970498"/>
              <a:gd name="connsiteY4-10" fmla="*/ 925619 h 925619"/>
              <a:gd name="connsiteX5-11" fmla="*/ 0 w 970498"/>
              <a:gd name="connsiteY5-12" fmla="*/ 852692 h 925619"/>
              <a:gd name="connsiteX6-13" fmla="*/ 25244 w 970498"/>
              <a:gd name="connsiteY6-14" fmla="*/ 384272 h 925619"/>
              <a:gd name="connsiteX7-15" fmla="*/ 415126 w 970498"/>
              <a:gd name="connsiteY7-16" fmla="*/ 566591 h 925619"/>
              <a:gd name="connsiteX0-17" fmla="*/ 283295 w 970498"/>
              <a:gd name="connsiteY0-18" fmla="*/ 213173 h 925619"/>
              <a:gd name="connsiteX1-19" fmla="*/ 471224 w 970498"/>
              <a:gd name="connsiteY1-20" fmla="*/ 0 h 925619"/>
              <a:gd name="connsiteX2-21" fmla="*/ 611469 w 970498"/>
              <a:gd name="connsiteY2-22" fmla="*/ 311345 h 925619"/>
              <a:gd name="connsiteX3-23" fmla="*/ 970498 w 970498"/>
              <a:gd name="connsiteY3-24" fmla="*/ 535737 h 925619"/>
              <a:gd name="connsiteX4-25" fmla="*/ 538542 w 970498"/>
              <a:gd name="connsiteY4-26" fmla="*/ 925619 h 925619"/>
              <a:gd name="connsiteX5-27" fmla="*/ 0 w 970498"/>
              <a:gd name="connsiteY5-28" fmla="*/ 852692 h 925619"/>
              <a:gd name="connsiteX6-29" fmla="*/ 25244 w 970498"/>
              <a:gd name="connsiteY6-30" fmla="*/ 384272 h 925619"/>
              <a:gd name="connsiteX7-31" fmla="*/ 415126 w 970498"/>
              <a:gd name="connsiteY7-32" fmla="*/ 566591 h 925619"/>
              <a:gd name="connsiteX0-33" fmla="*/ 283295 w 970498"/>
              <a:gd name="connsiteY0-34" fmla="*/ 213173 h 925619"/>
              <a:gd name="connsiteX1-35" fmla="*/ 471224 w 970498"/>
              <a:gd name="connsiteY1-36" fmla="*/ 0 h 925619"/>
              <a:gd name="connsiteX2-37" fmla="*/ 611469 w 970498"/>
              <a:gd name="connsiteY2-38" fmla="*/ 311345 h 925619"/>
              <a:gd name="connsiteX3-39" fmla="*/ 970498 w 970498"/>
              <a:gd name="connsiteY3-40" fmla="*/ 535737 h 925619"/>
              <a:gd name="connsiteX4-41" fmla="*/ 538542 w 970498"/>
              <a:gd name="connsiteY4-42" fmla="*/ 925619 h 925619"/>
              <a:gd name="connsiteX5-43" fmla="*/ 0 w 970498"/>
              <a:gd name="connsiteY5-44" fmla="*/ 852692 h 925619"/>
              <a:gd name="connsiteX6-45" fmla="*/ 41769 w 970498"/>
              <a:gd name="connsiteY6-46" fmla="*/ 395289 h 925619"/>
              <a:gd name="connsiteX7-47" fmla="*/ 415126 w 970498"/>
              <a:gd name="connsiteY7-48" fmla="*/ 566591 h 925619"/>
              <a:gd name="connsiteX0-49" fmla="*/ 283295 w 970498"/>
              <a:gd name="connsiteY0-50" fmla="*/ 213173 h 925619"/>
              <a:gd name="connsiteX1-51" fmla="*/ 471224 w 970498"/>
              <a:gd name="connsiteY1-52" fmla="*/ 0 h 925619"/>
              <a:gd name="connsiteX2-53" fmla="*/ 611469 w 970498"/>
              <a:gd name="connsiteY2-54" fmla="*/ 311345 h 925619"/>
              <a:gd name="connsiteX3-55" fmla="*/ 970498 w 970498"/>
              <a:gd name="connsiteY3-56" fmla="*/ 535737 h 925619"/>
              <a:gd name="connsiteX4-57" fmla="*/ 538542 w 970498"/>
              <a:gd name="connsiteY4-58" fmla="*/ 925619 h 925619"/>
              <a:gd name="connsiteX5-59" fmla="*/ 0 w 970498"/>
              <a:gd name="connsiteY5-60" fmla="*/ 852692 h 925619"/>
              <a:gd name="connsiteX6-61" fmla="*/ 41769 w 970498"/>
              <a:gd name="connsiteY6-62" fmla="*/ 395289 h 925619"/>
              <a:gd name="connsiteX7-63" fmla="*/ 415126 w 970498"/>
              <a:gd name="connsiteY7-64" fmla="*/ 566591 h 925619"/>
              <a:gd name="connsiteX0-65" fmla="*/ 283295 w 970498"/>
              <a:gd name="connsiteY0-66" fmla="*/ 213173 h 925619"/>
              <a:gd name="connsiteX1-67" fmla="*/ 471224 w 970498"/>
              <a:gd name="connsiteY1-68" fmla="*/ 0 h 925619"/>
              <a:gd name="connsiteX2-69" fmla="*/ 611469 w 970498"/>
              <a:gd name="connsiteY2-70" fmla="*/ 311345 h 925619"/>
              <a:gd name="connsiteX3-71" fmla="*/ 970498 w 970498"/>
              <a:gd name="connsiteY3-72" fmla="*/ 535737 h 925619"/>
              <a:gd name="connsiteX4-73" fmla="*/ 538542 w 970498"/>
              <a:gd name="connsiteY4-74" fmla="*/ 925619 h 925619"/>
              <a:gd name="connsiteX5-75" fmla="*/ 0 w 970498"/>
              <a:gd name="connsiteY5-76" fmla="*/ 852692 h 925619"/>
              <a:gd name="connsiteX6-77" fmla="*/ 41769 w 970498"/>
              <a:gd name="connsiteY6-78" fmla="*/ 395289 h 925619"/>
              <a:gd name="connsiteX7-79" fmla="*/ 415126 w 970498"/>
              <a:gd name="connsiteY7-80" fmla="*/ 566591 h 925619"/>
              <a:gd name="connsiteX0-81" fmla="*/ 283295 w 970498"/>
              <a:gd name="connsiteY0-82" fmla="*/ 213173 h 925619"/>
              <a:gd name="connsiteX1-83" fmla="*/ 471224 w 970498"/>
              <a:gd name="connsiteY1-84" fmla="*/ 0 h 925619"/>
              <a:gd name="connsiteX2-85" fmla="*/ 611469 w 970498"/>
              <a:gd name="connsiteY2-86" fmla="*/ 311345 h 925619"/>
              <a:gd name="connsiteX3-87" fmla="*/ 970498 w 970498"/>
              <a:gd name="connsiteY3-88" fmla="*/ 535737 h 925619"/>
              <a:gd name="connsiteX4-89" fmla="*/ 538542 w 970498"/>
              <a:gd name="connsiteY4-90" fmla="*/ 925619 h 925619"/>
              <a:gd name="connsiteX5-91" fmla="*/ 0 w 970498"/>
              <a:gd name="connsiteY5-92" fmla="*/ 852692 h 925619"/>
              <a:gd name="connsiteX6-93" fmla="*/ 41769 w 970498"/>
              <a:gd name="connsiteY6-94" fmla="*/ 395289 h 925619"/>
              <a:gd name="connsiteX7-95" fmla="*/ 379321 w 970498"/>
              <a:gd name="connsiteY7-96" fmla="*/ 599641 h 925619"/>
              <a:gd name="connsiteX0-97" fmla="*/ 283295 w 970498"/>
              <a:gd name="connsiteY0-98" fmla="*/ 213173 h 925619"/>
              <a:gd name="connsiteX1-99" fmla="*/ 471224 w 970498"/>
              <a:gd name="connsiteY1-100" fmla="*/ 0 h 925619"/>
              <a:gd name="connsiteX2-101" fmla="*/ 611469 w 970498"/>
              <a:gd name="connsiteY2-102" fmla="*/ 311345 h 925619"/>
              <a:gd name="connsiteX3-103" fmla="*/ 970498 w 970498"/>
              <a:gd name="connsiteY3-104" fmla="*/ 535737 h 925619"/>
              <a:gd name="connsiteX4-105" fmla="*/ 538542 w 970498"/>
              <a:gd name="connsiteY4-106" fmla="*/ 925619 h 925619"/>
              <a:gd name="connsiteX5-107" fmla="*/ 0 w 970498"/>
              <a:gd name="connsiteY5-108" fmla="*/ 852692 h 925619"/>
              <a:gd name="connsiteX6-109" fmla="*/ 41769 w 970498"/>
              <a:gd name="connsiteY6-110" fmla="*/ 395289 h 925619"/>
              <a:gd name="connsiteX7-111" fmla="*/ 379321 w 970498"/>
              <a:gd name="connsiteY7-112" fmla="*/ 599641 h 925619"/>
              <a:gd name="connsiteX0-113" fmla="*/ 344345 w 1031548"/>
              <a:gd name="connsiteY0-114" fmla="*/ 213173 h 925619"/>
              <a:gd name="connsiteX1-115" fmla="*/ 532274 w 1031548"/>
              <a:gd name="connsiteY1-116" fmla="*/ 0 h 925619"/>
              <a:gd name="connsiteX2-117" fmla="*/ 672519 w 1031548"/>
              <a:gd name="connsiteY2-118" fmla="*/ 311345 h 925619"/>
              <a:gd name="connsiteX3-119" fmla="*/ 1031548 w 1031548"/>
              <a:gd name="connsiteY3-120" fmla="*/ 535737 h 925619"/>
              <a:gd name="connsiteX4-121" fmla="*/ 599592 w 1031548"/>
              <a:gd name="connsiteY4-122" fmla="*/ 925619 h 925619"/>
              <a:gd name="connsiteX5-123" fmla="*/ 61050 w 1031548"/>
              <a:gd name="connsiteY5-124" fmla="*/ 852692 h 925619"/>
              <a:gd name="connsiteX6-125" fmla="*/ 102819 w 1031548"/>
              <a:gd name="connsiteY6-126" fmla="*/ 395289 h 925619"/>
              <a:gd name="connsiteX7-127" fmla="*/ 440371 w 1031548"/>
              <a:gd name="connsiteY7-128" fmla="*/ 599641 h 925619"/>
              <a:gd name="connsiteX0-129" fmla="*/ 344345 w 1031548"/>
              <a:gd name="connsiteY0-130" fmla="*/ 213173 h 925619"/>
              <a:gd name="connsiteX1-131" fmla="*/ 532274 w 1031548"/>
              <a:gd name="connsiteY1-132" fmla="*/ 0 h 925619"/>
              <a:gd name="connsiteX2-133" fmla="*/ 672519 w 1031548"/>
              <a:gd name="connsiteY2-134" fmla="*/ 311345 h 925619"/>
              <a:gd name="connsiteX3-135" fmla="*/ 1031548 w 1031548"/>
              <a:gd name="connsiteY3-136" fmla="*/ 535737 h 925619"/>
              <a:gd name="connsiteX4-137" fmla="*/ 599592 w 1031548"/>
              <a:gd name="connsiteY4-138" fmla="*/ 925619 h 925619"/>
              <a:gd name="connsiteX5-139" fmla="*/ 61050 w 1031548"/>
              <a:gd name="connsiteY5-140" fmla="*/ 852692 h 925619"/>
              <a:gd name="connsiteX6-141" fmla="*/ 102819 w 1031548"/>
              <a:gd name="connsiteY6-142" fmla="*/ 395289 h 925619"/>
              <a:gd name="connsiteX7-143" fmla="*/ 440371 w 1031548"/>
              <a:gd name="connsiteY7-144" fmla="*/ 599641 h 925619"/>
              <a:gd name="connsiteX0-145" fmla="*/ 347877 w 1035080"/>
              <a:gd name="connsiteY0-146" fmla="*/ 213173 h 925619"/>
              <a:gd name="connsiteX1-147" fmla="*/ 535806 w 1035080"/>
              <a:gd name="connsiteY1-148" fmla="*/ 0 h 925619"/>
              <a:gd name="connsiteX2-149" fmla="*/ 676051 w 1035080"/>
              <a:gd name="connsiteY2-150" fmla="*/ 311345 h 925619"/>
              <a:gd name="connsiteX3-151" fmla="*/ 1035080 w 1035080"/>
              <a:gd name="connsiteY3-152" fmla="*/ 535737 h 925619"/>
              <a:gd name="connsiteX4-153" fmla="*/ 603124 w 1035080"/>
              <a:gd name="connsiteY4-154" fmla="*/ 925619 h 925619"/>
              <a:gd name="connsiteX5-155" fmla="*/ 53565 w 1035080"/>
              <a:gd name="connsiteY5-156" fmla="*/ 871971 h 925619"/>
              <a:gd name="connsiteX6-157" fmla="*/ 106351 w 1035080"/>
              <a:gd name="connsiteY6-158" fmla="*/ 395289 h 925619"/>
              <a:gd name="connsiteX7-159" fmla="*/ 443903 w 1035080"/>
              <a:gd name="connsiteY7-160" fmla="*/ 599641 h 925619"/>
              <a:gd name="connsiteX0-161" fmla="*/ 375671 w 1062874"/>
              <a:gd name="connsiteY0-162" fmla="*/ 213173 h 925619"/>
              <a:gd name="connsiteX1-163" fmla="*/ 563600 w 1062874"/>
              <a:gd name="connsiteY1-164" fmla="*/ 0 h 925619"/>
              <a:gd name="connsiteX2-165" fmla="*/ 703845 w 1062874"/>
              <a:gd name="connsiteY2-166" fmla="*/ 311345 h 925619"/>
              <a:gd name="connsiteX3-167" fmla="*/ 1062874 w 1062874"/>
              <a:gd name="connsiteY3-168" fmla="*/ 535737 h 925619"/>
              <a:gd name="connsiteX4-169" fmla="*/ 630918 w 1062874"/>
              <a:gd name="connsiteY4-170" fmla="*/ 925619 h 925619"/>
              <a:gd name="connsiteX5-171" fmla="*/ 81359 w 1062874"/>
              <a:gd name="connsiteY5-172" fmla="*/ 871971 h 925619"/>
              <a:gd name="connsiteX6-173" fmla="*/ 134145 w 1062874"/>
              <a:gd name="connsiteY6-174" fmla="*/ 395289 h 925619"/>
              <a:gd name="connsiteX7-175" fmla="*/ 471697 w 1062874"/>
              <a:gd name="connsiteY7-176" fmla="*/ 599641 h 925619"/>
              <a:gd name="connsiteX0-177" fmla="*/ 375671 w 1062874"/>
              <a:gd name="connsiteY0-178" fmla="*/ 213173 h 973239"/>
              <a:gd name="connsiteX1-179" fmla="*/ 563600 w 1062874"/>
              <a:gd name="connsiteY1-180" fmla="*/ 0 h 973239"/>
              <a:gd name="connsiteX2-181" fmla="*/ 703845 w 1062874"/>
              <a:gd name="connsiteY2-182" fmla="*/ 311345 h 973239"/>
              <a:gd name="connsiteX3-183" fmla="*/ 1062874 w 1062874"/>
              <a:gd name="connsiteY3-184" fmla="*/ 535737 h 973239"/>
              <a:gd name="connsiteX4-185" fmla="*/ 630918 w 1062874"/>
              <a:gd name="connsiteY4-186" fmla="*/ 925619 h 973239"/>
              <a:gd name="connsiteX5-187" fmla="*/ 81359 w 1062874"/>
              <a:gd name="connsiteY5-188" fmla="*/ 871971 h 973239"/>
              <a:gd name="connsiteX6-189" fmla="*/ 134145 w 1062874"/>
              <a:gd name="connsiteY6-190" fmla="*/ 395289 h 973239"/>
              <a:gd name="connsiteX7-191" fmla="*/ 471697 w 1062874"/>
              <a:gd name="connsiteY7-192" fmla="*/ 599641 h 973239"/>
              <a:gd name="connsiteX0-193" fmla="*/ 375671 w 1062874"/>
              <a:gd name="connsiteY0-194" fmla="*/ 213173 h 973239"/>
              <a:gd name="connsiteX1-195" fmla="*/ 563600 w 1062874"/>
              <a:gd name="connsiteY1-196" fmla="*/ 0 h 973239"/>
              <a:gd name="connsiteX2-197" fmla="*/ 703845 w 1062874"/>
              <a:gd name="connsiteY2-198" fmla="*/ 311345 h 973239"/>
              <a:gd name="connsiteX3-199" fmla="*/ 1062874 w 1062874"/>
              <a:gd name="connsiteY3-200" fmla="*/ 535737 h 973239"/>
              <a:gd name="connsiteX4-201" fmla="*/ 606130 w 1062874"/>
              <a:gd name="connsiteY4-202" fmla="*/ 925619 h 973239"/>
              <a:gd name="connsiteX5-203" fmla="*/ 81359 w 1062874"/>
              <a:gd name="connsiteY5-204" fmla="*/ 871971 h 973239"/>
              <a:gd name="connsiteX6-205" fmla="*/ 134145 w 1062874"/>
              <a:gd name="connsiteY6-206" fmla="*/ 395289 h 973239"/>
              <a:gd name="connsiteX7-207" fmla="*/ 471697 w 1062874"/>
              <a:gd name="connsiteY7-208" fmla="*/ 599641 h 973239"/>
              <a:gd name="connsiteX0-209" fmla="*/ 375671 w 1062874"/>
              <a:gd name="connsiteY0-210" fmla="*/ 213173 h 979036"/>
              <a:gd name="connsiteX1-211" fmla="*/ 563600 w 1062874"/>
              <a:gd name="connsiteY1-212" fmla="*/ 0 h 979036"/>
              <a:gd name="connsiteX2-213" fmla="*/ 703845 w 1062874"/>
              <a:gd name="connsiteY2-214" fmla="*/ 311345 h 979036"/>
              <a:gd name="connsiteX3-215" fmla="*/ 1062874 w 1062874"/>
              <a:gd name="connsiteY3-216" fmla="*/ 535737 h 979036"/>
              <a:gd name="connsiteX4-217" fmla="*/ 597867 w 1062874"/>
              <a:gd name="connsiteY4-218" fmla="*/ 942144 h 979036"/>
              <a:gd name="connsiteX5-219" fmla="*/ 81359 w 1062874"/>
              <a:gd name="connsiteY5-220" fmla="*/ 871971 h 979036"/>
              <a:gd name="connsiteX6-221" fmla="*/ 134145 w 1062874"/>
              <a:gd name="connsiteY6-222" fmla="*/ 395289 h 979036"/>
              <a:gd name="connsiteX7-223" fmla="*/ 471697 w 1062874"/>
              <a:gd name="connsiteY7-224" fmla="*/ 599641 h 979036"/>
              <a:gd name="connsiteX0-225" fmla="*/ 375671 w 1062874"/>
              <a:gd name="connsiteY0-226" fmla="*/ 213173 h 1049379"/>
              <a:gd name="connsiteX1-227" fmla="*/ 563600 w 1062874"/>
              <a:gd name="connsiteY1-228" fmla="*/ 0 h 1049379"/>
              <a:gd name="connsiteX2-229" fmla="*/ 703845 w 1062874"/>
              <a:gd name="connsiteY2-230" fmla="*/ 311345 h 1049379"/>
              <a:gd name="connsiteX3-231" fmla="*/ 1062874 w 1062874"/>
              <a:gd name="connsiteY3-232" fmla="*/ 535737 h 1049379"/>
              <a:gd name="connsiteX4-233" fmla="*/ 597867 w 1062874"/>
              <a:gd name="connsiteY4-234" fmla="*/ 942144 h 1049379"/>
              <a:gd name="connsiteX5-235" fmla="*/ 81359 w 1062874"/>
              <a:gd name="connsiteY5-236" fmla="*/ 871971 h 1049379"/>
              <a:gd name="connsiteX6-237" fmla="*/ 134145 w 1062874"/>
              <a:gd name="connsiteY6-238" fmla="*/ 395289 h 1049379"/>
              <a:gd name="connsiteX7-239" fmla="*/ 471697 w 1062874"/>
              <a:gd name="connsiteY7-240" fmla="*/ 599641 h 1049379"/>
              <a:gd name="connsiteX0-241" fmla="*/ 375671 w 1062874"/>
              <a:gd name="connsiteY0-242" fmla="*/ 213173 h 1049379"/>
              <a:gd name="connsiteX1-243" fmla="*/ 563600 w 1062874"/>
              <a:gd name="connsiteY1-244" fmla="*/ 0 h 1049379"/>
              <a:gd name="connsiteX2-245" fmla="*/ 703845 w 1062874"/>
              <a:gd name="connsiteY2-246" fmla="*/ 311345 h 1049379"/>
              <a:gd name="connsiteX3-247" fmla="*/ 1062874 w 1062874"/>
              <a:gd name="connsiteY3-248" fmla="*/ 535737 h 1049379"/>
              <a:gd name="connsiteX4-249" fmla="*/ 597867 w 1062874"/>
              <a:gd name="connsiteY4-250" fmla="*/ 942144 h 1049379"/>
              <a:gd name="connsiteX5-251" fmla="*/ 81359 w 1062874"/>
              <a:gd name="connsiteY5-252" fmla="*/ 871971 h 1049379"/>
              <a:gd name="connsiteX6-253" fmla="*/ 134145 w 1062874"/>
              <a:gd name="connsiteY6-254" fmla="*/ 395289 h 1049379"/>
              <a:gd name="connsiteX7-255" fmla="*/ 471697 w 1062874"/>
              <a:gd name="connsiteY7-256" fmla="*/ 599641 h 1049379"/>
              <a:gd name="connsiteX0-257" fmla="*/ 375671 w 1062874"/>
              <a:gd name="connsiteY0-258" fmla="*/ 213173 h 1049379"/>
              <a:gd name="connsiteX1-259" fmla="*/ 563600 w 1062874"/>
              <a:gd name="connsiteY1-260" fmla="*/ 0 h 1049379"/>
              <a:gd name="connsiteX2-261" fmla="*/ 703845 w 1062874"/>
              <a:gd name="connsiteY2-262" fmla="*/ 311345 h 1049379"/>
              <a:gd name="connsiteX3-263" fmla="*/ 1062874 w 1062874"/>
              <a:gd name="connsiteY3-264" fmla="*/ 535737 h 1049379"/>
              <a:gd name="connsiteX4-265" fmla="*/ 597867 w 1062874"/>
              <a:gd name="connsiteY4-266" fmla="*/ 942144 h 1049379"/>
              <a:gd name="connsiteX5-267" fmla="*/ 81359 w 1062874"/>
              <a:gd name="connsiteY5-268" fmla="*/ 871971 h 1049379"/>
              <a:gd name="connsiteX6-269" fmla="*/ 134145 w 1062874"/>
              <a:gd name="connsiteY6-270" fmla="*/ 395289 h 1049379"/>
              <a:gd name="connsiteX7-271" fmla="*/ 471697 w 1062874"/>
              <a:gd name="connsiteY7-272" fmla="*/ 599641 h 1049379"/>
              <a:gd name="connsiteX0-273" fmla="*/ 375671 w 1062874"/>
              <a:gd name="connsiteY0-274" fmla="*/ 213173 h 1033999"/>
              <a:gd name="connsiteX1-275" fmla="*/ 563600 w 1062874"/>
              <a:gd name="connsiteY1-276" fmla="*/ 0 h 1033999"/>
              <a:gd name="connsiteX2-277" fmla="*/ 703845 w 1062874"/>
              <a:gd name="connsiteY2-278" fmla="*/ 311345 h 1033999"/>
              <a:gd name="connsiteX3-279" fmla="*/ 1062874 w 1062874"/>
              <a:gd name="connsiteY3-280" fmla="*/ 535737 h 1033999"/>
              <a:gd name="connsiteX4-281" fmla="*/ 597867 w 1062874"/>
              <a:gd name="connsiteY4-282" fmla="*/ 942144 h 1033999"/>
              <a:gd name="connsiteX5-283" fmla="*/ 81359 w 1062874"/>
              <a:gd name="connsiteY5-284" fmla="*/ 871971 h 1033999"/>
              <a:gd name="connsiteX6-285" fmla="*/ 134145 w 1062874"/>
              <a:gd name="connsiteY6-286" fmla="*/ 395289 h 1033999"/>
              <a:gd name="connsiteX7-287" fmla="*/ 471697 w 1062874"/>
              <a:gd name="connsiteY7-288" fmla="*/ 599641 h 1033999"/>
              <a:gd name="connsiteX0-289" fmla="*/ 363975 w 1051178"/>
              <a:gd name="connsiteY0-290" fmla="*/ 213173 h 1033999"/>
              <a:gd name="connsiteX1-291" fmla="*/ 551904 w 1051178"/>
              <a:gd name="connsiteY1-292" fmla="*/ 0 h 1033999"/>
              <a:gd name="connsiteX2-293" fmla="*/ 692149 w 1051178"/>
              <a:gd name="connsiteY2-294" fmla="*/ 311345 h 1033999"/>
              <a:gd name="connsiteX3-295" fmla="*/ 1051178 w 1051178"/>
              <a:gd name="connsiteY3-296" fmla="*/ 535737 h 1033999"/>
              <a:gd name="connsiteX4-297" fmla="*/ 586171 w 1051178"/>
              <a:gd name="connsiteY4-298" fmla="*/ 942144 h 1033999"/>
              <a:gd name="connsiteX5-299" fmla="*/ 69663 w 1051178"/>
              <a:gd name="connsiteY5-300" fmla="*/ 871971 h 1033999"/>
              <a:gd name="connsiteX6-301" fmla="*/ 122449 w 1051178"/>
              <a:gd name="connsiteY6-302" fmla="*/ 395289 h 1033999"/>
              <a:gd name="connsiteX7-303" fmla="*/ 460001 w 1051178"/>
              <a:gd name="connsiteY7-304" fmla="*/ 599641 h 1033999"/>
              <a:gd name="connsiteX0-305" fmla="*/ 363975 w 1051178"/>
              <a:gd name="connsiteY0-306" fmla="*/ 213173 h 1030327"/>
              <a:gd name="connsiteX1-307" fmla="*/ 551904 w 1051178"/>
              <a:gd name="connsiteY1-308" fmla="*/ 0 h 1030327"/>
              <a:gd name="connsiteX2-309" fmla="*/ 692149 w 1051178"/>
              <a:gd name="connsiteY2-310" fmla="*/ 311345 h 1030327"/>
              <a:gd name="connsiteX3-311" fmla="*/ 1051178 w 1051178"/>
              <a:gd name="connsiteY3-312" fmla="*/ 535737 h 1030327"/>
              <a:gd name="connsiteX4-313" fmla="*/ 613713 w 1051178"/>
              <a:gd name="connsiteY4-314" fmla="*/ 936636 h 1030327"/>
              <a:gd name="connsiteX5-315" fmla="*/ 69663 w 1051178"/>
              <a:gd name="connsiteY5-316" fmla="*/ 871971 h 1030327"/>
              <a:gd name="connsiteX6-317" fmla="*/ 122449 w 1051178"/>
              <a:gd name="connsiteY6-318" fmla="*/ 395289 h 1030327"/>
              <a:gd name="connsiteX7-319" fmla="*/ 460001 w 1051178"/>
              <a:gd name="connsiteY7-320" fmla="*/ 599641 h 1030327"/>
              <a:gd name="connsiteX0-321" fmla="*/ 363975 w 1051178"/>
              <a:gd name="connsiteY0-322" fmla="*/ 213173 h 1030327"/>
              <a:gd name="connsiteX1-323" fmla="*/ 551904 w 1051178"/>
              <a:gd name="connsiteY1-324" fmla="*/ 0 h 1030327"/>
              <a:gd name="connsiteX2-325" fmla="*/ 692149 w 1051178"/>
              <a:gd name="connsiteY2-326" fmla="*/ 311345 h 1030327"/>
              <a:gd name="connsiteX3-327" fmla="*/ 1051178 w 1051178"/>
              <a:gd name="connsiteY3-328" fmla="*/ 535737 h 1030327"/>
              <a:gd name="connsiteX4-329" fmla="*/ 613713 w 1051178"/>
              <a:gd name="connsiteY4-330" fmla="*/ 936636 h 1030327"/>
              <a:gd name="connsiteX5-331" fmla="*/ 69663 w 1051178"/>
              <a:gd name="connsiteY5-332" fmla="*/ 871971 h 1030327"/>
              <a:gd name="connsiteX6-333" fmla="*/ 122449 w 1051178"/>
              <a:gd name="connsiteY6-334" fmla="*/ 395289 h 1030327"/>
              <a:gd name="connsiteX7-335" fmla="*/ 460001 w 1051178"/>
              <a:gd name="connsiteY7-336" fmla="*/ 599641 h 1030327"/>
              <a:gd name="connsiteX0-337" fmla="*/ 363975 w 1034653"/>
              <a:gd name="connsiteY0-338" fmla="*/ 213173 h 1030327"/>
              <a:gd name="connsiteX1-339" fmla="*/ 551904 w 1034653"/>
              <a:gd name="connsiteY1-340" fmla="*/ 0 h 1030327"/>
              <a:gd name="connsiteX2-341" fmla="*/ 692149 w 1034653"/>
              <a:gd name="connsiteY2-342" fmla="*/ 311345 h 1030327"/>
              <a:gd name="connsiteX3-343" fmla="*/ 1034653 w 1034653"/>
              <a:gd name="connsiteY3-344" fmla="*/ 538491 h 1030327"/>
              <a:gd name="connsiteX4-345" fmla="*/ 613713 w 1034653"/>
              <a:gd name="connsiteY4-346" fmla="*/ 936636 h 1030327"/>
              <a:gd name="connsiteX5-347" fmla="*/ 69663 w 1034653"/>
              <a:gd name="connsiteY5-348" fmla="*/ 871971 h 1030327"/>
              <a:gd name="connsiteX6-349" fmla="*/ 122449 w 1034653"/>
              <a:gd name="connsiteY6-350" fmla="*/ 395289 h 1030327"/>
              <a:gd name="connsiteX7-351" fmla="*/ 460001 w 1034653"/>
              <a:gd name="connsiteY7-352" fmla="*/ 599641 h 1030327"/>
              <a:gd name="connsiteX0-353" fmla="*/ 363975 w 1037690"/>
              <a:gd name="connsiteY0-354" fmla="*/ 213173 h 1030327"/>
              <a:gd name="connsiteX1-355" fmla="*/ 551904 w 1037690"/>
              <a:gd name="connsiteY1-356" fmla="*/ 0 h 1030327"/>
              <a:gd name="connsiteX2-357" fmla="*/ 692149 w 1037690"/>
              <a:gd name="connsiteY2-358" fmla="*/ 311345 h 1030327"/>
              <a:gd name="connsiteX3-359" fmla="*/ 1034653 w 1037690"/>
              <a:gd name="connsiteY3-360" fmla="*/ 538491 h 1030327"/>
              <a:gd name="connsiteX4-361" fmla="*/ 613713 w 1037690"/>
              <a:gd name="connsiteY4-362" fmla="*/ 936636 h 1030327"/>
              <a:gd name="connsiteX5-363" fmla="*/ 69663 w 1037690"/>
              <a:gd name="connsiteY5-364" fmla="*/ 871971 h 1030327"/>
              <a:gd name="connsiteX6-365" fmla="*/ 122449 w 1037690"/>
              <a:gd name="connsiteY6-366" fmla="*/ 395289 h 1030327"/>
              <a:gd name="connsiteX7-367" fmla="*/ 460001 w 1037690"/>
              <a:gd name="connsiteY7-368" fmla="*/ 599641 h 1030327"/>
              <a:gd name="connsiteX0-369" fmla="*/ 363975 w 1037917"/>
              <a:gd name="connsiteY0-370" fmla="*/ 213173 h 1030327"/>
              <a:gd name="connsiteX1-371" fmla="*/ 551904 w 1037917"/>
              <a:gd name="connsiteY1-372" fmla="*/ 0 h 1030327"/>
              <a:gd name="connsiteX2-373" fmla="*/ 692149 w 1037917"/>
              <a:gd name="connsiteY2-374" fmla="*/ 311345 h 1030327"/>
              <a:gd name="connsiteX3-375" fmla="*/ 1034653 w 1037917"/>
              <a:gd name="connsiteY3-376" fmla="*/ 538491 h 1030327"/>
              <a:gd name="connsiteX4-377" fmla="*/ 613713 w 1037917"/>
              <a:gd name="connsiteY4-378" fmla="*/ 936636 h 1030327"/>
              <a:gd name="connsiteX5-379" fmla="*/ 69663 w 1037917"/>
              <a:gd name="connsiteY5-380" fmla="*/ 871971 h 1030327"/>
              <a:gd name="connsiteX6-381" fmla="*/ 122449 w 1037917"/>
              <a:gd name="connsiteY6-382" fmla="*/ 395289 h 1030327"/>
              <a:gd name="connsiteX7-383" fmla="*/ 460001 w 1037917"/>
              <a:gd name="connsiteY7-384" fmla="*/ 599641 h 1030327"/>
              <a:gd name="connsiteX0-385" fmla="*/ 363975 w 1046257"/>
              <a:gd name="connsiteY0-386" fmla="*/ 213173 h 1030327"/>
              <a:gd name="connsiteX1-387" fmla="*/ 551904 w 1046257"/>
              <a:gd name="connsiteY1-388" fmla="*/ 0 h 1030327"/>
              <a:gd name="connsiteX2-389" fmla="*/ 692149 w 1046257"/>
              <a:gd name="connsiteY2-390" fmla="*/ 311345 h 1030327"/>
              <a:gd name="connsiteX3-391" fmla="*/ 1034653 w 1046257"/>
              <a:gd name="connsiteY3-392" fmla="*/ 538491 h 1030327"/>
              <a:gd name="connsiteX4-393" fmla="*/ 613713 w 1046257"/>
              <a:gd name="connsiteY4-394" fmla="*/ 936636 h 1030327"/>
              <a:gd name="connsiteX5-395" fmla="*/ 69663 w 1046257"/>
              <a:gd name="connsiteY5-396" fmla="*/ 871971 h 1030327"/>
              <a:gd name="connsiteX6-397" fmla="*/ 122449 w 1046257"/>
              <a:gd name="connsiteY6-398" fmla="*/ 395289 h 1030327"/>
              <a:gd name="connsiteX7-399" fmla="*/ 460001 w 1046257"/>
              <a:gd name="connsiteY7-400" fmla="*/ 599641 h 1030327"/>
              <a:gd name="connsiteX0-401" fmla="*/ 363975 w 1046257"/>
              <a:gd name="connsiteY0-402" fmla="*/ 213173 h 1030327"/>
              <a:gd name="connsiteX1-403" fmla="*/ 551904 w 1046257"/>
              <a:gd name="connsiteY1-404" fmla="*/ 0 h 1030327"/>
              <a:gd name="connsiteX2-405" fmla="*/ 692149 w 1046257"/>
              <a:gd name="connsiteY2-406" fmla="*/ 311345 h 1030327"/>
              <a:gd name="connsiteX3-407" fmla="*/ 1034653 w 1046257"/>
              <a:gd name="connsiteY3-408" fmla="*/ 538491 h 1030327"/>
              <a:gd name="connsiteX4-409" fmla="*/ 613713 w 1046257"/>
              <a:gd name="connsiteY4-410" fmla="*/ 936636 h 1030327"/>
              <a:gd name="connsiteX5-411" fmla="*/ 69663 w 1046257"/>
              <a:gd name="connsiteY5-412" fmla="*/ 871971 h 1030327"/>
              <a:gd name="connsiteX6-413" fmla="*/ 122449 w 1046257"/>
              <a:gd name="connsiteY6-414" fmla="*/ 395289 h 1030327"/>
              <a:gd name="connsiteX7-415" fmla="*/ 460001 w 1046257"/>
              <a:gd name="connsiteY7-416" fmla="*/ 599641 h 1030327"/>
              <a:gd name="connsiteX0-417" fmla="*/ 363975 w 1041370"/>
              <a:gd name="connsiteY0-418" fmla="*/ 213173 h 1030327"/>
              <a:gd name="connsiteX1-419" fmla="*/ 551904 w 1041370"/>
              <a:gd name="connsiteY1-420" fmla="*/ 0 h 1030327"/>
              <a:gd name="connsiteX2-421" fmla="*/ 692149 w 1041370"/>
              <a:gd name="connsiteY2-422" fmla="*/ 311345 h 1030327"/>
              <a:gd name="connsiteX3-423" fmla="*/ 1034653 w 1041370"/>
              <a:gd name="connsiteY3-424" fmla="*/ 538491 h 1030327"/>
              <a:gd name="connsiteX4-425" fmla="*/ 613713 w 1041370"/>
              <a:gd name="connsiteY4-426" fmla="*/ 936636 h 1030327"/>
              <a:gd name="connsiteX5-427" fmla="*/ 69663 w 1041370"/>
              <a:gd name="connsiteY5-428" fmla="*/ 871971 h 1030327"/>
              <a:gd name="connsiteX6-429" fmla="*/ 122449 w 1041370"/>
              <a:gd name="connsiteY6-430" fmla="*/ 395289 h 1030327"/>
              <a:gd name="connsiteX7-431" fmla="*/ 460001 w 1041370"/>
              <a:gd name="connsiteY7-432" fmla="*/ 599641 h 1030327"/>
              <a:gd name="connsiteX0-433" fmla="*/ 363975 w 1041370"/>
              <a:gd name="connsiteY0-434" fmla="*/ 213173 h 1030327"/>
              <a:gd name="connsiteX1-435" fmla="*/ 551904 w 1041370"/>
              <a:gd name="connsiteY1-436" fmla="*/ 0 h 1030327"/>
              <a:gd name="connsiteX2-437" fmla="*/ 692149 w 1041370"/>
              <a:gd name="connsiteY2-438" fmla="*/ 311345 h 1030327"/>
              <a:gd name="connsiteX3-439" fmla="*/ 1034653 w 1041370"/>
              <a:gd name="connsiteY3-440" fmla="*/ 538491 h 1030327"/>
              <a:gd name="connsiteX4-441" fmla="*/ 613713 w 1041370"/>
              <a:gd name="connsiteY4-442" fmla="*/ 936636 h 1030327"/>
              <a:gd name="connsiteX5-443" fmla="*/ 69663 w 1041370"/>
              <a:gd name="connsiteY5-444" fmla="*/ 871971 h 1030327"/>
              <a:gd name="connsiteX6-445" fmla="*/ 122449 w 1041370"/>
              <a:gd name="connsiteY6-446" fmla="*/ 395289 h 1030327"/>
              <a:gd name="connsiteX7-447" fmla="*/ 460001 w 1041370"/>
              <a:gd name="connsiteY7-448" fmla="*/ 599641 h 1030327"/>
              <a:gd name="connsiteX0-449" fmla="*/ 363975 w 1041370"/>
              <a:gd name="connsiteY0-450" fmla="*/ 213173 h 1030327"/>
              <a:gd name="connsiteX1-451" fmla="*/ 551904 w 1041370"/>
              <a:gd name="connsiteY1-452" fmla="*/ 0 h 1030327"/>
              <a:gd name="connsiteX2-453" fmla="*/ 672870 w 1041370"/>
              <a:gd name="connsiteY2-454" fmla="*/ 311345 h 1030327"/>
              <a:gd name="connsiteX3-455" fmla="*/ 1034653 w 1041370"/>
              <a:gd name="connsiteY3-456" fmla="*/ 538491 h 1030327"/>
              <a:gd name="connsiteX4-457" fmla="*/ 613713 w 1041370"/>
              <a:gd name="connsiteY4-458" fmla="*/ 936636 h 1030327"/>
              <a:gd name="connsiteX5-459" fmla="*/ 69663 w 1041370"/>
              <a:gd name="connsiteY5-460" fmla="*/ 871971 h 1030327"/>
              <a:gd name="connsiteX6-461" fmla="*/ 122449 w 1041370"/>
              <a:gd name="connsiteY6-462" fmla="*/ 395289 h 1030327"/>
              <a:gd name="connsiteX7-463" fmla="*/ 460001 w 1041370"/>
              <a:gd name="connsiteY7-464" fmla="*/ 599641 h 1030327"/>
              <a:gd name="connsiteX0-465" fmla="*/ 363975 w 1041370"/>
              <a:gd name="connsiteY0-466" fmla="*/ 213173 h 1030327"/>
              <a:gd name="connsiteX1-467" fmla="*/ 551904 w 1041370"/>
              <a:gd name="connsiteY1-468" fmla="*/ 0 h 1030327"/>
              <a:gd name="connsiteX2-469" fmla="*/ 672870 w 1041370"/>
              <a:gd name="connsiteY2-470" fmla="*/ 311345 h 1030327"/>
              <a:gd name="connsiteX3-471" fmla="*/ 1034653 w 1041370"/>
              <a:gd name="connsiteY3-472" fmla="*/ 538491 h 1030327"/>
              <a:gd name="connsiteX4-473" fmla="*/ 613713 w 1041370"/>
              <a:gd name="connsiteY4-474" fmla="*/ 936636 h 1030327"/>
              <a:gd name="connsiteX5-475" fmla="*/ 69663 w 1041370"/>
              <a:gd name="connsiteY5-476" fmla="*/ 871971 h 1030327"/>
              <a:gd name="connsiteX6-477" fmla="*/ 122449 w 1041370"/>
              <a:gd name="connsiteY6-478" fmla="*/ 395289 h 1030327"/>
              <a:gd name="connsiteX7-479" fmla="*/ 460001 w 1041370"/>
              <a:gd name="connsiteY7-480" fmla="*/ 599641 h 1030327"/>
              <a:gd name="connsiteX0-481" fmla="*/ 363975 w 1041370"/>
              <a:gd name="connsiteY0-482" fmla="*/ 213173 h 1030327"/>
              <a:gd name="connsiteX1-483" fmla="*/ 551904 w 1041370"/>
              <a:gd name="connsiteY1-484" fmla="*/ 0 h 1030327"/>
              <a:gd name="connsiteX2-485" fmla="*/ 672870 w 1041370"/>
              <a:gd name="connsiteY2-486" fmla="*/ 311345 h 1030327"/>
              <a:gd name="connsiteX3-487" fmla="*/ 1034653 w 1041370"/>
              <a:gd name="connsiteY3-488" fmla="*/ 538491 h 1030327"/>
              <a:gd name="connsiteX4-489" fmla="*/ 613713 w 1041370"/>
              <a:gd name="connsiteY4-490" fmla="*/ 936636 h 1030327"/>
              <a:gd name="connsiteX5-491" fmla="*/ 69663 w 1041370"/>
              <a:gd name="connsiteY5-492" fmla="*/ 871971 h 1030327"/>
              <a:gd name="connsiteX6-493" fmla="*/ 122449 w 1041370"/>
              <a:gd name="connsiteY6-494" fmla="*/ 395289 h 1030327"/>
              <a:gd name="connsiteX7-495" fmla="*/ 460001 w 1041370"/>
              <a:gd name="connsiteY7-496" fmla="*/ 599641 h 1030327"/>
              <a:gd name="connsiteX0-497" fmla="*/ 363975 w 1041370"/>
              <a:gd name="connsiteY0-498" fmla="*/ 213173 h 1030327"/>
              <a:gd name="connsiteX1-499" fmla="*/ 551904 w 1041370"/>
              <a:gd name="connsiteY1-500" fmla="*/ 0 h 1030327"/>
              <a:gd name="connsiteX2-501" fmla="*/ 672870 w 1041370"/>
              <a:gd name="connsiteY2-502" fmla="*/ 311345 h 1030327"/>
              <a:gd name="connsiteX3-503" fmla="*/ 1034653 w 1041370"/>
              <a:gd name="connsiteY3-504" fmla="*/ 538491 h 1030327"/>
              <a:gd name="connsiteX4-505" fmla="*/ 613713 w 1041370"/>
              <a:gd name="connsiteY4-506" fmla="*/ 936636 h 1030327"/>
              <a:gd name="connsiteX5-507" fmla="*/ 69663 w 1041370"/>
              <a:gd name="connsiteY5-508" fmla="*/ 871971 h 1030327"/>
              <a:gd name="connsiteX6-509" fmla="*/ 122449 w 1041370"/>
              <a:gd name="connsiteY6-510" fmla="*/ 395289 h 1030327"/>
              <a:gd name="connsiteX7-511" fmla="*/ 460001 w 1041370"/>
              <a:gd name="connsiteY7-512" fmla="*/ 599641 h 1030327"/>
              <a:gd name="connsiteX0-513" fmla="*/ 363975 w 1041370"/>
              <a:gd name="connsiteY0-514" fmla="*/ 213173 h 1030327"/>
              <a:gd name="connsiteX1-515" fmla="*/ 551904 w 1041370"/>
              <a:gd name="connsiteY1-516" fmla="*/ 0 h 1030327"/>
              <a:gd name="connsiteX2-517" fmla="*/ 675624 w 1041370"/>
              <a:gd name="connsiteY2-518" fmla="*/ 300328 h 1030327"/>
              <a:gd name="connsiteX3-519" fmla="*/ 1034653 w 1041370"/>
              <a:gd name="connsiteY3-520" fmla="*/ 538491 h 1030327"/>
              <a:gd name="connsiteX4-521" fmla="*/ 613713 w 1041370"/>
              <a:gd name="connsiteY4-522" fmla="*/ 936636 h 1030327"/>
              <a:gd name="connsiteX5-523" fmla="*/ 69663 w 1041370"/>
              <a:gd name="connsiteY5-524" fmla="*/ 871971 h 1030327"/>
              <a:gd name="connsiteX6-525" fmla="*/ 122449 w 1041370"/>
              <a:gd name="connsiteY6-526" fmla="*/ 395289 h 1030327"/>
              <a:gd name="connsiteX7-527" fmla="*/ 460001 w 1041370"/>
              <a:gd name="connsiteY7-528" fmla="*/ 599641 h 1030327"/>
              <a:gd name="connsiteX0-529" fmla="*/ 363975 w 1041370"/>
              <a:gd name="connsiteY0-530" fmla="*/ 213173 h 1030327"/>
              <a:gd name="connsiteX1-531" fmla="*/ 551904 w 1041370"/>
              <a:gd name="connsiteY1-532" fmla="*/ 0 h 1030327"/>
              <a:gd name="connsiteX2-533" fmla="*/ 675624 w 1041370"/>
              <a:gd name="connsiteY2-534" fmla="*/ 300328 h 1030327"/>
              <a:gd name="connsiteX3-535" fmla="*/ 1034653 w 1041370"/>
              <a:gd name="connsiteY3-536" fmla="*/ 538491 h 1030327"/>
              <a:gd name="connsiteX4-537" fmla="*/ 613713 w 1041370"/>
              <a:gd name="connsiteY4-538" fmla="*/ 936636 h 1030327"/>
              <a:gd name="connsiteX5-539" fmla="*/ 69663 w 1041370"/>
              <a:gd name="connsiteY5-540" fmla="*/ 871971 h 1030327"/>
              <a:gd name="connsiteX6-541" fmla="*/ 122449 w 1041370"/>
              <a:gd name="connsiteY6-542" fmla="*/ 395289 h 1030327"/>
              <a:gd name="connsiteX7-543" fmla="*/ 460001 w 1041370"/>
              <a:gd name="connsiteY7-544" fmla="*/ 599641 h 1030327"/>
              <a:gd name="connsiteX0-545" fmla="*/ 363975 w 1041370"/>
              <a:gd name="connsiteY0-546" fmla="*/ 213173 h 1030327"/>
              <a:gd name="connsiteX1-547" fmla="*/ 551904 w 1041370"/>
              <a:gd name="connsiteY1-548" fmla="*/ 0 h 1030327"/>
              <a:gd name="connsiteX2-549" fmla="*/ 675624 w 1041370"/>
              <a:gd name="connsiteY2-550" fmla="*/ 300328 h 1030327"/>
              <a:gd name="connsiteX3-551" fmla="*/ 1034653 w 1041370"/>
              <a:gd name="connsiteY3-552" fmla="*/ 538491 h 1030327"/>
              <a:gd name="connsiteX4-553" fmla="*/ 613713 w 1041370"/>
              <a:gd name="connsiteY4-554" fmla="*/ 936636 h 1030327"/>
              <a:gd name="connsiteX5-555" fmla="*/ 69663 w 1041370"/>
              <a:gd name="connsiteY5-556" fmla="*/ 871971 h 1030327"/>
              <a:gd name="connsiteX6-557" fmla="*/ 122449 w 1041370"/>
              <a:gd name="connsiteY6-558" fmla="*/ 395289 h 1030327"/>
              <a:gd name="connsiteX7-559" fmla="*/ 460001 w 1041370"/>
              <a:gd name="connsiteY7-560" fmla="*/ 599641 h 1030327"/>
              <a:gd name="connsiteX0-561" fmla="*/ 363975 w 1041370"/>
              <a:gd name="connsiteY0-562" fmla="*/ 213173 h 1030327"/>
              <a:gd name="connsiteX1-563" fmla="*/ 551904 w 1041370"/>
              <a:gd name="connsiteY1-564" fmla="*/ 0 h 1030327"/>
              <a:gd name="connsiteX2-565" fmla="*/ 675624 w 1041370"/>
              <a:gd name="connsiteY2-566" fmla="*/ 300328 h 1030327"/>
              <a:gd name="connsiteX3-567" fmla="*/ 1034653 w 1041370"/>
              <a:gd name="connsiteY3-568" fmla="*/ 538491 h 1030327"/>
              <a:gd name="connsiteX4-569" fmla="*/ 613713 w 1041370"/>
              <a:gd name="connsiteY4-570" fmla="*/ 936636 h 1030327"/>
              <a:gd name="connsiteX5-571" fmla="*/ 69663 w 1041370"/>
              <a:gd name="connsiteY5-572" fmla="*/ 871971 h 1030327"/>
              <a:gd name="connsiteX6-573" fmla="*/ 122449 w 1041370"/>
              <a:gd name="connsiteY6-574" fmla="*/ 395289 h 1030327"/>
              <a:gd name="connsiteX7-575" fmla="*/ 460001 w 1041370"/>
              <a:gd name="connsiteY7-576" fmla="*/ 599641 h 1030327"/>
              <a:gd name="connsiteX0-577" fmla="*/ 363975 w 1041370"/>
              <a:gd name="connsiteY0-578" fmla="*/ 213830 h 1030984"/>
              <a:gd name="connsiteX1-579" fmla="*/ 551904 w 1041370"/>
              <a:gd name="connsiteY1-580" fmla="*/ 657 h 1030984"/>
              <a:gd name="connsiteX2-581" fmla="*/ 675624 w 1041370"/>
              <a:gd name="connsiteY2-582" fmla="*/ 300985 h 1030984"/>
              <a:gd name="connsiteX3-583" fmla="*/ 1034653 w 1041370"/>
              <a:gd name="connsiteY3-584" fmla="*/ 539148 h 1030984"/>
              <a:gd name="connsiteX4-585" fmla="*/ 613713 w 1041370"/>
              <a:gd name="connsiteY4-586" fmla="*/ 937293 h 1030984"/>
              <a:gd name="connsiteX5-587" fmla="*/ 69663 w 1041370"/>
              <a:gd name="connsiteY5-588" fmla="*/ 872628 h 1030984"/>
              <a:gd name="connsiteX6-589" fmla="*/ 122449 w 1041370"/>
              <a:gd name="connsiteY6-590" fmla="*/ 395946 h 1030984"/>
              <a:gd name="connsiteX7-591" fmla="*/ 460001 w 1041370"/>
              <a:gd name="connsiteY7-592" fmla="*/ 600298 h 1030984"/>
              <a:gd name="connsiteX0-593" fmla="*/ 363975 w 1041370"/>
              <a:gd name="connsiteY0-594" fmla="*/ 213830 h 1030984"/>
              <a:gd name="connsiteX1-595" fmla="*/ 551904 w 1041370"/>
              <a:gd name="connsiteY1-596" fmla="*/ 657 h 1030984"/>
              <a:gd name="connsiteX2-597" fmla="*/ 675624 w 1041370"/>
              <a:gd name="connsiteY2-598" fmla="*/ 300985 h 1030984"/>
              <a:gd name="connsiteX3-599" fmla="*/ 1034653 w 1041370"/>
              <a:gd name="connsiteY3-600" fmla="*/ 539148 h 1030984"/>
              <a:gd name="connsiteX4-601" fmla="*/ 613713 w 1041370"/>
              <a:gd name="connsiteY4-602" fmla="*/ 937293 h 1030984"/>
              <a:gd name="connsiteX5-603" fmla="*/ 69663 w 1041370"/>
              <a:gd name="connsiteY5-604" fmla="*/ 872628 h 1030984"/>
              <a:gd name="connsiteX6-605" fmla="*/ 122449 w 1041370"/>
              <a:gd name="connsiteY6-606" fmla="*/ 395946 h 1030984"/>
              <a:gd name="connsiteX7-607" fmla="*/ 460001 w 1041370"/>
              <a:gd name="connsiteY7-608" fmla="*/ 600298 h 1030984"/>
              <a:gd name="connsiteX0-609" fmla="*/ 363975 w 1041370"/>
              <a:gd name="connsiteY0-610" fmla="*/ 213830 h 1030984"/>
              <a:gd name="connsiteX1-611" fmla="*/ 551904 w 1041370"/>
              <a:gd name="connsiteY1-612" fmla="*/ 657 h 1030984"/>
              <a:gd name="connsiteX2-613" fmla="*/ 675624 w 1041370"/>
              <a:gd name="connsiteY2-614" fmla="*/ 300985 h 1030984"/>
              <a:gd name="connsiteX3-615" fmla="*/ 1034653 w 1041370"/>
              <a:gd name="connsiteY3-616" fmla="*/ 539148 h 1030984"/>
              <a:gd name="connsiteX4-617" fmla="*/ 613713 w 1041370"/>
              <a:gd name="connsiteY4-618" fmla="*/ 937293 h 1030984"/>
              <a:gd name="connsiteX5-619" fmla="*/ 69663 w 1041370"/>
              <a:gd name="connsiteY5-620" fmla="*/ 872628 h 1030984"/>
              <a:gd name="connsiteX6-621" fmla="*/ 122449 w 1041370"/>
              <a:gd name="connsiteY6-622" fmla="*/ 395946 h 1030984"/>
              <a:gd name="connsiteX7-623" fmla="*/ 460001 w 1041370"/>
              <a:gd name="connsiteY7-624" fmla="*/ 600298 h 1030984"/>
              <a:gd name="connsiteX0-625" fmla="*/ 363975 w 1041370"/>
              <a:gd name="connsiteY0-626" fmla="*/ 213270 h 1030424"/>
              <a:gd name="connsiteX1-627" fmla="*/ 551904 w 1041370"/>
              <a:gd name="connsiteY1-628" fmla="*/ 97 h 1030424"/>
              <a:gd name="connsiteX2-629" fmla="*/ 675624 w 1041370"/>
              <a:gd name="connsiteY2-630" fmla="*/ 300425 h 1030424"/>
              <a:gd name="connsiteX3-631" fmla="*/ 1034653 w 1041370"/>
              <a:gd name="connsiteY3-632" fmla="*/ 538588 h 1030424"/>
              <a:gd name="connsiteX4-633" fmla="*/ 613713 w 1041370"/>
              <a:gd name="connsiteY4-634" fmla="*/ 936733 h 1030424"/>
              <a:gd name="connsiteX5-635" fmla="*/ 69663 w 1041370"/>
              <a:gd name="connsiteY5-636" fmla="*/ 872068 h 1030424"/>
              <a:gd name="connsiteX6-637" fmla="*/ 122449 w 1041370"/>
              <a:gd name="connsiteY6-638" fmla="*/ 395386 h 1030424"/>
              <a:gd name="connsiteX7-639" fmla="*/ 460001 w 1041370"/>
              <a:gd name="connsiteY7-640" fmla="*/ 599738 h 1030424"/>
              <a:gd name="connsiteX0-641" fmla="*/ 363975 w 1041370"/>
              <a:gd name="connsiteY0-642" fmla="*/ 213173 h 1030327"/>
              <a:gd name="connsiteX1-643" fmla="*/ 551904 w 1041370"/>
              <a:gd name="connsiteY1-644" fmla="*/ 0 h 1030327"/>
              <a:gd name="connsiteX2-645" fmla="*/ 675624 w 1041370"/>
              <a:gd name="connsiteY2-646" fmla="*/ 300328 h 1030327"/>
              <a:gd name="connsiteX3-647" fmla="*/ 1034653 w 1041370"/>
              <a:gd name="connsiteY3-648" fmla="*/ 538491 h 1030327"/>
              <a:gd name="connsiteX4-649" fmla="*/ 613713 w 1041370"/>
              <a:gd name="connsiteY4-650" fmla="*/ 936636 h 1030327"/>
              <a:gd name="connsiteX5-651" fmla="*/ 69663 w 1041370"/>
              <a:gd name="connsiteY5-652" fmla="*/ 871971 h 1030327"/>
              <a:gd name="connsiteX6-653" fmla="*/ 122449 w 1041370"/>
              <a:gd name="connsiteY6-654" fmla="*/ 395289 h 1030327"/>
              <a:gd name="connsiteX7-655" fmla="*/ 460001 w 1041370"/>
              <a:gd name="connsiteY7-656" fmla="*/ 599641 h 1030327"/>
              <a:gd name="connsiteX0-657" fmla="*/ 363975 w 1041370"/>
              <a:gd name="connsiteY0-658" fmla="*/ 213173 h 1030327"/>
              <a:gd name="connsiteX1-659" fmla="*/ 551904 w 1041370"/>
              <a:gd name="connsiteY1-660" fmla="*/ 0 h 1030327"/>
              <a:gd name="connsiteX2-661" fmla="*/ 675624 w 1041370"/>
              <a:gd name="connsiteY2-662" fmla="*/ 300328 h 1030327"/>
              <a:gd name="connsiteX3-663" fmla="*/ 1034653 w 1041370"/>
              <a:gd name="connsiteY3-664" fmla="*/ 538491 h 1030327"/>
              <a:gd name="connsiteX4-665" fmla="*/ 613713 w 1041370"/>
              <a:gd name="connsiteY4-666" fmla="*/ 936636 h 1030327"/>
              <a:gd name="connsiteX5-667" fmla="*/ 69663 w 1041370"/>
              <a:gd name="connsiteY5-668" fmla="*/ 871971 h 1030327"/>
              <a:gd name="connsiteX6-669" fmla="*/ 122449 w 1041370"/>
              <a:gd name="connsiteY6-670" fmla="*/ 395289 h 1030327"/>
              <a:gd name="connsiteX7-671" fmla="*/ 460001 w 1041370"/>
              <a:gd name="connsiteY7-672" fmla="*/ 599641 h 1030327"/>
              <a:gd name="connsiteX0-673" fmla="*/ 408043 w 1041370"/>
              <a:gd name="connsiteY0-674" fmla="*/ 237961 h 1030327"/>
              <a:gd name="connsiteX1-675" fmla="*/ 551904 w 1041370"/>
              <a:gd name="connsiteY1-676" fmla="*/ 0 h 1030327"/>
              <a:gd name="connsiteX2-677" fmla="*/ 675624 w 1041370"/>
              <a:gd name="connsiteY2-678" fmla="*/ 300328 h 1030327"/>
              <a:gd name="connsiteX3-679" fmla="*/ 1034653 w 1041370"/>
              <a:gd name="connsiteY3-680" fmla="*/ 538491 h 1030327"/>
              <a:gd name="connsiteX4-681" fmla="*/ 613713 w 1041370"/>
              <a:gd name="connsiteY4-682" fmla="*/ 936636 h 1030327"/>
              <a:gd name="connsiteX5-683" fmla="*/ 69663 w 1041370"/>
              <a:gd name="connsiteY5-684" fmla="*/ 871971 h 1030327"/>
              <a:gd name="connsiteX6-685" fmla="*/ 122449 w 1041370"/>
              <a:gd name="connsiteY6-686" fmla="*/ 395289 h 1030327"/>
              <a:gd name="connsiteX7-687" fmla="*/ 460001 w 1041370"/>
              <a:gd name="connsiteY7-688" fmla="*/ 599641 h 1030327"/>
              <a:gd name="connsiteX0-689" fmla="*/ 408043 w 1041370"/>
              <a:gd name="connsiteY0-690" fmla="*/ 237961 h 1030327"/>
              <a:gd name="connsiteX1-691" fmla="*/ 551904 w 1041370"/>
              <a:gd name="connsiteY1-692" fmla="*/ 0 h 1030327"/>
              <a:gd name="connsiteX2-693" fmla="*/ 675624 w 1041370"/>
              <a:gd name="connsiteY2-694" fmla="*/ 300328 h 1030327"/>
              <a:gd name="connsiteX3-695" fmla="*/ 1034653 w 1041370"/>
              <a:gd name="connsiteY3-696" fmla="*/ 538491 h 1030327"/>
              <a:gd name="connsiteX4-697" fmla="*/ 613713 w 1041370"/>
              <a:gd name="connsiteY4-698" fmla="*/ 936636 h 1030327"/>
              <a:gd name="connsiteX5-699" fmla="*/ 69663 w 1041370"/>
              <a:gd name="connsiteY5-700" fmla="*/ 871971 h 1030327"/>
              <a:gd name="connsiteX6-701" fmla="*/ 122449 w 1041370"/>
              <a:gd name="connsiteY6-702" fmla="*/ 395289 h 1030327"/>
              <a:gd name="connsiteX7-703" fmla="*/ 460001 w 1041370"/>
              <a:gd name="connsiteY7-704" fmla="*/ 599641 h 1030327"/>
              <a:gd name="connsiteX0-705" fmla="*/ 408043 w 1041370"/>
              <a:gd name="connsiteY0-706" fmla="*/ 237961 h 1030327"/>
              <a:gd name="connsiteX1-707" fmla="*/ 551904 w 1041370"/>
              <a:gd name="connsiteY1-708" fmla="*/ 0 h 1030327"/>
              <a:gd name="connsiteX2-709" fmla="*/ 675624 w 1041370"/>
              <a:gd name="connsiteY2-710" fmla="*/ 300328 h 1030327"/>
              <a:gd name="connsiteX3-711" fmla="*/ 1034653 w 1041370"/>
              <a:gd name="connsiteY3-712" fmla="*/ 538491 h 1030327"/>
              <a:gd name="connsiteX4-713" fmla="*/ 613713 w 1041370"/>
              <a:gd name="connsiteY4-714" fmla="*/ 936636 h 1030327"/>
              <a:gd name="connsiteX5-715" fmla="*/ 69663 w 1041370"/>
              <a:gd name="connsiteY5-716" fmla="*/ 871971 h 1030327"/>
              <a:gd name="connsiteX6-717" fmla="*/ 122449 w 1041370"/>
              <a:gd name="connsiteY6-718" fmla="*/ 395289 h 1030327"/>
              <a:gd name="connsiteX7-719" fmla="*/ 460001 w 1041370"/>
              <a:gd name="connsiteY7-720" fmla="*/ 599641 h 1030327"/>
              <a:gd name="connsiteX0-721" fmla="*/ 408043 w 1041370"/>
              <a:gd name="connsiteY0-722" fmla="*/ 237961 h 1030327"/>
              <a:gd name="connsiteX1-723" fmla="*/ 551904 w 1041370"/>
              <a:gd name="connsiteY1-724" fmla="*/ 0 h 1030327"/>
              <a:gd name="connsiteX2-725" fmla="*/ 675624 w 1041370"/>
              <a:gd name="connsiteY2-726" fmla="*/ 300328 h 1030327"/>
              <a:gd name="connsiteX3-727" fmla="*/ 1034653 w 1041370"/>
              <a:gd name="connsiteY3-728" fmla="*/ 538491 h 1030327"/>
              <a:gd name="connsiteX4-729" fmla="*/ 613713 w 1041370"/>
              <a:gd name="connsiteY4-730" fmla="*/ 936636 h 1030327"/>
              <a:gd name="connsiteX5-731" fmla="*/ 69663 w 1041370"/>
              <a:gd name="connsiteY5-732" fmla="*/ 871971 h 1030327"/>
              <a:gd name="connsiteX6-733" fmla="*/ 122449 w 1041370"/>
              <a:gd name="connsiteY6-734" fmla="*/ 395289 h 1030327"/>
              <a:gd name="connsiteX7-735" fmla="*/ 460001 w 1041370"/>
              <a:gd name="connsiteY7-736" fmla="*/ 599641 h 1030327"/>
              <a:gd name="connsiteX0-737" fmla="*/ 408043 w 1041370"/>
              <a:gd name="connsiteY0-738" fmla="*/ 237961 h 1030327"/>
              <a:gd name="connsiteX1-739" fmla="*/ 551904 w 1041370"/>
              <a:gd name="connsiteY1-740" fmla="*/ 0 h 1030327"/>
              <a:gd name="connsiteX2-741" fmla="*/ 675624 w 1041370"/>
              <a:gd name="connsiteY2-742" fmla="*/ 300328 h 1030327"/>
              <a:gd name="connsiteX3-743" fmla="*/ 1034653 w 1041370"/>
              <a:gd name="connsiteY3-744" fmla="*/ 538491 h 1030327"/>
              <a:gd name="connsiteX4-745" fmla="*/ 613713 w 1041370"/>
              <a:gd name="connsiteY4-746" fmla="*/ 936636 h 1030327"/>
              <a:gd name="connsiteX5-747" fmla="*/ 69663 w 1041370"/>
              <a:gd name="connsiteY5-748" fmla="*/ 871971 h 1030327"/>
              <a:gd name="connsiteX6-749" fmla="*/ 122449 w 1041370"/>
              <a:gd name="connsiteY6-750" fmla="*/ 395289 h 1030327"/>
              <a:gd name="connsiteX7-751" fmla="*/ 415934 w 1041370"/>
              <a:gd name="connsiteY7-752" fmla="*/ 693285 h 1030327"/>
              <a:gd name="connsiteX0-753" fmla="*/ 408043 w 1041370"/>
              <a:gd name="connsiteY0-754" fmla="*/ 237961 h 1030327"/>
              <a:gd name="connsiteX1-755" fmla="*/ 551904 w 1041370"/>
              <a:gd name="connsiteY1-756" fmla="*/ 0 h 1030327"/>
              <a:gd name="connsiteX2-757" fmla="*/ 675624 w 1041370"/>
              <a:gd name="connsiteY2-758" fmla="*/ 300328 h 1030327"/>
              <a:gd name="connsiteX3-759" fmla="*/ 1034653 w 1041370"/>
              <a:gd name="connsiteY3-760" fmla="*/ 538491 h 1030327"/>
              <a:gd name="connsiteX4-761" fmla="*/ 613713 w 1041370"/>
              <a:gd name="connsiteY4-762" fmla="*/ 936636 h 1030327"/>
              <a:gd name="connsiteX5-763" fmla="*/ 69663 w 1041370"/>
              <a:gd name="connsiteY5-764" fmla="*/ 871971 h 1030327"/>
              <a:gd name="connsiteX6-765" fmla="*/ 122449 w 1041370"/>
              <a:gd name="connsiteY6-766" fmla="*/ 395289 h 1030327"/>
              <a:gd name="connsiteX7-767" fmla="*/ 415934 w 1041370"/>
              <a:gd name="connsiteY7-768" fmla="*/ 693285 h 1030327"/>
              <a:gd name="connsiteX0-769" fmla="*/ 408043 w 1041370"/>
              <a:gd name="connsiteY0-770" fmla="*/ 237961 h 1030327"/>
              <a:gd name="connsiteX1-771" fmla="*/ 551904 w 1041370"/>
              <a:gd name="connsiteY1-772" fmla="*/ 0 h 1030327"/>
              <a:gd name="connsiteX2-773" fmla="*/ 675624 w 1041370"/>
              <a:gd name="connsiteY2-774" fmla="*/ 300328 h 1030327"/>
              <a:gd name="connsiteX3-775" fmla="*/ 1034653 w 1041370"/>
              <a:gd name="connsiteY3-776" fmla="*/ 538491 h 1030327"/>
              <a:gd name="connsiteX4-777" fmla="*/ 613713 w 1041370"/>
              <a:gd name="connsiteY4-778" fmla="*/ 936636 h 1030327"/>
              <a:gd name="connsiteX5-779" fmla="*/ 69663 w 1041370"/>
              <a:gd name="connsiteY5-780" fmla="*/ 871971 h 1030327"/>
              <a:gd name="connsiteX6-781" fmla="*/ 122449 w 1041370"/>
              <a:gd name="connsiteY6-782" fmla="*/ 395289 h 1030327"/>
              <a:gd name="connsiteX7-783" fmla="*/ 415934 w 1041370"/>
              <a:gd name="connsiteY7-784" fmla="*/ 693285 h 1030327"/>
              <a:gd name="connsiteX0-785" fmla="*/ 408043 w 1041370"/>
              <a:gd name="connsiteY0-786" fmla="*/ 237961 h 1030327"/>
              <a:gd name="connsiteX1-787" fmla="*/ 551904 w 1041370"/>
              <a:gd name="connsiteY1-788" fmla="*/ 0 h 1030327"/>
              <a:gd name="connsiteX2-789" fmla="*/ 675624 w 1041370"/>
              <a:gd name="connsiteY2-790" fmla="*/ 300328 h 1030327"/>
              <a:gd name="connsiteX3-791" fmla="*/ 1034653 w 1041370"/>
              <a:gd name="connsiteY3-792" fmla="*/ 538491 h 1030327"/>
              <a:gd name="connsiteX4-793" fmla="*/ 613713 w 1041370"/>
              <a:gd name="connsiteY4-794" fmla="*/ 936636 h 1030327"/>
              <a:gd name="connsiteX5-795" fmla="*/ 69663 w 1041370"/>
              <a:gd name="connsiteY5-796" fmla="*/ 871971 h 1030327"/>
              <a:gd name="connsiteX6-797" fmla="*/ 122449 w 1041370"/>
              <a:gd name="connsiteY6-798" fmla="*/ 395289 h 1030327"/>
              <a:gd name="connsiteX7-799" fmla="*/ 407671 w 1041370"/>
              <a:gd name="connsiteY7-800" fmla="*/ 709810 h 1030327"/>
              <a:gd name="connsiteX0-801" fmla="*/ 408043 w 1041370"/>
              <a:gd name="connsiteY0-802" fmla="*/ 237961 h 1030327"/>
              <a:gd name="connsiteX1-803" fmla="*/ 551904 w 1041370"/>
              <a:gd name="connsiteY1-804" fmla="*/ 0 h 1030327"/>
              <a:gd name="connsiteX2-805" fmla="*/ 675624 w 1041370"/>
              <a:gd name="connsiteY2-806" fmla="*/ 300328 h 1030327"/>
              <a:gd name="connsiteX3-807" fmla="*/ 1034653 w 1041370"/>
              <a:gd name="connsiteY3-808" fmla="*/ 538491 h 1030327"/>
              <a:gd name="connsiteX4-809" fmla="*/ 613713 w 1041370"/>
              <a:gd name="connsiteY4-810" fmla="*/ 936636 h 1030327"/>
              <a:gd name="connsiteX5-811" fmla="*/ 69663 w 1041370"/>
              <a:gd name="connsiteY5-812" fmla="*/ 871971 h 1030327"/>
              <a:gd name="connsiteX6-813" fmla="*/ 122449 w 1041370"/>
              <a:gd name="connsiteY6-814" fmla="*/ 395289 h 1030327"/>
              <a:gd name="connsiteX7-815" fmla="*/ 407671 w 1041370"/>
              <a:gd name="connsiteY7-816" fmla="*/ 709810 h 1030327"/>
              <a:gd name="connsiteX0-817" fmla="*/ 408043 w 1041370"/>
              <a:gd name="connsiteY0-818" fmla="*/ 237961 h 1030327"/>
              <a:gd name="connsiteX1-819" fmla="*/ 551904 w 1041370"/>
              <a:gd name="connsiteY1-820" fmla="*/ 0 h 1030327"/>
              <a:gd name="connsiteX2-821" fmla="*/ 675624 w 1041370"/>
              <a:gd name="connsiteY2-822" fmla="*/ 300328 h 1030327"/>
              <a:gd name="connsiteX3-823" fmla="*/ 1034653 w 1041370"/>
              <a:gd name="connsiteY3-824" fmla="*/ 538491 h 1030327"/>
              <a:gd name="connsiteX4-825" fmla="*/ 613713 w 1041370"/>
              <a:gd name="connsiteY4-826" fmla="*/ 936636 h 1030327"/>
              <a:gd name="connsiteX5-827" fmla="*/ 69663 w 1041370"/>
              <a:gd name="connsiteY5-828" fmla="*/ 871971 h 1030327"/>
              <a:gd name="connsiteX6-829" fmla="*/ 122449 w 1041370"/>
              <a:gd name="connsiteY6-830" fmla="*/ 395289 h 1030327"/>
              <a:gd name="connsiteX7-831" fmla="*/ 407671 w 1041370"/>
              <a:gd name="connsiteY7-832" fmla="*/ 709810 h 1030327"/>
              <a:gd name="connsiteX0-833" fmla="*/ 408043 w 1041266"/>
              <a:gd name="connsiteY0-834" fmla="*/ 237961 h 1016230"/>
              <a:gd name="connsiteX1-835" fmla="*/ 551904 w 1041266"/>
              <a:gd name="connsiteY1-836" fmla="*/ 0 h 1016230"/>
              <a:gd name="connsiteX2-837" fmla="*/ 675624 w 1041266"/>
              <a:gd name="connsiteY2-838" fmla="*/ 300328 h 1016230"/>
              <a:gd name="connsiteX3-839" fmla="*/ 1034653 w 1041266"/>
              <a:gd name="connsiteY3-840" fmla="*/ 538491 h 1016230"/>
              <a:gd name="connsiteX4-841" fmla="*/ 610959 w 1041266"/>
              <a:gd name="connsiteY4-842" fmla="*/ 914602 h 1016230"/>
              <a:gd name="connsiteX5-843" fmla="*/ 69663 w 1041266"/>
              <a:gd name="connsiteY5-844" fmla="*/ 871971 h 1016230"/>
              <a:gd name="connsiteX6-845" fmla="*/ 122449 w 1041266"/>
              <a:gd name="connsiteY6-846" fmla="*/ 395289 h 1016230"/>
              <a:gd name="connsiteX7-847" fmla="*/ 407671 w 1041266"/>
              <a:gd name="connsiteY7-848" fmla="*/ 709810 h 1016230"/>
              <a:gd name="connsiteX0-849" fmla="*/ 408043 w 1042386"/>
              <a:gd name="connsiteY0-850" fmla="*/ 237961 h 1016230"/>
              <a:gd name="connsiteX1-851" fmla="*/ 551904 w 1042386"/>
              <a:gd name="connsiteY1-852" fmla="*/ 0 h 1016230"/>
              <a:gd name="connsiteX2-853" fmla="*/ 675624 w 1042386"/>
              <a:gd name="connsiteY2-854" fmla="*/ 300328 h 1016230"/>
              <a:gd name="connsiteX3-855" fmla="*/ 1034653 w 1042386"/>
              <a:gd name="connsiteY3-856" fmla="*/ 538491 h 1016230"/>
              <a:gd name="connsiteX4-857" fmla="*/ 610959 w 1042386"/>
              <a:gd name="connsiteY4-858" fmla="*/ 914602 h 1016230"/>
              <a:gd name="connsiteX5-859" fmla="*/ 69663 w 1042386"/>
              <a:gd name="connsiteY5-860" fmla="*/ 871971 h 1016230"/>
              <a:gd name="connsiteX6-861" fmla="*/ 122449 w 1042386"/>
              <a:gd name="connsiteY6-862" fmla="*/ 395289 h 1016230"/>
              <a:gd name="connsiteX7-863" fmla="*/ 407671 w 1042386"/>
              <a:gd name="connsiteY7-864" fmla="*/ 709810 h 1016230"/>
              <a:gd name="connsiteX0-865" fmla="*/ 408043 w 1042386"/>
              <a:gd name="connsiteY0-866" fmla="*/ 237961 h 1031503"/>
              <a:gd name="connsiteX1-867" fmla="*/ 551904 w 1042386"/>
              <a:gd name="connsiteY1-868" fmla="*/ 0 h 1031503"/>
              <a:gd name="connsiteX2-869" fmla="*/ 675624 w 1042386"/>
              <a:gd name="connsiteY2-870" fmla="*/ 300328 h 1031503"/>
              <a:gd name="connsiteX3-871" fmla="*/ 1034653 w 1042386"/>
              <a:gd name="connsiteY3-872" fmla="*/ 538491 h 1031503"/>
              <a:gd name="connsiteX4-873" fmla="*/ 610959 w 1042386"/>
              <a:gd name="connsiteY4-874" fmla="*/ 914602 h 1031503"/>
              <a:gd name="connsiteX5-875" fmla="*/ 69663 w 1042386"/>
              <a:gd name="connsiteY5-876" fmla="*/ 871971 h 1031503"/>
              <a:gd name="connsiteX6-877" fmla="*/ 122449 w 1042386"/>
              <a:gd name="connsiteY6-878" fmla="*/ 395289 h 1031503"/>
              <a:gd name="connsiteX7-879" fmla="*/ 407671 w 1042386"/>
              <a:gd name="connsiteY7-880" fmla="*/ 709810 h 1031503"/>
              <a:gd name="connsiteX0-881" fmla="*/ 408043 w 1040983"/>
              <a:gd name="connsiteY0-882" fmla="*/ 237961 h 1031503"/>
              <a:gd name="connsiteX1-883" fmla="*/ 551904 w 1040983"/>
              <a:gd name="connsiteY1-884" fmla="*/ 0 h 1031503"/>
              <a:gd name="connsiteX2-885" fmla="*/ 675624 w 1040983"/>
              <a:gd name="connsiteY2-886" fmla="*/ 300328 h 1031503"/>
              <a:gd name="connsiteX3-887" fmla="*/ 1034653 w 1040983"/>
              <a:gd name="connsiteY3-888" fmla="*/ 538491 h 1031503"/>
              <a:gd name="connsiteX4-889" fmla="*/ 610959 w 1040983"/>
              <a:gd name="connsiteY4-890" fmla="*/ 914602 h 1031503"/>
              <a:gd name="connsiteX5-891" fmla="*/ 69663 w 1040983"/>
              <a:gd name="connsiteY5-892" fmla="*/ 871971 h 1031503"/>
              <a:gd name="connsiteX6-893" fmla="*/ 122449 w 1040983"/>
              <a:gd name="connsiteY6-894" fmla="*/ 395289 h 1031503"/>
              <a:gd name="connsiteX7-895" fmla="*/ 407671 w 1040983"/>
              <a:gd name="connsiteY7-896" fmla="*/ 709810 h 1031503"/>
              <a:gd name="connsiteX0-897" fmla="*/ 408043 w 1040983"/>
              <a:gd name="connsiteY0-898" fmla="*/ 237961 h 1036239"/>
              <a:gd name="connsiteX1-899" fmla="*/ 551904 w 1040983"/>
              <a:gd name="connsiteY1-900" fmla="*/ 0 h 1036239"/>
              <a:gd name="connsiteX2-901" fmla="*/ 675624 w 1040983"/>
              <a:gd name="connsiteY2-902" fmla="*/ 300328 h 1036239"/>
              <a:gd name="connsiteX3-903" fmla="*/ 1034653 w 1040983"/>
              <a:gd name="connsiteY3-904" fmla="*/ 538491 h 1036239"/>
              <a:gd name="connsiteX4-905" fmla="*/ 610959 w 1040983"/>
              <a:gd name="connsiteY4-906" fmla="*/ 914602 h 1036239"/>
              <a:gd name="connsiteX5-907" fmla="*/ 69663 w 1040983"/>
              <a:gd name="connsiteY5-908" fmla="*/ 871971 h 1036239"/>
              <a:gd name="connsiteX6-909" fmla="*/ 122449 w 1040983"/>
              <a:gd name="connsiteY6-910" fmla="*/ 395289 h 1036239"/>
              <a:gd name="connsiteX7-911" fmla="*/ 407671 w 1040983"/>
              <a:gd name="connsiteY7-912" fmla="*/ 709810 h 1036239"/>
              <a:gd name="connsiteX0-913" fmla="*/ 408043 w 1040106"/>
              <a:gd name="connsiteY0-914" fmla="*/ 237961 h 1036239"/>
              <a:gd name="connsiteX1-915" fmla="*/ 551904 w 1040106"/>
              <a:gd name="connsiteY1-916" fmla="*/ 0 h 1036239"/>
              <a:gd name="connsiteX2-917" fmla="*/ 675624 w 1040106"/>
              <a:gd name="connsiteY2-918" fmla="*/ 300328 h 1036239"/>
              <a:gd name="connsiteX3-919" fmla="*/ 1034653 w 1040106"/>
              <a:gd name="connsiteY3-920" fmla="*/ 538491 h 1036239"/>
              <a:gd name="connsiteX4-921" fmla="*/ 610959 w 1040106"/>
              <a:gd name="connsiteY4-922" fmla="*/ 914602 h 1036239"/>
              <a:gd name="connsiteX5-923" fmla="*/ 69663 w 1040106"/>
              <a:gd name="connsiteY5-924" fmla="*/ 871971 h 1036239"/>
              <a:gd name="connsiteX6-925" fmla="*/ 122449 w 1040106"/>
              <a:gd name="connsiteY6-926" fmla="*/ 395289 h 1036239"/>
              <a:gd name="connsiteX7-927" fmla="*/ 407671 w 1040106"/>
              <a:gd name="connsiteY7-928" fmla="*/ 709810 h 1036239"/>
              <a:gd name="connsiteX0-929" fmla="*/ 408043 w 1040106"/>
              <a:gd name="connsiteY0-930" fmla="*/ 237961 h 1036239"/>
              <a:gd name="connsiteX1-931" fmla="*/ 551904 w 1040106"/>
              <a:gd name="connsiteY1-932" fmla="*/ 0 h 1036239"/>
              <a:gd name="connsiteX2-933" fmla="*/ 694904 w 1040106"/>
              <a:gd name="connsiteY2-934" fmla="*/ 308591 h 1036239"/>
              <a:gd name="connsiteX3-935" fmla="*/ 1034653 w 1040106"/>
              <a:gd name="connsiteY3-936" fmla="*/ 538491 h 1036239"/>
              <a:gd name="connsiteX4-937" fmla="*/ 610959 w 1040106"/>
              <a:gd name="connsiteY4-938" fmla="*/ 914602 h 1036239"/>
              <a:gd name="connsiteX5-939" fmla="*/ 69663 w 1040106"/>
              <a:gd name="connsiteY5-940" fmla="*/ 871971 h 1036239"/>
              <a:gd name="connsiteX6-941" fmla="*/ 122449 w 1040106"/>
              <a:gd name="connsiteY6-942" fmla="*/ 395289 h 1036239"/>
              <a:gd name="connsiteX7-943" fmla="*/ 407671 w 1040106"/>
              <a:gd name="connsiteY7-944" fmla="*/ 709810 h 1036239"/>
              <a:gd name="connsiteX0-945" fmla="*/ 408043 w 1040106"/>
              <a:gd name="connsiteY0-946" fmla="*/ 237961 h 1036239"/>
              <a:gd name="connsiteX1-947" fmla="*/ 551904 w 1040106"/>
              <a:gd name="connsiteY1-948" fmla="*/ 0 h 1036239"/>
              <a:gd name="connsiteX2-949" fmla="*/ 694904 w 1040106"/>
              <a:gd name="connsiteY2-950" fmla="*/ 308591 h 1036239"/>
              <a:gd name="connsiteX3-951" fmla="*/ 1034653 w 1040106"/>
              <a:gd name="connsiteY3-952" fmla="*/ 538491 h 1036239"/>
              <a:gd name="connsiteX4-953" fmla="*/ 610959 w 1040106"/>
              <a:gd name="connsiteY4-954" fmla="*/ 914602 h 1036239"/>
              <a:gd name="connsiteX5-955" fmla="*/ 69663 w 1040106"/>
              <a:gd name="connsiteY5-956" fmla="*/ 871971 h 1036239"/>
              <a:gd name="connsiteX6-957" fmla="*/ 122449 w 1040106"/>
              <a:gd name="connsiteY6-958" fmla="*/ 395289 h 1036239"/>
              <a:gd name="connsiteX7-959" fmla="*/ 407671 w 1040106"/>
              <a:gd name="connsiteY7-960" fmla="*/ 709810 h 1036239"/>
              <a:gd name="connsiteX0-961" fmla="*/ 408043 w 1040106"/>
              <a:gd name="connsiteY0-962" fmla="*/ 237961 h 1036239"/>
              <a:gd name="connsiteX1-963" fmla="*/ 551904 w 1040106"/>
              <a:gd name="connsiteY1-964" fmla="*/ 0 h 1036239"/>
              <a:gd name="connsiteX2-965" fmla="*/ 694904 w 1040106"/>
              <a:gd name="connsiteY2-966" fmla="*/ 308591 h 1036239"/>
              <a:gd name="connsiteX3-967" fmla="*/ 1034653 w 1040106"/>
              <a:gd name="connsiteY3-968" fmla="*/ 538491 h 1036239"/>
              <a:gd name="connsiteX4-969" fmla="*/ 610959 w 1040106"/>
              <a:gd name="connsiteY4-970" fmla="*/ 914602 h 1036239"/>
              <a:gd name="connsiteX5-971" fmla="*/ 69663 w 1040106"/>
              <a:gd name="connsiteY5-972" fmla="*/ 871971 h 1036239"/>
              <a:gd name="connsiteX6-973" fmla="*/ 122449 w 1040106"/>
              <a:gd name="connsiteY6-974" fmla="*/ 395289 h 1036239"/>
              <a:gd name="connsiteX7-975" fmla="*/ 407671 w 1040106"/>
              <a:gd name="connsiteY7-976" fmla="*/ 709810 h 1036239"/>
              <a:gd name="connsiteX0-977" fmla="*/ 408043 w 1040106"/>
              <a:gd name="connsiteY0-978" fmla="*/ 237961 h 1036239"/>
              <a:gd name="connsiteX1-979" fmla="*/ 551904 w 1040106"/>
              <a:gd name="connsiteY1-980" fmla="*/ 0 h 1036239"/>
              <a:gd name="connsiteX2-981" fmla="*/ 694904 w 1040106"/>
              <a:gd name="connsiteY2-982" fmla="*/ 308591 h 1036239"/>
              <a:gd name="connsiteX3-983" fmla="*/ 1034653 w 1040106"/>
              <a:gd name="connsiteY3-984" fmla="*/ 538491 h 1036239"/>
              <a:gd name="connsiteX4-985" fmla="*/ 610959 w 1040106"/>
              <a:gd name="connsiteY4-986" fmla="*/ 914602 h 1036239"/>
              <a:gd name="connsiteX5-987" fmla="*/ 69663 w 1040106"/>
              <a:gd name="connsiteY5-988" fmla="*/ 871971 h 1036239"/>
              <a:gd name="connsiteX6-989" fmla="*/ 122449 w 1040106"/>
              <a:gd name="connsiteY6-990" fmla="*/ 395289 h 1036239"/>
              <a:gd name="connsiteX7-991" fmla="*/ 407671 w 1040106"/>
              <a:gd name="connsiteY7-992" fmla="*/ 709810 h 1036239"/>
              <a:gd name="connsiteX0-993" fmla="*/ 408043 w 1040106"/>
              <a:gd name="connsiteY0-994" fmla="*/ 237961 h 1036239"/>
              <a:gd name="connsiteX1-995" fmla="*/ 551904 w 1040106"/>
              <a:gd name="connsiteY1-996" fmla="*/ 0 h 1036239"/>
              <a:gd name="connsiteX2-997" fmla="*/ 694904 w 1040106"/>
              <a:gd name="connsiteY2-998" fmla="*/ 308591 h 1036239"/>
              <a:gd name="connsiteX3-999" fmla="*/ 1034653 w 1040106"/>
              <a:gd name="connsiteY3-1000" fmla="*/ 538491 h 1036239"/>
              <a:gd name="connsiteX4-1001" fmla="*/ 610959 w 1040106"/>
              <a:gd name="connsiteY4-1002" fmla="*/ 914602 h 1036239"/>
              <a:gd name="connsiteX5-1003" fmla="*/ 69663 w 1040106"/>
              <a:gd name="connsiteY5-1004" fmla="*/ 871971 h 1036239"/>
              <a:gd name="connsiteX6-1005" fmla="*/ 122449 w 1040106"/>
              <a:gd name="connsiteY6-1006" fmla="*/ 395289 h 1036239"/>
              <a:gd name="connsiteX7-1007" fmla="*/ 407671 w 1040106"/>
              <a:gd name="connsiteY7-1008" fmla="*/ 709810 h 1036239"/>
              <a:gd name="connsiteX0-1009" fmla="*/ 408043 w 1040106"/>
              <a:gd name="connsiteY0-1010" fmla="*/ 237961 h 1036239"/>
              <a:gd name="connsiteX1-1011" fmla="*/ 551904 w 1040106"/>
              <a:gd name="connsiteY1-1012" fmla="*/ 0 h 1036239"/>
              <a:gd name="connsiteX2-1013" fmla="*/ 694904 w 1040106"/>
              <a:gd name="connsiteY2-1014" fmla="*/ 308591 h 1036239"/>
              <a:gd name="connsiteX3-1015" fmla="*/ 1034653 w 1040106"/>
              <a:gd name="connsiteY3-1016" fmla="*/ 538491 h 1036239"/>
              <a:gd name="connsiteX4-1017" fmla="*/ 610959 w 1040106"/>
              <a:gd name="connsiteY4-1018" fmla="*/ 914602 h 1036239"/>
              <a:gd name="connsiteX5-1019" fmla="*/ 69663 w 1040106"/>
              <a:gd name="connsiteY5-1020" fmla="*/ 871971 h 1036239"/>
              <a:gd name="connsiteX6-1021" fmla="*/ 122449 w 1040106"/>
              <a:gd name="connsiteY6-1022" fmla="*/ 395289 h 1036239"/>
              <a:gd name="connsiteX7-1023" fmla="*/ 407671 w 1040106"/>
              <a:gd name="connsiteY7-1024" fmla="*/ 709810 h 1036239"/>
              <a:gd name="connsiteX0-1025" fmla="*/ 408043 w 1042163"/>
              <a:gd name="connsiteY0-1026" fmla="*/ 237961 h 1036239"/>
              <a:gd name="connsiteX1-1027" fmla="*/ 551904 w 1042163"/>
              <a:gd name="connsiteY1-1028" fmla="*/ 0 h 1036239"/>
              <a:gd name="connsiteX2-1029" fmla="*/ 694904 w 1042163"/>
              <a:gd name="connsiteY2-1030" fmla="*/ 308591 h 1036239"/>
              <a:gd name="connsiteX3-1031" fmla="*/ 1034653 w 1042163"/>
              <a:gd name="connsiteY3-1032" fmla="*/ 538491 h 1036239"/>
              <a:gd name="connsiteX4-1033" fmla="*/ 610959 w 1042163"/>
              <a:gd name="connsiteY4-1034" fmla="*/ 914602 h 1036239"/>
              <a:gd name="connsiteX5-1035" fmla="*/ 69663 w 1042163"/>
              <a:gd name="connsiteY5-1036" fmla="*/ 871971 h 1036239"/>
              <a:gd name="connsiteX6-1037" fmla="*/ 122449 w 1042163"/>
              <a:gd name="connsiteY6-1038" fmla="*/ 395289 h 1036239"/>
              <a:gd name="connsiteX7-1039" fmla="*/ 407671 w 1042163"/>
              <a:gd name="connsiteY7-1040" fmla="*/ 709810 h 103623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</a:cxnLst>
            <a:rect l="l" t="t" r="r" b="b"/>
            <a:pathLst>
              <a:path w="1042163" h="1036239">
                <a:moveTo>
                  <a:pt x="408043" y="237961"/>
                </a:moveTo>
                <a:cubicBezTo>
                  <a:pt x="343992" y="128344"/>
                  <a:pt x="425913" y="2202"/>
                  <a:pt x="551904" y="0"/>
                </a:cubicBezTo>
                <a:cubicBezTo>
                  <a:pt x="692297" y="9220"/>
                  <a:pt x="799637" y="145134"/>
                  <a:pt x="694904" y="308591"/>
                </a:cubicBezTo>
                <a:cubicBezTo>
                  <a:pt x="913733" y="254856"/>
                  <a:pt x="1005866" y="388412"/>
                  <a:pt x="1034653" y="538491"/>
                </a:cubicBezTo>
                <a:cubicBezTo>
                  <a:pt x="1080710" y="748323"/>
                  <a:pt x="911934" y="1029765"/>
                  <a:pt x="610959" y="914602"/>
                </a:cubicBezTo>
                <a:cubicBezTo>
                  <a:pt x="529678" y="1130828"/>
                  <a:pt x="156451" y="1022057"/>
                  <a:pt x="69663" y="871971"/>
                </a:cubicBezTo>
                <a:cubicBezTo>
                  <a:pt x="-4549" y="766325"/>
                  <a:pt x="-59482" y="489919"/>
                  <a:pt x="122449" y="395289"/>
                </a:cubicBezTo>
                <a:cubicBezTo>
                  <a:pt x="315758" y="274283"/>
                  <a:pt x="605462" y="514080"/>
                  <a:pt x="407671" y="709810"/>
                </a:cubicBezTo>
              </a:path>
            </a:pathLst>
          </a:custGeom>
          <a:noFill/>
          <a:ln w="50800">
            <a:solidFill>
              <a:srgbClr val="8289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19" name="23"/>
          <p:cNvSpPr/>
          <p:nvPr/>
        </p:nvSpPr>
        <p:spPr>
          <a:xfrm flipH="1">
            <a:off x="5751194" y="3188646"/>
            <a:ext cx="261776" cy="392084"/>
          </a:xfrm>
          <a:custGeom>
            <a:avLst/>
            <a:gdLst>
              <a:gd name="connsiteX0" fmla="*/ 0 w 210368"/>
              <a:gd name="connsiteY0" fmla="*/ 692812 h 692812"/>
              <a:gd name="connsiteX1" fmla="*/ 145855 w 210368"/>
              <a:gd name="connsiteY1" fmla="*/ 0 h 692812"/>
              <a:gd name="connsiteX2" fmla="*/ 210368 w 210368"/>
              <a:gd name="connsiteY2" fmla="*/ 350614 h 692812"/>
              <a:gd name="connsiteX0-1" fmla="*/ 0 w 204758"/>
              <a:gd name="connsiteY0-2" fmla="*/ 692812 h 692812"/>
              <a:gd name="connsiteX1-3" fmla="*/ 145855 w 204758"/>
              <a:gd name="connsiteY1-4" fmla="*/ 0 h 692812"/>
              <a:gd name="connsiteX2-5" fmla="*/ 204758 w 204758"/>
              <a:gd name="connsiteY2-6" fmla="*/ 350614 h 692812"/>
              <a:gd name="connsiteX0-7" fmla="*/ 0 w 259110"/>
              <a:gd name="connsiteY0-8" fmla="*/ 692812 h 692812"/>
              <a:gd name="connsiteX1-9" fmla="*/ 145855 w 259110"/>
              <a:gd name="connsiteY1-10" fmla="*/ 0 h 692812"/>
              <a:gd name="connsiteX2-11" fmla="*/ 204758 w 259110"/>
              <a:gd name="connsiteY2-12" fmla="*/ 350614 h 692812"/>
              <a:gd name="connsiteX0-13" fmla="*/ 0 w 259110"/>
              <a:gd name="connsiteY0-14" fmla="*/ 670372 h 670372"/>
              <a:gd name="connsiteX1-15" fmla="*/ 145855 w 259110"/>
              <a:gd name="connsiteY1-16" fmla="*/ 0 h 670372"/>
              <a:gd name="connsiteX2-17" fmla="*/ 204758 w 259110"/>
              <a:gd name="connsiteY2-18" fmla="*/ 328174 h 670372"/>
              <a:gd name="connsiteX0-19" fmla="*/ 0 w 276458"/>
              <a:gd name="connsiteY0-20" fmla="*/ 670372 h 670372"/>
              <a:gd name="connsiteX1-21" fmla="*/ 145855 w 276458"/>
              <a:gd name="connsiteY1-22" fmla="*/ 0 h 670372"/>
              <a:gd name="connsiteX2-23" fmla="*/ 204758 w 276458"/>
              <a:gd name="connsiteY2-24" fmla="*/ 328174 h 670372"/>
              <a:gd name="connsiteX0-25" fmla="*/ 0 w 276458"/>
              <a:gd name="connsiteY0-26" fmla="*/ 670381 h 670381"/>
              <a:gd name="connsiteX1-27" fmla="*/ 145855 w 276458"/>
              <a:gd name="connsiteY1-28" fmla="*/ 9 h 670381"/>
              <a:gd name="connsiteX2-29" fmla="*/ 204758 w 276458"/>
              <a:gd name="connsiteY2-30" fmla="*/ 328183 h 670381"/>
              <a:gd name="connsiteX0-31" fmla="*/ 17567 w 294025"/>
              <a:gd name="connsiteY0-32" fmla="*/ 670381 h 670381"/>
              <a:gd name="connsiteX1-33" fmla="*/ 163422 w 294025"/>
              <a:gd name="connsiteY1-34" fmla="*/ 9 h 670381"/>
              <a:gd name="connsiteX2-35" fmla="*/ 222325 w 294025"/>
              <a:gd name="connsiteY2-36" fmla="*/ 328183 h 670381"/>
              <a:gd name="connsiteX0-37" fmla="*/ 17567 w 327330"/>
              <a:gd name="connsiteY0-38" fmla="*/ 671068 h 671068"/>
              <a:gd name="connsiteX1-39" fmla="*/ 163422 w 327330"/>
              <a:gd name="connsiteY1-40" fmla="*/ 696 h 671068"/>
              <a:gd name="connsiteX2-41" fmla="*/ 222325 w 327330"/>
              <a:gd name="connsiteY2-42" fmla="*/ 328870 h 671068"/>
              <a:gd name="connsiteX0-43" fmla="*/ 17567 w 321664"/>
              <a:gd name="connsiteY0-44" fmla="*/ 671068 h 671068"/>
              <a:gd name="connsiteX1-45" fmla="*/ 163422 w 321664"/>
              <a:gd name="connsiteY1-46" fmla="*/ 696 h 671068"/>
              <a:gd name="connsiteX2-47" fmla="*/ 222325 w 321664"/>
              <a:gd name="connsiteY2-48" fmla="*/ 328870 h 671068"/>
              <a:gd name="connsiteX0-49" fmla="*/ 18431 w 322528"/>
              <a:gd name="connsiteY0-50" fmla="*/ 671068 h 671068"/>
              <a:gd name="connsiteX1-51" fmla="*/ 164286 w 322528"/>
              <a:gd name="connsiteY1-52" fmla="*/ 696 h 671068"/>
              <a:gd name="connsiteX2-53" fmla="*/ 223189 w 322528"/>
              <a:gd name="connsiteY2-54" fmla="*/ 328870 h 671068"/>
              <a:gd name="connsiteX0-55" fmla="*/ 18431 w 311947"/>
              <a:gd name="connsiteY0-56" fmla="*/ 671151 h 671151"/>
              <a:gd name="connsiteX1-57" fmla="*/ 164286 w 311947"/>
              <a:gd name="connsiteY1-58" fmla="*/ 779 h 671151"/>
              <a:gd name="connsiteX2-59" fmla="*/ 203910 w 311947"/>
              <a:gd name="connsiteY2-60" fmla="*/ 312427 h 671151"/>
              <a:gd name="connsiteX0-61" fmla="*/ 18431 w 319515"/>
              <a:gd name="connsiteY0-62" fmla="*/ 670768 h 670768"/>
              <a:gd name="connsiteX1-63" fmla="*/ 164286 w 319515"/>
              <a:gd name="connsiteY1-64" fmla="*/ 396 h 670768"/>
              <a:gd name="connsiteX2-65" fmla="*/ 203910 w 319515"/>
              <a:gd name="connsiteY2-66" fmla="*/ 312044 h 670768"/>
              <a:gd name="connsiteX0-67" fmla="*/ 16717 w 317801"/>
              <a:gd name="connsiteY0-68" fmla="*/ 670768 h 670768"/>
              <a:gd name="connsiteX1-69" fmla="*/ 162572 w 317801"/>
              <a:gd name="connsiteY1-70" fmla="*/ 396 h 670768"/>
              <a:gd name="connsiteX2-71" fmla="*/ 202196 w 317801"/>
              <a:gd name="connsiteY2-72" fmla="*/ 312044 h 670768"/>
              <a:gd name="connsiteX0-73" fmla="*/ 16717 w 320719"/>
              <a:gd name="connsiteY0-74" fmla="*/ 670412 h 670412"/>
              <a:gd name="connsiteX1-75" fmla="*/ 162572 w 320719"/>
              <a:gd name="connsiteY1-76" fmla="*/ 40 h 670412"/>
              <a:gd name="connsiteX2-77" fmla="*/ 202196 w 320719"/>
              <a:gd name="connsiteY2-78" fmla="*/ 311688 h 670412"/>
              <a:gd name="connsiteX0-79" fmla="*/ 16717 w 314294"/>
              <a:gd name="connsiteY0-80" fmla="*/ 670412 h 670412"/>
              <a:gd name="connsiteX1-81" fmla="*/ 162572 w 314294"/>
              <a:gd name="connsiteY1-82" fmla="*/ 40 h 670412"/>
              <a:gd name="connsiteX2-83" fmla="*/ 202196 w 314294"/>
              <a:gd name="connsiteY2-84" fmla="*/ 311688 h 670412"/>
              <a:gd name="connsiteX0-85" fmla="*/ 20002 w 313692"/>
              <a:gd name="connsiteY0-86" fmla="*/ 684181 h 684181"/>
              <a:gd name="connsiteX1-87" fmla="*/ 157594 w 313692"/>
              <a:gd name="connsiteY1-88" fmla="*/ 38 h 684181"/>
              <a:gd name="connsiteX2-89" fmla="*/ 205481 w 313692"/>
              <a:gd name="connsiteY2-90" fmla="*/ 325457 h 684181"/>
              <a:gd name="connsiteX0-91" fmla="*/ 20002 w 335146"/>
              <a:gd name="connsiteY0-92" fmla="*/ 684143 h 684143"/>
              <a:gd name="connsiteX1-93" fmla="*/ 157594 w 335146"/>
              <a:gd name="connsiteY1-94" fmla="*/ 0 h 684143"/>
              <a:gd name="connsiteX2-95" fmla="*/ 205481 w 335146"/>
              <a:gd name="connsiteY2-96" fmla="*/ 325419 h 684143"/>
              <a:gd name="connsiteX0-97" fmla="*/ 20002 w 322593"/>
              <a:gd name="connsiteY0-98" fmla="*/ 684143 h 684143"/>
              <a:gd name="connsiteX1-99" fmla="*/ 157594 w 322593"/>
              <a:gd name="connsiteY1-100" fmla="*/ 0 h 684143"/>
              <a:gd name="connsiteX2-101" fmla="*/ 177939 w 322593"/>
              <a:gd name="connsiteY2-102" fmla="*/ 275843 h 684143"/>
              <a:gd name="connsiteX0-103" fmla="*/ 20002 w 322593"/>
              <a:gd name="connsiteY0-104" fmla="*/ 684143 h 684143"/>
              <a:gd name="connsiteX1-105" fmla="*/ 157594 w 322593"/>
              <a:gd name="connsiteY1-106" fmla="*/ 0 h 684143"/>
              <a:gd name="connsiteX2-107" fmla="*/ 177939 w 322593"/>
              <a:gd name="connsiteY2-108" fmla="*/ 275843 h 684143"/>
              <a:gd name="connsiteX0-109" fmla="*/ 20002 w 305016"/>
              <a:gd name="connsiteY0-110" fmla="*/ 684145 h 684145"/>
              <a:gd name="connsiteX1-111" fmla="*/ 157594 w 305016"/>
              <a:gd name="connsiteY1-112" fmla="*/ 2 h 684145"/>
              <a:gd name="connsiteX2-113" fmla="*/ 177939 w 305016"/>
              <a:gd name="connsiteY2-114" fmla="*/ 275845 h 684145"/>
              <a:gd name="connsiteX0-115" fmla="*/ 20002 w 305016"/>
              <a:gd name="connsiteY0-116" fmla="*/ 684145 h 684145"/>
              <a:gd name="connsiteX1-117" fmla="*/ 157594 w 305016"/>
              <a:gd name="connsiteY1-118" fmla="*/ 2 h 684145"/>
              <a:gd name="connsiteX2-119" fmla="*/ 177939 w 305016"/>
              <a:gd name="connsiteY2-120" fmla="*/ 275845 h 684145"/>
              <a:gd name="connsiteX0-121" fmla="*/ 11876 w 318923"/>
              <a:gd name="connsiteY0-122" fmla="*/ 463808 h 463808"/>
              <a:gd name="connsiteX1-123" fmla="*/ 171501 w 318923"/>
              <a:gd name="connsiteY1-124" fmla="*/ 2 h 463808"/>
              <a:gd name="connsiteX2-125" fmla="*/ 191846 w 318923"/>
              <a:gd name="connsiteY2-126" fmla="*/ 275845 h 463808"/>
              <a:gd name="connsiteX0-127" fmla="*/ 11876 w 318923"/>
              <a:gd name="connsiteY0-128" fmla="*/ 444528 h 444528"/>
              <a:gd name="connsiteX1-129" fmla="*/ 171501 w 318923"/>
              <a:gd name="connsiteY1-130" fmla="*/ 2 h 444528"/>
              <a:gd name="connsiteX2-131" fmla="*/ 191846 w 318923"/>
              <a:gd name="connsiteY2-132" fmla="*/ 275845 h 444528"/>
              <a:gd name="connsiteX0-133" fmla="*/ 1452 w 308499"/>
              <a:gd name="connsiteY0-134" fmla="*/ 444528 h 444528"/>
              <a:gd name="connsiteX1-135" fmla="*/ 161077 w 308499"/>
              <a:gd name="connsiteY1-136" fmla="*/ 2 h 444528"/>
              <a:gd name="connsiteX2-137" fmla="*/ 181422 w 308499"/>
              <a:gd name="connsiteY2-138" fmla="*/ 275845 h 444528"/>
              <a:gd name="connsiteX0-139" fmla="*/ 1452 w 296864"/>
              <a:gd name="connsiteY0-140" fmla="*/ 444638 h 444638"/>
              <a:gd name="connsiteX1-141" fmla="*/ 161077 w 296864"/>
              <a:gd name="connsiteY1-142" fmla="*/ 112 h 444638"/>
              <a:gd name="connsiteX2-143" fmla="*/ 181422 w 296864"/>
              <a:gd name="connsiteY2-144" fmla="*/ 275955 h 44463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296864" h="444638">
                <a:moveTo>
                  <a:pt x="1452" y="444638"/>
                </a:moveTo>
                <a:cubicBezTo>
                  <a:pt x="-2260" y="204656"/>
                  <a:pt x="-11482" y="8739"/>
                  <a:pt x="161077" y="112"/>
                </a:cubicBezTo>
                <a:cubicBezTo>
                  <a:pt x="350238" y="-6281"/>
                  <a:pt x="327228" y="262274"/>
                  <a:pt x="181422" y="275955"/>
                </a:cubicBezTo>
              </a:path>
            </a:pathLst>
          </a:custGeom>
          <a:noFill/>
          <a:ln w="50800">
            <a:solidFill>
              <a:srgbClr val="8289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cxnSp>
        <p:nvCxnSpPr>
          <p:cNvPr id="20" name="24"/>
          <p:cNvCxnSpPr/>
          <p:nvPr/>
        </p:nvCxnSpPr>
        <p:spPr>
          <a:xfrm>
            <a:off x="6009891" y="2690087"/>
            <a:ext cx="1390" cy="1140591"/>
          </a:xfrm>
          <a:prstGeom prst="line">
            <a:avLst/>
          </a:prstGeom>
          <a:noFill/>
          <a:ln w="50800">
            <a:solidFill>
              <a:srgbClr val="8289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ounded Rectangle 7"/>
          <p:cNvSpPr/>
          <p:nvPr/>
        </p:nvSpPr>
        <p:spPr>
          <a:xfrm>
            <a:off x="9996240" y="4026396"/>
            <a:ext cx="433068" cy="74049"/>
          </a:xfrm>
          <a:prstGeom prst="roundRect">
            <a:avLst>
              <a:gd name="adj" fmla="val 50000"/>
            </a:avLst>
          </a:prstGeom>
          <a:solidFill>
            <a:srgbClr val="8289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23" name="Rounded Rectangle 8"/>
          <p:cNvSpPr/>
          <p:nvPr/>
        </p:nvSpPr>
        <p:spPr>
          <a:xfrm>
            <a:off x="9996240" y="4124531"/>
            <a:ext cx="433068" cy="74049"/>
          </a:xfrm>
          <a:prstGeom prst="roundRect">
            <a:avLst>
              <a:gd name="adj" fmla="val 50000"/>
            </a:avLst>
          </a:prstGeom>
          <a:solidFill>
            <a:srgbClr val="8289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24" name="Rounded Rectangle 9"/>
          <p:cNvSpPr/>
          <p:nvPr/>
        </p:nvSpPr>
        <p:spPr>
          <a:xfrm>
            <a:off x="9996240" y="4222665"/>
            <a:ext cx="433068" cy="74049"/>
          </a:xfrm>
          <a:prstGeom prst="roundRect">
            <a:avLst>
              <a:gd name="adj" fmla="val 50000"/>
            </a:avLst>
          </a:prstGeom>
          <a:solidFill>
            <a:srgbClr val="8289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25" name="Chord 8"/>
          <p:cNvSpPr/>
          <p:nvPr/>
        </p:nvSpPr>
        <p:spPr>
          <a:xfrm rot="19366553">
            <a:off x="10081324" y="4217570"/>
            <a:ext cx="279977" cy="230733"/>
          </a:xfrm>
          <a:custGeom>
            <a:avLst/>
            <a:gdLst/>
            <a:ahLst/>
            <a:cxnLst/>
            <a:rect l="l" t="t" r="r" b="b"/>
            <a:pathLst>
              <a:path w="808567" h="666352">
                <a:moveTo>
                  <a:pt x="11238" y="0"/>
                </a:moveTo>
                <a:lnTo>
                  <a:pt x="808567" y="605735"/>
                </a:lnTo>
                <a:cubicBezTo>
                  <a:pt x="631295" y="696452"/>
                  <a:pt x="413578" y="686352"/>
                  <a:pt x="241904" y="568647"/>
                </a:cubicBezTo>
                <a:cubicBezTo>
                  <a:pt x="54716" y="440307"/>
                  <a:pt x="-32876" y="214793"/>
                  <a:pt x="11238" y="0"/>
                </a:cubicBezTo>
                <a:close/>
              </a:path>
            </a:pathLst>
          </a:custGeom>
          <a:solidFill>
            <a:srgbClr val="8289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26" name="Freeform 19"/>
          <p:cNvSpPr/>
          <p:nvPr/>
        </p:nvSpPr>
        <p:spPr bwMode="auto">
          <a:xfrm>
            <a:off x="9693036" y="2778467"/>
            <a:ext cx="1039477" cy="1222505"/>
          </a:xfrm>
          <a:custGeom>
            <a:avLst/>
            <a:gdLst>
              <a:gd name="T0" fmla="*/ 1239 w 2141"/>
              <a:gd name="T1" fmla="*/ 16 h 2665"/>
              <a:gd name="T2" fmla="*/ 1465 w 2141"/>
              <a:gd name="T3" fmla="*/ 82 h 2665"/>
              <a:gd name="T4" fmla="*/ 1673 w 2141"/>
              <a:gd name="T5" fmla="*/ 194 h 2665"/>
              <a:gd name="T6" fmla="*/ 1855 w 2141"/>
              <a:gd name="T7" fmla="*/ 349 h 2665"/>
              <a:gd name="T8" fmla="*/ 2000 w 2141"/>
              <a:gd name="T9" fmla="*/ 546 h 2665"/>
              <a:gd name="T10" fmla="*/ 2099 w 2141"/>
              <a:gd name="T11" fmla="*/ 777 h 2665"/>
              <a:gd name="T12" fmla="*/ 2141 w 2141"/>
              <a:gd name="T13" fmla="*/ 1039 h 2665"/>
              <a:gd name="T14" fmla="*/ 2119 w 2141"/>
              <a:gd name="T15" fmla="*/ 1331 h 2665"/>
              <a:gd name="T16" fmla="*/ 2051 w 2141"/>
              <a:gd name="T17" fmla="*/ 1562 h 2665"/>
              <a:gd name="T18" fmla="*/ 1959 w 2141"/>
              <a:gd name="T19" fmla="*/ 1722 h 2665"/>
              <a:gd name="T20" fmla="*/ 1853 w 2141"/>
              <a:gd name="T21" fmla="*/ 1859 h 2665"/>
              <a:gd name="T22" fmla="*/ 1743 w 2141"/>
              <a:gd name="T23" fmla="*/ 1990 h 2665"/>
              <a:gd name="T24" fmla="*/ 1644 w 2141"/>
              <a:gd name="T25" fmla="*/ 2133 h 2665"/>
              <a:gd name="T26" fmla="*/ 1578 w 2141"/>
              <a:gd name="T27" fmla="*/ 2265 h 2665"/>
              <a:gd name="T28" fmla="*/ 1542 w 2141"/>
              <a:gd name="T29" fmla="*/ 2384 h 2665"/>
              <a:gd name="T30" fmla="*/ 1535 w 2141"/>
              <a:gd name="T31" fmla="*/ 2512 h 2665"/>
              <a:gd name="T32" fmla="*/ 1495 w 2141"/>
              <a:gd name="T33" fmla="*/ 2608 h 2665"/>
              <a:gd name="T34" fmla="*/ 1430 w 2141"/>
              <a:gd name="T35" fmla="*/ 2661 h 2665"/>
              <a:gd name="T36" fmla="*/ 1302 w 2141"/>
              <a:gd name="T37" fmla="*/ 2665 h 2665"/>
              <a:gd name="T38" fmla="*/ 1103 w 2141"/>
              <a:gd name="T39" fmla="*/ 2664 h 2665"/>
              <a:gd name="T40" fmla="*/ 893 w 2141"/>
              <a:gd name="T41" fmla="*/ 2664 h 2665"/>
              <a:gd name="T42" fmla="*/ 736 w 2141"/>
              <a:gd name="T43" fmla="*/ 2664 h 2665"/>
              <a:gd name="T44" fmla="*/ 668 w 2141"/>
              <a:gd name="T45" fmla="*/ 2629 h 2665"/>
              <a:gd name="T46" fmla="*/ 633 w 2141"/>
              <a:gd name="T47" fmla="*/ 2573 h 2665"/>
              <a:gd name="T48" fmla="*/ 621 w 2141"/>
              <a:gd name="T49" fmla="*/ 2514 h 2665"/>
              <a:gd name="T50" fmla="*/ 621 w 2141"/>
              <a:gd name="T51" fmla="*/ 2441 h 2665"/>
              <a:gd name="T52" fmla="*/ 615 w 2141"/>
              <a:gd name="T53" fmla="*/ 2358 h 2665"/>
              <a:gd name="T54" fmla="*/ 589 w 2141"/>
              <a:gd name="T55" fmla="*/ 2258 h 2665"/>
              <a:gd name="T56" fmla="*/ 522 w 2141"/>
              <a:gd name="T57" fmla="*/ 2136 h 2665"/>
              <a:gd name="T58" fmla="*/ 429 w 2141"/>
              <a:gd name="T59" fmla="*/ 2015 h 2665"/>
              <a:gd name="T60" fmla="*/ 351 w 2141"/>
              <a:gd name="T61" fmla="*/ 1917 h 2665"/>
              <a:gd name="T62" fmla="*/ 250 w 2141"/>
              <a:gd name="T63" fmla="*/ 1794 h 2665"/>
              <a:gd name="T64" fmla="*/ 145 w 2141"/>
              <a:gd name="T65" fmla="*/ 1641 h 2665"/>
              <a:gd name="T66" fmla="*/ 58 w 2141"/>
              <a:gd name="T67" fmla="*/ 1458 h 2665"/>
              <a:gd name="T68" fmla="*/ 6 w 2141"/>
              <a:gd name="T69" fmla="*/ 1244 h 2665"/>
              <a:gd name="T70" fmla="*/ 7 w 2141"/>
              <a:gd name="T71" fmla="*/ 988 h 2665"/>
              <a:gd name="T72" fmla="*/ 58 w 2141"/>
              <a:gd name="T73" fmla="*/ 742 h 2665"/>
              <a:gd name="T74" fmla="*/ 145 w 2141"/>
              <a:gd name="T75" fmla="*/ 540 h 2665"/>
              <a:gd name="T76" fmla="*/ 260 w 2141"/>
              <a:gd name="T77" fmla="*/ 376 h 2665"/>
              <a:gd name="T78" fmla="*/ 394 w 2141"/>
              <a:gd name="T79" fmla="*/ 249 h 2665"/>
              <a:gd name="T80" fmla="*/ 537 w 2141"/>
              <a:gd name="T81" fmla="*/ 152 h 2665"/>
              <a:gd name="T82" fmla="*/ 679 w 2141"/>
              <a:gd name="T83" fmla="*/ 83 h 2665"/>
              <a:gd name="T84" fmla="*/ 813 w 2141"/>
              <a:gd name="T85" fmla="*/ 37 h 2665"/>
              <a:gd name="T86" fmla="*/ 928 w 2141"/>
              <a:gd name="T87" fmla="*/ 9 h 26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141" h="2665">
                <a:moveTo>
                  <a:pt x="1084" y="0"/>
                </a:moveTo>
                <a:lnTo>
                  <a:pt x="1162" y="6"/>
                </a:lnTo>
                <a:lnTo>
                  <a:pt x="1239" y="16"/>
                </a:lnTo>
                <a:lnTo>
                  <a:pt x="1316" y="32"/>
                </a:lnTo>
                <a:lnTo>
                  <a:pt x="1391" y="54"/>
                </a:lnTo>
                <a:lnTo>
                  <a:pt x="1465" y="82"/>
                </a:lnTo>
                <a:lnTo>
                  <a:pt x="1537" y="114"/>
                </a:lnTo>
                <a:lnTo>
                  <a:pt x="1606" y="152"/>
                </a:lnTo>
                <a:lnTo>
                  <a:pt x="1673" y="194"/>
                </a:lnTo>
                <a:lnTo>
                  <a:pt x="1737" y="242"/>
                </a:lnTo>
                <a:lnTo>
                  <a:pt x="1798" y="293"/>
                </a:lnTo>
                <a:lnTo>
                  <a:pt x="1855" y="349"/>
                </a:lnTo>
                <a:lnTo>
                  <a:pt x="1907" y="410"/>
                </a:lnTo>
                <a:lnTo>
                  <a:pt x="1956" y="476"/>
                </a:lnTo>
                <a:lnTo>
                  <a:pt x="2000" y="546"/>
                </a:lnTo>
                <a:lnTo>
                  <a:pt x="2038" y="618"/>
                </a:lnTo>
                <a:lnTo>
                  <a:pt x="2071" y="696"/>
                </a:lnTo>
                <a:lnTo>
                  <a:pt x="2099" y="777"/>
                </a:lnTo>
                <a:lnTo>
                  <a:pt x="2119" y="861"/>
                </a:lnTo>
                <a:lnTo>
                  <a:pt x="2134" y="949"/>
                </a:lnTo>
                <a:lnTo>
                  <a:pt x="2141" y="1039"/>
                </a:lnTo>
                <a:lnTo>
                  <a:pt x="2141" y="1133"/>
                </a:lnTo>
                <a:lnTo>
                  <a:pt x="2135" y="1231"/>
                </a:lnTo>
                <a:lnTo>
                  <a:pt x="2119" y="1331"/>
                </a:lnTo>
                <a:lnTo>
                  <a:pt x="2096" y="1433"/>
                </a:lnTo>
                <a:lnTo>
                  <a:pt x="2076" y="1500"/>
                </a:lnTo>
                <a:lnTo>
                  <a:pt x="2051" y="1562"/>
                </a:lnTo>
                <a:lnTo>
                  <a:pt x="2023" y="1619"/>
                </a:lnTo>
                <a:lnTo>
                  <a:pt x="1993" y="1672"/>
                </a:lnTo>
                <a:lnTo>
                  <a:pt x="1959" y="1722"/>
                </a:lnTo>
                <a:lnTo>
                  <a:pt x="1926" y="1769"/>
                </a:lnTo>
                <a:lnTo>
                  <a:pt x="1889" y="1816"/>
                </a:lnTo>
                <a:lnTo>
                  <a:pt x="1853" y="1859"/>
                </a:lnTo>
                <a:lnTo>
                  <a:pt x="1815" y="1903"/>
                </a:lnTo>
                <a:lnTo>
                  <a:pt x="1779" y="1945"/>
                </a:lnTo>
                <a:lnTo>
                  <a:pt x="1743" y="1990"/>
                </a:lnTo>
                <a:lnTo>
                  <a:pt x="1708" y="2035"/>
                </a:lnTo>
                <a:lnTo>
                  <a:pt x="1676" y="2082"/>
                </a:lnTo>
                <a:lnTo>
                  <a:pt x="1644" y="2133"/>
                </a:lnTo>
                <a:lnTo>
                  <a:pt x="1616" y="2185"/>
                </a:lnTo>
                <a:lnTo>
                  <a:pt x="1597" y="2226"/>
                </a:lnTo>
                <a:lnTo>
                  <a:pt x="1578" y="2265"/>
                </a:lnTo>
                <a:lnTo>
                  <a:pt x="1564" y="2304"/>
                </a:lnTo>
                <a:lnTo>
                  <a:pt x="1551" y="2344"/>
                </a:lnTo>
                <a:lnTo>
                  <a:pt x="1542" y="2384"/>
                </a:lnTo>
                <a:lnTo>
                  <a:pt x="1536" y="2428"/>
                </a:lnTo>
                <a:lnTo>
                  <a:pt x="1536" y="2473"/>
                </a:lnTo>
                <a:lnTo>
                  <a:pt x="1535" y="2512"/>
                </a:lnTo>
                <a:lnTo>
                  <a:pt x="1526" y="2549"/>
                </a:lnTo>
                <a:lnTo>
                  <a:pt x="1513" y="2581"/>
                </a:lnTo>
                <a:lnTo>
                  <a:pt x="1495" y="2608"/>
                </a:lnTo>
                <a:lnTo>
                  <a:pt x="1475" y="2632"/>
                </a:lnTo>
                <a:lnTo>
                  <a:pt x="1453" y="2649"/>
                </a:lnTo>
                <a:lnTo>
                  <a:pt x="1430" y="2661"/>
                </a:lnTo>
                <a:lnTo>
                  <a:pt x="1408" y="2665"/>
                </a:lnTo>
                <a:lnTo>
                  <a:pt x="1359" y="2665"/>
                </a:lnTo>
                <a:lnTo>
                  <a:pt x="1302" y="2665"/>
                </a:lnTo>
                <a:lnTo>
                  <a:pt x="1239" y="2665"/>
                </a:lnTo>
                <a:lnTo>
                  <a:pt x="1172" y="2665"/>
                </a:lnTo>
                <a:lnTo>
                  <a:pt x="1103" y="2664"/>
                </a:lnTo>
                <a:lnTo>
                  <a:pt x="1031" y="2664"/>
                </a:lnTo>
                <a:lnTo>
                  <a:pt x="961" y="2664"/>
                </a:lnTo>
                <a:lnTo>
                  <a:pt x="893" y="2664"/>
                </a:lnTo>
                <a:lnTo>
                  <a:pt x="828" y="2664"/>
                </a:lnTo>
                <a:lnTo>
                  <a:pt x="768" y="2665"/>
                </a:lnTo>
                <a:lnTo>
                  <a:pt x="736" y="2664"/>
                </a:lnTo>
                <a:lnTo>
                  <a:pt x="708" y="2656"/>
                </a:lnTo>
                <a:lnTo>
                  <a:pt x="687" y="2645"/>
                </a:lnTo>
                <a:lnTo>
                  <a:pt x="668" y="2629"/>
                </a:lnTo>
                <a:lnTo>
                  <a:pt x="652" y="2611"/>
                </a:lnTo>
                <a:lnTo>
                  <a:pt x="640" y="2592"/>
                </a:lnTo>
                <a:lnTo>
                  <a:pt x="633" y="2573"/>
                </a:lnTo>
                <a:lnTo>
                  <a:pt x="627" y="2554"/>
                </a:lnTo>
                <a:lnTo>
                  <a:pt x="624" y="2537"/>
                </a:lnTo>
                <a:lnTo>
                  <a:pt x="621" y="2514"/>
                </a:lnTo>
                <a:lnTo>
                  <a:pt x="621" y="2490"/>
                </a:lnTo>
                <a:lnTo>
                  <a:pt x="621" y="2467"/>
                </a:lnTo>
                <a:lnTo>
                  <a:pt x="621" y="2441"/>
                </a:lnTo>
                <a:lnTo>
                  <a:pt x="621" y="2415"/>
                </a:lnTo>
                <a:lnTo>
                  <a:pt x="620" y="2387"/>
                </a:lnTo>
                <a:lnTo>
                  <a:pt x="615" y="2358"/>
                </a:lnTo>
                <a:lnTo>
                  <a:pt x="609" y="2326"/>
                </a:lnTo>
                <a:lnTo>
                  <a:pt x="601" y="2293"/>
                </a:lnTo>
                <a:lnTo>
                  <a:pt x="589" y="2258"/>
                </a:lnTo>
                <a:lnTo>
                  <a:pt x="572" y="2220"/>
                </a:lnTo>
                <a:lnTo>
                  <a:pt x="550" y="2179"/>
                </a:lnTo>
                <a:lnTo>
                  <a:pt x="522" y="2136"/>
                </a:lnTo>
                <a:lnTo>
                  <a:pt x="489" y="2090"/>
                </a:lnTo>
                <a:lnTo>
                  <a:pt x="448" y="2041"/>
                </a:lnTo>
                <a:lnTo>
                  <a:pt x="429" y="2015"/>
                </a:lnTo>
                <a:lnTo>
                  <a:pt x="407" y="1984"/>
                </a:lnTo>
                <a:lnTo>
                  <a:pt x="380" y="1952"/>
                </a:lnTo>
                <a:lnTo>
                  <a:pt x="351" y="1917"/>
                </a:lnTo>
                <a:lnTo>
                  <a:pt x="319" y="1878"/>
                </a:lnTo>
                <a:lnTo>
                  <a:pt x="285" y="1837"/>
                </a:lnTo>
                <a:lnTo>
                  <a:pt x="250" y="1794"/>
                </a:lnTo>
                <a:lnTo>
                  <a:pt x="214" y="1746"/>
                </a:lnTo>
                <a:lnTo>
                  <a:pt x="179" y="1695"/>
                </a:lnTo>
                <a:lnTo>
                  <a:pt x="145" y="1641"/>
                </a:lnTo>
                <a:lnTo>
                  <a:pt x="113" y="1583"/>
                </a:lnTo>
                <a:lnTo>
                  <a:pt x="84" y="1523"/>
                </a:lnTo>
                <a:lnTo>
                  <a:pt x="58" y="1458"/>
                </a:lnTo>
                <a:lnTo>
                  <a:pt x="36" y="1391"/>
                </a:lnTo>
                <a:lnTo>
                  <a:pt x="19" y="1318"/>
                </a:lnTo>
                <a:lnTo>
                  <a:pt x="6" y="1244"/>
                </a:lnTo>
                <a:lnTo>
                  <a:pt x="0" y="1164"/>
                </a:lnTo>
                <a:lnTo>
                  <a:pt x="0" y="1081"/>
                </a:lnTo>
                <a:lnTo>
                  <a:pt x="7" y="988"/>
                </a:lnTo>
                <a:lnTo>
                  <a:pt x="19" y="901"/>
                </a:lnTo>
                <a:lnTo>
                  <a:pt x="36" y="819"/>
                </a:lnTo>
                <a:lnTo>
                  <a:pt x="58" y="742"/>
                </a:lnTo>
                <a:lnTo>
                  <a:pt x="83" y="669"/>
                </a:lnTo>
                <a:lnTo>
                  <a:pt x="112" y="602"/>
                </a:lnTo>
                <a:lnTo>
                  <a:pt x="145" y="540"/>
                </a:lnTo>
                <a:lnTo>
                  <a:pt x="180" y="480"/>
                </a:lnTo>
                <a:lnTo>
                  <a:pt x="220" y="426"/>
                </a:lnTo>
                <a:lnTo>
                  <a:pt x="260" y="376"/>
                </a:lnTo>
                <a:lnTo>
                  <a:pt x="304" y="330"/>
                </a:lnTo>
                <a:lnTo>
                  <a:pt x="348" y="287"/>
                </a:lnTo>
                <a:lnTo>
                  <a:pt x="394" y="249"/>
                </a:lnTo>
                <a:lnTo>
                  <a:pt x="441" y="213"/>
                </a:lnTo>
                <a:lnTo>
                  <a:pt x="489" y="181"/>
                </a:lnTo>
                <a:lnTo>
                  <a:pt x="537" y="152"/>
                </a:lnTo>
                <a:lnTo>
                  <a:pt x="585" y="125"/>
                </a:lnTo>
                <a:lnTo>
                  <a:pt x="633" y="104"/>
                </a:lnTo>
                <a:lnTo>
                  <a:pt x="679" y="83"/>
                </a:lnTo>
                <a:lnTo>
                  <a:pt x="726" y="64"/>
                </a:lnTo>
                <a:lnTo>
                  <a:pt x="769" y="50"/>
                </a:lnTo>
                <a:lnTo>
                  <a:pt x="813" y="37"/>
                </a:lnTo>
                <a:lnTo>
                  <a:pt x="854" y="25"/>
                </a:lnTo>
                <a:lnTo>
                  <a:pt x="892" y="16"/>
                </a:lnTo>
                <a:lnTo>
                  <a:pt x="928" y="9"/>
                </a:lnTo>
                <a:lnTo>
                  <a:pt x="1007" y="2"/>
                </a:lnTo>
                <a:lnTo>
                  <a:pt x="1084" y="0"/>
                </a:lnTo>
                <a:close/>
              </a:path>
            </a:pathLst>
          </a:custGeom>
          <a:solidFill>
            <a:srgbClr val="828979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27" name="Rectangle 4102"/>
          <p:cNvSpPr/>
          <p:nvPr/>
        </p:nvSpPr>
        <p:spPr>
          <a:xfrm>
            <a:off x="10176251" y="2091382"/>
            <a:ext cx="73047" cy="486980"/>
          </a:xfrm>
          <a:prstGeom prst="rect">
            <a:avLst/>
          </a:prstGeom>
          <a:solidFill>
            <a:srgbClr val="8289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28" name="Rectangle 116"/>
          <p:cNvSpPr/>
          <p:nvPr/>
        </p:nvSpPr>
        <p:spPr>
          <a:xfrm rot="8100000">
            <a:off x="9590457" y="2297230"/>
            <a:ext cx="73047" cy="486980"/>
          </a:xfrm>
          <a:prstGeom prst="rect">
            <a:avLst/>
          </a:prstGeom>
          <a:solidFill>
            <a:srgbClr val="8289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29" name="Rectangle 118"/>
          <p:cNvSpPr/>
          <p:nvPr/>
        </p:nvSpPr>
        <p:spPr>
          <a:xfrm rot="16800000">
            <a:off x="9271322" y="2798322"/>
            <a:ext cx="73047" cy="486980"/>
          </a:xfrm>
          <a:prstGeom prst="rect">
            <a:avLst/>
          </a:prstGeom>
          <a:solidFill>
            <a:srgbClr val="8289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30" name="Freeform 4103"/>
          <p:cNvSpPr/>
          <p:nvPr/>
        </p:nvSpPr>
        <p:spPr>
          <a:xfrm rot="18900000" flipV="1">
            <a:off x="10085535" y="3313700"/>
            <a:ext cx="475605" cy="267050"/>
          </a:xfrm>
          <a:custGeom>
            <a:avLst/>
            <a:gdLst>
              <a:gd name="connsiteX0" fmla="*/ 447675 w 447675"/>
              <a:gd name="connsiteY0" fmla="*/ 266700 h 266700"/>
              <a:gd name="connsiteX1" fmla="*/ 0 w 447675"/>
              <a:gd name="connsiteY1" fmla="*/ 171450 h 266700"/>
              <a:gd name="connsiteX2" fmla="*/ 342900 w 447675"/>
              <a:gd name="connsiteY2" fmla="*/ 0 h 266700"/>
              <a:gd name="connsiteX3" fmla="*/ 447675 w 447675"/>
              <a:gd name="connsiteY3" fmla="*/ 266700 h 266700"/>
              <a:gd name="connsiteX0-1" fmla="*/ 447675 w 464732"/>
              <a:gd name="connsiteY0-2" fmla="*/ 266700 h 266700"/>
              <a:gd name="connsiteX1-3" fmla="*/ 0 w 464732"/>
              <a:gd name="connsiteY1-4" fmla="*/ 171450 h 266700"/>
              <a:gd name="connsiteX2-5" fmla="*/ 342900 w 464732"/>
              <a:gd name="connsiteY2-6" fmla="*/ 0 h 266700"/>
              <a:gd name="connsiteX3-7" fmla="*/ 447675 w 464732"/>
              <a:gd name="connsiteY3-8" fmla="*/ 266700 h 266700"/>
              <a:gd name="connsiteX0-9" fmla="*/ 447675 w 492584"/>
              <a:gd name="connsiteY0-10" fmla="*/ 266700 h 266700"/>
              <a:gd name="connsiteX1-11" fmla="*/ 0 w 492584"/>
              <a:gd name="connsiteY1-12" fmla="*/ 171450 h 266700"/>
              <a:gd name="connsiteX2-13" fmla="*/ 342900 w 492584"/>
              <a:gd name="connsiteY2-14" fmla="*/ 0 h 266700"/>
              <a:gd name="connsiteX3-15" fmla="*/ 447675 w 492584"/>
              <a:gd name="connsiteY3-16" fmla="*/ 266700 h 266700"/>
              <a:gd name="connsiteX0-17" fmla="*/ 447675 w 492584"/>
              <a:gd name="connsiteY0-18" fmla="*/ 266700 h 267320"/>
              <a:gd name="connsiteX1-19" fmla="*/ 0 w 492584"/>
              <a:gd name="connsiteY1-20" fmla="*/ 171450 h 267320"/>
              <a:gd name="connsiteX2-21" fmla="*/ 342900 w 492584"/>
              <a:gd name="connsiteY2-22" fmla="*/ 0 h 267320"/>
              <a:gd name="connsiteX3-23" fmla="*/ 447675 w 492584"/>
              <a:gd name="connsiteY3-24" fmla="*/ 266700 h 267320"/>
              <a:gd name="connsiteX0-25" fmla="*/ 447675 w 492584"/>
              <a:gd name="connsiteY0-26" fmla="*/ 266700 h 268027"/>
              <a:gd name="connsiteX1-27" fmla="*/ 0 w 492584"/>
              <a:gd name="connsiteY1-28" fmla="*/ 171450 h 268027"/>
              <a:gd name="connsiteX2-29" fmla="*/ 342900 w 492584"/>
              <a:gd name="connsiteY2-30" fmla="*/ 0 h 268027"/>
              <a:gd name="connsiteX3-31" fmla="*/ 447675 w 492584"/>
              <a:gd name="connsiteY3-32" fmla="*/ 266700 h 268027"/>
              <a:gd name="connsiteX0-33" fmla="*/ 447675 w 492584"/>
              <a:gd name="connsiteY0-34" fmla="*/ 266700 h 268027"/>
              <a:gd name="connsiteX1-35" fmla="*/ 0 w 492584"/>
              <a:gd name="connsiteY1-36" fmla="*/ 171450 h 268027"/>
              <a:gd name="connsiteX2-37" fmla="*/ 342900 w 492584"/>
              <a:gd name="connsiteY2-38" fmla="*/ 0 h 268027"/>
              <a:gd name="connsiteX3-39" fmla="*/ 447675 w 492584"/>
              <a:gd name="connsiteY3-40" fmla="*/ 266700 h 268027"/>
              <a:gd name="connsiteX0-41" fmla="*/ 447675 w 492584"/>
              <a:gd name="connsiteY0-42" fmla="*/ 268433 h 269760"/>
              <a:gd name="connsiteX1-43" fmla="*/ 0 w 492584"/>
              <a:gd name="connsiteY1-44" fmla="*/ 173183 h 269760"/>
              <a:gd name="connsiteX2-45" fmla="*/ 342900 w 492584"/>
              <a:gd name="connsiteY2-46" fmla="*/ 1733 h 269760"/>
              <a:gd name="connsiteX3-47" fmla="*/ 447675 w 492584"/>
              <a:gd name="connsiteY3-48" fmla="*/ 268433 h 269760"/>
              <a:gd name="connsiteX0-49" fmla="*/ 447675 w 475131"/>
              <a:gd name="connsiteY0-50" fmla="*/ 268433 h 269760"/>
              <a:gd name="connsiteX1-51" fmla="*/ 0 w 475131"/>
              <a:gd name="connsiteY1-52" fmla="*/ 173183 h 269760"/>
              <a:gd name="connsiteX2-53" fmla="*/ 342900 w 475131"/>
              <a:gd name="connsiteY2-54" fmla="*/ 1733 h 269760"/>
              <a:gd name="connsiteX3-55" fmla="*/ 447675 w 475131"/>
              <a:gd name="connsiteY3-56" fmla="*/ 268433 h 269760"/>
              <a:gd name="connsiteX0-57" fmla="*/ 447675 w 496136"/>
              <a:gd name="connsiteY0-58" fmla="*/ 268433 h 269760"/>
              <a:gd name="connsiteX1-59" fmla="*/ 0 w 496136"/>
              <a:gd name="connsiteY1-60" fmla="*/ 173183 h 269760"/>
              <a:gd name="connsiteX2-61" fmla="*/ 342900 w 496136"/>
              <a:gd name="connsiteY2-62" fmla="*/ 1733 h 269760"/>
              <a:gd name="connsiteX3-63" fmla="*/ 447675 w 496136"/>
              <a:gd name="connsiteY3-64" fmla="*/ 268433 h 269760"/>
              <a:gd name="connsiteX0-65" fmla="*/ 447675 w 496136"/>
              <a:gd name="connsiteY0-66" fmla="*/ 268433 h 282774"/>
              <a:gd name="connsiteX1-67" fmla="*/ 0 w 496136"/>
              <a:gd name="connsiteY1-68" fmla="*/ 173183 h 282774"/>
              <a:gd name="connsiteX2-69" fmla="*/ 342900 w 496136"/>
              <a:gd name="connsiteY2-70" fmla="*/ 1733 h 282774"/>
              <a:gd name="connsiteX3-71" fmla="*/ 447675 w 496136"/>
              <a:gd name="connsiteY3-72" fmla="*/ 268433 h 282774"/>
              <a:gd name="connsiteX0-73" fmla="*/ 566944 w 615405"/>
              <a:gd name="connsiteY0-74" fmla="*/ 269154 h 280541"/>
              <a:gd name="connsiteX1-75" fmla="*/ 0 w 615405"/>
              <a:gd name="connsiteY1-76" fmla="*/ 146074 h 280541"/>
              <a:gd name="connsiteX2-77" fmla="*/ 462169 w 615405"/>
              <a:gd name="connsiteY2-78" fmla="*/ 2454 h 280541"/>
              <a:gd name="connsiteX3-79" fmla="*/ 566944 w 615405"/>
              <a:gd name="connsiteY3-80" fmla="*/ 269154 h 280541"/>
              <a:gd name="connsiteX0-81" fmla="*/ 566944 w 615405"/>
              <a:gd name="connsiteY0-82" fmla="*/ 268907 h 280294"/>
              <a:gd name="connsiteX1-83" fmla="*/ 0 w 615405"/>
              <a:gd name="connsiteY1-84" fmla="*/ 145827 h 280294"/>
              <a:gd name="connsiteX2-85" fmla="*/ 462169 w 615405"/>
              <a:gd name="connsiteY2-86" fmla="*/ 2207 h 280294"/>
              <a:gd name="connsiteX3-87" fmla="*/ 566944 w 615405"/>
              <a:gd name="connsiteY3-88" fmla="*/ 268907 h 280294"/>
              <a:gd name="connsiteX0-89" fmla="*/ 586822 w 629800"/>
              <a:gd name="connsiteY0-90" fmla="*/ 316615 h 324962"/>
              <a:gd name="connsiteX1-91" fmla="*/ 0 w 629800"/>
              <a:gd name="connsiteY1-92" fmla="*/ 145827 h 324962"/>
              <a:gd name="connsiteX2-93" fmla="*/ 462169 w 629800"/>
              <a:gd name="connsiteY2-94" fmla="*/ 2207 h 324962"/>
              <a:gd name="connsiteX3-95" fmla="*/ 586822 w 629800"/>
              <a:gd name="connsiteY3-96" fmla="*/ 316615 h 324962"/>
              <a:gd name="connsiteX0-97" fmla="*/ 586822 w 635283"/>
              <a:gd name="connsiteY0-98" fmla="*/ 282677 h 291024"/>
              <a:gd name="connsiteX1-99" fmla="*/ 0 w 635283"/>
              <a:gd name="connsiteY1-100" fmla="*/ 111889 h 291024"/>
              <a:gd name="connsiteX2-101" fmla="*/ 482047 w 635283"/>
              <a:gd name="connsiteY2-102" fmla="*/ 4050 h 291024"/>
              <a:gd name="connsiteX3-103" fmla="*/ 586822 w 635283"/>
              <a:gd name="connsiteY3-104" fmla="*/ 282677 h 291024"/>
              <a:gd name="connsiteX0-105" fmla="*/ 622603 w 661839"/>
              <a:gd name="connsiteY0-106" fmla="*/ 342312 h 348542"/>
              <a:gd name="connsiteX1-107" fmla="*/ 0 w 661839"/>
              <a:gd name="connsiteY1-108" fmla="*/ 111889 h 348542"/>
              <a:gd name="connsiteX2-109" fmla="*/ 482047 w 661839"/>
              <a:gd name="connsiteY2-110" fmla="*/ 4050 h 348542"/>
              <a:gd name="connsiteX3-111" fmla="*/ 622603 w 661839"/>
              <a:gd name="connsiteY3-112" fmla="*/ 342312 h 348542"/>
              <a:gd name="connsiteX0-113" fmla="*/ 622603 w 639127"/>
              <a:gd name="connsiteY0-114" fmla="*/ 342312 h 348542"/>
              <a:gd name="connsiteX1-115" fmla="*/ 0 w 639127"/>
              <a:gd name="connsiteY1-116" fmla="*/ 111889 h 348542"/>
              <a:gd name="connsiteX2-117" fmla="*/ 482047 w 639127"/>
              <a:gd name="connsiteY2-118" fmla="*/ 4050 h 348542"/>
              <a:gd name="connsiteX3-119" fmla="*/ 622603 w 639127"/>
              <a:gd name="connsiteY3-120" fmla="*/ 342312 h 348542"/>
              <a:gd name="connsiteX0-121" fmla="*/ 622603 w 639127"/>
              <a:gd name="connsiteY0-122" fmla="*/ 342312 h 342312"/>
              <a:gd name="connsiteX1-123" fmla="*/ 0 w 639127"/>
              <a:gd name="connsiteY1-124" fmla="*/ 111889 h 342312"/>
              <a:gd name="connsiteX2-125" fmla="*/ 482047 w 639127"/>
              <a:gd name="connsiteY2-126" fmla="*/ 4050 h 342312"/>
              <a:gd name="connsiteX3-127" fmla="*/ 622603 w 639127"/>
              <a:gd name="connsiteY3-128" fmla="*/ 342312 h 342312"/>
              <a:gd name="connsiteX0-129" fmla="*/ 622603 w 639127"/>
              <a:gd name="connsiteY0-130" fmla="*/ 342312 h 342312"/>
              <a:gd name="connsiteX1-131" fmla="*/ 0 w 639127"/>
              <a:gd name="connsiteY1-132" fmla="*/ 111889 h 342312"/>
              <a:gd name="connsiteX2-133" fmla="*/ 482047 w 639127"/>
              <a:gd name="connsiteY2-134" fmla="*/ 4050 h 342312"/>
              <a:gd name="connsiteX3-135" fmla="*/ 622603 w 639127"/>
              <a:gd name="connsiteY3-136" fmla="*/ 342312 h 342312"/>
              <a:gd name="connsiteX0-137" fmla="*/ 622603 w 639127"/>
              <a:gd name="connsiteY0-138" fmla="*/ 342312 h 355031"/>
              <a:gd name="connsiteX1-139" fmla="*/ 0 w 639127"/>
              <a:gd name="connsiteY1-140" fmla="*/ 111889 h 355031"/>
              <a:gd name="connsiteX2-141" fmla="*/ 482047 w 639127"/>
              <a:gd name="connsiteY2-142" fmla="*/ 4050 h 355031"/>
              <a:gd name="connsiteX3-143" fmla="*/ 622603 w 639127"/>
              <a:gd name="connsiteY3-144" fmla="*/ 342312 h 355031"/>
              <a:gd name="connsiteX0-145" fmla="*/ 622603 w 644668"/>
              <a:gd name="connsiteY0-146" fmla="*/ 342312 h 355031"/>
              <a:gd name="connsiteX1-147" fmla="*/ 0 w 644668"/>
              <a:gd name="connsiteY1-148" fmla="*/ 111889 h 355031"/>
              <a:gd name="connsiteX2-149" fmla="*/ 482047 w 644668"/>
              <a:gd name="connsiteY2-150" fmla="*/ 4050 h 355031"/>
              <a:gd name="connsiteX3-151" fmla="*/ 622603 w 644668"/>
              <a:gd name="connsiteY3-152" fmla="*/ 342312 h 355031"/>
              <a:gd name="connsiteX0-153" fmla="*/ 622603 w 644668"/>
              <a:gd name="connsiteY0-154" fmla="*/ 342312 h 355031"/>
              <a:gd name="connsiteX1-155" fmla="*/ 0 w 644668"/>
              <a:gd name="connsiteY1-156" fmla="*/ 111889 h 355031"/>
              <a:gd name="connsiteX2-157" fmla="*/ 482047 w 644668"/>
              <a:gd name="connsiteY2-158" fmla="*/ 4050 h 355031"/>
              <a:gd name="connsiteX3-159" fmla="*/ 622603 w 644668"/>
              <a:gd name="connsiteY3-160" fmla="*/ 342312 h 355031"/>
              <a:gd name="connsiteX0-161" fmla="*/ 622603 w 642663"/>
              <a:gd name="connsiteY0-162" fmla="*/ 328262 h 340981"/>
              <a:gd name="connsiteX1-163" fmla="*/ 0 w 642663"/>
              <a:gd name="connsiteY1-164" fmla="*/ 97839 h 340981"/>
              <a:gd name="connsiteX2-165" fmla="*/ 474095 w 642663"/>
              <a:gd name="connsiteY2-166" fmla="*/ 5903 h 340981"/>
              <a:gd name="connsiteX3-167" fmla="*/ 622603 w 642663"/>
              <a:gd name="connsiteY3-168" fmla="*/ 328262 h 340981"/>
              <a:gd name="connsiteX0-169" fmla="*/ 622603 w 642663"/>
              <a:gd name="connsiteY0-170" fmla="*/ 341991 h 354710"/>
              <a:gd name="connsiteX1-171" fmla="*/ 0 w 642663"/>
              <a:gd name="connsiteY1-172" fmla="*/ 111568 h 354710"/>
              <a:gd name="connsiteX2-173" fmla="*/ 474095 w 642663"/>
              <a:gd name="connsiteY2-174" fmla="*/ 19632 h 354710"/>
              <a:gd name="connsiteX3-175" fmla="*/ 622603 w 642663"/>
              <a:gd name="connsiteY3-176" fmla="*/ 341991 h 354710"/>
              <a:gd name="connsiteX0-177" fmla="*/ 622603 w 631721"/>
              <a:gd name="connsiteY0-178" fmla="*/ 341991 h 354710"/>
              <a:gd name="connsiteX1-179" fmla="*/ 0 w 631721"/>
              <a:gd name="connsiteY1-180" fmla="*/ 111568 h 354710"/>
              <a:gd name="connsiteX2-181" fmla="*/ 474095 w 631721"/>
              <a:gd name="connsiteY2-182" fmla="*/ 19632 h 354710"/>
              <a:gd name="connsiteX3-183" fmla="*/ 622603 w 631721"/>
              <a:gd name="connsiteY3-184" fmla="*/ 341991 h 35471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631721" h="354710">
                <a:moveTo>
                  <a:pt x="622603" y="341991"/>
                </a:moveTo>
                <a:cubicBezTo>
                  <a:pt x="453500" y="405656"/>
                  <a:pt x="248616" y="214880"/>
                  <a:pt x="0" y="111568"/>
                </a:cubicBezTo>
                <a:cubicBezTo>
                  <a:pt x="213691" y="10686"/>
                  <a:pt x="395576" y="-26586"/>
                  <a:pt x="474095" y="19632"/>
                </a:cubicBezTo>
                <a:cubicBezTo>
                  <a:pt x="580581" y="68776"/>
                  <a:pt x="659239" y="241164"/>
                  <a:pt x="622603" y="34199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31" name="Freeform 123"/>
          <p:cNvSpPr/>
          <p:nvPr/>
        </p:nvSpPr>
        <p:spPr>
          <a:xfrm rot="13284775">
            <a:off x="9937974" y="3407549"/>
            <a:ext cx="350851" cy="197003"/>
          </a:xfrm>
          <a:custGeom>
            <a:avLst/>
            <a:gdLst>
              <a:gd name="connsiteX0" fmla="*/ 447675 w 447675"/>
              <a:gd name="connsiteY0" fmla="*/ 266700 h 266700"/>
              <a:gd name="connsiteX1" fmla="*/ 0 w 447675"/>
              <a:gd name="connsiteY1" fmla="*/ 171450 h 266700"/>
              <a:gd name="connsiteX2" fmla="*/ 342900 w 447675"/>
              <a:gd name="connsiteY2" fmla="*/ 0 h 266700"/>
              <a:gd name="connsiteX3" fmla="*/ 447675 w 447675"/>
              <a:gd name="connsiteY3" fmla="*/ 266700 h 266700"/>
              <a:gd name="connsiteX0-1" fmla="*/ 447675 w 464732"/>
              <a:gd name="connsiteY0-2" fmla="*/ 266700 h 266700"/>
              <a:gd name="connsiteX1-3" fmla="*/ 0 w 464732"/>
              <a:gd name="connsiteY1-4" fmla="*/ 171450 h 266700"/>
              <a:gd name="connsiteX2-5" fmla="*/ 342900 w 464732"/>
              <a:gd name="connsiteY2-6" fmla="*/ 0 h 266700"/>
              <a:gd name="connsiteX3-7" fmla="*/ 447675 w 464732"/>
              <a:gd name="connsiteY3-8" fmla="*/ 266700 h 266700"/>
              <a:gd name="connsiteX0-9" fmla="*/ 447675 w 492584"/>
              <a:gd name="connsiteY0-10" fmla="*/ 266700 h 266700"/>
              <a:gd name="connsiteX1-11" fmla="*/ 0 w 492584"/>
              <a:gd name="connsiteY1-12" fmla="*/ 171450 h 266700"/>
              <a:gd name="connsiteX2-13" fmla="*/ 342900 w 492584"/>
              <a:gd name="connsiteY2-14" fmla="*/ 0 h 266700"/>
              <a:gd name="connsiteX3-15" fmla="*/ 447675 w 492584"/>
              <a:gd name="connsiteY3-16" fmla="*/ 266700 h 266700"/>
              <a:gd name="connsiteX0-17" fmla="*/ 447675 w 492584"/>
              <a:gd name="connsiteY0-18" fmla="*/ 266700 h 267320"/>
              <a:gd name="connsiteX1-19" fmla="*/ 0 w 492584"/>
              <a:gd name="connsiteY1-20" fmla="*/ 171450 h 267320"/>
              <a:gd name="connsiteX2-21" fmla="*/ 342900 w 492584"/>
              <a:gd name="connsiteY2-22" fmla="*/ 0 h 267320"/>
              <a:gd name="connsiteX3-23" fmla="*/ 447675 w 492584"/>
              <a:gd name="connsiteY3-24" fmla="*/ 266700 h 267320"/>
              <a:gd name="connsiteX0-25" fmla="*/ 447675 w 492584"/>
              <a:gd name="connsiteY0-26" fmla="*/ 266700 h 268027"/>
              <a:gd name="connsiteX1-27" fmla="*/ 0 w 492584"/>
              <a:gd name="connsiteY1-28" fmla="*/ 171450 h 268027"/>
              <a:gd name="connsiteX2-29" fmla="*/ 342900 w 492584"/>
              <a:gd name="connsiteY2-30" fmla="*/ 0 h 268027"/>
              <a:gd name="connsiteX3-31" fmla="*/ 447675 w 492584"/>
              <a:gd name="connsiteY3-32" fmla="*/ 266700 h 268027"/>
              <a:gd name="connsiteX0-33" fmla="*/ 447675 w 492584"/>
              <a:gd name="connsiteY0-34" fmla="*/ 266700 h 268027"/>
              <a:gd name="connsiteX1-35" fmla="*/ 0 w 492584"/>
              <a:gd name="connsiteY1-36" fmla="*/ 171450 h 268027"/>
              <a:gd name="connsiteX2-37" fmla="*/ 342900 w 492584"/>
              <a:gd name="connsiteY2-38" fmla="*/ 0 h 268027"/>
              <a:gd name="connsiteX3-39" fmla="*/ 447675 w 492584"/>
              <a:gd name="connsiteY3-40" fmla="*/ 266700 h 268027"/>
              <a:gd name="connsiteX0-41" fmla="*/ 447675 w 492584"/>
              <a:gd name="connsiteY0-42" fmla="*/ 268433 h 269760"/>
              <a:gd name="connsiteX1-43" fmla="*/ 0 w 492584"/>
              <a:gd name="connsiteY1-44" fmla="*/ 173183 h 269760"/>
              <a:gd name="connsiteX2-45" fmla="*/ 342900 w 492584"/>
              <a:gd name="connsiteY2-46" fmla="*/ 1733 h 269760"/>
              <a:gd name="connsiteX3-47" fmla="*/ 447675 w 492584"/>
              <a:gd name="connsiteY3-48" fmla="*/ 268433 h 269760"/>
              <a:gd name="connsiteX0-49" fmla="*/ 447675 w 475131"/>
              <a:gd name="connsiteY0-50" fmla="*/ 268433 h 269760"/>
              <a:gd name="connsiteX1-51" fmla="*/ 0 w 475131"/>
              <a:gd name="connsiteY1-52" fmla="*/ 173183 h 269760"/>
              <a:gd name="connsiteX2-53" fmla="*/ 342900 w 475131"/>
              <a:gd name="connsiteY2-54" fmla="*/ 1733 h 269760"/>
              <a:gd name="connsiteX3-55" fmla="*/ 447675 w 475131"/>
              <a:gd name="connsiteY3-56" fmla="*/ 268433 h 269760"/>
              <a:gd name="connsiteX0-57" fmla="*/ 447675 w 496136"/>
              <a:gd name="connsiteY0-58" fmla="*/ 268433 h 269760"/>
              <a:gd name="connsiteX1-59" fmla="*/ 0 w 496136"/>
              <a:gd name="connsiteY1-60" fmla="*/ 173183 h 269760"/>
              <a:gd name="connsiteX2-61" fmla="*/ 342900 w 496136"/>
              <a:gd name="connsiteY2-62" fmla="*/ 1733 h 269760"/>
              <a:gd name="connsiteX3-63" fmla="*/ 447675 w 496136"/>
              <a:gd name="connsiteY3-64" fmla="*/ 268433 h 269760"/>
              <a:gd name="connsiteX0-65" fmla="*/ 447675 w 496136"/>
              <a:gd name="connsiteY0-66" fmla="*/ 268433 h 282774"/>
              <a:gd name="connsiteX1-67" fmla="*/ 0 w 496136"/>
              <a:gd name="connsiteY1-68" fmla="*/ 173183 h 282774"/>
              <a:gd name="connsiteX2-69" fmla="*/ 342900 w 496136"/>
              <a:gd name="connsiteY2-70" fmla="*/ 1733 h 282774"/>
              <a:gd name="connsiteX3-71" fmla="*/ 447675 w 496136"/>
              <a:gd name="connsiteY3-72" fmla="*/ 268433 h 282774"/>
              <a:gd name="connsiteX0-73" fmla="*/ 566944 w 615405"/>
              <a:gd name="connsiteY0-74" fmla="*/ 269154 h 280541"/>
              <a:gd name="connsiteX1-75" fmla="*/ 0 w 615405"/>
              <a:gd name="connsiteY1-76" fmla="*/ 146074 h 280541"/>
              <a:gd name="connsiteX2-77" fmla="*/ 462169 w 615405"/>
              <a:gd name="connsiteY2-78" fmla="*/ 2454 h 280541"/>
              <a:gd name="connsiteX3-79" fmla="*/ 566944 w 615405"/>
              <a:gd name="connsiteY3-80" fmla="*/ 269154 h 280541"/>
              <a:gd name="connsiteX0-81" fmla="*/ 566944 w 615405"/>
              <a:gd name="connsiteY0-82" fmla="*/ 268907 h 280294"/>
              <a:gd name="connsiteX1-83" fmla="*/ 0 w 615405"/>
              <a:gd name="connsiteY1-84" fmla="*/ 145827 h 280294"/>
              <a:gd name="connsiteX2-85" fmla="*/ 462169 w 615405"/>
              <a:gd name="connsiteY2-86" fmla="*/ 2207 h 280294"/>
              <a:gd name="connsiteX3-87" fmla="*/ 566944 w 615405"/>
              <a:gd name="connsiteY3-88" fmla="*/ 268907 h 280294"/>
              <a:gd name="connsiteX0-89" fmla="*/ 586822 w 629800"/>
              <a:gd name="connsiteY0-90" fmla="*/ 316615 h 324962"/>
              <a:gd name="connsiteX1-91" fmla="*/ 0 w 629800"/>
              <a:gd name="connsiteY1-92" fmla="*/ 145827 h 324962"/>
              <a:gd name="connsiteX2-93" fmla="*/ 462169 w 629800"/>
              <a:gd name="connsiteY2-94" fmla="*/ 2207 h 324962"/>
              <a:gd name="connsiteX3-95" fmla="*/ 586822 w 629800"/>
              <a:gd name="connsiteY3-96" fmla="*/ 316615 h 324962"/>
              <a:gd name="connsiteX0-97" fmla="*/ 586822 w 635283"/>
              <a:gd name="connsiteY0-98" fmla="*/ 282677 h 291024"/>
              <a:gd name="connsiteX1-99" fmla="*/ 0 w 635283"/>
              <a:gd name="connsiteY1-100" fmla="*/ 111889 h 291024"/>
              <a:gd name="connsiteX2-101" fmla="*/ 482047 w 635283"/>
              <a:gd name="connsiteY2-102" fmla="*/ 4050 h 291024"/>
              <a:gd name="connsiteX3-103" fmla="*/ 586822 w 635283"/>
              <a:gd name="connsiteY3-104" fmla="*/ 282677 h 291024"/>
              <a:gd name="connsiteX0-105" fmla="*/ 622603 w 661839"/>
              <a:gd name="connsiteY0-106" fmla="*/ 342312 h 348542"/>
              <a:gd name="connsiteX1-107" fmla="*/ 0 w 661839"/>
              <a:gd name="connsiteY1-108" fmla="*/ 111889 h 348542"/>
              <a:gd name="connsiteX2-109" fmla="*/ 482047 w 661839"/>
              <a:gd name="connsiteY2-110" fmla="*/ 4050 h 348542"/>
              <a:gd name="connsiteX3-111" fmla="*/ 622603 w 661839"/>
              <a:gd name="connsiteY3-112" fmla="*/ 342312 h 348542"/>
              <a:gd name="connsiteX0-113" fmla="*/ 622603 w 639127"/>
              <a:gd name="connsiteY0-114" fmla="*/ 342312 h 348542"/>
              <a:gd name="connsiteX1-115" fmla="*/ 0 w 639127"/>
              <a:gd name="connsiteY1-116" fmla="*/ 111889 h 348542"/>
              <a:gd name="connsiteX2-117" fmla="*/ 482047 w 639127"/>
              <a:gd name="connsiteY2-118" fmla="*/ 4050 h 348542"/>
              <a:gd name="connsiteX3-119" fmla="*/ 622603 w 639127"/>
              <a:gd name="connsiteY3-120" fmla="*/ 342312 h 348542"/>
              <a:gd name="connsiteX0-121" fmla="*/ 622603 w 639127"/>
              <a:gd name="connsiteY0-122" fmla="*/ 342312 h 342312"/>
              <a:gd name="connsiteX1-123" fmla="*/ 0 w 639127"/>
              <a:gd name="connsiteY1-124" fmla="*/ 111889 h 342312"/>
              <a:gd name="connsiteX2-125" fmla="*/ 482047 w 639127"/>
              <a:gd name="connsiteY2-126" fmla="*/ 4050 h 342312"/>
              <a:gd name="connsiteX3-127" fmla="*/ 622603 w 639127"/>
              <a:gd name="connsiteY3-128" fmla="*/ 342312 h 342312"/>
              <a:gd name="connsiteX0-129" fmla="*/ 622603 w 639127"/>
              <a:gd name="connsiteY0-130" fmla="*/ 342312 h 342312"/>
              <a:gd name="connsiteX1-131" fmla="*/ 0 w 639127"/>
              <a:gd name="connsiteY1-132" fmla="*/ 111889 h 342312"/>
              <a:gd name="connsiteX2-133" fmla="*/ 482047 w 639127"/>
              <a:gd name="connsiteY2-134" fmla="*/ 4050 h 342312"/>
              <a:gd name="connsiteX3-135" fmla="*/ 622603 w 639127"/>
              <a:gd name="connsiteY3-136" fmla="*/ 342312 h 342312"/>
              <a:gd name="connsiteX0-137" fmla="*/ 622603 w 639127"/>
              <a:gd name="connsiteY0-138" fmla="*/ 342312 h 355031"/>
              <a:gd name="connsiteX1-139" fmla="*/ 0 w 639127"/>
              <a:gd name="connsiteY1-140" fmla="*/ 111889 h 355031"/>
              <a:gd name="connsiteX2-141" fmla="*/ 482047 w 639127"/>
              <a:gd name="connsiteY2-142" fmla="*/ 4050 h 355031"/>
              <a:gd name="connsiteX3-143" fmla="*/ 622603 w 639127"/>
              <a:gd name="connsiteY3-144" fmla="*/ 342312 h 355031"/>
              <a:gd name="connsiteX0-145" fmla="*/ 622603 w 644668"/>
              <a:gd name="connsiteY0-146" fmla="*/ 342312 h 355031"/>
              <a:gd name="connsiteX1-147" fmla="*/ 0 w 644668"/>
              <a:gd name="connsiteY1-148" fmla="*/ 111889 h 355031"/>
              <a:gd name="connsiteX2-149" fmla="*/ 482047 w 644668"/>
              <a:gd name="connsiteY2-150" fmla="*/ 4050 h 355031"/>
              <a:gd name="connsiteX3-151" fmla="*/ 622603 w 644668"/>
              <a:gd name="connsiteY3-152" fmla="*/ 342312 h 355031"/>
              <a:gd name="connsiteX0-153" fmla="*/ 622603 w 644668"/>
              <a:gd name="connsiteY0-154" fmla="*/ 342312 h 355031"/>
              <a:gd name="connsiteX1-155" fmla="*/ 0 w 644668"/>
              <a:gd name="connsiteY1-156" fmla="*/ 111889 h 355031"/>
              <a:gd name="connsiteX2-157" fmla="*/ 482047 w 644668"/>
              <a:gd name="connsiteY2-158" fmla="*/ 4050 h 355031"/>
              <a:gd name="connsiteX3-159" fmla="*/ 622603 w 644668"/>
              <a:gd name="connsiteY3-160" fmla="*/ 342312 h 355031"/>
              <a:gd name="connsiteX0-161" fmla="*/ 622603 w 642663"/>
              <a:gd name="connsiteY0-162" fmla="*/ 328262 h 340981"/>
              <a:gd name="connsiteX1-163" fmla="*/ 0 w 642663"/>
              <a:gd name="connsiteY1-164" fmla="*/ 97839 h 340981"/>
              <a:gd name="connsiteX2-165" fmla="*/ 474095 w 642663"/>
              <a:gd name="connsiteY2-166" fmla="*/ 5903 h 340981"/>
              <a:gd name="connsiteX3-167" fmla="*/ 622603 w 642663"/>
              <a:gd name="connsiteY3-168" fmla="*/ 328262 h 340981"/>
              <a:gd name="connsiteX0-169" fmla="*/ 622603 w 642663"/>
              <a:gd name="connsiteY0-170" fmla="*/ 341991 h 354710"/>
              <a:gd name="connsiteX1-171" fmla="*/ 0 w 642663"/>
              <a:gd name="connsiteY1-172" fmla="*/ 111568 h 354710"/>
              <a:gd name="connsiteX2-173" fmla="*/ 474095 w 642663"/>
              <a:gd name="connsiteY2-174" fmla="*/ 19632 h 354710"/>
              <a:gd name="connsiteX3-175" fmla="*/ 622603 w 642663"/>
              <a:gd name="connsiteY3-176" fmla="*/ 341991 h 354710"/>
              <a:gd name="connsiteX0-177" fmla="*/ 622603 w 631721"/>
              <a:gd name="connsiteY0-178" fmla="*/ 341991 h 354710"/>
              <a:gd name="connsiteX1-179" fmla="*/ 0 w 631721"/>
              <a:gd name="connsiteY1-180" fmla="*/ 111568 h 354710"/>
              <a:gd name="connsiteX2-181" fmla="*/ 474095 w 631721"/>
              <a:gd name="connsiteY2-182" fmla="*/ 19632 h 354710"/>
              <a:gd name="connsiteX3-183" fmla="*/ 622603 w 631721"/>
              <a:gd name="connsiteY3-184" fmla="*/ 341991 h 35471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631721" h="354710">
                <a:moveTo>
                  <a:pt x="622603" y="341991"/>
                </a:moveTo>
                <a:cubicBezTo>
                  <a:pt x="453500" y="405656"/>
                  <a:pt x="248616" y="214880"/>
                  <a:pt x="0" y="111568"/>
                </a:cubicBezTo>
                <a:cubicBezTo>
                  <a:pt x="213691" y="10686"/>
                  <a:pt x="395576" y="-26586"/>
                  <a:pt x="474095" y="19632"/>
                </a:cubicBezTo>
                <a:cubicBezTo>
                  <a:pt x="580581" y="68776"/>
                  <a:pt x="659239" y="241164"/>
                  <a:pt x="622603" y="34199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32" name="Rectangle 4104"/>
          <p:cNvSpPr/>
          <p:nvPr/>
        </p:nvSpPr>
        <p:spPr>
          <a:xfrm>
            <a:off x="10178339" y="3620850"/>
            <a:ext cx="61845" cy="292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33" name="Rectangle 116"/>
          <p:cNvSpPr/>
          <p:nvPr/>
        </p:nvSpPr>
        <p:spPr>
          <a:xfrm rot="13500000" flipH="1">
            <a:off x="10768833" y="2297230"/>
            <a:ext cx="73047" cy="486980"/>
          </a:xfrm>
          <a:prstGeom prst="rect">
            <a:avLst/>
          </a:prstGeom>
          <a:solidFill>
            <a:srgbClr val="8289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34" name="Rectangle 118"/>
          <p:cNvSpPr/>
          <p:nvPr/>
        </p:nvSpPr>
        <p:spPr>
          <a:xfrm rot="4800000" flipH="1">
            <a:off x="11087968" y="2798322"/>
            <a:ext cx="73047" cy="486980"/>
          </a:xfrm>
          <a:prstGeom prst="rect">
            <a:avLst/>
          </a:prstGeom>
          <a:solidFill>
            <a:srgbClr val="8289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grpSp>
        <p:nvGrpSpPr>
          <p:cNvPr id="36" name="40"/>
          <p:cNvGrpSpPr/>
          <p:nvPr/>
        </p:nvGrpSpPr>
        <p:grpSpPr>
          <a:xfrm>
            <a:off x="9196326" y="4376006"/>
            <a:ext cx="1080001" cy="1080000"/>
            <a:chOff x="9196326" y="5008303"/>
            <a:chExt cx="1080001" cy="1080000"/>
          </a:xfrm>
          <a:solidFill>
            <a:srgbClr val="828979"/>
          </a:solidFill>
        </p:grpSpPr>
        <p:sp>
          <p:nvSpPr>
            <p:cNvPr id="45" name="Rectangle 32"/>
            <p:cNvSpPr/>
            <p:nvPr/>
          </p:nvSpPr>
          <p:spPr>
            <a:xfrm rot="10800000">
              <a:off x="10156012" y="5043828"/>
              <a:ext cx="120315" cy="54037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cs typeface="+mn-ea"/>
                <a:sym typeface="+mn-lt"/>
              </a:endParaRPr>
            </a:p>
          </p:txBody>
        </p:sp>
        <p:sp>
          <p:nvSpPr>
            <p:cNvPr id="46" name="Block Arc 83"/>
            <p:cNvSpPr/>
            <p:nvPr/>
          </p:nvSpPr>
          <p:spPr>
            <a:xfrm rot="10800000">
              <a:off x="9196327" y="5008303"/>
              <a:ext cx="1080000" cy="1080000"/>
            </a:xfrm>
            <a:prstGeom prst="blockArc">
              <a:avLst>
                <a:gd name="adj1" fmla="val 10795309"/>
                <a:gd name="adj2" fmla="val 21580245"/>
                <a:gd name="adj3" fmla="val 1105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7" name="Rectangle 32"/>
            <p:cNvSpPr/>
            <p:nvPr/>
          </p:nvSpPr>
          <p:spPr>
            <a:xfrm rot="10800000">
              <a:off x="9196326" y="5043827"/>
              <a:ext cx="120315" cy="50996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cs typeface="+mn-ea"/>
                <a:sym typeface="+mn-lt"/>
              </a:endParaRPr>
            </a:p>
          </p:txBody>
        </p:sp>
      </p:grpSp>
      <p:grpSp>
        <p:nvGrpSpPr>
          <p:cNvPr id="37" name="41"/>
          <p:cNvGrpSpPr/>
          <p:nvPr/>
        </p:nvGrpSpPr>
        <p:grpSpPr>
          <a:xfrm rot="10800000">
            <a:off x="8236185" y="3389719"/>
            <a:ext cx="1080001" cy="1080000"/>
            <a:chOff x="9196326" y="5008303"/>
            <a:chExt cx="1080001" cy="1080000"/>
          </a:xfrm>
          <a:solidFill>
            <a:srgbClr val="828979"/>
          </a:solidFill>
        </p:grpSpPr>
        <p:sp>
          <p:nvSpPr>
            <p:cNvPr id="42" name="Rectangle 32"/>
            <p:cNvSpPr/>
            <p:nvPr/>
          </p:nvSpPr>
          <p:spPr>
            <a:xfrm rot="10800000">
              <a:off x="10156012" y="5043828"/>
              <a:ext cx="120315" cy="54037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cs typeface="+mn-ea"/>
                <a:sym typeface="+mn-lt"/>
              </a:endParaRPr>
            </a:p>
          </p:txBody>
        </p:sp>
        <p:sp>
          <p:nvSpPr>
            <p:cNvPr id="43" name="Block Arc 83"/>
            <p:cNvSpPr/>
            <p:nvPr/>
          </p:nvSpPr>
          <p:spPr>
            <a:xfrm rot="10800000">
              <a:off x="9196327" y="5008303"/>
              <a:ext cx="1080000" cy="1080000"/>
            </a:xfrm>
            <a:prstGeom prst="blockArc">
              <a:avLst>
                <a:gd name="adj1" fmla="val 10795309"/>
                <a:gd name="adj2" fmla="val 21580245"/>
                <a:gd name="adj3" fmla="val 1105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4" name="Rectangle 32"/>
            <p:cNvSpPr/>
            <p:nvPr/>
          </p:nvSpPr>
          <p:spPr>
            <a:xfrm rot="10800000">
              <a:off x="9196326" y="5043827"/>
              <a:ext cx="120315" cy="50996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cs typeface="+mn-ea"/>
                <a:sym typeface="+mn-lt"/>
              </a:endParaRPr>
            </a:p>
          </p:txBody>
        </p:sp>
      </p:grpSp>
      <p:sp>
        <p:nvSpPr>
          <p:cNvPr id="38" name="Block Arc 83"/>
          <p:cNvSpPr/>
          <p:nvPr/>
        </p:nvSpPr>
        <p:spPr>
          <a:xfrm rot="5400000">
            <a:off x="7276738" y="3871530"/>
            <a:ext cx="1080000" cy="1080000"/>
          </a:xfrm>
          <a:prstGeom prst="blockArc">
            <a:avLst>
              <a:gd name="adj1" fmla="val 16247493"/>
              <a:gd name="adj2" fmla="val 21580245"/>
              <a:gd name="adj3" fmla="val 11055"/>
            </a:avLst>
          </a:prstGeom>
          <a:solidFill>
            <a:srgbClr val="8289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9" name="Rectangle 32"/>
          <p:cNvSpPr/>
          <p:nvPr/>
        </p:nvSpPr>
        <p:spPr>
          <a:xfrm rot="16200000">
            <a:off x="7270818" y="4396018"/>
            <a:ext cx="120315" cy="990707"/>
          </a:xfrm>
          <a:prstGeom prst="rect">
            <a:avLst/>
          </a:prstGeom>
          <a:solidFill>
            <a:srgbClr val="8289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40" name="Block Arc 83"/>
          <p:cNvSpPr/>
          <p:nvPr/>
        </p:nvSpPr>
        <p:spPr>
          <a:xfrm rot="16200000" flipH="1">
            <a:off x="6319854" y="3871530"/>
            <a:ext cx="1080000" cy="1080000"/>
          </a:xfrm>
          <a:prstGeom prst="blockArc">
            <a:avLst>
              <a:gd name="adj1" fmla="val 16247493"/>
              <a:gd name="adj2" fmla="val 21580245"/>
              <a:gd name="adj3" fmla="val 11055"/>
            </a:avLst>
          </a:prstGeom>
          <a:solidFill>
            <a:srgbClr val="8289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41" name="Rectangle 32"/>
          <p:cNvSpPr/>
          <p:nvPr/>
        </p:nvSpPr>
        <p:spPr>
          <a:xfrm>
            <a:off x="6319854" y="4244767"/>
            <a:ext cx="120315" cy="187815"/>
          </a:xfrm>
          <a:prstGeom prst="rect">
            <a:avLst/>
          </a:prstGeom>
          <a:solidFill>
            <a:srgbClr val="8289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grpSp>
        <p:nvGrpSpPr>
          <p:cNvPr id="49" name="53"/>
          <p:cNvGrpSpPr/>
          <p:nvPr/>
        </p:nvGrpSpPr>
        <p:grpSpPr>
          <a:xfrm flipH="1">
            <a:off x="1910652" y="3727907"/>
            <a:ext cx="1080001" cy="1728099"/>
            <a:chOff x="9196326" y="4360204"/>
            <a:chExt cx="1080001" cy="1728099"/>
          </a:xfrm>
          <a:solidFill>
            <a:srgbClr val="828979"/>
          </a:solidFill>
        </p:grpSpPr>
        <p:sp>
          <p:nvSpPr>
            <p:cNvPr id="58" name="Rectangle 32"/>
            <p:cNvSpPr/>
            <p:nvPr/>
          </p:nvSpPr>
          <p:spPr>
            <a:xfrm rot="10800000">
              <a:off x="10156012" y="4360204"/>
              <a:ext cx="120315" cy="1224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cs typeface="+mn-ea"/>
                <a:sym typeface="+mn-lt"/>
              </a:endParaRPr>
            </a:p>
          </p:txBody>
        </p:sp>
        <p:sp>
          <p:nvSpPr>
            <p:cNvPr id="59" name="Block Arc 83"/>
            <p:cNvSpPr/>
            <p:nvPr/>
          </p:nvSpPr>
          <p:spPr>
            <a:xfrm rot="10800000">
              <a:off x="9196327" y="5008303"/>
              <a:ext cx="1080000" cy="1080000"/>
            </a:xfrm>
            <a:prstGeom prst="blockArc">
              <a:avLst>
                <a:gd name="adj1" fmla="val 10795309"/>
                <a:gd name="adj2" fmla="val 21580245"/>
                <a:gd name="adj3" fmla="val 1105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60" name="Rectangle 32"/>
            <p:cNvSpPr/>
            <p:nvPr/>
          </p:nvSpPr>
          <p:spPr>
            <a:xfrm rot="10800000">
              <a:off x="9196326" y="5043827"/>
              <a:ext cx="120315" cy="50996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cs typeface="+mn-ea"/>
                <a:sym typeface="+mn-lt"/>
              </a:endParaRPr>
            </a:p>
          </p:txBody>
        </p:sp>
      </p:grpSp>
      <p:grpSp>
        <p:nvGrpSpPr>
          <p:cNvPr id="50" name="54"/>
          <p:cNvGrpSpPr/>
          <p:nvPr/>
        </p:nvGrpSpPr>
        <p:grpSpPr>
          <a:xfrm rot="10800000" flipH="1">
            <a:off x="2870793" y="3389719"/>
            <a:ext cx="1080001" cy="1080000"/>
            <a:chOff x="9196326" y="5008303"/>
            <a:chExt cx="1080001" cy="1080000"/>
          </a:xfrm>
          <a:solidFill>
            <a:srgbClr val="828979"/>
          </a:solidFill>
        </p:grpSpPr>
        <p:sp>
          <p:nvSpPr>
            <p:cNvPr id="55" name="Rectangle 32"/>
            <p:cNvSpPr/>
            <p:nvPr/>
          </p:nvSpPr>
          <p:spPr>
            <a:xfrm rot="10800000">
              <a:off x="10156012" y="5043828"/>
              <a:ext cx="120315" cy="54037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cs typeface="+mn-ea"/>
                <a:sym typeface="+mn-lt"/>
              </a:endParaRPr>
            </a:p>
          </p:txBody>
        </p:sp>
        <p:sp>
          <p:nvSpPr>
            <p:cNvPr id="56" name="Block Arc 83"/>
            <p:cNvSpPr/>
            <p:nvPr/>
          </p:nvSpPr>
          <p:spPr>
            <a:xfrm rot="10800000">
              <a:off x="9196327" y="5008303"/>
              <a:ext cx="1080000" cy="1080000"/>
            </a:xfrm>
            <a:prstGeom prst="blockArc">
              <a:avLst>
                <a:gd name="adj1" fmla="val 10795309"/>
                <a:gd name="adj2" fmla="val 21580245"/>
                <a:gd name="adj3" fmla="val 1105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57" name="Rectangle 32"/>
            <p:cNvSpPr/>
            <p:nvPr/>
          </p:nvSpPr>
          <p:spPr>
            <a:xfrm rot="10800000">
              <a:off x="9196326" y="5043827"/>
              <a:ext cx="120315" cy="50996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cs typeface="+mn-ea"/>
                <a:sym typeface="+mn-lt"/>
              </a:endParaRPr>
            </a:p>
          </p:txBody>
        </p:sp>
      </p:grpSp>
      <p:sp>
        <p:nvSpPr>
          <p:cNvPr id="51" name="Block Arc 83"/>
          <p:cNvSpPr/>
          <p:nvPr/>
        </p:nvSpPr>
        <p:spPr>
          <a:xfrm rot="16200000" flipH="1">
            <a:off x="3830241" y="3871530"/>
            <a:ext cx="1080000" cy="1080000"/>
          </a:xfrm>
          <a:prstGeom prst="blockArc">
            <a:avLst>
              <a:gd name="adj1" fmla="val 16247493"/>
              <a:gd name="adj2" fmla="val 21580245"/>
              <a:gd name="adj3" fmla="val 11055"/>
            </a:avLst>
          </a:prstGeom>
          <a:solidFill>
            <a:srgbClr val="8289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52" name="Rectangle 32"/>
          <p:cNvSpPr/>
          <p:nvPr/>
        </p:nvSpPr>
        <p:spPr>
          <a:xfrm rot="5400000" flipH="1">
            <a:off x="4795846" y="4396018"/>
            <a:ext cx="120315" cy="990707"/>
          </a:xfrm>
          <a:prstGeom prst="rect">
            <a:avLst/>
          </a:prstGeom>
          <a:solidFill>
            <a:srgbClr val="8289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53" name="Block Arc 83"/>
          <p:cNvSpPr/>
          <p:nvPr/>
        </p:nvSpPr>
        <p:spPr>
          <a:xfrm rot="5400000">
            <a:off x="4787125" y="3871530"/>
            <a:ext cx="1080000" cy="1080000"/>
          </a:xfrm>
          <a:prstGeom prst="blockArc">
            <a:avLst>
              <a:gd name="adj1" fmla="val 16247493"/>
              <a:gd name="adj2" fmla="val 21580245"/>
              <a:gd name="adj3" fmla="val 11055"/>
            </a:avLst>
          </a:prstGeom>
          <a:solidFill>
            <a:srgbClr val="8289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54" name="Rectangle 32"/>
          <p:cNvSpPr/>
          <p:nvPr/>
        </p:nvSpPr>
        <p:spPr>
          <a:xfrm flipH="1">
            <a:off x="5746810" y="4244767"/>
            <a:ext cx="120315" cy="187815"/>
          </a:xfrm>
          <a:prstGeom prst="rect">
            <a:avLst/>
          </a:prstGeom>
          <a:solidFill>
            <a:srgbClr val="8289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62" name="66"/>
          <p:cNvSpPr/>
          <p:nvPr/>
        </p:nvSpPr>
        <p:spPr>
          <a:xfrm>
            <a:off x="1440114" y="2704069"/>
            <a:ext cx="1039477" cy="103947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63" name="67"/>
          <p:cNvSpPr/>
          <p:nvPr/>
        </p:nvSpPr>
        <p:spPr>
          <a:xfrm>
            <a:off x="1517500" y="2781455"/>
            <a:ext cx="884705" cy="884705"/>
          </a:xfrm>
          <a:prstGeom prst="ellipse">
            <a:avLst/>
          </a:prstGeom>
          <a:solidFill>
            <a:srgbClr val="828979"/>
          </a:soli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64" name="Block Arc 11"/>
          <p:cNvSpPr/>
          <p:nvPr/>
        </p:nvSpPr>
        <p:spPr>
          <a:xfrm>
            <a:off x="1782884" y="2922680"/>
            <a:ext cx="353935" cy="575898"/>
          </a:xfrm>
          <a:custGeom>
            <a:avLst/>
            <a:gdLst/>
            <a:ahLst/>
            <a:cxnLst/>
            <a:rect l="l" t="t" r="r" b="b"/>
            <a:pathLst>
              <a:path w="3636337" h="7138182">
                <a:moveTo>
                  <a:pt x="1563551" y="3029061"/>
                </a:moveTo>
                <a:lnTo>
                  <a:pt x="1563551" y="1171769"/>
                </a:lnTo>
                <a:cubicBezTo>
                  <a:pt x="1444523" y="1201084"/>
                  <a:pt x="1330799" y="1254073"/>
                  <a:pt x="1228219" y="1328453"/>
                </a:cubicBezTo>
                <a:cubicBezTo>
                  <a:pt x="927220" y="1546705"/>
                  <a:pt x="771440" y="1913395"/>
                  <a:pt x="823311" y="2281559"/>
                </a:cubicBezTo>
                <a:cubicBezTo>
                  <a:pt x="886035" y="2761950"/>
                  <a:pt x="1181988" y="2923981"/>
                  <a:pt x="1563551" y="3029061"/>
                </a:cubicBezTo>
                <a:close/>
                <a:moveTo>
                  <a:pt x="2056123" y="5971053"/>
                </a:moveTo>
                <a:cubicBezTo>
                  <a:pt x="2180706" y="5941789"/>
                  <a:pt x="2300029" y="5887431"/>
                  <a:pt x="2407191" y="5809729"/>
                </a:cubicBezTo>
                <a:cubicBezTo>
                  <a:pt x="2708190" y="5591477"/>
                  <a:pt x="2863970" y="5224787"/>
                  <a:pt x="2812099" y="4856623"/>
                </a:cubicBezTo>
                <a:cubicBezTo>
                  <a:pt x="2712300" y="4365494"/>
                  <a:pt x="2419393" y="4148018"/>
                  <a:pt x="2056123" y="4007016"/>
                </a:cubicBezTo>
                <a:close/>
                <a:moveTo>
                  <a:pt x="2056123" y="7138182"/>
                </a:moveTo>
                <a:lnTo>
                  <a:pt x="1563551" y="7138182"/>
                </a:lnTo>
                <a:lnTo>
                  <a:pt x="1563551" y="6796553"/>
                </a:lnTo>
                <a:cubicBezTo>
                  <a:pt x="1376287" y="6771102"/>
                  <a:pt x="1191751" y="6715291"/>
                  <a:pt x="1016794" y="6629471"/>
                </a:cubicBezTo>
                <a:cubicBezTo>
                  <a:pt x="412303" y="6332946"/>
                  <a:pt x="21102" y="5726704"/>
                  <a:pt x="0" y="5053734"/>
                </a:cubicBezTo>
                <a:lnTo>
                  <a:pt x="813973" y="5028205"/>
                </a:lnTo>
                <a:cubicBezTo>
                  <a:pt x="825624" y="5399818"/>
                  <a:pt x="1041643" y="5734588"/>
                  <a:pt x="1375441" y="5898325"/>
                </a:cubicBezTo>
                <a:cubicBezTo>
                  <a:pt x="1436179" y="5928119"/>
                  <a:pt x="1499008" y="5951362"/>
                  <a:pt x="1563551" y="5965918"/>
                </a:cubicBezTo>
                <a:lnTo>
                  <a:pt x="1563551" y="3847635"/>
                </a:lnTo>
                <a:cubicBezTo>
                  <a:pt x="920238" y="3662345"/>
                  <a:pt x="233045" y="3450393"/>
                  <a:pt x="16852" y="2382091"/>
                </a:cubicBezTo>
                <a:cubicBezTo>
                  <a:pt x="-73403" y="1719933"/>
                  <a:pt x="208577" y="1061859"/>
                  <a:pt x="750173" y="669157"/>
                </a:cubicBezTo>
                <a:cubicBezTo>
                  <a:pt x="994931" y="491686"/>
                  <a:pt x="1274723" y="381458"/>
                  <a:pt x="1563551" y="341319"/>
                </a:cubicBezTo>
                <a:lnTo>
                  <a:pt x="1563551" y="0"/>
                </a:lnTo>
                <a:lnTo>
                  <a:pt x="2056123" y="0"/>
                </a:lnTo>
                <a:lnTo>
                  <a:pt x="2056123" y="339268"/>
                </a:lnTo>
                <a:cubicBezTo>
                  <a:pt x="2248752" y="363969"/>
                  <a:pt x="2438747" y="420481"/>
                  <a:pt x="2618616" y="508711"/>
                </a:cubicBezTo>
                <a:cubicBezTo>
                  <a:pt x="3223107" y="805237"/>
                  <a:pt x="3614308" y="1411478"/>
                  <a:pt x="3635410" y="2084448"/>
                </a:cubicBezTo>
                <a:lnTo>
                  <a:pt x="2821437" y="2109978"/>
                </a:lnTo>
                <a:cubicBezTo>
                  <a:pt x="2809786" y="1738364"/>
                  <a:pt x="2593767" y="1403594"/>
                  <a:pt x="2259969" y="1239857"/>
                </a:cubicBezTo>
                <a:cubicBezTo>
                  <a:pt x="2194243" y="1207617"/>
                  <a:pt x="2126069" y="1183046"/>
                  <a:pt x="2056123" y="1168235"/>
                </a:cubicBezTo>
                <a:lnTo>
                  <a:pt x="2056123" y="3150890"/>
                </a:lnTo>
                <a:cubicBezTo>
                  <a:pt x="2675271" y="3303511"/>
                  <a:pt x="3347939" y="3564428"/>
                  <a:pt x="3618512" y="4743007"/>
                </a:cubicBezTo>
                <a:cubicBezTo>
                  <a:pt x="3712448" y="5409725"/>
                  <a:pt x="3430336" y="6073786"/>
                  <a:pt x="2885237" y="6469025"/>
                </a:cubicBezTo>
                <a:cubicBezTo>
                  <a:pt x="2636047" y="6649712"/>
                  <a:pt x="2350538" y="6760700"/>
                  <a:pt x="2056123" y="67987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157006" y="514289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828979"/>
                </a:solidFill>
                <a:cs typeface="+mn-ea"/>
                <a:sym typeface="+mn-lt"/>
              </a:rPr>
              <a:t>此处输入标题文本</a:t>
            </a:r>
            <a:endParaRPr lang="zh-CN" altLang="en-US" sz="3600" b="1" dirty="0">
              <a:solidFill>
                <a:srgbClr val="828979"/>
              </a:solidFill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95341" y="1018306"/>
            <a:ext cx="480131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400" b="1" dirty="0">
                <a:solidFill>
                  <a:srgbClr val="BDC2BC"/>
                </a:solidFill>
                <a:cs typeface="+mn-ea"/>
                <a:sym typeface="+mn-lt"/>
              </a:rPr>
              <a:t>Enter the title text here</a:t>
            </a:r>
            <a:endParaRPr lang="zh-CN" altLang="en-US" sz="1400" b="1" dirty="0">
              <a:solidFill>
                <a:srgbClr val="BDC2BC"/>
              </a:solidFill>
              <a:cs typeface="+mn-ea"/>
              <a:sym typeface="+mn-lt"/>
            </a:endParaRPr>
          </a:p>
        </p:txBody>
      </p:sp>
      <p:sp>
        <p:nvSpPr>
          <p:cNvPr id="4" name="Rectangle 35"/>
          <p:cNvSpPr/>
          <p:nvPr/>
        </p:nvSpPr>
        <p:spPr>
          <a:xfrm>
            <a:off x="1052845" y="1928781"/>
            <a:ext cx="1392153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4400" b="1" dirty="0">
                <a:solidFill>
                  <a:srgbClr val="828979"/>
                </a:solidFill>
                <a:cs typeface="+mn-ea"/>
                <a:sym typeface="+mn-lt"/>
              </a:rPr>
              <a:t>80%</a:t>
            </a:r>
            <a:endParaRPr lang="ko-KR" altLang="en-US" sz="4400" b="1" dirty="0">
              <a:solidFill>
                <a:srgbClr val="828979"/>
              </a:solidFill>
              <a:cs typeface="+mn-ea"/>
              <a:sym typeface="+mn-lt"/>
            </a:endParaRPr>
          </a:p>
        </p:txBody>
      </p:sp>
      <p:sp>
        <p:nvSpPr>
          <p:cNvPr id="5" name="Rectangle 36"/>
          <p:cNvSpPr/>
          <p:nvPr/>
        </p:nvSpPr>
        <p:spPr>
          <a:xfrm>
            <a:off x="2456685" y="1944169"/>
            <a:ext cx="3536238" cy="738664"/>
          </a:xfrm>
          <a:prstGeom prst="rect">
            <a:avLst/>
          </a:prstGeom>
        </p:spPr>
        <p:txBody>
          <a:bodyPr wrap="square" lIns="72000" rIns="72000">
            <a:spAutoFit/>
          </a:bodyPr>
          <a:lstStyle/>
          <a:p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You can simply impress your audience and add a unique zing and appeal to your Presentations</a:t>
            </a:r>
            <a:endParaRPr lang="en-US" altLang="ko-KR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Rectangle 39"/>
          <p:cNvSpPr/>
          <p:nvPr/>
        </p:nvSpPr>
        <p:spPr>
          <a:xfrm>
            <a:off x="1052845" y="3216717"/>
            <a:ext cx="1392153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4400" b="1" dirty="0">
                <a:solidFill>
                  <a:srgbClr val="CAB8AC"/>
                </a:solidFill>
                <a:cs typeface="+mn-ea"/>
                <a:sym typeface="+mn-lt"/>
              </a:rPr>
              <a:t>70%</a:t>
            </a:r>
            <a:endParaRPr lang="ko-KR" altLang="en-US" sz="4400" b="1" dirty="0">
              <a:solidFill>
                <a:srgbClr val="CAB8AC"/>
              </a:solidFill>
              <a:cs typeface="+mn-ea"/>
              <a:sym typeface="+mn-lt"/>
            </a:endParaRPr>
          </a:p>
        </p:txBody>
      </p:sp>
      <p:sp>
        <p:nvSpPr>
          <p:cNvPr id="7" name="Rectangle 40"/>
          <p:cNvSpPr/>
          <p:nvPr/>
        </p:nvSpPr>
        <p:spPr>
          <a:xfrm>
            <a:off x="2456685" y="3232105"/>
            <a:ext cx="3536238" cy="738664"/>
          </a:xfrm>
          <a:prstGeom prst="rect">
            <a:avLst/>
          </a:prstGeom>
        </p:spPr>
        <p:txBody>
          <a:bodyPr wrap="square" lIns="72000" rIns="72000">
            <a:spAutoFit/>
          </a:bodyPr>
          <a:lstStyle/>
          <a:p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You can simply impress your audience and add a unique zing and appeal to your Presentations</a:t>
            </a:r>
            <a:endParaRPr lang="en-US" altLang="ko-KR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8" name="Group 41"/>
          <p:cNvGrpSpPr/>
          <p:nvPr/>
        </p:nvGrpSpPr>
        <p:grpSpPr>
          <a:xfrm>
            <a:off x="906449" y="4399748"/>
            <a:ext cx="9599626" cy="2029178"/>
            <a:chOff x="-396776" y="3590427"/>
            <a:chExt cx="8136904" cy="2029178"/>
          </a:xfrm>
        </p:grpSpPr>
        <p:sp>
          <p:nvSpPr>
            <p:cNvPr id="9" name="Rectangle 42"/>
            <p:cNvSpPr/>
            <p:nvPr/>
          </p:nvSpPr>
          <p:spPr>
            <a:xfrm>
              <a:off x="-396776" y="3949532"/>
              <a:ext cx="8136904" cy="1670073"/>
            </a:xfrm>
            <a:prstGeom prst="rect">
              <a:avLst/>
            </a:prstGeom>
          </p:spPr>
          <p:txBody>
            <a:bodyPr wrap="square" lIns="72000" rIns="7200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Example Text : Get a modern PowerPoint  Presentation that is beautifully designed. I hope and I believe that this Template will your Time, Money and Reputation. Easy to change colors, photos and Text. You can simply impress your audience and add a unique zing and appeal to your Presentations. Get a modern PowerPoint  Presentation that is beautifully designed. I hope and I believe that this Template will your Time, Money and Reputation. </a:t>
              </a:r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" name="Rectangle 43"/>
            <p:cNvSpPr/>
            <p:nvPr/>
          </p:nvSpPr>
          <p:spPr>
            <a:xfrm>
              <a:off x="-396776" y="3590427"/>
              <a:ext cx="813690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Contents Here</a:t>
              </a:r>
              <a:endParaRPr lang="ko-KR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" name="그룹 11"/>
          <p:cNvGrpSpPr/>
          <p:nvPr/>
        </p:nvGrpSpPr>
        <p:grpSpPr>
          <a:xfrm>
            <a:off x="6707963" y="1850631"/>
            <a:ext cx="4489961" cy="925740"/>
            <a:chOff x="6707963" y="1850631"/>
            <a:chExt cx="4489961" cy="925740"/>
          </a:xfrm>
          <a:solidFill>
            <a:srgbClr val="BDC2BC"/>
          </a:solidFill>
        </p:grpSpPr>
        <p:sp>
          <p:nvSpPr>
            <p:cNvPr id="12" name="Corner Rectangle 8"/>
            <p:cNvSpPr/>
            <p:nvPr/>
          </p:nvSpPr>
          <p:spPr>
            <a:xfrm>
              <a:off x="6707963" y="1850631"/>
              <a:ext cx="351491" cy="925740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-1" fmla="*/ 280204 w 1489775"/>
                <a:gd name="connsiteY0-2" fmla="*/ 750754 h 3923699"/>
                <a:gd name="connsiteX1-3" fmla="*/ 1209570 w 1489775"/>
                <a:gd name="connsiteY1-4" fmla="*/ 750754 h 3923699"/>
                <a:gd name="connsiteX2-5" fmla="*/ 1489774 w 1489775"/>
                <a:gd name="connsiteY2-6" fmla="*/ 1030958 h 3923699"/>
                <a:gd name="connsiteX3-7" fmla="*/ 1489774 w 1489775"/>
                <a:gd name="connsiteY3-8" fmla="*/ 1293518 h 3923699"/>
                <a:gd name="connsiteX4-9" fmla="*/ 1489775 w 1489775"/>
                <a:gd name="connsiteY4-10" fmla="*/ 1293518 h 3923699"/>
                <a:gd name="connsiteX5-11" fmla="*/ 1489775 w 1489775"/>
                <a:gd name="connsiteY5-12" fmla="*/ 2063902 h 3923699"/>
                <a:gd name="connsiteX6-13" fmla="*/ 1345759 w 1489775"/>
                <a:gd name="connsiteY6-14" fmla="*/ 2207918 h 3923699"/>
                <a:gd name="connsiteX7-15" fmla="*/ 1201743 w 1489775"/>
                <a:gd name="connsiteY7-16" fmla="*/ 2063902 h 3923699"/>
                <a:gd name="connsiteX8-17" fmla="*/ 1201743 w 1489775"/>
                <a:gd name="connsiteY8-18" fmla="*/ 1390678 h 3923699"/>
                <a:gd name="connsiteX9-19" fmla="*/ 1158887 w 1489775"/>
                <a:gd name="connsiteY9-20" fmla="*/ 1390678 h 3923699"/>
                <a:gd name="connsiteX10-21" fmla="*/ 1151853 w 1489775"/>
                <a:gd name="connsiteY10-22" fmla="*/ 3743699 h 3923699"/>
                <a:gd name="connsiteX11-23" fmla="*/ 971853 w 1489775"/>
                <a:gd name="connsiteY11-24" fmla="*/ 3923699 h 3923699"/>
                <a:gd name="connsiteX12-25" fmla="*/ 791853 w 1489775"/>
                <a:gd name="connsiteY12-26" fmla="*/ 3743699 h 3923699"/>
                <a:gd name="connsiteX13-27" fmla="*/ 791853 w 1489775"/>
                <a:gd name="connsiteY13-28" fmla="*/ 2305078 h 3923699"/>
                <a:gd name="connsiteX14-29" fmla="*/ 683854 w 1489775"/>
                <a:gd name="connsiteY14-30" fmla="*/ 2305078 h 3923699"/>
                <a:gd name="connsiteX15-31" fmla="*/ 683854 w 1489775"/>
                <a:gd name="connsiteY15-32" fmla="*/ 3743698 h 3923699"/>
                <a:gd name="connsiteX16-33" fmla="*/ 503854 w 1489775"/>
                <a:gd name="connsiteY16-34" fmla="*/ 3923698 h 3923699"/>
                <a:gd name="connsiteX17-35" fmla="*/ 323854 w 1489775"/>
                <a:gd name="connsiteY17-36" fmla="*/ 3743698 h 3923699"/>
                <a:gd name="connsiteX18-37" fmla="*/ 323854 w 1489775"/>
                <a:gd name="connsiteY18-38" fmla="*/ 2238914 h 3923699"/>
                <a:gd name="connsiteX19-39" fmla="*/ 330887 w 1489775"/>
                <a:gd name="connsiteY19-40" fmla="*/ 2238914 h 3923699"/>
                <a:gd name="connsiteX20-41" fmla="*/ 330887 w 1489775"/>
                <a:gd name="connsiteY20-42" fmla="*/ 1390678 h 3923699"/>
                <a:gd name="connsiteX21-43" fmla="*/ 288033 w 1489775"/>
                <a:gd name="connsiteY21-44" fmla="*/ 1390678 h 3923699"/>
                <a:gd name="connsiteX22-45" fmla="*/ 288033 w 1489775"/>
                <a:gd name="connsiteY22-46" fmla="*/ 2063902 h 3923699"/>
                <a:gd name="connsiteX23-47" fmla="*/ 144017 w 1489775"/>
                <a:gd name="connsiteY23-48" fmla="*/ 2207918 h 3923699"/>
                <a:gd name="connsiteX24-49" fmla="*/ 1 w 1489775"/>
                <a:gd name="connsiteY24-50" fmla="*/ 2063902 h 3923699"/>
                <a:gd name="connsiteX25-51" fmla="*/ 1 w 1489775"/>
                <a:gd name="connsiteY25-52" fmla="*/ 1390678 h 3923699"/>
                <a:gd name="connsiteX26-53" fmla="*/ 0 w 1489775"/>
                <a:gd name="connsiteY26-54" fmla="*/ 1390678 h 3923699"/>
                <a:gd name="connsiteX27-55" fmla="*/ 0 w 1489775"/>
                <a:gd name="connsiteY27-56" fmla="*/ 1030958 h 3923699"/>
                <a:gd name="connsiteX28-57" fmla="*/ 280204 w 1489775"/>
                <a:gd name="connsiteY28-58" fmla="*/ 750754 h 3923699"/>
                <a:gd name="connsiteX29-59" fmla="*/ 744888 w 1489775"/>
                <a:gd name="connsiteY29-60" fmla="*/ 0 h 3923699"/>
                <a:gd name="connsiteX30-61" fmla="*/ 1082199 w 1489775"/>
                <a:gd name="connsiteY30-62" fmla="*/ 337311 h 3923699"/>
                <a:gd name="connsiteX31-63" fmla="*/ 744888 w 1489775"/>
                <a:gd name="connsiteY31-64" fmla="*/ 674622 h 3923699"/>
                <a:gd name="connsiteX32-65" fmla="*/ 407577 w 1489775"/>
                <a:gd name="connsiteY32-66" fmla="*/ 337311 h 3923699"/>
                <a:gd name="connsiteX33-67" fmla="*/ 744888 w 1489775"/>
                <a:gd name="connsiteY33-68" fmla="*/ 0 h 3923699"/>
                <a:gd name="connsiteX0-69" fmla="*/ 280204 w 1489775"/>
                <a:gd name="connsiteY0-70" fmla="*/ 750754 h 3923699"/>
                <a:gd name="connsiteX1-71" fmla="*/ 1209570 w 1489775"/>
                <a:gd name="connsiteY1-72" fmla="*/ 750754 h 3923699"/>
                <a:gd name="connsiteX2-73" fmla="*/ 1489774 w 1489775"/>
                <a:gd name="connsiteY2-74" fmla="*/ 1030958 h 3923699"/>
                <a:gd name="connsiteX3-75" fmla="*/ 1489774 w 1489775"/>
                <a:gd name="connsiteY3-76" fmla="*/ 1293518 h 3923699"/>
                <a:gd name="connsiteX4-77" fmla="*/ 1489775 w 1489775"/>
                <a:gd name="connsiteY4-78" fmla="*/ 1293518 h 3923699"/>
                <a:gd name="connsiteX5-79" fmla="*/ 1489775 w 1489775"/>
                <a:gd name="connsiteY5-80" fmla="*/ 2063902 h 3923699"/>
                <a:gd name="connsiteX6-81" fmla="*/ 1345759 w 1489775"/>
                <a:gd name="connsiteY6-82" fmla="*/ 2207918 h 3923699"/>
                <a:gd name="connsiteX7-83" fmla="*/ 1201743 w 1489775"/>
                <a:gd name="connsiteY7-84" fmla="*/ 2063902 h 3923699"/>
                <a:gd name="connsiteX8-85" fmla="*/ 1201743 w 1489775"/>
                <a:gd name="connsiteY8-86" fmla="*/ 1390678 h 3923699"/>
                <a:gd name="connsiteX9-87" fmla="*/ 1158887 w 1489775"/>
                <a:gd name="connsiteY9-88" fmla="*/ 1390678 h 3923699"/>
                <a:gd name="connsiteX10-89" fmla="*/ 1151853 w 1489775"/>
                <a:gd name="connsiteY10-90" fmla="*/ 3743699 h 3923699"/>
                <a:gd name="connsiteX11-91" fmla="*/ 971853 w 1489775"/>
                <a:gd name="connsiteY11-92" fmla="*/ 3923699 h 3923699"/>
                <a:gd name="connsiteX12-93" fmla="*/ 791853 w 1489775"/>
                <a:gd name="connsiteY12-94" fmla="*/ 3743699 h 3923699"/>
                <a:gd name="connsiteX13-95" fmla="*/ 791853 w 1489775"/>
                <a:gd name="connsiteY13-96" fmla="*/ 2305078 h 3923699"/>
                <a:gd name="connsiteX14-97" fmla="*/ 683854 w 1489775"/>
                <a:gd name="connsiteY14-98" fmla="*/ 2305078 h 3923699"/>
                <a:gd name="connsiteX15-99" fmla="*/ 683854 w 1489775"/>
                <a:gd name="connsiteY15-100" fmla="*/ 3743698 h 3923699"/>
                <a:gd name="connsiteX16-101" fmla="*/ 503854 w 1489775"/>
                <a:gd name="connsiteY16-102" fmla="*/ 3923698 h 3923699"/>
                <a:gd name="connsiteX17-103" fmla="*/ 323854 w 1489775"/>
                <a:gd name="connsiteY17-104" fmla="*/ 3743698 h 3923699"/>
                <a:gd name="connsiteX18-105" fmla="*/ 323854 w 1489775"/>
                <a:gd name="connsiteY18-106" fmla="*/ 2238914 h 3923699"/>
                <a:gd name="connsiteX19-107" fmla="*/ 330887 w 1489775"/>
                <a:gd name="connsiteY19-108" fmla="*/ 1390678 h 3923699"/>
                <a:gd name="connsiteX20-109" fmla="*/ 288033 w 1489775"/>
                <a:gd name="connsiteY20-110" fmla="*/ 1390678 h 3923699"/>
                <a:gd name="connsiteX21-111" fmla="*/ 288033 w 1489775"/>
                <a:gd name="connsiteY21-112" fmla="*/ 2063902 h 3923699"/>
                <a:gd name="connsiteX22-113" fmla="*/ 144017 w 1489775"/>
                <a:gd name="connsiteY22-114" fmla="*/ 2207918 h 3923699"/>
                <a:gd name="connsiteX23-115" fmla="*/ 1 w 1489775"/>
                <a:gd name="connsiteY23-116" fmla="*/ 2063902 h 3923699"/>
                <a:gd name="connsiteX24-117" fmla="*/ 1 w 1489775"/>
                <a:gd name="connsiteY24-118" fmla="*/ 1390678 h 3923699"/>
                <a:gd name="connsiteX25-119" fmla="*/ 0 w 1489775"/>
                <a:gd name="connsiteY25-120" fmla="*/ 1390678 h 3923699"/>
                <a:gd name="connsiteX26-121" fmla="*/ 0 w 1489775"/>
                <a:gd name="connsiteY26-122" fmla="*/ 1030958 h 3923699"/>
                <a:gd name="connsiteX27-123" fmla="*/ 280204 w 1489775"/>
                <a:gd name="connsiteY27-124" fmla="*/ 750754 h 3923699"/>
                <a:gd name="connsiteX28-125" fmla="*/ 744888 w 1489775"/>
                <a:gd name="connsiteY28-126" fmla="*/ 0 h 3923699"/>
                <a:gd name="connsiteX29-127" fmla="*/ 1082199 w 1489775"/>
                <a:gd name="connsiteY29-128" fmla="*/ 337311 h 3923699"/>
                <a:gd name="connsiteX30-129" fmla="*/ 744888 w 1489775"/>
                <a:gd name="connsiteY30-130" fmla="*/ 674622 h 3923699"/>
                <a:gd name="connsiteX31-131" fmla="*/ 407577 w 1489775"/>
                <a:gd name="connsiteY31-132" fmla="*/ 337311 h 3923699"/>
                <a:gd name="connsiteX32-133" fmla="*/ 744888 w 1489775"/>
                <a:gd name="connsiteY32-134" fmla="*/ 0 h 3923699"/>
                <a:gd name="connsiteX0-135" fmla="*/ 280204 w 1489775"/>
                <a:gd name="connsiteY0-136" fmla="*/ 750754 h 3923699"/>
                <a:gd name="connsiteX1-137" fmla="*/ 1209570 w 1489775"/>
                <a:gd name="connsiteY1-138" fmla="*/ 750754 h 3923699"/>
                <a:gd name="connsiteX2-139" fmla="*/ 1489774 w 1489775"/>
                <a:gd name="connsiteY2-140" fmla="*/ 1030958 h 3923699"/>
                <a:gd name="connsiteX3-141" fmla="*/ 1489774 w 1489775"/>
                <a:gd name="connsiteY3-142" fmla="*/ 1293518 h 3923699"/>
                <a:gd name="connsiteX4-143" fmla="*/ 1489775 w 1489775"/>
                <a:gd name="connsiteY4-144" fmla="*/ 1293518 h 3923699"/>
                <a:gd name="connsiteX5-145" fmla="*/ 1489775 w 1489775"/>
                <a:gd name="connsiteY5-146" fmla="*/ 2063902 h 3923699"/>
                <a:gd name="connsiteX6-147" fmla="*/ 1345759 w 1489775"/>
                <a:gd name="connsiteY6-148" fmla="*/ 2207918 h 3923699"/>
                <a:gd name="connsiteX7-149" fmla="*/ 1201743 w 1489775"/>
                <a:gd name="connsiteY7-150" fmla="*/ 2063902 h 3923699"/>
                <a:gd name="connsiteX8-151" fmla="*/ 1201743 w 1489775"/>
                <a:gd name="connsiteY8-152" fmla="*/ 1390678 h 3923699"/>
                <a:gd name="connsiteX9-153" fmla="*/ 1158887 w 1489775"/>
                <a:gd name="connsiteY9-154" fmla="*/ 1390678 h 3923699"/>
                <a:gd name="connsiteX10-155" fmla="*/ 1151853 w 1489775"/>
                <a:gd name="connsiteY10-156" fmla="*/ 3743699 h 3923699"/>
                <a:gd name="connsiteX11-157" fmla="*/ 971853 w 1489775"/>
                <a:gd name="connsiteY11-158" fmla="*/ 3923699 h 3923699"/>
                <a:gd name="connsiteX12-159" fmla="*/ 791853 w 1489775"/>
                <a:gd name="connsiteY12-160" fmla="*/ 3743699 h 3923699"/>
                <a:gd name="connsiteX13-161" fmla="*/ 791853 w 1489775"/>
                <a:gd name="connsiteY13-162" fmla="*/ 2305078 h 3923699"/>
                <a:gd name="connsiteX14-163" fmla="*/ 683854 w 1489775"/>
                <a:gd name="connsiteY14-164" fmla="*/ 2305078 h 3923699"/>
                <a:gd name="connsiteX15-165" fmla="*/ 683854 w 1489775"/>
                <a:gd name="connsiteY15-166" fmla="*/ 3743698 h 3923699"/>
                <a:gd name="connsiteX16-167" fmla="*/ 503854 w 1489775"/>
                <a:gd name="connsiteY16-168" fmla="*/ 3923698 h 3923699"/>
                <a:gd name="connsiteX17-169" fmla="*/ 323854 w 1489775"/>
                <a:gd name="connsiteY17-170" fmla="*/ 3743698 h 3923699"/>
                <a:gd name="connsiteX18-171" fmla="*/ 330887 w 1489775"/>
                <a:gd name="connsiteY18-172" fmla="*/ 1390678 h 3923699"/>
                <a:gd name="connsiteX19-173" fmla="*/ 288033 w 1489775"/>
                <a:gd name="connsiteY19-174" fmla="*/ 1390678 h 3923699"/>
                <a:gd name="connsiteX20-175" fmla="*/ 288033 w 1489775"/>
                <a:gd name="connsiteY20-176" fmla="*/ 2063902 h 3923699"/>
                <a:gd name="connsiteX21-177" fmla="*/ 144017 w 1489775"/>
                <a:gd name="connsiteY21-178" fmla="*/ 2207918 h 3923699"/>
                <a:gd name="connsiteX22-179" fmla="*/ 1 w 1489775"/>
                <a:gd name="connsiteY22-180" fmla="*/ 2063902 h 3923699"/>
                <a:gd name="connsiteX23-181" fmla="*/ 1 w 1489775"/>
                <a:gd name="connsiteY23-182" fmla="*/ 1390678 h 3923699"/>
                <a:gd name="connsiteX24-183" fmla="*/ 0 w 1489775"/>
                <a:gd name="connsiteY24-184" fmla="*/ 1390678 h 3923699"/>
                <a:gd name="connsiteX25-185" fmla="*/ 0 w 1489775"/>
                <a:gd name="connsiteY25-186" fmla="*/ 1030958 h 3923699"/>
                <a:gd name="connsiteX26-187" fmla="*/ 280204 w 1489775"/>
                <a:gd name="connsiteY26-188" fmla="*/ 750754 h 3923699"/>
                <a:gd name="connsiteX27-189" fmla="*/ 744888 w 1489775"/>
                <a:gd name="connsiteY27-190" fmla="*/ 0 h 3923699"/>
                <a:gd name="connsiteX28-191" fmla="*/ 1082199 w 1489775"/>
                <a:gd name="connsiteY28-192" fmla="*/ 337311 h 3923699"/>
                <a:gd name="connsiteX29-193" fmla="*/ 744888 w 1489775"/>
                <a:gd name="connsiteY29-194" fmla="*/ 674622 h 3923699"/>
                <a:gd name="connsiteX30-195" fmla="*/ 407577 w 1489775"/>
                <a:gd name="connsiteY30-196" fmla="*/ 337311 h 3923699"/>
                <a:gd name="connsiteX31-197" fmla="*/ 744888 w 1489775"/>
                <a:gd name="connsiteY31-198" fmla="*/ 0 h 392369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  <a:cxn ang="0">
                  <a:pos x="connsiteX21-43" y="connsiteY21-44"/>
                </a:cxn>
                <a:cxn ang="0">
                  <a:pos x="connsiteX22-45" y="connsiteY22-46"/>
                </a:cxn>
                <a:cxn ang="0">
                  <a:pos x="connsiteX23-47" y="connsiteY23-48"/>
                </a:cxn>
                <a:cxn ang="0">
                  <a:pos x="connsiteX24-49" y="connsiteY24-50"/>
                </a:cxn>
                <a:cxn ang="0">
                  <a:pos x="connsiteX25-51" y="connsiteY25-52"/>
                </a:cxn>
                <a:cxn ang="0">
                  <a:pos x="connsiteX26-53" y="connsiteY26-54"/>
                </a:cxn>
                <a:cxn ang="0">
                  <a:pos x="connsiteX27-55" y="connsiteY27-56"/>
                </a:cxn>
                <a:cxn ang="0">
                  <a:pos x="connsiteX28-57" y="connsiteY28-58"/>
                </a:cxn>
                <a:cxn ang="0">
                  <a:pos x="connsiteX29-59" y="connsiteY29-60"/>
                </a:cxn>
                <a:cxn ang="0">
                  <a:pos x="connsiteX30-61" y="connsiteY30-62"/>
                </a:cxn>
                <a:cxn ang="0">
                  <a:pos x="connsiteX31-63" y="connsiteY31-64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rgbClr val="828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cs typeface="+mn-ea"/>
                <a:sym typeface="+mn-lt"/>
              </a:endParaRPr>
            </a:p>
          </p:txBody>
        </p:sp>
        <p:sp>
          <p:nvSpPr>
            <p:cNvPr id="13" name="Corner Rectangle 8"/>
            <p:cNvSpPr/>
            <p:nvPr/>
          </p:nvSpPr>
          <p:spPr>
            <a:xfrm>
              <a:off x="7167793" y="1850631"/>
              <a:ext cx="351491" cy="925740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-1" fmla="*/ 280204 w 1489775"/>
                <a:gd name="connsiteY0-2" fmla="*/ 750754 h 3923699"/>
                <a:gd name="connsiteX1-3" fmla="*/ 1209570 w 1489775"/>
                <a:gd name="connsiteY1-4" fmla="*/ 750754 h 3923699"/>
                <a:gd name="connsiteX2-5" fmla="*/ 1489774 w 1489775"/>
                <a:gd name="connsiteY2-6" fmla="*/ 1030958 h 3923699"/>
                <a:gd name="connsiteX3-7" fmla="*/ 1489774 w 1489775"/>
                <a:gd name="connsiteY3-8" fmla="*/ 1293518 h 3923699"/>
                <a:gd name="connsiteX4-9" fmla="*/ 1489775 w 1489775"/>
                <a:gd name="connsiteY4-10" fmla="*/ 1293518 h 3923699"/>
                <a:gd name="connsiteX5-11" fmla="*/ 1489775 w 1489775"/>
                <a:gd name="connsiteY5-12" fmla="*/ 2063902 h 3923699"/>
                <a:gd name="connsiteX6-13" fmla="*/ 1345759 w 1489775"/>
                <a:gd name="connsiteY6-14" fmla="*/ 2207918 h 3923699"/>
                <a:gd name="connsiteX7-15" fmla="*/ 1201743 w 1489775"/>
                <a:gd name="connsiteY7-16" fmla="*/ 2063902 h 3923699"/>
                <a:gd name="connsiteX8-17" fmla="*/ 1201743 w 1489775"/>
                <a:gd name="connsiteY8-18" fmla="*/ 1390678 h 3923699"/>
                <a:gd name="connsiteX9-19" fmla="*/ 1158887 w 1489775"/>
                <a:gd name="connsiteY9-20" fmla="*/ 1390678 h 3923699"/>
                <a:gd name="connsiteX10-21" fmla="*/ 1151853 w 1489775"/>
                <a:gd name="connsiteY10-22" fmla="*/ 3743699 h 3923699"/>
                <a:gd name="connsiteX11-23" fmla="*/ 971853 w 1489775"/>
                <a:gd name="connsiteY11-24" fmla="*/ 3923699 h 3923699"/>
                <a:gd name="connsiteX12-25" fmla="*/ 791853 w 1489775"/>
                <a:gd name="connsiteY12-26" fmla="*/ 3743699 h 3923699"/>
                <a:gd name="connsiteX13-27" fmla="*/ 791853 w 1489775"/>
                <a:gd name="connsiteY13-28" fmla="*/ 2305078 h 3923699"/>
                <a:gd name="connsiteX14-29" fmla="*/ 683854 w 1489775"/>
                <a:gd name="connsiteY14-30" fmla="*/ 2305078 h 3923699"/>
                <a:gd name="connsiteX15-31" fmla="*/ 683854 w 1489775"/>
                <a:gd name="connsiteY15-32" fmla="*/ 3743698 h 3923699"/>
                <a:gd name="connsiteX16-33" fmla="*/ 503854 w 1489775"/>
                <a:gd name="connsiteY16-34" fmla="*/ 3923698 h 3923699"/>
                <a:gd name="connsiteX17-35" fmla="*/ 323854 w 1489775"/>
                <a:gd name="connsiteY17-36" fmla="*/ 3743698 h 3923699"/>
                <a:gd name="connsiteX18-37" fmla="*/ 323854 w 1489775"/>
                <a:gd name="connsiteY18-38" fmla="*/ 2238914 h 3923699"/>
                <a:gd name="connsiteX19-39" fmla="*/ 330887 w 1489775"/>
                <a:gd name="connsiteY19-40" fmla="*/ 2238914 h 3923699"/>
                <a:gd name="connsiteX20-41" fmla="*/ 330887 w 1489775"/>
                <a:gd name="connsiteY20-42" fmla="*/ 1390678 h 3923699"/>
                <a:gd name="connsiteX21-43" fmla="*/ 288033 w 1489775"/>
                <a:gd name="connsiteY21-44" fmla="*/ 1390678 h 3923699"/>
                <a:gd name="connsiteX22-45" fmla="*/ 288033 w 1489775"/>
                <a:gd name="connsiteY22-46" fmla="*/ 2063902 h 3923699"/>
                <a:gd name="connsiteX23-47" fmla="*/ 144017 w 1489775"/>
                <a:gd name="connsiteY23-48" fmla="*/ 2207918 h 3923699"/>
                <a:gd name="connsiteX24-49" fmla="*/ 1 w 1489775"/>
                <a:gd name="connsiteY24-50" fmla="*/ 2063902 h 3923699"/>
                <a:gd name="connsiteX25-51" fmla="*/ 1 w 1489775"/>
                <a:gd name="connsiteY25-52" fmla="*/ 1390678 h 3923699"/>
                <a:gd name="connsiteX26-53" fmla="*/ 0 w 1489775"/>
                <a:gd name="connsiteY26-54" fmla="*/ 1390678 h 3923699"/>
                <a:gd name="connsiteX27-55" fmla="*/ 0 w 1489775"/>
                <a:gd name="connsiteY27-56" fmla="*/ 1030958 h 3923699"/>
                <a:gd name="connsiteX28-57" fmla="*/ 280204 w 1489775"/>
                <a:gd name="connsiteY28-58" fmla="*/ 750754 h 3923699"/>
                <a:gd name="connsiteX29-59" fmla="*/ 744888 w 1489775"/>
                <a:gd name="connsiteY29-60" fmla="*/ 0 h 3923699"/>
                <a:gd name="connsiteX30-61" fmla="*/ 1082199 w 1489775"/>
                <a:gd name="connsiteY30-62" fmla="*/ 337311 h 3923699"/>
                <a:gd name="connsiteX31-63" fmla="*/ 744888 w 1489775"/>
                <a:gd name="connsiteY31-64" fmla="*/ 674622 h 3923699"/>
                <a:gd name="connsiteX32-65" fmla="*/ 407577 w 1489775"/>
                <a:gd name="connsiteY32-66" fmla="*/ 337311 h 3923699"/>
                <a:gd name="connsiteX33-67" fmla="*/ 744888 w 1489775"/>
                <a:gd name="connsiteY33-68" fmla="*/ 0 h 3923699"/>
                <a:gd name="connsiteX0-69" fmla="*/ 280204 w 1489775"/>
                <a:gd name="connsiteY0-70" fmla="*/ 750754 h 3923699"/>
                <a:gd name="connsiteX1-71" fmla="*/ 1209570 w 1489775"/>
                <a:gd name="connsiteY1-72" fmla="*/ 750754 h 3923699"/>
                <a:gd name="connsiteX2-73" fmla="*/ 1489774 w 1489775"/>
                <a:gd name="connsiteY2-74" fmla="*/ 1030958 h 3923699"/>
                <a:gd name="connsiteX3-75" fmla="*/ 1489774 w 1489775"/>
                <a:gd name="connsiteY3-76" fmla="*/ 1293518 h 3923699"/>
                <a:gd name="connsiteX4-77" fmla="*/ 1489775 w 1489775"/>
                <a:gd name="connsiteY4-78" fmla="*/ 1293518 h 3923699"/>
                <a:gd name="connsiteX5-79" fmla="*/ 1489775 w 1489775"/>
                <a:gd name="connsiteY5-80" fmla="*/ 2063902 h 3923699"/>
                <a:gd name="connsiteX6-81" fmla="*/ 1345759 w 1489775"/>
                <a:gd name="connsiteY6-82" fmla="*/ 2207918 h 3923699"/>
                <a:gd name="connsiteX7-83" fmla="*/ 1201743 w 1489775"/>
                <a:gd name="connsiteY7-84" fmla="*/ 2063902 h 3923699"/>
                <a:gd name="connsiteX8-85" fmla="*/ 1201743 w 1489775"/>
                <a:gd name="connsiteY8-86" fmla="*/ 1390678 h 3923699"/>
                <a:gd name="connsiteX9-87" fmla="*/ 1158887 w 1489775"/>
                <a:gd name="connsiteY9-88" fmla="*/ 1390678 h 3923699"/>
                <a:gd name="connsiteX10-89" fmla="*/ 1151853 w 1489775"/>
                <a:gd name="connsiteY10-90" fmla="*/ 3743699 h 3923699"/>
                <a:gd name="connsiteX11-91" fmla="*/ 971853 w 1489775"/>
                <a:gd name="connsiteY11-92" fmla="*/ 3923699 h 3923699"/>
                <a:gd name="connsiteX12-93" fmla="*/ 791853 w 1489775"/>
                <a:gd name="connsiteY12-94" fmla="*/ 3743699 h 3923699"/>
                <a:gd name="connsiteX13-95" fmla="*/ 791853 w 1489775"/>
                <a:gd name="connsiteY13-96" fmla="*/ 2305078 h 3923699"/>
                <a:gd name="connsiteX14-97" fmla="*/ 683854 w 1489775"/>
                <a:gd name="connsiteY14-98" fmla="*/ 2305078 h 3923699"/>
                <a:gd name="connsiteX15-99" fmla="*/ 683854 w 1489775"/>
                <a:gd name="connsiteY15-100" fmla="*/ 3743698 h 3923699"/>
                <a:gd name="connsiteX16-101" fmla="*/ 503854 w 1489775"/>
                <a:gd name="connsiteY16-102" fmla="*/ 3923698 h 3923699"/>
                <a:gd name="connsiteX17-103" fmla="*/ 323854 w 1489775"/>
                <a:gd name="connsiteY17-104" fmla="*/ 3743698 h 3923699"/>
                <a:gd name="connsiteX18-105" fmla="*/ 323854 w 1489775"/>
                <a:gd name="connsiteY18-106" fmla="*/ 2238914 h 3923699"/>
                <a:gd name="connsiteX19-107" fmla="*/ 330887 w 1489775"/>
                <a:gd name="connsiteY19-108" fmla="*/ 1390678 h 3923699"/>
                <a:gd name="connsiteX20-109" fmla="*/ 288033 w 1489775"/>
                <a:gd name="connsiteY20-110" fmla="*/ 1390678 h 3923699"/>
                <a:gd name="connsiteX21-111" fmla="*/ 288033 w 1489775"/>
                <a:gd name="connsiteY21-112" fmla="*/ 2063902 h 3923699"/>
                <a:gd name="connsiteX22-113" fmla="*/ 144017 w 1489775"/>
                <a:gd name="connsiteY22-114" fmla="*/ 2207918 h 3923699"/>
                <a:gd name="connsiteX23-115" fmla="*/ 1 w 1489775"/>
                <a:gd name="connsiteY23-116" fmla="*/ 2063902 h 3923699"/>
                <a:gd name="connsiteX24-117" fmla="*/ 1 w 1489775"/>
                <a:gd name="connsiteY24-118" fmla="*/ 1390678 h 3923699"/>
                <a:gd name="connsiteX25-119" fmla="*/ 0 w 1489775"/>
                <a:gd name="connsiteY25-120" fmla="*/ 1390678 h 3923699"/>
                <a:gd name="connsiteX26-121" fmla="*/ 0 w 1489775"/>
                <a:gd name="connsiteY26-122" fmla="*/ 1030958 h 3923699"/>
                <a:gd name="connsiteX27-123" fmla="*/ 280204 w 1489775"/>
                <a:gd name="connsiteY27-124" fmla="*/ 750754 h 3923699"/>
                <a:gd name="connsiteX28-125" fmla="*/ 744888 w 1489775"/>
                <a:gd name="connsiteY28-126" fmla="*/ 0 h 3923699"/>
                <a:gd name="connsiteX29-127" fmla="*/ 1082199 w 1489775"/>
                <a:gd name="connsiteY29-128" fmla="*/ 337311 h 3923699"/>
                <a:gd name="connsiteX30-129" fmla="*/ 744888 w 1489775"/>
                <a:gd name="connsiteY30-130" fmla="*/ 674622 h 3923699"/>
                <a:gd name="connsiteX31-131" fmla="*/ 407577 w 1489775"/>
                <a:gd name="connsiteY31-132" fmla="*/ 337311 h 3923699"/>
                <a:gd name="connsiteX32-133" fmla="*/ 744888 w 1489775"/>
                <a:gd name="connsiteY32-134" fmla="*/ 0 h 3923699"/>
                <a:gd name="connsiteX0-135" fmla="*/ 280204 w 1489775"/>
                <a:gd name="connsiteY0-136" fmla="*/ 750754 h 3923699"/>
                <a:gd name="connsiteX1-137" fmla="*/ 1209570 w 1489775"/>
                <a:gd name="connsiteY1-138" fmla="*/ 750754 h 3923699"/>
                <a:gd name="connsiteX2-139" fmla="*/ 1489774 w 1489775"/>
                <a:gd name="connsiteY2-140" fmla="*/ 1030958 h 3923699"/>
                <a:gd name="connsiteX3-141" fmla="*/ 1489774 w 1489775"/>
                <a:gd name="connsiteY3-142" fmla="*/ 1293518 h 3923699"/>
                <a:gd name="connsiteX4-143" fmla="*/ 1489775 w 1489775"/>
                <a:gd name="connsiteY4-144" fmla="*/ 1293518 h 3923699"/>
                <a:gd name="connsiteX5-145" fmla="*/ 1489775 w 1489775"/>
                <a:gd name="connsiteY5-146" fmla="*/ 2063902 h 3923699"/>
                <a:gd name="connsiteX6-147" fmla="*/ 1345759 w 1489775"/>
                <a:gd name="connsiteY6-148" fmla="*/ 2207918 h 3923699"/>
                <a:gd name="connsiteX7-149" fmla="*/ 1201743 w 1489775"/>
                <a:gd name="connsiteY7-150" fmla="*/ 2063902 h 3923699"/>
                <a:gd name="connsiteX8-151" fmla="*/ 1201743 w 1489775"/>
                <a:gd name="connsiteY8-152" fmla="*/ 1390678 h 3923699"/>
                <a:gd name="connsiteX9-153" fmla="*/ 1158887 w 1489775"/>
                <a:gd name="connsiteY9-154" fmla="*/ 1390678 h 3923699"/>
                <a:gd name="connsiteX10-155" fmla="*/ 1151853 w 1489775"/>
                <a:gd name="connsiteY10-156" fmla="*/ 3743699 h 3923699"/>
                <a:gd name="connsiteX11-157" fmla="*/ 971853 w 1489775"/>
                <a:gd name="connsiteY11-158" fmla="*/ 3923699 h 3923699"/>
                <a:gd name="connsiteX12-159" fmla="*/ 791853 w 1489775"/>
                <a:gd name="connsiteY12-160" fmla="*/ 3743699 h 3923699"/>
                <a:gd name="connsiteX13-161" fmla="*/ 791853 w 1489775"/>
                <a:gd name="connsiteY13-162" fmla="*/ 2305078 h 3923699"/>
                <a:gd name="connsiteX14-163" fmla="*/ 683854 w 1489775"/>
                <a:gd name="connsiteY14-164" fmla="*/ 2305078 h 3923699"/>
                <a:gd name="connsiteX15-165" fmla="*/ 683854 w 1489775"/>
                <a:gd name="connsiteY15-166" fmla="*/ 3743698 h 3923699"/>
                <a:gd name="connsiteX16-167" fmla="*/ 503854 w 1489775"/>
                <a:gd name="connsiteY16-168" fmla="*/ 3923698 h 3923699"/>
                <a:gd name="connsiteX17-169" fmla="*/ 323854 w 1489775"/>
                <a:gd name="connsiteY17-170" fmla="*/ 3743698 h 3923699"/>
                <a:gd name="connsiteX18-171" fmla="*/ 330887 w 1489775"/>
                <a:gd name="connsiteY18-172" fmla="*/ 1390678 h 3923699"/>
                <a:gd name="connsiteX19-173" fmla="*/ 288033 w 1489775"/>
                <a:gd name="connsiteY19-174" fmla="*/ 1390678 h 3923699"/>
                <a:gd name="connsiteX20-175" fmla="*/ 288033 w 1489775"/>
                <a:gd name="connsiteY20-176" fmla="*/ 2063902 h 3923699"/>
                <a:gd name="connsiteX21-177" fmla="*/ 144017 w 1489775"/>
                <a:gd name="connsiteY21-178" fmla="*/ 2207918 h 3923699"/>
                <a:gd name="connsiteX22-179" fmla="*/ 1 w 1489775"/>
                <a:gd name="connsiteY22-180" fmla="*/ 2063902 h 3923699"/>
                <a:gd name="connsiteX23-181" fmla="*/ 1 w 1489775"/>
                <a:gd name="connsiteY23-182" fmla="*/ 1390678 h 3923699"/>
                <a:gd name="connsiteX24-183" fmla="*/ 0 w 1489775"/>
                <a:gd name="connsiteY24-184" fmla="*/ 1390678 h 3923699"/>
                <a:gd name="connsiteX25-185" fmla="*/ 0 w 1489775"/>
                <a:gd name="connsiteY25-186" fmla="*/ 1030958 h 3923699"/>
                <a:gd name="connsiteX26-187" fmla="*/ 280204 w 1489775"/>
                <a:gd name="connsiteY26-188" fmla="*/ 750754 h 3923699"/>
                <a:gd name="connsiteX27-189" fmla="*/ 744888 w 1489775"/>
                <a:gd name="connsiteY27-190" fmla="*/ 0 h 3923699"/>
                <a:gd name="connsiteX28-191" fmla="*/ 1082199 w 1489775"/>
                <a:gd name="connsiteY28-192" fmla="*/ 337311 h 3923699"/>
                <a:gd name="connsiteX29-193" fmla="*/ 744888 w 1489775"/>
                <a:gd name="connsiteY29-194" fmla="*/ 674622 h 3923699"/>
                <a:gd name="connsiteX30-195" fmla="*/ 407577 w 1489775"/>
                <a:gd name="connsiteY30-196" fmla="*/ 337311 h 3923699"/>
                <a:gd name="connsiteX31-197" fmla="*/ 744888 w 1489775"/>
                <a:gd name="connsiteY31-198" fmla="*/ 0 h 392369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  <a:cxn ang="0">
                  <a:pos x="connsiteX21-43" y="connsiteY21-44"/>
                </a:cxn>
                <a:cxn ang="0">
                  <a:pos x="connsiteX22-45" y="connsiteY22-46"/>
                </a:cxn>
                <a:cxn ang="0">
                  <a:pos x="connsiteX23-47" y="connsiteY23-48"/>
                </a:cxn>
                <a:cxn ang="0">
                  <a:pos x="connsiteX24-49" y="connsiteY24-50"/>
                </a:cxn>
                <a:cxn ang="0">
                  <a:pos x="connsiteX25-51" y="connsiteY25-52"/>
                </a:cxn>
                <a:cxn ang="0">
                  <a:pos x="connsiteX26-53" y="connsiteY26-54"/>
                </a:cxn>
                <a:cxn ang="0">
                  <a:pos x="connsiteX27-55" y="connsiteY27-56"/>
                </a:cxn>
                <a:cxn ang="0">
                  <a:pos x="connsiteX28-57" y="connsiteY28-58"/>
                </a:cxn>
                <a:cxn ang="0">
                  <a:pos x="connsiteX29-59" y="connsiteY29-60"/>
                </a:cxn>
                <a:cxn ang="0">
                  <a:pos x="connsiteX30-61" y="connsiteY30-62"/>
                </a:cxn>
                <a:cxn ang="0">
                  <a:pos x="connsiteX31-63" y="connsiteY31-64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rgbClr val="828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cs typeface="+mn-ea"/>
                <a:sym typeface="+mn-lt"/>
              </a:endParaRPr>
            </a:p>
          </p:txBody>
        </p:sp>
        <p:sp>
          <p:nvSpPr>
            <p:cNvPr id="14" name="Corner Rectangle 8"/>
            <p:cNvSpPr/>
            <p:nvPr/>
          </p:nvSpPr>
          <p:spPr>
            <a:xfrm>
              <a:off x="7627623" y="1850631"/>
              <a:ext cx="351491" cy="925740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-1" fmla="*/ 280204 w 1489775"/>
                <a:gd name="connsiteY0-2" fmla="*/ 750754 h 3923699"/>
                <a:gd name="connsiteX1-3" fmla="*/ 1209570 w 1489775"/>
                <a:gd name="connsiteY1-4" fmla="*/ 750754 h 3923699"/>
                <a:gd name="connsiteX2-5" fmla="*/ 1489774 w 1489775"/>
                <a:gd name="connsiteY2-6" fmla="*/ 1030958 h 3923699"/>
                <a:gd name="connsiteX3-7" fmla="*/ 1489774 w 1489775"/>
                <a:gd name="connsiteY3-8" fmla="*/ 1293518 h 3923699"/>
                <a:gd name="connsiteX4-9" fmla="*/ 1489775 w 1489775"/>
                <a:gd name="connsiteY4-10" fmla="*/ 1293518 h 3923699"/>
                <a:gd name="connsiteX5-11" fmla="*/ 1489775 w 1489775"/>
                <a:gd name="connsiteY5-12" fmla="*/ 2063902 h 3923699"/>
                <a:gd name="connsiteX6-13" fmla="*/ 1345759 w 1489775"/>
                <a:gd name="connsiteY6-14" fmla="*/ 2207918 h 3923699"/>
                <a:gd name="connsiteX7-15" fmla="*/ 1201743 w 1489775"/>
                <a:gd name="connsiteY7-16" fmla="*/ 2063902 h 3923699"/>
                <a:gd name="connsiteX8-17" fmla="*/ 1201743 w 1489775"/>
                <a:gd name="connsiteY8-18" fmla="*/ 1390678 h 3923699"/>
                <a:gd name="connsiteX9-19" fmla="*/ 1158887 w 1489775"/>
                <a:gd name="connsiteY9-20" fmla="*/ 1390678 h 3923699"/>
                <a:gd name="connsiteX10-21" fmla="*/ 1151853 w 1489775"/>
                <a:gd name="connsiteY10-22" fmla="*/ 3743699 h 3923699"/>
                <a:gd name="connsiteX11-23" fmla="*/ 971853 w 1489775"/>
                <a:gd name="connsiteY11-24" fmla="*/ 3923699 h 3923699"/>
                <a:gd name="connsiteX12-25" fmla="*/ 791853 w 1489775"/>
                <a:gd name="connsiteY12-26" fmla="*/ 3743699 h 3923699"/>
                <a:gd name="connsiteX13-27" fmla="*/ 791853 w 1489775"/>
                <a:gd name="connsiteY13-28" fmla="*/ 2305078 h 3923699"/>
                <a:gd name="connsiteX14-29" fmla="*/ 683854 w 1489775"/>
                <a:gd name="connsiteY14-30" fmla="*/ 2305078 h 3923699"/>
                <a:gd name="connsiteX15-31" fmla="*/ 683854 w 1489775"/>
                <a:gd name="connsiteY15-32" fmla="*/ 3743698 h 3923699"/>
                <a:gd name="connsiteX16-33" fmla="*/ 503854 w 1489775"/>
                <a:gd name="connsiteY16-34" fmla="*/ 3923698 h 3923699"/>
                <a:gd name="connsiteX17-35" fmla="*/ 323854 w 1489775"/>
                <a:gd name="connsiteY17-36" fmla="*/ 3743698 h 3923699"/>
                <a:gd name="connsiteX18-37" fmla="*/ 323854 w 1489775"/>
                <a:gd name="connsiteY18-38" fmla="*/ 2238914 h 3923699"/>
                <a:gd name="connsiteX19-39" fmla="*/ 330887 w 1489775"/>
                <a:gd name="connsiteY19-40" fmla="*/ 2238914 h 3923699"/>
                <a:gd name="connsiteX20-41" fmla="*/ 330887 w 1489775"/>
                <a:gd name="connsiteY20-42" fmla="*/ 1390678 h 3923699"/>
                <a:gd name="connsiteX21-43" fmla="*/ 288033 w 1489775"/>
                <a:gd name="connsiteY21-44" fmla="*/ 1390678 h 3923699"/>
                <a:gd name="connsiteX22-45" fmla="*/ 288033 w 1489775"/>
                <a:gd name="connsiteY22-46" fmla="*/ 2063902 h 3923699"/>
                <a:gd name="connsiteX23-47" fmla="*/ 144017 w 1489775"/>
                <a:gd name="connsiteY23-48" fmla="*/ 2207918 h 3923699"/>
                <a:gd name="connsiteX24-49" fmla="*/ 1 w 1489775"/>
                <a:gd name="connsiteY24-50" fmla="*/ 2063902 h 3923699"/>
                <a:gd name="connsiteX25-51" fmla="*/ 1 w 1489775"/>
                <a:gd name="connsiteY25-52" fmla="*/ 1390678 h 3923699"/>
                <a:gd name="connsiteX26-53" fmla="*/ 0 w 1489775"/>
                <a:gd name="connsiteY26-54" fmla="*/ 1390678 h 3923699"/>
                <a:gd name="connsiteX27-55" fmla="*/ 0 w 1489775"/>
                <a:gd name="connsiteY27-56" fmla="*/ 1030958 h 3923699"/>
                <a:gd name="connsiteX28-57" fmla="*/ 280204 w 1489775"/>
                <a:gd name="connsiteY28-58" fmla="*/ 750754 h 3923699"/>
                <a:gd name="connsiteX29-59" fmla="*/ 744888 w 1489775"/>
                <a:gd name="connsiteY29-60" fmla="*/ 0 h 3923699"/>
                <a:gd name="connsiteX30-61" fmla="*/ 1082199 w 1489775"/>
                <a:gd name="connsiteY30-62" fmla="*/ 337311 h 3923699"/>
                <a:gd name="connsiteX31-63" fmla="*/ 744888 w 1489775"/>
                <a:gd name="connsiteY31-64" fmla="*/ 674622 h 3923699"/>
                <a:gd name="connsiteX32-65" fmla="*/ 407577 w 1489775"/>
                <a:gd name="connsiteY32-66" fmla="*/ 337311 h 3923699"/>
                <a:gd name="connsiteX33-67" fmla="*/ 744888 w 1489775"/>
                <a:gd name="connsiteY33-68" fmla="*/ 0 h 3923699"/>
                <a:gd name="connsiteX0-69" fmla="*/ 280204 w 1489775"/>
                <a:gd name="connsiteY0-70" fmla="*/ 750754 h 3923699"/>
                <a:gd name="connsiteX1-71" fmla="*/ 1209570 w 1489775"/>
                <a:gd name="connsiteY1-72" fmla="*/ 750754 h 3923699"/>
                <a:gd name="connsiteX2-73" fmla="*/ 1489774 w 1489775"/>
                <a:gd name="connsiteY2-74" fmla="*/ 1030958 h 3923699"/>
                <a:gd name="connsiteX3-75" fmla="*/ 1489774 w 1489775"/>
                <a:gd name="connsiteY3-76" fmla="*/ 1293518 h 3923699"/>
                <a:gd name="connsiteX4-77" fmla="*/ 1489775 w 1489775"/>
                <a:gd name="connsiteY4-78" fmla="*/ 1293518 h 3923699"/>
                <a:gd name="connsiteX5-79" fmla="*/ 1489775 w 1489775"/>
                <a:gd name="connsiteY5-80" fmla="*/ 2063902 h 3923699"/>
                <a:gd name="connsiteX6-81" fmla="*/ 1345759 w 1489775"/>
                <a:gd name="connsiteY6-82" fmla="*/ 2207918 h 3923699"/>
                <a:gd name="connsiteX7-83" fmla="*/ 1201743 w 1489775"/>
                <a:gd name="connsiteY7-84" fmla="*/ 2063902 h 3923699"/>
                <a:gd name="connsiteX8-85" fmla="*/ 1201743 w 1489775"/>
                <a:gd name="connsiteY8-86" fmla="*/ 1390678 h 3923699"/>
                <a:gd name="connsiteX9-87" fmla="*/ 1158887 w 1489775"/>
                <a:gd name="connsiteY9-88" fmla="*/ 1390678 h 3923699"/>
                <a:gd name="connsiteX10-89" fmla="*/ 1151853 w 1489775"/>
                <a:gd name="connsiteY10-90" fmla="*/ 3743699 h 3923699"/>
                <a:gd name="connsiteX11-91" fmla="*/ 971853 w 1489775"/>
                <a:gd name="connsiteY11-92" fmla="*/ 3923699 h 3923699"/>
                <a:gd name="connsiteX12-93" fmla="*/ 791853 w 1489775"/>
                <a:gd name="connsiteY12-94" fmla="*/ 3743699 h 3923699"/>
                <a:gd name="connsiteX13-95" fmla="*/ 791853 w 1489775"/>
                <a:gd name="connsiteY13-96" fmla="*/ 2305078 h 3923699"/>
                <a:gd name="connsiteX14-97" fmla="*/ 683854 w 1489775"/>
                <a:gd name="connsiteY14-98" fmla="*/ 2305078 h 3923699"/>
                <a:gd name="connsiteX15-99" fmla="*/ 683854 w 1489775"/>
                <a:gd name="connsiteY15-100" fmla="*/ 3743698 h 3923699"/>
                <a:gd name="connsiteX16-101" fmla="*/ 503854 w 1489775"/>
                <a:gd name="connsiteY16-102" fmla="*/ 3923698 h 3923699"/>
                <a:gd name="connsiteX17-103" fmla="*/ 323854 w 1489775"/>
                <a:gd name="connsiteY17-104" fmla="*/ 3743698 h 3923699"/>
                <a:gd name="connsiteX18-105" fmla="*/ 323854 w 1489775"/>
                <a:gd name="connsiteY18-106" fmla="*/ 2238914 h 3923699"/>
                <a:gd name="connsiteX19-107" fmla="*/ 330887 w 1489775"/>
                <a:gd name="connsiteY19-108" fmla="*/ 1390678 h 3923699"/>
                <a:gd name="connsiteX20-109" fmla="*/ 288033 w 1489775"/>
                <a:gd name="connsiteY20-110" fmla="*/ 1390678 h 3923699"/>
                <a:gd name="connsiteX21-111" fmla="*/ 288033 w 1489775"/>
                <a:gd name="connsiteY21-112" fmla="*/ 2063902 h 3923699"/>
                <a:gd name="connsiteX22-113" fmla="*/ 144017 w 1489775"/>
                <a:gd name="connsiteY22-114" fmla="*/ 2207918 h 3923699"/>
                <a:gd name="connsiteX23-115" fmla="*/ 1 w 1489775"/>
                <a:gd name="connsiteY23-116" fmla="*/ 2063902 h 3923699"/>
                <a:gd name="connsiteX24-117" fmla="*/ 1 w 1489775"/>
                <a:gd name="connsiteY24-118" fmla="*/ 1390678 h 3923699"/>
                <a:gd name="connsiteX25-119" fmla="*/ 0 w 1489775"/>
                <a:gd name="connsiteY25-120" fmla="*/ 1390678 h 3923699"/>
                <a:gd name="connsiteX26-121" fmla="*/ 0 w 1489775"/>
                <a:gd name="connsiteY26-122" fmla="*/ 1030958 h 3923699"/>
                <a:gd name="connsiteX27-123" fmla="*/ 280204 w 1489775"/>
                <a:gd name="connsiteY27-124" fmla="*/ 750754 h 3923699"/>
                <a:gd name="connsiteX28-125" fmla="*/ 744888 w 1489775"/>
                <a:gd name="connsiteY28-126" fmla="*/ 0 h 3923699"/>
                <a:gd name="connsiteX29-127" fmla="*/ 1082199 w 1489775"/>
                <a:gd name="connsiteY29-128" fmla="*/ 337311 h 3923699"/>
                <a:gd name="connsiteX30-129" fmla="*/ 744888 w 1489775"/>
                <a:gd name="connsiteY30-130" fmla="*/ 674622 h 3923699"/>
                <a:gd name="connsiteX31-131" fmla="*/ 407577 w 1489775"/>
                <a:gd name="connsiteY31-132" fmla="*/ 337311 h 3923699"/>
                <a:gd name="connsiteX32-133" fmla="*/ 744888 w 1489775"/>
                <a:gd name="connsiteY32-134" fmla="*/ 0 h 3923699"/>
                <a:gd name="connsiteX0-135" fmla="*/ 280204 w 1489775"/>
                <a:gd name="connsiteY0-136" fmla="*/ 750754 h 3923699"/>
                <a:gd name="connsiteX1-137" fmla="*/ 1209570 w 1489775"/>
                <a:gd name="connsiteY1-138" fmla="*/ 750754 h 3923699"/>
                <a:gd name="connsiteX2-139" fmla="*/ 1489774 w 1489775"/>
                <a:gd name="connsiteY2-140" fmla="*/ 1030958 h 3923699"/>
                <a:gd name="connsiteX3-141" fmla="*/ 1489774 w 1489775"/>
                <a:gd name="connsiteY3-142" fmla="*/ 1293518 h 3923699"/>
                <a:gd name="connsiteX4-143" fmla="*/ 1489775 w 1489775"/>
                <a:gd name="connsiteY4-144" fmla="*/ 1293518 h 3923699"/>
                <a:gd name="connsiteX5-145" fmla="*/ 1489775 w 1489775"/>
                <a:gd name="connsiteY5-146" fmla="*/ 2063902 h 3923699"/>
                <a:gd name="connsiteX6-147" fmla="*/ 1345759 w 1489775"/>
                <a:gd name="connsiteY6-148" fmla="*/ 2207918 h 3923699"/>
                <a:gd name="connsiteX7-149" fmla="*/ 1201743 w 1489775"/>
                <a:gd name="connsiteY7-150" fmla="*/ 2063902 h 3923699"/>
                <a:gd name="connsiteX8-151" fmla="*/ 1201743 w 1489775"/>
                <a:gd name="connsiteY8-152" fmla="*/ 1390678 h 3923699"/>
                <a:gd name="connsiteX9-153" fmla="*/ 1158887 w 1489775"/>
                <a:gd name="connsiteY9-154" fmla="*/ 1390678 h 3923699"/>
                <a:gd name="connsiteX10-155" fmla="*/ 1151853 w 1489775"/>
                <a:gd name="connsiteY10-156" fmla="*/ 3743699 h 3923699"/>
                <a:gd name="connsiteX11-157" fmla="*/ 971853 w 1489775"/>
                <a:gd name="connsiteY11-158" fmla="*/ 3923699 h 3923699"/>
                <a:gd name="connsiteX12-159" fmla="*/ 791853 w 1489775"/>
                <a:gd name="connsiteY12-160" fmla="*/ 3743699 h 3923699"/>
                <a:gd name="connsiteX13-161" fmla="*/ 791853 w 1489775"/>
                <a:gd name="connsiteY13-162" fmla="*/ 2305078 h 3923699"/>
                <a:gd name="connsiteX14-163" fmla="*/ 683854 w 1489775"/>
                <a:gd name="connsiteY14-164" fmla="*/ 2305078 h 3923699"/>
                <a:gd name="connsiteX15-165" fmla="*/ 683854 w 1489775"/>
                <a:gd name="connsiteY15-166" fmla="*/ 3743698 h 3923699"/>
                <a:gd name="connsiteX16-167" fmla="*/ 503854 w 1489775"/>
                <a:gd name="connsiteY16-168" fmla="*/ 3923698 h 3923699"/>
                <a:gd name="connsiteX17-169" fmla="*/ 323854 w 1489775"/>
                <a:gd name="connsiteY17-170" fmla="*/ 3743698 h 3923699"/>
                <a:gd name="connsiteX18-171" fmla="*/ 330887 w 1489775"/>
                <a:gd name="connsiteY18-172" fmla="*/ 1390678 h 3923699"/>
                <a:gd name="connsiteX19-173" fmla="*/ 288033 w 1489775"/>
                <a:gd name="connsiteY19-174" fmla="*/ 1390678 h 3923699"/>
                <a:gd name="connsiteX20-175" fmla="*/ 288033 w 1489775"/>
                <a:gd name="connsiteY20-176" fmla="*/ 2063902 h 3923699"/>
                <a:gd name="connsiteX21-177" fmla="*/ 144017 w 1489775"/>
                <a:gd name="connsiteY21-178" fmla="*/ 2207918 h 3923699"/>
                <a:gd name="connsiteX22-179" fmla="*/ 1 w 1489775"/>
                <a:gd name="connsiteY22-180" fmla="*/ 2063902 h 3923699"/>
                <a:gd name="connsiteX23-181" fmla="*/ 1 w 1489775"/>
                <a:gd name="connsiteY23-182" fmla="*/ 1390678 h 3923699"/>
                <a:gd name="connsiteX24-183" fmla="*/ 0 w 1489775"/>
                <a:gd name="connsiteY24-184" fmla="*/ 1390678 h 3923699"/>
                <a:gd name="connsiteX25-185" fmla="*/ 0 w 1489775"/>
                <a:gd name="connsiteY25-186" fmla="*/ 1030958 h 3923699"/>
                <a:gd name="connsiteX26-187" fmla="*/ 280204 w 1489775"/>
                <a:gd name="connsiteY26-188" fmla="*/ 750754 h 3923699"/>
                <a:gd name="connsiteX27-189" fmla="*/ 744888 w 1489775"/>
                <a:gd name="connsiteY27-190" fmla="*/ 0 h 3923699"/>
                <a:gd name="connsiteX28-191" fmla="*/ 1082199 w 1489775"/>
                <a:gd name="connsiteY28-192" fmla="*/ 337311 h 3923699"/>
                <a:gd name="connsiteX29-193" fmla="*/ 744888 w 1489775"/>
                <a:gd name="connsiteY29-194" fmla="*/ 674622 h 3923699"/>
                <a:gd name="connsiteX30-195" fmla="*/ 407577 w 1489775"/>
                <a:gd name="connsiteY30-196" fmla="*/ 337311 h 3923699"/>
                <a:gd name="connsiteX31-197" fmla="*/ 744888 w 1489775"/>
                <a:gd name="connsiteY31-198" fmla="*/ 0 h 392369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  <a:cxn ang="0">
                  <a:pos x="connsiteX21-43" y="connsiteY21-44"/>
                </a:cxn>
                <a:cxn ang="0">
                  <a:pos x="connsiteX22-45" y="connsiteY22-46"/>
                </a:cxn>
                <a:cxn ang="0">
                  <a:pos x="connsiteX23-47" y="connsiteY23-48"/>
                </a:cxn>
                <a:cxn ang="0">
                  <a:pos x="connsiteX24-49" y="connsiteY24-50"/>
                </a:cxn>
                <a:cxn ang="0">
                  <a:pos x="connsiteX25-51" y="connsiteY25-52"/>
                </a:cxn>
                <a:cxn ang="0">
                  <a:pos x="connsiteX26-53" y="connsiteY26-54"/>
                </a:cxn>
                <a:cxn ang="0">
                  <a:pos x="connsiteX27-55" y="connsiteY27-56"/>
                </a:cxn>
                <a:cxn ang="0">
                  <a:pos x="connsiteX28-57" y="connsiteY28-58"/>
                </a:cxn>
                <a:cxn ang="0">
                  <a:pos x="connsiteX29-59" y="connsiteY29-60"/>
                </a:cxn>
                <a:cxn ang="0">
                  <a:pos x="connsiteX30-61" y="connsiteY30-62"/>
                </a:cxn>
                <a:cxn ang="0">
                  <a:pos x="connsiteX31-63" y="connsiteY31-64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rgbClr val="828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cs typeface="+mn-ea"/>
                <a:sym typeface="+mn-lt"/>
              </a:endParaRPr>
            </a:p>
          </p:txBody>
        </p:sp>
        <p:sp>
          <p:nvSpPr>
            <p:cNvPr id="15" name="Corner Rectangle 8"/>
            <p:cNvSpPr/>
            <p:nvPr/>
          </p:nvSpPr>
          <p:spPr>
            <a:xfrm>
              <a:off x="8087453" y="1850631"/>
              <a:ext cx="351491" cy="925740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-1" fmla="*/ 280204 w 1489775"/>
                <a:gd name="connsiteY0-2" fmla="*/ 750754 h 3923699"/>
                <a:gd name="connsiteX1-3" fmla="*/ 1209570 w 1489775"/>
                <a:gd name="connsiteY1-4" fmla="*/ 750754 h 3923699"/>
                <a:gd name="connsiteX2-5" fmla="*/ 1489774 w 1489775"/>
                <a:gd name="connsiteY2-6" fmla="*/ 1030958 h 3923699"/>
                <a:gd name="connsiteX3-7" fmla="*/ 1489774 w 1489775"/>
                <a:gd name="connsiteY3-8" fmla="*/ 1293518 h 3923699"/>
                <a:gd name="connsiteX4-9" fmla="*/ 1489775 w 1489775"/>
                <a:gd name="connsiteY4-10" fmla="*/ 1293518 h 3923699"/>
                <a:gd name="connsiteX5-11" fmla="*/ 1489775 w 1489775"/>
                <a:gd name="connsiteY5-12" fmla="*/ 2063902 h 3923699"/>
                <a:gd name="connsiteX6-13" fmla="*/ 1345759 w 1489775"/>
                <a:gd name="connsiteY6-14" fmla="*/ 2207918 h 3923699"/>
                <a:gd name="connsiteX7-15" fmla="*/ 1201743 w 1489775"/>
                <a:gd name="connsiteY7-16" fmla="*/ 2063902 h 3923699"/>
                <a:gd name="connsiteX8-17" fmla="*/ 1201743 w 1489775"/>
                <a:gd name="connsiteY8-18" fmla="*/ 1390678 h 3923699"/>
                <a:gd name="connsiteX9-19" fmla="*/ 1158887 w 1489775"/>
                <a:gd name="connsiteY9-20" fmla="*/ 1390678 h 3923699"/>
                <a:gd name="connsiteX10-21" fmla="*/ 1151853 w 1489775"/>
                <a:gd name="connsiteY10-22" fmla="*/ 3743699 h 3923699"/>
                <a:gd name="connsiteX11-23" fmla="*/ 971853 w 1489775"/>
                <a:gd name="connsiteY11-24" fmla="*/ 3923699 h 3923699"/>
                <a:gd name="connsiteX12-25" fmla="*/ 791853 w 1489775"/>
                <a:gd name="connsiteY12-26" fmla="*/ 3743699 h 3923699"/>
                <a:gd name="connsiteX13-27" fmla="*/ 791853 w 1489775"/>
                <a:gd name="connsiteY13-28" fmla="*/ 2305078 h 3923699"/>
                <a:gd name="connsiteX14-29" fmla="*/ 683854 w 1489775"/>
                <a:gd name="connsiteY14-30" fmla="*/ 2305078 h 3923699"/>
                <a:gd name="connsiteX15-31" fmla="*/ 683854 w 1489775"/>
                <a:gd name="connsiteY15-32" fmla="*/ 3743698 h 3923699"/>
                <a:gd name="connsiteX16-33" fmla="*/ 503854 w 1489775"/>
                <a:gd name="connsiteY16-34" fmla="*/ 3923698 h 3923699"/>
                <a:gd name="connsiteX17-35" fmla="*/ 323854 w 1489775"/>
                <a:gd name="connsiteY17-36" fmla="*/ 3743698 h 3923699"/>
                <a:gd name="connsiteX18-37" fmla="*/ 323854 w 1489775"/>
                <a:gd name="connsiteY18-38" fmla="*/ 2238914 h 3923699"/>
                <a:gd name="connsiteX19-39" fmla="*/ 330887 w 1489775"/>
                <a:gd name="connsiteY19-40" fmla="*/ 2238914 h 3923699"/>
                <a:gd name="connsiteX20-41" fmla="*/ 330887 w 1489775"/>
                <a:gd name="connsiteY20-42" fmla="*/ 1390678 h 3923699"/>
                <a:gd name="connsiteX21-43" fmla="*/ 288033 w 1489775"/>
                <a:gd name="connsiteY21-44" fmla="*/ 1390678 h 3923699"/>
                <a:gd name="connsiteX22-45" fmla="*/ 288033 w 1489775"/>
                <a:gd name="connsiteY22-46" fmla="*/ 2063902 h 3923699"/>
                <a:gd name="connsiteX23-47" fmla="*/ 144017 w 1489775"/>
                <a:gd name="connsiteY23-48" fmla="*/ 2207918 h 3923699"/>
                <a:gd name="connsiteX24-49" fmla="*/ 1 w 1489775"/>
                <a:gd name="connsiteY24-50" fmla="*/ 2063902 h 3923699"/>
                <a:gd name="connsiteX25-51" fmla="*/ 1 w 1489775"/>
                <a:gd name="connsiteY25-52" fmla="*/ 1390678 h 3923699"/>
                <a:gd name="connsiteX26-53" fmla="*/ 0 w 1489775"/>
                <a:gd name="connsiteY26-54" fmla="*/ 1390678 h 3923699"/>
                <a:gd name="connsiteX27-55" fmla="*/ 0 w 1489775"/>
                <a:gd name="connsiteY27-56" fmla="*/ 1030958 h 3923699"/>
                <a:gd name="connsiteX28-57" fmla="*/ 280204 w 1489775"/>
                <a:gd name="connsiteY28-58" fmla="*/ 750754 h 3923699"/>
                <a:gd name="connsiteX29-59" fmla="*/ 744888 w 1489775"/>
                <a:gd name="connsiteY29-60" fmla="*/ 0 h 3923699"/>
                <a:gd name="connsiteX30-61" fmla="*/ 1082199 w 1489775"/>
                <a:gd name="connsiteY30-62" fmla="*/ 337311 h 3923699"/>
                <a:gd name="connsiteX31-63" fmla="*/ 744888 w 1489775"/>
                <a:gd name="connsiteY31-64" fmla="*/ 674622 h 3923699"/>
                <a:gd name="connsiteX32-65" fmla="*/ 407577 w 1489775"/>
                <a:gd name="connsiteY32-66" fmla="*/ 337311 h 3923699"/>
                <a:gd name="connsiteX33-67" fmla="*/ 744888 w 1489775"/>
                <a:gd name="connsiteY33-68" fmla="*/ 0 h 3923699"/>
                <a:gd name="connsiteX0-69" fmla="*/ 280204 w 1489775"/>
                <a:gd name="connsiteY0-70" fmla="*/ 750754 h 3923699"/>
                <a:gd name="connsiteX1-71" fmla="*/ 1209570 w 1489775"/>
                <a:gd name="connsiteY1-72" fmla="*/ 750754 h 3923699"/>
                <a:gd name="connsiteX2-73" fmla="*/ 1489774 w 1489775"/>
                <a:gd name="connsiteY2-74" fmla="*/ 1030958 h 3923699"/>
                <a:gd name="connsiteX3-75" fmla="*/ 1489774 w 1489775"/>
                <a:gd name="connsiteY3-76" fmla="*/ 1293518 h 3923699"/>
                <a:gd name="connsiteX4-77" fmla="*/ 1489775 w 1489775"/>
                <a:gd name="connsiteY4-78" fmla="*/ 1293518 h 3923699"/>
                <a:gd name="connsiteX5-79" fmla="*/ 1489775 w 1489775"/>
                <a:gd name="connsiteY5-80" fmla="*/ 2063902 h 3923699"/>
                <a:gd name="connsiteX6-81" fmla="*/ 1345759 w 1489775"/>
                <a:gd name="connsiteY6-82" fmla="*/ 2207918 h 3923699"/>
                <a:gd name="connsiteX7-83" fmla="*/ 1201743 w 1489775"/>
                <a:gd name="connsiteY7-84" fmla="*/ 2063902 h 3923699"/>
                <a:gd name="connsiteX8-85" fmla="*/ 1201743 w 1489775"/>
                <a:gd name="connsiteY8-86" fmla="*/ 1390678 h 3923699"/>
                <a:gd name="connsiteX9-87" fmla="*/ 1158887 w 1489775"/>
                <a:gd name="connsiteY9-88" fmla="*/ 1390678 h 3923699"/>
                <a:gd name="connsiteX10-89" fmla="*/ 1151853 w 1489775"/>
                <a:gd name="connsiteY10-90" fmla="*/ 3743699 h 3923699"/>
                <a:gd name="connsiteX11-91" fmla="*/ 971853 w 1489775"/>
                <a:gd name="connsiteY11-92" fmla="*/ 3923699 h 3923699"/>
                <a:gd name="connsiteX12-93" fmla="*/ 791853 w 1489775"/>
                <a:gd name="connsiteY12-94" fmla="*/ 3743699 h 3923699"/>
                <a:gd name="connsiteX13-95" fmla="*/ 791853 w 1489775"/>
                <a:gd name="connsiteY13-96" fmla="*/ 2305078 h 3923699"/>
                <a:gd name="connsiteX14-97" fmla="*/ 683854 w 1489775"/>
                <a:gd name="connsiteY14-98" fmla="*/ 2305078 h 3923699"/>
                <a:gd name="connsiteX15-99" fmla="*/ 683854 w 1489775"/>
                <a:gd name="connsiteY15-100" fmla="*/ 3743698 h 3923699"/>
                <a:gd name="connsiteX16-101" fmla="*/ 503854 w 1489775"/>
                <a:gd name="connsiteY16-102" fmla="*/ 3923698 h 3923699"/>
                <a:gd name="connsiteX17-103" fmla="*/ 323854 w 1489775"/>
                <a:gd name="connsiteY17-104" fmla="*/ 3743698 h 3923699"/>
                <a:gd name="connsiteX18-105" fmla="*/ 323854 w 1489775"/>
                <a:gd name="connsiteY18-106" fmla="*/ 2238914 h 3923699"/>
                <a:gd name="connsiteX19-107" fmla="*/ 330887 w 1489775"/>
                <a:gd name="connsiteY19-108" fmla="*/ 1390678 h 3923699"/>
                <a:gd name="connsiteX20-109" fmla="*/ 288033 w 1489775"/>
                <a:gd name="connsiteY20-110" fmla="*/ 1390678 h 3923699"/>
                <a:gd name="connsiteX21-111" fmla="*/ 288033 w 1489775"/>
                <a:gd name="connsiteY21-112" fmla="*/ 2063902 h 3923699"/>
                <a:gd name="connsiteX22-113" fmla="*/ 144017 w 1489775"/>
                <a:gd name="connsiteY22-114" fmla="*/ 2207918 h 3923699"/>
                <a:gd name="connsiteX23-115" fmla="*/ 1 w 1489775"/>
                <a:gd name="connsiteY23-116" fmla="*/ 2063902 h 3923699"/>
                <a:gd name="connsiteX24-117" fmla="*/ 1 w 1489775"/>
                <a:gd name="connsiteY24-118" fmla="*/ 1390678 h 3923699"/>
                <a:gd name="connsiteX25-119" fmla="*/ 0 w 1489775"/>
                <a:gd name="connsiteY25-120" fmla="*/ 1390678 h 3923699"/>
                <a:gd name="connsiteX26-121" fmla="*/ 0 w 1489775"/>
                <a:gd name="connsiteY26-122" fmla="*/ 1030958 h 3923699"/>
                <a:gd name="connsiteX27-123" fmla="*/ 280204 w 1489775"/>
                <a:gd name="connsiteY27-124" fmla="*/ 750754 h 3923699"/>
                <a:gd name="connsiteX28-125" fmla="*/ 744888 w 1489775"/>
                <a:gd name="connsiteY28-126" fmla="*/ 0 h 3923699"/>
                <a:gd name="connsiteX29-127" fmla="*/ 1082199 w 1489775"/>
                <a:gd name="connsiteY29-128" fmla="*/ 337311 h 3923699"/>
                <a:gd name="connsiteX30-129" fmla="*/ 744888 w 1489775"/>
                <a:gd name="connsiteY30-130" fmla="*/ 674622 h 3923699"/>
                <a:gd name="connsiteX31-131" fmla="*/ 407577 w 1489775"/>
                <a:gd name="connsiteY31-132" fmla="*/ 337311 h 3923699"/>
                <a:gd name="connsiteX32-133" fmla="*/ 744888 w 1489775"/>
                <a:gd name="connsiteY32-134" fmla="*/ 0 h 3923699"/>
                <a:gd name="connsiteX0-135" fmla="*/ 280204 w 1489775"/>
                <a:gd name="connsiteY0-136" fmla="*/ 750754 h 3923699"/>
                <a:gd name="connsiteX1-137" fmla="*/ 1209570 w 1489775"/>
                <a:gd name="connsiteY1-138" fmla="*/ 750754 h 3923699"/>
                <a:gd name="connsiteX2-139" fmla="*/ 1489774 w 1489775"/>
                <a:gd name="connsiteY2-140" fmla="*/ 1030958 h 3923699"/>
                <a:gd name="connsiteX3-141" fmla="*/ 1489774 w 1489775"/>
                <a:gd name="connsiteY3-142" fmla="*/ 1293518 h 3923699"/>
                <a:gd name="connsiteX4-143" fmla="*/ 1489775 w 1489775"/>
                <a:gd name="connsiteY4-144" fmla="*/ 1293518 h 3923699"/>
                <a:gd name="connsiteX5-145" fmla="*/ 1489775 w 1489775"/>
                <a:gd name="connsiteY5-146" fmla="*/ 2063902 h 3923699"/>
                <a:gd name="connsiteX6-147" fmla="*/ 1345759 w 1489775"/>
                <a:gd name="connsiteY6-148" fmla="*/ 2207918 h 3923699"/>
                <a:gd name="connsiteX7-149" fmla="*/ 1201743 w 1489775"/>
                <a:gd name="connsiteY7-150" fmla="*/ 2063902 h 3923699"/>
                <a:gd name="connsiteX8-151" fmla="*/ 1201743 w 1489775"/>
                <a:gd name="connsiteY8-152" fmla="*/ 1390678 h 3923699"/>
                <a:gd name="connsiteX9-153" fmla="*/ 1158887 w 1489775"/>
                <a:gd name="connsiteY9-154" fmla="*/ 1390678 h 3923699"/>
                <a:gd name="connsiteX10-155" fmla="*/ 1151853 w 1489775"/>
                <a:gd name="connsiteY10-156" fmla="*/ 3743699 h 3923699"/>
                <a:gd name="connsiteX11-157" fmla="*/ 971853 w 1489775"/>
                <a:gd name="connsiteY11-158" fmla="*/ 3923699 h 3923699"/>
                <a:gd name="connsiteX12-159" fmla="*/ 791853 w 1489775"/>
                <a:gd name="connsiteY12-160" fmla="*/ 3743699 h 3923699"/>
                <a:gd name="connsiteX13-161" fmla="*/ 791853 w 1489775"/>
                <a:gd name="connsiteY13-162" fmla="*/ 2305078 h 3923699"/>
                <a:gd name="connsiteX14-163" fmla="*/ 683854 w 1489775"/>
                <a:gd name="connsiteY14-164" fmla="*/ 2305078 h 3923699"/>
                <a:gd name="connsiteX15-165" fmla="*/ 683854 w 1489775"/>
                <a:gd name="connsiteY15-166" fmla="*/ 3743698 h 3923699"/>
                <a:gd name="connsiteX16-167" fmla="*/ 503854 w 1489775"/>
                <a:gd name="connsiteY16-168" fmla="*/ 3923698 h 3923699"/>
                <a:gd name="connsiteX17-169" fmla="*/ 323854 w 1489775"/>
                <a:gd name="connsiteY17-170" fmla="*/ 3743698 h 3923699"/>
                <a:gd name="connsiteX18-171" fmla="*/ 330887 w 1489775"/>
                <a:gd name="connsiteY18-172" fmla="*/ 1390678 h 3923699"/>
                <a:gd name="connsiteX19-173" fmla="*/ 288033 w 1489775"/>
                <a:gd name="connsiteY19-174" fmla="*/ 1390678 h 3923699"/>
                <a:gd name="connsiteX20-175" fmla="*/ 288033 w 1489775"/>
                <a:gd name="connsiteY20-176" fmla="*/ 2063902 h 3923699"/>
                <a:gd name="connsiteX21-177" fmla="*/ 144017 w 1489775"/>
                <a:gd name="connsiteY21-178" fmla="*/ 2207918 h 3923699"/>
                <a:gd name="connsiteX22-179" fmla="*/ 1 w 1489775"/>
                <a:gd name="connsiteY22-180" fmla="*/ 2063902 h 3923699"/>
                <a:gd name="connsiteX23-181" fmla="*/ 1 w 1489775"/>
                <a:gd name="connsiteY23-182" fmla="*/ 1390678 h 3923699"/>
                <a:gd name="connsiteX24-183" fmla="*/ 0 w 1489775"/>
                <a:gd name="connsiteY24-184" fmla="*/ 1390678 h 3923699"/>
                <a:gd name="connsiteX25-185" fmla="*/ 0 w 1489775"/>
                <a:gd name="connsiteY25-186" fmla="*/ 1030958 h 3923699"/>
                <a:gd name="connsiteX26-187" fmla="*/ 280204 w 1489775"/>
                <a:gd name="connsiteY26-188" fmla="*/ 750754 h 3923699"/>
                <a:gd name="connsiteX27-189" fmla="*/ 744888 w 1489775"/>
                <a:gd name="connsiteY27-190" fmla="*/ 0 h 3923699"/>
                <a:gd name="connsiteX28-191" fmla="*/ 1082199 w 1489775"/>
                <a:gd name="connsiteY28-192" fmla="*/ 337311 h 3923699"/>
                <a:gd name="connsiteX29-193" fmla="*/ 744888 w 1489775"/>
                <a:gd name="connsiteY29-194" fmla="*/ 674622 h 3923699"/>
                <a:gd name="connsiteX30-195" fmla="*/ 407577 w 1489775"/>
                <a:gd name="connsiteY30-196" fmla="*/ 337311 h 3923699"/>
                <a:gd name="connsiteX31-197" fmla="*/ 744888 w 1489775"/>
                <a:gd name="connsiteY31-198" fmla="*/ 0 h 392369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  <a:cxn ang="0">
                  <a:pos x="connsiteX21-43" y="connsiteY21-44"/>
                </a:cxn>
                <a:cxn ang="0">
                  <a:pos x="connsiteX22-45" y="connsiteY22-46"/>
                </a:cxn>
                <a:cxn ang="0">
                  <a:pos x="connsiteX23-47" y="connsiteY23-48"/>
                </a:cxn>
                <a:cxn ang="0">
                  <a:pos x="connsiteX24-49" y="connsiteY24-50"/>
                </a:cxn>
                <a:cxn ang="0">
                  <a:pos x="connsiteX25-51" y="connsiteY25-52"/>
                </a:cxn>
                <a:cxn ang="0">
                  <a:pos x="connsiteX26-53" y="connsiteY26-54"/>
                </a:cxn>
                <a:cxn ang="0">
                  <a:pos x="connsiteX27-55" y="connsiteY27-56"/>
                </a:cxn>
                <a:cxn ang="0">
                  <a:pos x="connsiteX28-57" y="connsiteY28-58"/>
                </a:cxn>
                <a:cxn ang="0">
                  <a:pos x="connsiteX29-59" y="connsiteY29-60"/>
                </a:cxn>
                <a:cxn ang="0">
                  <a:pos x="connsiteX30-61" y="connsiteY30-62"/>
                </a:cxn>
                <a:cxn ang="0">
                  <a:pos x="connsiteX31-63" y="connsiteY31-64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rgbClr val="828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cs typeface="+mn-ea"/>
                <a:sym typeface="+mn-lt"/>
              </a:endParaRPr>
            </a:p>
          </p:txBody>
        </p:sp>
        <p:sp>
          <p:nvSpPr>
            <p:cNvPr id="16" name="Corner Rectangle 8"/>
            <p:cNvSpPr/>
            <p:nvPr/>
          </p:nvSpPr>
          <p:spPr>
            <a:xfrm>
              <a:off x="8547283" y="1850631"/>
              <a:ext cx="351491" cy="925740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-1" fmla="*/ 280204 w 1489775"/>
                <a:gd name="connsiteY0-2" fmla="*/ 750754 h 3923699"/>
                <a:gd name="connsiteX1-3" fmla="*/ 1209570 w 1489775"/>
                <a:gd name="connsiteY1-4" fmla="*/ 750754 h 3923699"/>
                <a:gd name="connsiteX2-5" fmla="*/ 1489774 w 1489775"/>
                <a:gd name="connsiteY2-6" fmla="*/ 1030958 h 3923699"/>
                <a:gd name="connsiteX3-7" fmla="*/ 1489774 w 1489775"/>
                <a:gd name="connsiteY3-8" fmla="*/ 1293518 h 3923699"/>
                <a:gd name="connsiteX4-9" fmla="*/ 1489775 w 1489775"/>
                <a:gd name="connsiteY4-10" fmla="*/ 1293518 h 3923699"/>
                <a:gd name="connsiteX5-11" fmla="*/ 1489775 w 1489775"/>
                <a:gd name="connsiteY5-12" fmla="*/ 2063902 h 3923699"/>
                <a:gd name="connsiteX6-13" fmla="*/ 1345759 w 1489775"/>
                <a:gd name="connsiteY6-14" fmla="*/ 2207918 h 3923699"/>
                <a:gd name="connsiteX7-15" fmla="*/ 1201743 w 1489775"/>
                <a:gd name="connsiteY7-16" fmla="*/ 2063902 h 3923699"/>
                <a:gd name="connsiteX8-17" fmla="*/ 1201743 w 1489775"/>
                <a:gd name="connsiteY8-18" fmla="*/ 1390678 h 3923699"/>
                <a:gd name="connsiteX9-19" fmla="*/ 1158887 w 1489775"/>
                <a:gd name="connsiteY9-20" fmla="*/ 1390678 h 3923699"/>
                <a:gd name="connsiteX10-21" fmla="*/ 1151853 w 1489775"/>
                <a:gd name="connsiteY10-22" fmla="*/ 3743699 h 3923699"/>
                <a:gd name="connsiteX11-23" fmla="*/ 971853 w 1489775"/>
                <a:gd name="connsiteY11-24" fmla="*/ 3923699 h 3923699"/>
                <a:gd name="connsiteX12-25" fmla="*/ 791853 w 1489775"/>
                <a:gd name="connsiteY12-26" fmla="*/ 3743699 h 3923699"/>
                <a:gd name="connsiteX13-27" fmla="*/ 791853 w 1489775"/>
                <a:gd name="connsiteY13-28" fmla="*/ 2305078 h 3923699"/>
                <a:gd name="connsiteX14-29" fmla="*/ 683854 w 1489775"/>
                <a:gd name="connsiteY14-30" fmla="*/ 2305078 h 3923699"/>
                <a:gd name="connsiteX15-31" fmla="*/ 683854 w 1489775"/>
                <a:gd name="connsiteY15-32" fmla="*/ 3743698 h 3923699"/>
                <a:gd name="connsiteX16-33" fmla="*/ 503854 w 1489775"/>
                <a:gd name="connsiteY16-34" fmla="*/ 3923698 h 3923699"/>
                <a:gd name="connsiteX17-35" fmla="*/ 323854 w 1489775"/>
                <a:gd name="connsiteY17-36" fmla="*/ 3743698 h 3923699"/>
                <a:gd name="connsiteX18-37" fmla="*/ 323854 w 1489775"/>
                <a:gd name="connsiteY18-38" fmla="*/ 2238914 h 3923699"/>
                <a:gd name="connsiteX19-39" fmla="*/ 330887 w 1489775"/>
                <a:gd name="connsiteY19-40" fmla="*/ 2238914 h 3923699"/>
                <a:gd name="connsiteX20-41" fmla="*/ 330887 w 1489775"/>
                <a:gd name="connsiteY20-42" fmla="*/ 1390678 h 3923699"/>
                <a:gd name="connsiteX21-43" fmla="*/ 288033 w 1489775"/>
                <a:gd name="connsiteY21-44" fmla="*/ 1390678 h 3923699"/>
                <a:gd name="connsiteX22-45" fmla="*/ 288033 w 1489775"/>
                <a:gd name="connsiteY22-46" fmla="*/ 2063902 h 3923699"/>
                <a:gd name="connsiteX23-47" fmla="*/ 144017 w 1489775"/>
                <a:gd name="connsiteY23-48" fmla="*/ 2207918 h 3923699"/>
                <a:gd name="connsiteX24-49" fmla="*/ 1 w 1489775"/>
                <a:gd name="connsiteY24-50" fmla="*/ 2063902 h 3923699"/>
                <a:gd name="connsiteX25-51" fmla="*/ 1 w 1489775"/>
                <a:gd name="connsiteY25-52" fmla="*/ 1390678 h 3923699"/>
                <a:gd name="connsiteX26-53" fmla="*/ 0 w 1489775"/>
                <a:gd name="connsiteY26-54" fmla="*/ 1390678 h 3923699"/>
                <a:gd name="connsiteX27-55" fmla="*/ 0 w 1489775"/>
                <a:gd name="connsiteY27-56" fmla="*/ 1030958 h 3923699"/>
                <a:gd name="connsiteX28-57" fmla="*/ 280204 w 1489775"/>
                <a:gd name="connsiteY28-58" fmla="*/ 750754 h 3923699"/>
                <a:gd name="connsiteX29-59" fmla="*/ 744888 w 1489775"/>
                <a:gd name="connsiteY29-60" fmla="*/ 0 h 3923699"/>
                <a:gd name="connsiteX30-61" fmla="*/ 1082199 w 1489775"/>
                <a:gd name="connsiteY30-62" fmla="*/ 337311 h 3923699"/>
                <a:gd name="connsiteX31-63" fmla="*/ 744888 w 1489775"/>
                <a:gd name="connsiteY31-64" fmla="*/ 674622 h 3923699"/>
                <a:gd name="connsiteX32-65" fmla="*/ 407577 w 1489775"/>
                <a:gd name="connsiteY32-66" fmla="*/ 337311 h 3923699"/>
                <a:gd name="connsiteX33-67" fmla="*/ 744888 w 1489775"/>
                <a:gd name="connsiteY33-68" fmla="*/ 0 h 3923699"/>
                <a:gd name="connsiteX0-69" fmla="*/ 280204 w 1489775"/>
                <a:gd name="connsiteY0-70" fmla="*/ 750754 h 3923699"/>
                <a:gd name="connsiteX1-71" fmla="*/ 1209570 w 1489775"/>
                <a:gd name="connsiteY1-72" fmla="*/ 750754 h 3923699"/>
                <a:gd name="connsiteX2-73" fmla="*/ 1489774 w 1489775"/>
                <a:gd name="connsiteY2-74" fmla="*/ 1030958 h 3923699"/>
                <a:gd name="connsiteX3-75" fmla="*/ 1489774 w 1489775"/>
                <a:gd name="connsiteY3-76" fmla="*/ 1293518 h 3923699"/>
                <a:gd name="connsiteX4-77" fmla="*/ 1489775 w 1489775"/>
                <a:gd name="connsiteY4-78" fmla="*/ 1293518 h 3923699"/>
                <a:gd name="connsiteX5-79" fmla="*/ 1489775 w 1489775"/>
                <a:gd name="connsiteY5-80" fmla="*/ 2063902 h 3923699"/>
                <a:gd name="connsiteX6-81" fmla="*/ 1345759 w 1489775"/>
                <a:gd name="connsiteY6-82" fmla="*/ 2207918 h 3923699"/>
                <a:gd name="connsiteX7-83" fmla="*/ 1201743 w 1489775"/>
                <a:gd name="connsiteY7-84" fmla="*/ 2063902 h 3923699"/>
                <a:gd name="connsiteX8-85" fmla="*/ 1201743 w 1489775"/>
                <a:gd name="connsiteY8-86" fmla="*/ 1390678 h 3923699"/>
                <a:gd name="connsiteX9-87" fmla="*/ 1158887 w 1489775"/>
                <a:gd name="connsiteY9-88" fmla="*/ 1390678 h 3923699"/>
                <a:gd name="connsiteX10-89" fmla="*/ 1151853 w 1489775"/>
                <a:gd name="connsiteY10-90" fmla="*/ 3743699 h 3923699"/>
                <a:gd name="connsiteX11-91" fmla="*/ 971853 w 1489775"/>
                <a:gd name="connsiteY11-92" fmla="*/ 3923699 h 3923699"/>
                <a:gd name="connsiteX12-93" fmla="*/ 791853 w 1489775"/>
                <a:gd name="connsiteY12-94" fmla="*/ 3743699 h 3923699"/>
                <a:gd name="connsiteX13-95" fmla="*/ 791853 w 1489775"/>
                <a:gd name="connsiteY13-96" fmla="*/ 2305078 h 3923699"/>
                <a:gd name="connsiteX14-97" fmla="*/ 683854 w 1489775"/>
                <a:gd name="connsiteY14-98" fmla="*/ 2305078 h 3923699"/>
                <a:gd name="connsiteX15-99" fmla="*/ 683854 w 1489775"/>
                <a:gd name="connsiteY15-100" fmla="*/ 3743698 h 3923699"/>
                <a:gd name="connsiteX16-101" fmla="*/ 503854 w 1489775"/>
                <a:gd name="connsiteY16-102" fmla="*/ 3923698 h 3923699"/>
                <a:gd name="connsiteX17-103" fmla="*/ 323854 w 1489775"/>
                <a:gd name="connsiteY17-104" fmla="*/ 3743698 h 3923699"/>
                <a:gd name="connsiteX18-105" fmla="*/ 323854 w 1489775"/>
                <a:gd name="connsiteY18-106" fmla="*/ 2238914 h 3923699"/>
                <a:gd name="connsiteX19-107" fmla="*/ 330887 w 1489775"/>
                <a:gd name="connsiteY19-108" fmla="*/ 1390678 h 3923699"/>
                <a:gd name="connsiteX20-109" fmla="*/ 288033 w 1489775"/>
                <a:gd name="connsiteY20-110" fmla="*/ 1390678 h 3923699"/>
                <a:gd name="connsiteX21-111" fmla="*/ 288033 w 1489775"/>
                <a:gd name="connsiteY21-112" fmla="*/ 2063902 h 3923699"/>
                <a:gd name="connsiteX22-113" fmla="*/ 144017 w 1489775"/>
                <a:gd name="connsiteY22-114" fmla="*/ 2207918 h 3923699"/>
                <a:gd name="connsiteX23-115" fmla="*/ 1 w 1489775"/>
                <a:gd name="connsiteY23-116" fmla="*/ 2063902 h 3923699"/>
                <a:gd name="connsiteX24-117" fmla="*/ 1 w 1489775"/>
                <a:gd name="connsiteY24-118" fmla="*/ 1390678 h 3923699"/>
                <a:gd name="connsiteX25-119" fmla="*/ 0 w 1489775"/>
                <a:gd name="connsiteY25-120" fmla="*/ 1390678 h 3923699"/>
                <a:gd name="connsiteX26-121" fmla="*/ 0 w 1489775"/>
                <a:gd name="connsiteY26-122" fmla="*/ 1030958 h 3923699"/>
                <a:gd name="connsiteX27-123" fmla="*/ 280204 w 1489775"/>
                <a:gd name="connsiteY27-124" fmla="*/ 750754 h 3923699"/>
                <a:gd name="connsiteX28-125" fmla="*/ 744888 w 1489775"/>
                <a:gd name="connsiteY28-126" fmla="*/ 0 h 3923699"/>
                <a:gd name="connsiteX29-127" fmla="*/ 1082199 w 1489775"/>
                <a:gd name="connsiteY29-128" fmla="*/ 337311 h 3923699"/>
                <a:gd name="connsiteX30-129" fmla="*/ 744888 w 1489775"/>
                <a:gd name="connsiteY30-130" fmla="*/ 674622 h 3923699"/>
                <a:gd name="connsiteX31-131" fmla="*/ 407577 w 1489775"/>
                <a:gd name="connsiteY31-132" fmla="*/ 337311 h 3923699"/>
                <a:gd name="connsiteX32-133" fmla="*/ 744888 w 1489775"/>
                <a:gd name="connsiteY32-134" fmla="*/ 0 h 3923699"/>
                <a:gd name="connsiteX0-135" fmla="*/ 280204 w 1489775"/>
                <a:gd name="connsiteY0-136" fmla="*/ 750754 h 3923699"/>
                <a:gd name="connsiteX1-137" fmla="*/ 1209570 w 1489775"/>
                <a:gd name="connsiteY1-138" fmla="*/ 750754 h 3923699"/>
                <a:gd name="connsiteX2-139" fmla="*/ 1489774 w 1489775"/>
                <a:gd name="connsiteY2-140" fmla="*/ 1030958 h 3923699"/>
                <a:gd name="connsiteX3-141" fmla="*/ 1489774 w 1489775"/>
                <a:gd name="connsiteY3-142" fmla="*/ 1293518 h 3923699"/>
                <a:gd name="connsiteX4-143" fmla="*/ 1489775 w 1489775"/>
                <a:gd name="connsiteY4-144" fmla="*/ 1293518 h 3923699"/>
                <a:gd name="connsiteX5-145" fmla="*/ 1489775 w 1489775"/>
                <a:gd name="connsiteY5-146" fmla="*/ 2063902 h 3923699"/>
                <a:gd name="connsiteX6-147" fmla="*/ 1345759 w 1489775"/>
                <a:gd name="connsiteY6-148" fmla="*/ 2207918 h 3923699"/>
                <a:gd name="connsiteX7-149" fmla="*/ 1201743 w 1489775"/>
                <a:gd name="connsiteY7-150" fmla="*/ 2063902 h 3923699"/>
                <a:gd name="connsiteX8-151" fmla="*/ 1201743 w 1489775"/>
                <a:gd name="connsiteY8-152" fmla="*/ 1390678 h 3923699"/>
                <a:gd name="connsiteX9-153" fmla="*/ 1158887 w 1489775"/>
                <a:gd name="connsiteY9-154" fmla="*/ 1390678 h 3923699"/>
                <a:gd name="connsiteX10-155" fmla="*/ 1151853 w 1489775"/>
                <a:gd name="connsiteY10-156" fmla="*/ 3743699 h 3923699"/>
                <a:gd name="connsiteX11-157" fmla="*/ 971853 w 1489775"/>
                <a:gd name="connsiteY11-158" fmla="*/ 3923699 h 3923699"/>
                <a:gd name="connsiteX12-159" fmla="*/ 791853 w 1489775"/>
                <a:gd name="connsiteY12-160" fmla="*/ 3743699 h 3923699"/>
                <a:gd name="connsiteX13-161" fmla="*/ 791853 w 1489775"/>
                <a:gd name="connsiteY13-162" fmla="*/ 2305078 h 3923699"/>
                <a:gd name="connsiteX14-163" fmla="*/ 683854 w 1489775"/>
                <a:gd name="connsiteY14-164" fmla="*/ 2305078 h 3923699"/>
                <a:gd name="connsiteX15-165" fmla="*/ 683854 w 1489775"/>
                <a:gd name="connsiteY15-166" fmla="*/ 3743698 h 3923699"/>
                <a:gd name="connsiteX16-167" fmla="*/ 503854 w 1489775"/>
                <a:gd name="connsiteY16-168" fmla="*/ 3923698 h 3923699"/>
                <a:gd name="connsiteX17-169" fmla="*/ 323854 w 1489775"/>
                <a:gd name="connsiteY17-170" fmla="*/ 3743698 h 3923699"/>
                <a:gd name="connsiteX18-171" fmla="*/ 330887 w 1489775"/>
                <a:gd name="connsiteY18-172" fmla="*/ 1390678 h 3923699"/>
                <a:gd name="connsiteX19-173" fmla="*/ 288033 w 1489775"/>
                <a:gd name="connsiteY19-174" fmla="*/ 1390678 h 3923699"/>
                <a:gd name="connsiteX20-175" fmla="*/ 288033 w 1489775"/>
                <a:gd name="connsiteY20-176" fmla="*/ 2063902 h 3923699"/>
                <a:gd name="connsiteX21-177" fmla="*/ 144017 w 1489775"/>
                <a:gd name="connsiteY21-178" fmla="*/ 2207918 h 3923699"/>
                <a:gd name="connsiteX22-179" fmla="*/ 1 w 1489775"/>
                <a:gd name="connsiteY22-180" fmla="*/ 2063902 h 3923699"/>
                <a:gd name="connsiteX23-181" fmla="*/ 1 w 1489775"/>
                <a:gd name="connsiteY23-182" fmla="*/ 1390678 h 3923699"/>
                <a:gd name="connsiteX24-183" fmla="*/ 0 w 1489775"/>
                <a:gd name="connsiteY24-184" fmla="*/ 1390678 h 3923699"/>
                <a:gd name="connsiteX25-185" fmla="*/ 0 w 1489775"/>
                <a:gd name="connsiteY25-186" fmla="*/ 1030958 h 3923699"/>
                <a:gd name="connsiteX26-187" fmla="*/ 280204 w 1489775"/>
                <a:gd name="connsiteY26-188" fmla="*/ 750754 h 3923699"/>
                <a:gd name="connsiteX27-189" fmla="*/ 744888 w 1489775"/>
                <a:gd name="connsiteY27-190" fmla="*/ 0 h 3923699"/>
                <a:gd name="connsiteX28-191" fmla="*/ 1082199 w 1489775"/>
                <a:gd name="connsiteY28-192" fmla="*/ 337311 h 3923699"/>
                <a:gd name="connsiteX29-193" fmla="*/ 744888 w 1489775"/>
                <a:gd name="connsiteY29-194" fmla="*/ 674622 h 3923699"/>
                <a:gd name="connsiteX30-195" fmla="*/ 407577 w 1489775"/>
                <a:gd name="connsiteY30-196" fmla="*/ 337311 h 3923699"/>
                <a:gd name="connsiteX31-197" fmla="*/ 744888 w 1489775"/>
                <a:gd name="connsiteY31-198" fmla="*/ 0 h 392369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  <a:cxn ang="0">
                  <a:pos x="connsiteX21-43" y="connsiteY21-44"/>
                </a:cxn>
                <a:cxn ang="0">
                  <a:pos x="connsiteX22-45" y="connsiteY22-46"/>
                </a:cxn>
                <a:cxn ang="0">
                  <a:pos x="connsiteX23-47" y="connsiteY23-48"/>
                </a:cxn>
                <a:cxn ang="0">
                  <a:pos x="connsiteX24-49" y="connsiteY24-50"/>
                </a:cxn>
                <a:cxn ang="0">
                  <a:pos x="connsiteX25-51" y="connsiteY25-52"/>
                </a:cxn>
                <a:cxn ang="0">
                  <a:pos x="connsiteX26-53" y="connsiteY26-54"/>
                </a:cxn>
                <a:cxn ang="0">
                  <a:pos x="connsiteX27-55" y="connsiteY27-56"/>
                </a:cxn>
                <a:cxn ang="0">
                  <a:pos x="connsiteX28-57" y="connsiteY28-58"/>
                </a:cxn>
                <a:cxn ang="0">
                  <a:pos x="connsiteX29-59" y="connsiteY29-60"/>
                </a:cxn>
                <a:cxn ang="0">
                  <a:pos x="connsiteX30-61" y="connsiteY30-62"/>
                </a:cxn>
                <a:cxn ang="0">
                  <a:pos x="connsiteX31-63" y="connsiteY31-64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rgbClr val="828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cs typeface="+mn-ea"/>
                <a:sym typeface="+mn-lt"/>
              </a:endParaRPr>
            </a:p>
          </p:txBody>
        </p:sp>
        <p:sp>
          <p:nvSpPr>
            <p:cNvPr id="17" name="Corner Rectangle 8"/>
            <p:cNvSpPr/>
            <p:nvPr/>
          </p:nvSpPr>
          <p:spPr>
            <a:xfrm>
              <a:off x="9007113" y="1850631"/>
              <a:ext cx="351491" cy="925740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-1" fmla="*/ 280204 w 1489775"/>
                <a:gd name="connsiteY0-2" fmla="*/ 750754 h 3923699"/>
                <a:gd name="connsiteX1-3" fmla="*/ 1209570 w 1489775"/>
                <a:gd name="connsiteY1-4" fmla="*/ 750754 h 3923699"/>
                <a:gd name="connsiteX2-5" fmla="*/ 1489774 w 1489775"/>
                <a:gd name="connsiteY2-6" fmla="*/ 1030958 h 3923699"/>
                <a:gd name="connsiteX3-7" fmla="*/ 1489774 w 1489775"/>
                <a:gd name="connsiteY3-8" fmla="*/ 1293518 h 3923699"/>
                <a:gd name="connsiteX4-9" fmla="*/ 1489775 w 1489775"/>
                <a:gd name="connsiteY4-10" fmla="*/ 1293518 h 3923699"/>
                <a:gd name="connsiteX5-11" fmla="*/ 1489775 w 1489775"/>
                <a:gd name="connsiteY5-12" fmla="*/ 2063902 h 3923699"/>
                <a:gd name="connsiteX6-13" fmla="*/ 1345759 w 1489775"/>
                <a:gd name="connsiteY6-14" fmla="*/ 2207918 h 3923699"/>
                <a:gd name="connsiteX7-15" fmla="*/ 1201743 w 1489775"/>
                <a:gd name="connsiteY7-16" fmla="*/ 2063902 h 3923699"/>
                <a:gd name="connsiteX8-17" fmla="*/ 1201743 w 1489775"/>
                <a:gd name="connsiteY8-18" fmla="*/ 1390678 h 3923699"/>
                <a:gd name="connsiteX9-19" fmla="*/ 1158887 w 1489775"/>
                <a:gd name="connsiteY9-20" fmla="*/ 1390678 h 3923699"/>
                <a:gd name="connsiteX10-21" fmla="*/ 1151853 w 1489775"/>
                <a:gd name="connsiteY10-22" fmla="*/ 3743699 h 3923699"/>
                <a:gd name="connsiteX11-23" fmla="*/ 971853 w 1489775"/>
                <a:gd name="connsiteY11-24" fmla="*/ 3923699 h 3923699"/>
                <a:gd name="connsiteX12-25" fmla="*/ 791853 w 1489775"/>
                <a:gd name="connsiteY12-26" fmla="*/ 3743699 h 3923699"/>
                <a:gd name="connsiteX13-27" fmla="*/ 791853 w 1489775"/>
                <a:gd name="connsiteY13-28" fmla="*/ 2305078 h 3923699"/>
                <a:gd name="connsiteX14-29" fmla="*/ 683854 w 1489775"/>
                <a:gd name="connsiteY14-30" fmla="*/ 2305078 h 3923699"/>
                <a:gd name="connsiteX15-31" fmla="*/ 683854 w 1489775"/>
                <a:gd name="connsiteY15-32" fmla="*/ 3743698 h 3923699"/>
                <a:gd name="connsiteX16-33" fmla="*/ 503854 w 1489775"/>
                <a:gd name="connsiteY16-34" fmla="*/ 3923698 h 3923699"/>
                <a:gd name="connsiteX17-35" fmla="*/ 323854 w 1489775"/>
                <a:gd name="connsiteY17-36" fmla="*/ 3743698 h 3923699"/>
                <a:gd name="connsiteX18-37" fmla="*/ 323854 w 1489775"/>
                <a:gd name="connsiteY18-38" fmla="*/ 2238914 h 3923699"/>
                <a:gd name="connsiteX19-39" fmla="*/ 330887 w 1489775"/>
                <a:gd name="connsiteY19-40" fmla="*/ 2238914 h 3923699"/>
                <a:gd name="connsiteX20-41" fmla="*/ 330887 w 1489775"/>
                <a:gd name="connsiteY20-42" fmla="*/ 1390678 h 3923699"/>
                <a:gd name="connsiteX21-43" fmla="*/ 288033 w 1489775"/>
                <a:gd name="connsiteY21-44" fmla="*/ 1390678 h 3923699"/>
                <a:gd name="connsiteX22-45" fmla="*/ 288033 w 1489775"/>
                <a:gd name="connsiteY22-46" fmla="*/ 2063902 h 3923699"/>
                <a:gd name="connsiteX23-47" fmla="*/ 144017 w 1489775"/>
                <a:gd name="connsiteY23-48" fmla="*/ 2207918 h 3923699"/>
                <a:gd name="connsiteX24-49" fmla="*/ 1 w 1489775"/>
                <a:gd name="connsiteY24-50" fmla="*/ 2063902 h 3923699"/>
                <a:gd name="connsiteX25-51" fmla="*/ 1 w 1489775"/>
                <a:gd name="connsiteY25-52" fmla="*/ 1390678 h 3923699"/>
                <a:gd name="connsiteX26-53" fmla="*/ 0 w 1489775"/>
                <a:gd name="connsiteY26-54" fmla="*/ 1390678 h 3923699"/>
                <a:gd name="connsiteX27-55" fmla="*/ 0 w 1489775"/>
                <a:gd name="connsiteY27-56" fmla="*/ 1030958 h 3923699"/>
                <a:gd name="connsiteX28-57" fmla="*/ 280204 w 1489775"/>
                <a:gd name="connsiteY28-58" fmla="*/ 750754 h 3923699"/>
                <a:gd name="connsiteX29-59" fmla="*/ 744888 w 1489775"/>
                <a:gd name="connsiteY29-60" fmla="*/ 0 h 3923699"/>
                <a:gd name="connsiteX30-61" fmla="*/ 1082199 w 1489775"/>
                <a:gd name="connsiteY30-62" fmla="*/ 337311 h 3923699"/>
                <a:gd name="connsiteX31-63" fmla="*/ 744888 w 1489775"/>
                <a:gd name="connsiteY31-64" fmla="*/ 674622 h 3923699"/>
                <a:gd name="connsiteX32-65" fmla="*/ 407577 w 1489775"/>
                <a:gd name="connsiteY32-66" fmla="*/ 337311 h 3923699"/>
                <a:gd name="connsiteX33-67" fmla="*/ 744888 w 1489775"/>
                <a:gd name="connsiteY33-68" fmla="*/ 0 h 3923699"/>
                <a:gd name="connsiteX0-69" fmla="*/ 280204 w 1489775"/>
                <a:gd name="connsiteY0-70" fmla="*/ 750754 h 3923699"/>
                <a:gd name="connsiteX1-71" fmla="*/ 1209570 w 1489775"/>
                <a:gd name="connsiteY1-72" fmla="*/ 750754 h 3923699"/>
                <a:gd name="connsiteX2-73" fmla="*/ 1489774 w 1489775"/>
                <a:gd name="connsiteY2-74" fmla="*/ 1030958 h 3923699"/>
                <a:gd name="connsiteX3-75" fmla="*/ 1489774 w 1489775"/>
                <a:gd name="connsiteY3-76" fmla="*/ 1293518 h 3923699"/>
                <a:gd name="connsiteX4-77" fmla="*/ 1489775 w 1489775"/>
                <a:gd name="connsiteY4-78" fmla="*/ 1293518 h 3923699"/>
                <a:gd name="connsiteX5-79" fmla="*/ 1489775 w 1489775"/>
                <a:gd name="connsiteY5-80" fmla="*/ 2063902 h 3923699"/>
                <a:gd name="connsiteX6-81" fmla="*/ 1345759 w 1489775"/>
                <a:gd name="connsiteY6-82" fmla="*/ 2207918 h 3923699"/>
                <a:gd name="connsiteX7-83" fmla="*/ 1201743 w 1489775"/>
                <a:gd name="connsiteY7-84" fmla="*/ 2063902 h 3923699"/>
                <a:gd name="connsiteX8-85" fmla="*/ 1201743 w 1489775"/>
                <a:gd name="connsiteY8-86" fmla="*/ 1390678 h 3923699"/>
                <a:gd name="connsiteX9-87" fmla="*/ 1158887 w 1489775"/>
                <a:gd name="connsiteY9-88" fmla="*/ 1390678 h 3923699"/>
                <a:gd name="connsiteX10-89" fmla="*/ 1151853 w 1489775"/>
                <a:gd name="connsiteY10-90" fmla="*/ 3743699 h 3923699"/>
                <a:gd name="connsiteX11-91" fmla="*/ 971853 w 1489775"/>
                <a:gd name="connsiteY11-92" fmla="*/ 3923699 h 3923699"/>
                <a:gd name="connsiteX12-93" fmla="*/ 791853 w 1489775"/>
                <a:gd name="connsiteY12-94" fmla="*/ 3743699 h 3923699"/>
                <a:gd name="connsiteX13-95" fmla="*/ 791853 w 1489775"/>
                <a:gd name="connsiteY13-96" fmla="*/ 2305078 h 3923699"/>
                <a:gd name="connsiteX14-97" fmla="*/ 683854 w 1489775"/>
                <a:gd name="connsiteY14-98" fmla="*/ 2305078 h 3923699"/>
                <a:gd name="connsiteX15-99" fmla="*/ 683854 w 1489775"/>
                <a:gd name="connsiteY15-100" fmla="*/ 3743698 h 3923699"/>
                <a:gd name="connsiteX16-101" fmla="*/ 503854 w 1489775"/>
                <a:gd name="connsiteY16-102" fmla="*/ 3923698 h 3923699"/>
                <a:gd name="connsiteX17-103" fmla="*/ 323854 w 1489775"/>
                <a:gd name="connsiteY17-104" fmla="*/ 3743698 h 3923699"/>
                <a:gd name="connsiteX18-105" fmla="*/ 323854 w 1489775"/>
                <a:gd name="connsiteY18-106" fmla="*/ 2238914 h 3923699"/>
                <a:gd name="connsiteX19-107" fmla="*/ 330887 w 1489775"/>
                <a:gd name="connsiteY19-108" fmla="*/ 1390678 h 3923699"/>
                <a:gd name="connsiteX20-109" fmla="*/ 288033 w 1489775"/>
                <a:gd name="connsiteY20-110" fmla="*/ 1390678 h 3923699"/>
                <a:gd name="connsiteX21-111" fmla="*/ 288033 w 1489775"/>
                <a:gd name="connsiteY21-112" fmla="*/ 2063902 h 3923699"/>
                <a:gd name="connsiteX22-113" fmla="*/ 144017 w 1489775"/>
                <a:gd name="connsiteY22-114" fmla="*/ 2207918 h 3923699"/>
                <a:gd name="connsiteX23-115" fmla="*/ 1 w 1489775"/>
                <a:gd name="connsiteY23-116" fmla="*/ 2063902 h 3923699"/>
                <a:gd name="connsiteX24-117" fmla="*/ 1 w 1489775"/>
                <a:gd name="connsiteY24-118" fmla="*/ 1390678 h 3923699"/>
                <a:gd name="connsiteX25-119" fmla="*/ 0 w 1489775"/>
                <a:gd name="connsiteY25-120" fmla="*/ 1390678 h 3923699"/>
                <a:gd name="connsiteX26-121" fmla="*/ 0 w 1489775"/>
                <a:gd name="connsiteY26-122" fmla="*/ 1030958 h 3923699"/>
                <a:gd name="connsiteX27-123" fmla="*/ 280204 w 1489775"/>
                <a:gd name="connsiteY27-124" fmla="*/ 750754 h 3923699"/>
                <a:gd name="connsiteX28-125" fmla="*/ 744888 w 1489775"/>
                <a:gd name="connsiteY28-126" fmla="*/ 0 h 3923699"/>
                <a:gd name="connsiteX29-127" fmla="*/ 1082199 w 1489775"/>
                <a:gd name="connsiteY29-128" fmla="*/ 337311 h 3923699"/>
                <a:gd name="connsiteX30-129" fmla="*/ 744888 w 1489775"/>
                <a:gd name="connsiteY30-130" fmla="*/ 674622 h 3923699"/>
                <a:gd name="connsiteX31-131" fmla="*/ 407577 w 1489775"/>
                <a:gd name="connsiteY31-132" fmla="*/ 337311 h 3923699"/>
                <a:gd name="connsiteX32-133" fmla="*/ 744888 w 1489775"/>
                <a:gd name="connsiteY32-134" fmla="*/ 0 h 3923699"/>
                <a:gd name="connsiteX0-135" fmla="*/ 280204 w 1489775"/>
                <a:gd name="connsiteY0-136" fmla="*/ 750754 h 3923699"/>
                <a:gd name="connsiteX1-137" fmla="*/ 1209570 w 1489775"/>
                <a:gd name="connsiteY1-138" fmla="*/ 750754 h 3923699"/>
                <a:gd name="connsiteX2-139" fmla="*/ 1489774 w 1489775"/>
                <a:gd name="connsiteY2-140" fmla="*/ 1030958 h 3923699"/>
                <a:gd name="connsiteX3-141" fmla="*/ 1489774 w 1489775"/>
                <a:gd name="connsiteY3-142" fmla="*/ 1293518 h 3923699"/>
                <a:gd name="connsiteX4-143" fmla="*/ 1489775 w 1489775"/>
                <a:gd name="connsiteY4-144" fmla="*/ 1293518 h 3923699"/>
                <a:gd name="connsiteX5-145" fmla="*/ 1489775 w 1489775"/>
                <a:gd name="connsiteY5-146" fmla="*/ 2063902 h 3923699"/>
                <a:gd name="connsiteX6-147" fmla="*/ 1345759 w 1489775"/>
                <a:gd name="connsiteY6-148" fmla="*/ 2207918 h 3923699"/>
                <a:gd name="connsiteX7-149" fmla="*/ 1201743 w 1489775"/>
                <a:gd name="connsiteY7-150" fmla="*/ 2063902 h 3923699"/>
                <a:gd name="connsiteX8-151" fmla="*/ 1201743 w 1489775"/>
                <a:gd name="connsiteY8-152" fmla="*/ 1390678 h 3923699"/>
                <a:gd name="connsiteX9-153" fmla="*/ 1158887 w 1489775"/>
                <a:gd name="connsiteY9-154" fmla="*/ 1390678 h 3923699"/>
                <a:gd name="connsiteX10-155" fmla="*/ 1151853 w 1489775"/>
                <a:gd name="connsiteY10-156" fmla="*/ 3743699 h 3923699"/>
                <a:gd name="connsiteX11-157" fmla="*/ 971853 w 1489775"/>
                <a:gd name="connsiteY11-158" fmla="*/ 3923699 h 3923699"/>
                <a:gd name="connsiteX12-159" fmla="*/ 791853 w 1489775"/>
                <a:gd name="connsiteY12-160" fmla="*/ 3743699 h 3923699"/>
                <a:gd name="connsiteX13-161" fmla="*/ 791853 w 1489775"/>
                <a:gd name="connsiteY13-162" fmla="*/ 2305078 h 3923699"/>
                <a:gd name="connsiteX14-163" fmla="*/ 683854 w 1489775"/>
                <a:gd name="connsiteY14-164" fmla="*/ 2305078 h 3923699"/>
                <a:gd name="connsiteX15-165" fmla="*/ 683854 w 1489775"/>
                <a:gd name="connsiteY15-166" fmla="*/ 3743698 h 3923699"/>
                <a:gd name="connsiteX16-167" fmla="*/ 503854 w 1489775"/>
                <a:gd name="connsiteY16-168" fmla="*/ 3923698 h 3923699"/>
                <a:gd name="connsiteX17-169" fmla="*/ 323854 w 1489775"/>
                <a:gd name="connsiteY17-170" fmla="*/ 3743698 h 3923699"/>
                <a:gd name="connsiteX18-171" fmla="*/ 330887 w 1489775"/>
                <a:gd name="connsiteY18-172" fmla="*/ 1390678 h 3923699"/>
                <a:gd name="connsiteX19-173" fmla="*/ 288033 w 1489775"/>
                <a:gd name="connsiteY19-174" fmla="*/ 1390678 h 3923699"/>
                <a:gd name="connsiteX20-175" fmla="*/ 288033 w 1489775"/>
                <a:gd name="connsiteY20-176" fmla="*/ 2063902 h 3923699"/>
                <a:gd name="connsiteX21-177" fmla="*/ 144017 w 1489775"/>
                <a:gd name="connsiteY21-178" fmla="*/ 2207918 h 3923699"/>
                <a:gd name="connsiteX22-179" fmla="*/ 1 w 1489775"/>
                <a:gd name="connsiteY22-180" fmla="*/ 2063902 h 3923699"/>
                <a:gd name="connsiteX23-181" fmla="*/ 1 w 1489775"/>
                <a:gd name="connsiteY23-182" fmla="*/ 1390678 h 3923699"/>
                <a:gd name="connsiteX24-183" fmla="*/ 0 w 1489775"/>
                <a:gd name="connsiteY24-184" fmla="*/ 1390678 h 3923699"/>
                <a:gd name="connsiteX25-185" fmla="*/ 0 w 1489775"/>
                <a:gd name="connsiteY25-186" fmla="*/ 1030958 h 3923699"/>
                <a:gd name="connsiteX26-187" fmla="*/ 280204 w 1489775"/>
                <a:gd name="connsiteY26-188" fmla="*/ 750754 h 3923699"/>
                <a:gd name="connsiteX27-189" fmla="*/ 744888 w 1489775"/>
                <a:gd name="connsiteY27-190" fmla="*/ 0 h 3923699"/>
                <a:gd name="connsiteX28-191" fmla="*/ 1082199 w 1489775"/>
                <a:gd name="connsiteY28-192" fmla="*/ 337311 h 3923699"/>
                <a:gd name="connsiteX29-193" fmla="*/ 744888 w 1489775"/>
                <a:gd name="connsiteY29-194" fmla="*/ 674622 h 3923699"/>
                <a:gd name="connsiteX30-195" fmla="*/ 407577 w 1489775"/>
                <a:gd name="connsiteY30-196" fmla="*/ 337311 h 3923699"/>
                <a:gd name="connsiteX31-197" fmla="*/ 744888 w 1489775"/>
                <a:gd name="connsiteY31-198" fmla="*/ 0 h 392369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  <a:cxn ang="0">
                  <a:pos x="connsiteX21-43" y="connsiteY21-44"/>
                </a:cxn>
                <a:cxn ang="0">
                  <a:pos x="connsiteX22-45" y="connsiteY22-46"/>
                </a:cxn>
                <a:cxn ang="0">
                  <a:pos x="connsiteX23-47" y="connsiteY23-48"/>
                </a:cxn>
                <a:cxn ang="0">
                  <a:pos x="connsiteX24-49" y="connsiteY24-50"/>
                </a:cxn>
                <a:cxn ang="0">
                  <a:pos x="connsiteX25-51" y="connsiteY25-52"/>
                </a:cxn>
                <a:cxn ang="0">
                  <a:pos x="connsiteX26-53" y="connsiteY26-54"/>
                </a:cxn>
                <a:cxn ang="0">
                  <a:pos x="connsiteX27-55" y="connsiteY27-56"/>
                </a:cxn>
                <a:cxn ang="0">
                  <a:pos x="connsiteX28-57" y="connsiteY28-58"/>
                </a:cxn>
                <a:cxn ang="0">
                  <a:pos x="connsiteX29-59" y="connsiteY29-60"/>
                </a:cxn>
                <a:cxn ang="0">
                  <a:pos x="connsiteX30-61" y="connsiteY30-62"/>
                </a:cxn>
                <a:cxn ang="0">
                  <a:pos x="connsiteX31-63" y="connsiteY31-64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rgbClr val="828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cs typeface="+mn-ea"/>
                <a:sym typeface="+mn-lt"/>
              </a:endParaRPr>
            </a:p>
          </p:txBody>
        </p:sp>
        <p:sp>
          <p:nvSpPr>
            <p:cNvPr id="18" name="Corner Rectangle 8" hidden="1"/>
            <p:cNvSpPr/>
            <p:nvPr/>
          </p:nvSpPr>
          <p:spPr>
            <a:xfrm>
              <a:off x="9466943" y="1850631"/>
              <a:ext cx="351491" cy="925740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-1" fmla="*/ 280204 w 1489775"/>
                <a:gd name="connsiteY0-2" fmla="*/ 750754 h 3923699"/>
                <a:gd name="connsiteX1-3" fmla="*/ 1209570 w 1489775"/>
                <a:gd name="connsiteY1-4" fmla="*/ 750754 h 3923699"/>
                <a:gd name="connsiteX2-5" fmla="*/ 1489774 w 1489775"/>
                <a:gd name="connsiteY2-6" fmla="*/ 1030958 h 3923699"/>
                <a:gd name="connsiteX3-7" fmla="*/ 1489774 w 1489775"/>
                <a:gd name="connsiteY3-8" fmla="*/ 1293518 h 3923699"/>
                <a:gd name="connsiteX4-9" fmla="*/ 1489775 w 1489775"/>
                <a:gd name="connsiteY4-10" fmla="*/ 1293518 h 3923699"/>
                <a:gd name="connsiteX5-11" fmla="*/ 1489775 w 1489775"/>
                <a:gd name="connsiteY5-12" fmla="*/ 2063902 h 3923699"/>
                <a:gd name="connsiteX6-13" fmla="*/ 1345759 w 1489775"/>
                <a:gd name="connsiteY6-14" fmla="*/ 2207918 h 3923699"/>
                <a:gd name="connsiteX7-15" fmla="*/ 1201743 w 1489775"/>
                <a:gd name="connsiteY7-16" fmla="*/ 2063902 h 3923699"/>
                <a:gd name="connsiteX8-17" fmla="*/ 1201743 w 1489775"/>
                <a:gd name="connsiteY8-18" fmla="*/ 1390678 h 3923699"/>
                <a:gd name="connsiteX9-19" fmla="*/ 1158887 w 1489775"/>
                <a:gd name="connsiteY9-20" fmla="*/ 1390678 h 3923699"/>
                <a:gd name="connsiteX10-21" fmla="*/ 1151853 w 1489775"/>
                <a:gd name="connsiteY10-22" fmla="*/ 3743699 h 3923699"/>
                <a:gd name="connsiteX11-23" fmla="*/ 971853 w 1489775"/>
                <a:gd name="connsiteY11-24" fmla="*/ 3923699 h 3923699"/>
                <a:gd name="connsiteX12-25" fmla="*/ 791853 w 1489775"/>
                <a:gd name="connsiteY12-26" fmla="*/ 3743699 h 3923699"/>
                <a:gd name="connsiteX13-27" fmla="*/ 791853 w 1489775"/>
                <a:gd name="connsiteY13-28" fmla="*/ 2305078 h 3923699"/>
                <a:gd name="connsiteX14-29" fmla="*/ 683854 w 1489775"/>
                <a:gd name="connsiteY14-30" fmla="*/ 2305078 h 3923699"/>
                <a:gd name="connsiteX15-31" fmla="*/ 683854 w 1489775"/>
                <a:gd name="connsiteY15-32" fmla="*/ 3743698 h 3923699"/>
                <a:gd name="connsiteX16-33" fmla="*/ 503854 w 1489775"/>
                <a:gd name="connsiteY16-34" fmla="*/ 3923698 h 3923699"/>
                <a:gd name="connsiteX17-35" fmla="*/ 323854 w 1489775"/>
                <a:gd name="connsiteY17-36" fmla="*/ 3743698 h 3923699"/>
                <a:gd name="connsiteX18-37" fmla="*/ 323854 w 1489775"/>
                <a:gd name="connsiteY18-38" fmla="*/ 2238914 h 3923699"/>
                <a:gd name="connsiteX19-39" fmla="*/ 330887 w 1489775"/>
                <a:gd name="connsiteY19-40" fmla="*/ 2238914 h 3923699"/>
                <a:gd name="connsiteX20-41" fmla="*/ 330887 w 1489775"/>
                <a:gd name="connsiteY20-42" fmla="*/ 1390678 h 3923699"/>
                <a:gd name="connsiteX21-43" fmla="*/ 288033 w 1489775"/>
                <a:gd name="connsiteY21-44" fmla="*/ 1390678 h 3923699"/>
                <a:gd name="connsiteX22-45" fmla="*/ 288033 w 1489775"/>
                <a:gd name="connsiteY22-46" fmla="*/ 2063902 h 3923699"/>
                <a:gd name="connsiteX23-47" fmla="*/ 144017 w 1489775"/>
                <a:gd name="connsiteY23-48" fmla="*/ 2207918 h 3923699"/>
                <a:gd name="connsiteX24-49" fmla="*/ 1 w 1489775"/>
                <a:gd name="connsiteY24-50" fmla="*/ 2063902 h 3923699"/>
                <a:gd name="connsiteX25-51" fmla="*/ 1 w 1489775"/>
                <a:gd name="connsiteY25-52" fmla="*/ 1390678 h 3923699"/>
                <a:gd name="connsiteX26-53" fmla="*/ 0 w 1489775"/>
                <a:gd name="connsiteY26-54" fmla="*/ 1390678 h 3923699"/>
                <a:gd name="connsiteX27-55" fmla="*/ 0 w 1489775"/>
                <a:gd name="connsiteY27-56" fmla="*/ 1030958 h 3923699"/>
                <a:gd name="connsiteX28-57" fmla="*/ 280204 w 1489775"/>
                <a:gd name="connsiteY28-58" fmla="*/ 750754 h 3923699"/>
                <a:gd name="connsiteX29-59" fmla="*/ 744888 w 1489775"/>
                <a:gd name="connsiteY29-60" fmla="*/ 0 h 3923699"/>
                <a:gd name="connsiteX30-61" fmla="*/ 1082199 w 1489775"/>
                <a:gd name="connsiteY30-62" fmla="*/ 337311 h 3923699"/>
                <a:gd name="connsiteX31-63" fmla="*/ 744888 w 1489775"/>
                <a:gd name="connsiteY31-64" fmla="*/ 674622 h 3923699"/>
                <a:gd name="connsiteX32-65" fmla="*/ 407577 w 1489775"/>
                <a:gd name="connsiteY32-66" fmla="*/ 337311 h 3923699"/>
                <a:gd name="connsiteX33-67" fmla="*/ 744888 w 1489775"/>
                <a:gd name="connsiteY33-68" fmla="*/ 0 h 3923699"/>
                <a:gd name="connsiteX0-69" fmla="*/ 280204 w 1489775"/>
                <a:gd name="connsiteY0-70" fmla="*/ 750754 h 3923699"/>
                <a:gd name="connsiteX1-71" fmla="*/ 1209570 w 1489775"/>
                <a:gd name="connsiteY1-72" fmla="*/ 750754 h 3923699"/>
                <a:gd name="connsiteX2-73" fmla="*/ 1489774 w 1489775"/>
                <a:gd name="connsiteY2-74" fmla="*/ 1030958 h 3923699"/>
                <a:gd name="connsiteX3-75" fmla="*/ 1489774 w 1489775"/>
                <a:gd name="connsiteY3-76" fmla="*/ 1293518 h 3923699"/>
                <a:gd name="connsiteX4-77" fmla="*/ 1489775 w 1489775"/>
                <a:gd name="connsiteY4-78" fmla="*/ 1293518 h 3923699"/>
                <a:gd name="connsiteX5-79" fmla="*/ 1489775 w 1489775"/>
                <a:gd name="connsiteY5-80" fmla="*/ 2063902 h 3923699"/>
                <a:gd name="connsiteX6-81" fmla="*/ 1345759 w 1489775"/>
                <a:gd name="connsiteY6-82" fmla="*/ 2207918 h 3923699"/>
                <a:gd name="connsiteX7-83" fmla="*/ 1201743 w 1489775"/>
                <a:gd name="connsiteY7-84" fmla="*/ 2063902 h 3923699"/>
                <a:gd name="connsiteX8-85" fmla="*/ 1201743 w 1489775"/>
                <a:gd name="connsiteY8-86" fmla="*/ 1390678 h 3923699"/>
                <a:gd name="connsiteX9-87" fmla="*/ 1158887 w 1489775"/>
                <a:gd name="connsiteY9-88" fmla="*/ 1390678 h 3923699"/>
                <a:gd name="connsiteX10-89" fmla="*/ 1151853 w 1489775"/>
                <a:gd name="connsiteY10-90" fmla="*/ 3743699 h 3923699"/>
                <a:gd name="connsiteX11-91" fmla="*/ 971853 w 1489775"/>
                <a:gd name="connsiteY11-92" fmla="*/ 3923699 h 3923699"/>
                <a:gd name="connsiteX12-93" fmla="*/ 791853 w 1489775"/>
                <a:gd name="connsiteY12-94" fmla="*/ 3743699 h 3923699"/>
                <a:gd name="connsiteX13-95" fmla="*/ 791853 w 1489775"/>
                <a:gd name="connsiteY13-96" fmla="*/ 2305078 h 3923699"/>
                <a:gd name="connsiteX14-97" fmla="*/ 683854 w 1489775"/>
                <a:gd name="connsiteY14-98" fmla="*/ 2305078 h 3923699"/>
                <a:gd name="connsiteX15-99" fmla="*/ 683854 w 1489775"/>
                <a:gd name="connsiteY15-100" fmla="*/ 3743698 h 3923699"/>
                <a:gd name="connsiteX16-101" fmla="*/ 503854 w 1489775"/>
                <a:gd name="connsiteY16-102" fmla="*/ 3923698 h 3923699"/>
                <a:gd name="connsiteX17-103" fmla="*/ 323854 w 1489775"/>
                <a:gd name="connsiteY17-104" fmla="*/ 3743698 h 3923699"/>
                <a:gd name="connsiteX18-105" fmla="*/ 323854 w 1489775"/>
                <a:gd name="connsiteY18-106" fmla="*/ 2238914 h 3923699"/>
                <a:gd name="connsiteX19-107" fmla="*/ 330887 w 1489775"/>
                <a:gd name="connsiteY19-108" fmla="*/ 1390678 h 3923699"/>
                <a:gd name="connsiteX20-109" fmla="*/ 288033 w 1489775"/>
                <a:gd name="connsiteY20-110" fmla="*/ 1390678 h 3923699"/>
                <a:gd name="connsiteX21-111" fmla="*/ 288033 w 1489775"/>
                <a:gd name="connsiteY21-112" fmla="*/ 2063902 h 3923699"/>
                <a:gd name="connsiteX22-113" fmla="*/ 144017 w 1489775"/>
                <a:gd name="connsiteY22-114" fmla="*/ 2207918 h 3923699"/>
                <a:gd name="connsiteX23-115" fmla="*/ 1 w 1489775"/>
                <a:gd name="connsiteY23-116" fmla="*/ 2063902 h 3923699"/>
                <a:gd name="connsiteX24-117" fmla="*/ 1 w 1489775"/>
                <a:gd name="connsiteY24-118" fmla="*/ 1390678 h 3923699"/>
                <a:gd name="connsiteX25-119" fmla="*/ 0 w 1489775"/>
                <a:gd name="connsiteY25-120" fmla="*/ 1390678 h 3923699"/>
                <a:gd name="connsiteX26-121" fmla="*/ 0 w 1489775"/>
                <a:gd name="connsiteY26-122" fmla="*/ 1030958 h 3923699"/>
                <a:gd name="connsiteX27-123" fmla="*/ 280204 w 1489775"/>
                <a:gd name="connsiteY27-124" fmla="*/ 750754 h 3923699"/>
                <a:gd name="connsiteX28-125" fmla="*/ 744888 w 1489775"/>
                <a:gd name="connsiteY28-126" fmla="*/ 0 h 3923699"/>
                <a:gd name="connsiteX29-127" fmla="*/ 1082199 w 1489775"/>
                <a:gd name="connsiteY29-128" fmla="*/ 337311 h 3923699"/>
                <a:gd name="connsiteX30-129" fmla="*/ 744888 w 1489775"/>
                <a:gd name="connsiteY30-130" fmla="*/ 674622 h 3923699"/>
                <a:gd name="connsiteX31-131" fmla="*/ 407577 w 1489775"/>
                <a:gd name="connsiteY31-132" fmla="*/ 337311 h 3923699"/>
                <a:gd name="connsiteX32-133" fmla="*/ 744888 w 1489775"/>
                <a:gd name="connsiteY32-134" fmla="*/ 0 h 3923699"/>
                <a:gd name="connsiteX0-135" fmla="*/ 280204 w 1489775"/>
                <a:gd name="connsiteY0-136" fmla="*/ 750754 h 3923699"/>
                <a:gd name="connsiteX1-137" fmla="*/ 1209570 w 1489775"/>
                <a:gd name="connsiteY1-138" fmla="*/ 750754 h 3923699"/>
                <a:gd name="connsiteX2-139" fmla="*/ 1489774 w 1489775"/>
                <a:gd name="connsiteY2-140" fmla="*/ 1030958 h 3923699"/>
                <a:gd name="connsiteX3-141" fmla="*/ 1489774 w 1489775"/>
                <a:gd name="connsiteY3-142" fmla="*/ 1293518 h 3923699"/>
                <a:gd name="connsiteX4-143" fmla="*/ 1489775 w 1489775"/>
                <a:gd name="connsiteY4-144" fmla="*/ 1293518 h 3923699"/>
                <a:gd name="connsiteX5-145" fmla="*/ 1489775 w 1489775"/>
                <a:gd name="connsiteY5-146" fmla="*/ 2063902 h 3923699"/>
                <a:gd name="connsiteX6-147" fmla="*/ 1345759 w 1489775"/>
                <a:gd name="connsiteY6-148" fmla="*/ 2207918 h 3923699"/>
                <a:gd name="connsiteX7-149" fmla="*/ 1201743 w 1489775"/>
                <a:gd name="connsiteY7-150" fmla="*/ 2063902 h 3923699"/>
                <a:gd name="connsiteX8-151" fmla="*/ 1201743 w 1489775"/>
                <a:gd name="connsiteY8-152" fmla="*/ 1390678 h 3923699"/>
                <a:gd name="connsiteX9-153" fmla="*/ 1158887 w 1489775"/>
                <a:gd name="connsiteY9-154" fmla="*/ 1390678 h 3923699"/>
                <a:gd name="connsiteX10-155" fmla="*/ 1151853 w 1489775"/>
                <a:gd name="connsiteY10-156" fmla="*/ 3743699 h 3923699"/>
                <a:gd name="connsiteX11-157" fmla="*/ 971853 w 1489775"/>
                <a:gd name="connsiteY11-158" fmla="*/ 3923699 h 3923699"/>
                <a:gd name="connsiteX12-159" fmla="*/ 791853 w 1489775"/>
                <a:gd name="connsiteY12-160" fmla="*/ 3743699 h 3923699"/>
                <a:gd name="connsiteX13-161" fmla="*/ 791853 w 1489775"/>
                <a:gd name="connsiteY13-162" fmla="*/ 2305078 h 3923699"/>
                <a:gd name="connsiteX14-163" fmla="*/ 683854 w 1489775"/>
                <a:gd name="connsiteY14-164" fmla="*/ 2305078 h 3923699"/>
                <a:gd name="connsiteX15-165" fmla="*/ 683854 w 1489775"/>
                <a:gd name="connsiteY15-166" fmla="*/ 3743698 h 3923699"/>
                <a:gd name="connsiteX16-167" fmla="*/ 503854 w 1489775"/>
                <a:gd name="connsiteY16-168" fmla="*/ 3923698 h 3923699"/>
                <a:gd name="connsiteX17-169" fmla="*/ 323854 w 1489775"/>
                <a:gd name="connsiteY17-170" fmla="*/ 3743698 h 3923699"/>
                <a:gd name="connsiteX18-171" fmla="*/ 330887 w 1489775"/>
                <a:gd name="connsiteY18-172" fmla="*/ 1390678 h 3923699"/>
                <a:gd name="connsiteX19-173" fmla="*/ 288033 w 1489775"/>
                <a:gd name="connsiteY19-174" fmla="*/ 1390678 h 3923699"/>
                <a:gd name="connsiteX20-175" fmla="*/ 288033 w 1489775"/>
                <a:gd name="connsiteY20-176" fmla="*/ 2063902 h 3923699"/>
                <a:gd name="connsiteX21-177" fmla="*/ 144017 w 1489775"/>
                <a:gd name="connsiteY21-178" fmla="*/ 2207918 h 3923699"/>
                <a:gd name="connsiteX22-179" fmla="*/ 1 w 1489775"/>
                <a:gd name="connsiteY22-180" fmla="*/ 2063902 h 3923699"/>
                <a:gd name="connsiteX23-181" fmla="*/ 1 w 1489775"/>
                <a:gd name="connsiteY23-182" fmla="*/ 1390678 h 3923699"/>
                <a:gd name="connsiteX24-183" fmla="*/ 0 w 1489775"/>
                <a:gd name="connsiteY24-184" fmla="*/ 1390678 h 3923699"/>
                <a:gd name="connsiteX25-185" fmla="*/ 0 w 1489775"/>
                <a:gd name="connsiteY25-186" fmla="*/ 1030958 h 3923699"/>
                <a:gd name="connsiteX26-187" fmla="*/ 280204 w 1489775"/>
                <a:gd name="connsiteY26-188" fmla="*/ 750754 h 3923699"/>
                <a:gd name="connsiteX27-189" fmla="*/ 744888 w 1489775"/>
                <a:gd name="connsiteY27-190" fmla="*/ 0 h 3923699"/>
                <a:gd name="connsiteX28-191" fmla="*/ 1082199 w 1489775"/>
                <a:gd name="connsiteY28-192" fmla="*/ 337311 h 3923699"/>
                <a:gd name="connsiteX29-193" fmla="*/ 744888 w 1489775"/>
                <a:gd name="connsiteY29-194" fmla="*/ 674622 h 3923699"/>
                <a:gd name="connsiteX30-195" fmla="*/ 407577 w 1489775"/>
                <a:gd name="connsiteY30-196" fmla="*/ 337311 h 3923699"/>
                <a:gd name="connsiteX31-197" fmla="*/ 744888 w 1489775"/>
                <a:gd name="connsiteY31-198" fmla="*/ 0 h 392369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  <a:cxn ang="0">
                  <a:pos x="connsiteX21-43" y="connsiteY21-44"/>
                </a:cxn>
                <a:cxn ang="0">
                  <a:pos x="connsiteX22-45" y="connsiteY22-46"/>
                </a:cxn>
                <a:cxn ang="0">
                  <a:pos x="connsiteX23-47" y="connsiteY23-48"/>
                </a:cxn>
                <a:cxn ang="0">
                  <a:pos x="connsiteX24-49" y="connsiteY24-50"/>
                </a:cxn>
                <a:cxn ang="0">
                  <a:pos x="connsiteX25-51" y="connsiteY25-52"/>
                </a:cxn>
                <a:cxn ang="0">
                  <a:pos x="connsiteX26-53" y="connsiteY26-54"/>
                </a:cxn>
                <a:cxn ang="0">
                  <a:pos x="connsiteX27-55" y="connsiteY27-56"/>
                </a:cxn>
                <a:cxn ang="0">
                  <a:pos x="connsiteX28-57" y="connsiteY28-58"/>
                </a:cxn>
                <a:cxn ang="0">
                  <a:pos x="connsiteX29-59" y="connsiteY29-60"/>
                </a:cxn>
                <a:cxn ang="0">
                  <a:pos x="connsiteX30-61" y="connsiteY30-62"/>
                </a:cxn>
                <a:cxn ang="0">
                  <a:pos x="connsiteX31-63" y="connsiteY31-64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rgbClr val="828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cs typeface="+mn-ea"/>
                <a:sym typeface="+mn-lt"/>
              </a:endParaRPr>
            </a:p>
          </p:txBody>
        </p:sp>
        <p:sp>
          <p:nvSpPr>
            <p:cNvPr id="19" name="Corner Rectangle 8"/>
            <p:cNvSpPr/>
            <p:nvPr/>
          </p:nvSpPr>
          <p:spPr>
            <a:xfrm>
              <a:off x="9926773" y="1850631"/>
              <a:ext cx="351491" cy="925740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-1" fmla="*/ 280204 w 1489775"/>
                <a:gd name="connsiteY0-2" fmla="*/ 750754 h 3923699"/>
                <a:gd name="connsiteX1-3" fmla="*/ 1209570 w 1489775"/>
                <a:gd name="connsiteY1-4" fmla="*/ 750754 h 3923699"/>
                <a:gd name="connsiteX2-5" fmla="*/ 1489774 w 1489775"/>
                <a:gd name="connsiteY2-6" fmla="*/ 1030958 h 3923699"/>
                <a:gd name="connsiteX3-7" fmla="*/ 1489774 w 1489775"/>
                <a:gd name="connsiteY3-8" fmla="*/ 1293518 h 3923699"/>
                <a:gd name="connsiteX4-9" fmla="*/ 1489775 w 1489775"/>
                <a:gd name="connsiteY4-10" fmla="*/ 1293518 h 3923699"/>
                <a:gd name="connsiteX5-11" fmla="*/ 1489775 w 1489775"/>
                <a:gd name="connsiteY5-12" fmla="*/ 2063902 h 3923699"/>
                <a:gd name="connsiteX6-13" fmla="*/ 1345759 w 1489775"/>
                <a:gd name="connsiteY6-14" fmla="*/ 2207918 h 3923699"/>
                <a:gd name="connsiteX7-15" fmla="*/ 1201743 w 1489775"/>
                <a:gd name="connsiteY7-16" fmla="*/ 2063902 h 3923699"/>
                <a:gd name="connsiteX8-17" fmla="*/ 1201743 w 1489775"/>
                <a:gd name="connsiteY8-18" fmla="*/ 1390678 h 3923699"/>
                <a:gd name="connsiteX9-19" fmla="*/ 1158887 w 1489775"/>
                <a:gd name="connsiteY9-20" fmla="*/ 1390678 h 3923699"/>
                <a:gd name="connsiteX10-21" fmla="*/ 1151853 w 1489775"/>
                <a:gd name="connsiteY10-22" fmla="*/ 3743699 h 3923699"/>
                <a:gd name="connsiteX11-23" fmla="*/ 971853 w 1489775"/>
                <a:gd name="connsiteY11-24" fmla="*/ 3923699 h 3923699"/>
                <a:gd name="connsiteX12-25" fmla="*/ 791853 w 1489775"/>
                <a:gd name="connsiteY12-26" fmla="*/ 3743699 h 3923699"/>
                <a:gd name="connsiteX13-27" fmla="*/ 791853 w 1489775"/>
                <a:gd name="connsiteY13-28" fmla="*/ 2305078 h 3923699"/>
                <a:gd name="connsiteX14-29" fmla="*/ 683854 w 1489775"/>
                <a:gd name="connsiteY14-30" fmla="*/ 2305078 h 3923699"/>
                <a:gd name="connsiteX15-31" fmla="*/ 683854 w 1489775"/>
                <a:gd name="connsiteY15-32" fmla="*/ 3743698 h 3923699"/>
                <a:gd name="connsiteX16-33" fmla="*/ 503854 w 1489775"/>
                <a:gd name="connsiteY16-34" fmla="*/ 3923698 h 3923699"/>
                <a:gd name="connsiteX17-35" fmla="*/ 323854 w 1489775"/>
                <a:gd name="connsiteY17-36" fmla="*/ 3743698 h 3923699"/>
                <a:gd name="connsiteX18-37" fmla="*/ 323854 w 1489775"/>
                <a:gd name="connsiteY18-38" fmla="*/ 2238914 h 3923699"/>
                <a:gd name="connsiteX19-39" fmla="*/ 330887 w 1489775"/>
                <a:gd name="connsiteY19-40" fmla="*/ 2238914 h 3923699"/>
                <a:gd name="connsiteX20-41" fmla="*/ 330887 w 1489775"/>
                <a:gd name="connsiteY20-42" fmla="*/ 1390678 h 3923699"/>
                <a:gd name="connsiteX21-43" fmla="*/ 288033 w 1489775"/>
                <a:gd name="connsiteY21-44" fmla="*/ 1390678 h 3923699"/>
                <a:gd name="connsiteX22-45" fmla="*/ 288033 w 1489775"/>
                <a:gd name="connsiteY22-46" fmla="*/ 2063902 h 3923699"/>
                <a:gd name="connsiteX23-47" fmla="*/ 144017 w 1489775"/>
                <a:gd name="connsiteY23-48" fmla="*/ 2207918 h 3923699"/>
                <a:gd name="connsiteX24-49" fmla="*/ 1 w 1489775"/>
                <a:gd name="connsiteY24-50" fmla="*/ 2063902 h 3923699"/>
                <a:gd name="connsiteX25-51" fmla="*/ 1 w 1489775"/>
                <a:gd name="connsiteY25-52" fmla="*/ 1390678 h 3923699"/>
                <a:gd name="connsiteX26-53" fmla="*/ 0 w 1489775"/>
                <a:gd name="connsiteY26-54" fmla="*/ 1390678 h 3923699"/>
                <a:gd name="connsiteX27-55" fmla="*/ 0 w 1489775"/>
                <a:gd name="connsiteY27-56" fmla="*/ 1030958 h 3923699"/>
                <a:gd name="connsiteX28-57" fmla="*/ 280204 w 1489775"/>
                <a:gd name="connsiteY28-58" fmla="*/ 750754 h 3923699"/>
                <a:gd name="connsiteX29-59" fmla="*/ 744888 w 1489775"/>
                <a:gd name="connsiteY29-60" fmla="*/ 0 h 3923699"/>
                <a:gd name="connsiteX30-61" fmla="*/ 1082199 w 1489775"/>
                <a:gd name="connsiteY30-62" fmla="*/ 337311 h 3923699"/>
                <a:gd name="connsiteX31-63" fmla="*/ 744888 w 1489775"/>
                <a:gd name="connsiteY31-64" fmla="*/ 674622 h 3923699"/>
                <a:gd name="connsiteX32-65" fmla="*/ 407577 w 1489775"/>
                <a:gd name="connsiteY32-66" fmla="*/ 337311 h 3923699"/>
                <a:gd name="connsiteX33-67" fmla="*/ 744888 w 1489775"/>
                <a:gd name="connsiteY33-68" fmla="*/ 0 h 3923699"/>
                <a:gd name="connsiteX0-69" fmla="*/ 280204 w 1489775"/>
                <a:gd name="connsiteY0-70" fmla="*/ 750754 h 3923699"/>
                <a:gd name="connsiteX1-71" fmla="*/ 1209570 w 1489775"/>
                <a:gd name="connsiteY1-72" fmla="*/ 750754 h 3923699"/>
                <a:gd name="connsiteX2-73" fmla="*/ 1489774 w 1489775"/>
                <a:gd name="connsiteY2-74" fmla="*/ 1030958 h 3923699"/>
                <a:gd name="connsiteX3-75" fmla="*/ 1489774 w 1489775"/>
                <a:gd name="connsiteY3-76" fmla="*/ 1293518 h 3923699"/>
                <a:gd name="connsiteX4-77" fmla="*/ 1489775 w 1489775"/>
                <a:gd name="connsiteY4-78" fmla="*/ 1293518 h 3923699"/>
                <a:gd name="connsiteX5-79" fmla="*/ 1489775 w 1489775"/>
                <a:gd name="connsiteY5-80" fmla="*/ 2063902 h 3923699"/>
                <a:gd name="connsiteX6-81" fmla="*/ 1345759 w 1489775"/>
                <a:gd name="connsiteY6-82" fmla="*/ 2207918 h 3923699"/>
                <a:gd name="connsiteX7-83" fmla="*/ 1201743 w 1489775"/>
                <a:gd name="connsiteY7-84" fmla="*/ 2063902 h 3923699"/>
                <a:gd name="connsiteX8-85" fmla="*/ 1201743 w 1489775"/>
                <a:gd name="connsiteY8-86" fmla="*/ 1390678 h 3923699"/>
                <a:gd name="connsiteX9-87" fmla="*/ 1158887 w 1489775"/>
                <a:gd name="connsiteY9-88" fmla="*/ 1390678 h 3923699"/>
                <a:gd name="connsiteX10-89" fmla="*/ 1151853 w 1489775"/>
                <a:gd name="connsiteY10-90" fmla="*/ 3743699 h 3923699"/>
                <a:gd name="connsiteX11-91" fmla="*/ 971853 w 1489775"/>
                <a:gd name="connsiteY11-92" fmla="*/ 3923699 h 3923699"/>
                <a:gd name="connsiteX12-93" fmla="*/ 791853 w 1489775"/>
                <a:gd name="connsiteY12-94" fmla="*/ 3743699 h 3923699"/>
                <a:gd name="connsiteX13-95" fmla="*/ 791853 w 1489775"/>
                <a:gd name="connsiteY13-96" fmla="*/ 2305078 h 3923699"/>
                <a:gd name="connsiteX14-97" fmla="*/ 683854 w 1489775"/>
                <a:gd name="connsiteY14-98" fmla="*/ 2305078 h 3923699"/>
                <a:gd name="connsiteX15-99" fmla="*/ 683854 w 1489775"/>
                <a:gd name="connsiteY15-100" fmla="*/ 3743698 h 3923699"/>
                <a:gd name="connsiteX16-101" fmla="*/ 503854 w 1489775"/>
                <a:gd name="connsiteY16-102" fmla="*/ 3923698 h 3923699"/>
                <a:gd name="connsiteX17-103" fmla="*/ 323854 w 1489775"/>
                <a:gd name="connsiteY17-104" fmla="*/ 3743698 h 3923699"/>
                <a:gd name="connsiteX18-105" fmla="*/ 323854 w 1489775"/>
                <a:gd name="connsiteY18-106" fmla="*/ 2238914 h 3923699"/>
                <a:gd name="connsiteX19-107" fmla="*/ 330887 w 1489775"/>
                <a:gd name="connsiteY19-108" fmla="*/ 1390678 h 3923699"/>
                <a:gd name="connsiteX20-109" fmla="*/ 288033 w 1489775"/>
                <a:gd name="connsiteY20-110" fmla="*/ 1390678 h 3923699"/>
                <a:gd name="connsiteX21-111" fmla="*/ 288033 w 1489775"/>
                <a:gd name="connsiteY21-112" fmla="*/ 2063902 h 3923699"/>
                <a:gd name="connsiteX22-113" fmla="*/ 144017 w 1489775"/>
                <a:gd name="connsiteY22-114" fmla="*/ 2207918 h 3923699"/>
                <a:gd name="connsiteX23-115" fmla="*/ 1 w 1489775"/>
                <a:gd name="connsiteY23-116" fmla="*/ 2063902 h 3923699"/>
                <a:gd name="connsiteX24-117" fmla="*/ 1 w 1489775"/>
                <a:gd name="connsiteY24-118" fmla="*/ 1390678 h 3923699"/>
                <a:gd name="connsiteX25-119" fmla="*/ 0 w 1489775"/>
                <a:gd name="connsiteY25-120" fmla="*/ 1390678 h 3923699"/>
                <a:gd name="connsiteX26-121" fmla="*/ 0 w 1489775"/>
                <a:gd name="connsiteY26-122" fmla="*/ 1030958 h 3923699"/>
                <a:gd name="connsiteX27-123" fmla="*/ 280204 w 1489775"/>
                <a:gd name="connsiteY27-124" fmla="*/ 750754 h 3923699"/>
                <a:gd name="connsiteX28-125" fmla="*/ 744888 w 1489775"/>
                <a:gd name="connsiteY28-126" fmla="*/ 0 h 3923699"/>
                <a:gd name="connsiteX29-127" fmla="*/ 1082199 w 1489775"/>
                <a:gd name="connsiteY29-128" fmla="*/ 337311 h 3923699"/>
                <a:gd name="connsiteX30-129" fmla="*/ 744888 w 1489775"/>
                <a:gd name="connsiteY30-130" fmla="*/ 674622 h 3923699"/>
                <a:gd name="connsiteX31-131" fmla="*/ 407577 w 1489775"/>
                <a:gd name="connsiteY31-132" fmla="*/ 337311 h 3923699"/>
                <a:gd name="connsiteX32-133" fmla="*/ 744888 w 1489775"/>
                <a:gd name="connsiteY32-134" fmla="*/ 0 h 3923699"/>
                <a:gd name="connsiteX0-135" fmla="*/ 280204 w 1489775"/>
                <a:gd name="connsiteY0-136" fmla="*/ 750754 h 3923699"/>
                <a:gd name="connsiteX1-137" fmla="*/ 1209570 w 1489775"/>
                <a:gd name="connsiteY1-138" fmla="*/ 750754 h 3923699"/>
                <a:gd name="connsiteX2-139" fmla="*/ 1489774 w 1489775"/>
                <a:gd name="connsiteY2-140" fmla="*/ 1030958 h 3923699"/>
                <a:gd name="connsiteX3-141" fmla="*/ 1489774 w 1489775"/>
                <a:gd name="connsiteY3-142" fmla="*/ 1293518 h 3923699"/>
                <a:gd name="connsiteX4-143" fmla="*/ 1489775 w 1489775"/>
                <a:gd name="connsiteY4-144" fmla="*/ 1293518 h 3923699"/>
                <a:gd name="connsiteX5-145" fmla="*/ 1489775 w 1489775"/>
                <a:gd name="connsiteY5-146" fmla="*/ 2063902 h 3923699"/>
                <a:gd name="connsiteX6-147" fmla="*/ 1345759 w 1489775"/>
                <a:gd name="connsiteY6-148" fmla="*/ 2207918 h 3923699"/>
                <a:gd name="connsiteX7-149" fmla="*/ 1201743 w 1489775"/>
                <a:gd name="connsiteY7-150" fmla="*/ 2063902 h 3923699"/>
                <a:gd name="connsiteX8-151" fmla="*/ 1201743 w 1489775"/>
                <a:gd name="connsiteY8-152" fmla="*/ 1390678 h 3923699"/>
                <a:gd name="connsiteX9-153" fmla="*/ 1158887 w 1489775"/>
                <a:gd name="connsiteY9-154" fmla="*/ 1390678 h 3923699"/>
                <a:gd name="connsiteX10-155" fmla="*/ 1151853 w 1489775"/>
                <a:gd name="connsiteY10-156" fmla="*/ 3743699 h 3923699"/>
                <a:gd name="connsiteX11-157" fmla="*/ 971853 w 1489775"/>
                <a:gd name="connsiteY11-158" fmla="*/ 3923699 h 3923699"/>
                <a:gd name="connsiteX12-159" fmla="*/ 791853 w 1489775"/>
                <a:gd name="connsiteY12-160" fmla="*/ 3743699 h 3923699"/>
                <a:gd name="connsiteX13-161" fmla="*/ 791853 w 1489775"/>
                <a:gd name="connsiteY13-162" fmla="*/ 2305078 h 3923699"/>
                <a:gd name="connsiteX14-163" fmla="*/ 683854 w 1489775"/>
                <a:gd name="connsiteY14-164" fmla="*/ 2305078 h 3923699"/>
                <a:gd name="connsiteX15-165" fmla="*/ 683854 w 1489775"/>
                <a:gd name="connsiteY15-166" fmla="*/ 3743698 h 3923699"/>
                <a:gd name="connsiteX16-167" fmla="*/ 503854 w 1489775"/>
                <a:gd name="connsiteY16-168" fmla="*/ 3923698 h 3923699"/>
                <a:gd name="connsiteX17-169" fmla="*/ 323854 w 1489775"/>
                <a:gd name="connsiteY17-170" fmla="*/ 3743698 h 3923699"/>
                <a:gd name="connsiteX18-171" fmla="*/ 330887 w 1489775"/>
                <a:gd name="connsiteY18-172" fmla="*/ 1390678 h 3923699"/>
                <a:gd name="connsiteX19-173" fmla="*/ 288033 w 1489775"/>
                <a:gd name="connsiteY19-174" fmla="*/ 1390678 h 3923699"/>
                <a:gd name="connsiteX20-175" fmla="*/ 288033 w 1489775"/>
                <a:gd name="connsiteY20-176" fmla="*/ 2063902 h 3923699"/>
                <a:gd name="connsiteX21-177" fmla="*/ 144017 w 1489775"/>
                <a:gd name="connsiteY21-178" fmla="*/ 2207918 h 3923699"/>
                <a:gd name="connsiteX22-179" fmla="*/ 1 w 1489775"/>
                <a:gd name="connsiteY22-180" fmla="*/ 2063902 h 3923699"/>
                <a:gd name="connsiteX23-181" fmla="*/ 1 w 1489775"/>
                <a:gd name="connsiteY23-182" fmla="*/ 1390678 h 3923699"/>
                <a:gd name="connsiteX24-183" fmla="*/ 0 w 1489775"/>
                <a:gd name="connsiteY24-184" fmla="*/ 1390678 h 3923699"/>
                <a:gd name="connsiteX25-185" fmla="*/ 0 w 1489775"/>
                <a:gd name="connsiteY25-186" fmla="*/ 1030958 h 3923699"/>
                <a:gd name="connsiteX26-187" fmla="*/ 280204 w 1489775"/>
                <a:gd name="connsiteY26-188" fmla="*/ 750754 h 3923699"/>
                <a:gd name="connsiteX27-189" fmla="*/ 744888 w 1489775"/>
                <a:gd name="connsiteY27-190" fmla="*/ 0 h 3923699"/>
                <a:gd name="connsiteX28-191" fmla="*/ 1082199 w 1489775"/>
                <a:gd name="connsiteY28-192" fmla="*/ 337311 h 3923699"/>
                <a:gd name="connsiteX29-193" fmla="*/ 744888 w 1489775"/>
                <a:gd name="connsiteY29-194" fmla="*/ 674622 h 3923699"/>
                <a:gd name="connsiteX30-195" fmla="*/ 407577 w 1489775"/>
                <a:gd name="connsiteY30-196" fmla="*/ 337311 h 3923699"/>
                <a:gd name="connsiteX31-197" fmla="*/ 744888 w 1489775"/>
                <a:gd name="connsiteY31-198" fmla="*/ 0 h 392369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  <a:cxn ang="0">
                  <a:pos x="connsiteX21-43" y="connsiteY21-44"/>
                </a:cxn>
                <a:cxn ang="0">
                  <a:pos x="connsiteX22-45" y="connsiteY22-46"/>
                </a:cxn>
                <a:cxn ang="0">
                  <a:pos x="connsiteX23-47" y="connsiteY23-48"/>
                </a:cxn>
                <a:cxn ang="0">
                  <a:pos x="connsiteX24-49" y="connsiteY24-50"/>
                </a:cxn>
                <a:cxn ang="0">
                  <a:pos x="connsiteX25-51" y="connsiteY25-52"/>
                </a:cxn>
                <a:cxn ang="0">
                  <a:pos x="connsiteX26-53" y="connsiteY26-54"/>
                </a:cxn>
                <a:cxn ang="0">
                  <a:pos x="connsiteX27-55" y="connsiteY27-56"/>
                </a:cxn>
                <a:cxn ang="0">
                  <a:pos x="connsiteX28-57" y="connsiteY28-58"/>
                </a:cxn>
                <a:cxn ang="0">
                  <a:pos x="connsiteX29-59" y="connsiteY29-60"/>
                </a:cxn>
                <a:cxn ang="0">
                  <a:pos x="connsiteX30-61" y="connsiteY30-62"/>
                </a:cxn>
                <a:cxn ang="0">
                  <a:pos x="connsiteX31-63" y="connsiteY31-64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cs typeface="+mn-ea"/>
                <a:sym typeface="+mn-lt"/>
              </a:endParaRPr>
            </a:p>
          </p:txBody>
        </p:sp>
        <p:sp>
          <p:nvSpPr>
            <p:cNvPr id="20" name="Corner Rectangle 8"/>
            <p:cNvSpPr/>
            <p:nvPr/>
          </p:nvSpPr>
          <p:spPr>
            <a:xfrm>
              <a:off x="10386603" y="1850631"/>
              <a:ext cx="351491" cy="925740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-1" fmla="*/ 280204 w 1489775"/>
                <a:gd name="connsiteY0-2" fmla="*/ 750754 h 3923699"/>
                <a:gd name="connsiteX1-3" fmla="*/ 1209570 w 1489775"/>
                <a:gd name="connsiteY1-4" fmla="*/ 750754 h 3923699"/>
                <a:gd name="connsiteX2-5" fmla="*/ 1489774 w 1489775"/>
                <a:gd name="connsiteY2-6" fmla="*/ 1030958 h 3923699"/>
                <a:gd name="connsiteX3-7" fmla="*/ 1489774 w 1489775"/>
                <a:gd name="connsiteY3-8" fmla="*/ 1293518 h 3923699"/>
                <a:gd name="connsiteX4-9" fmla="*/ 1489775 w 1489775"/>
                <a:gd name="connsiteY4-10" fmla="*/ 1293518 h 3923699"/>
                <a:gd name="connsiteX5-11" fmla="*/ 1489775 w 1489775"/>
                <a:gd name="connsiteY5-12" fmla="*/ 2063902 h 3923699"/>
                <a:gd name="connsiteX6-13" fmla="*/ 1345759 w 1489775"/>
                <a:gd name="connsiteY6-14" fmla="*/ 2207918 h 3923699"/>
                <a:gd name="connsiteX7-15" fmla="*/ 1201743 w 1489775"/>
                <a:gd name="connsiteY7-16" fmla="*/ 2063902 h 3923699"/>
                <a:gd name="connsiteX8-17" fmla="*/ 1201743 w 1489775"/>
                <a:gd name="connsiteY8-18" fmla="*/ 1390678 h 3923699"/>
                <a:gd name="connsiteX9-19" fmla="*/ 1158887 w 1489775"/>
                <a:gd name="connsiteY9-20" fmla="*/ 1390678 h 3923699"/>
                <a:gd name="connsiteX10-21" fmla="*/ 1151853 w 1489775"/>
                <a:gd name="connsiteY10-22" fmla="*/ 3743699 h 3923699"/>
                <a:gd name="connsiteX11-23" fmla="*/ 971853 w 1489775"/>
                <a:gd name="connsiteY11-24" fmla="*/ 3923699 h 3923699"/>
                <a:gd name="connsiteX12-25" fmla="*/ 791853 w 1489775"/>
                <a:gd name="connsiteY12-26" fmla="*/ 3743699 h 3923699"/>
                <a:gd name="connsiteX13-27" fmla="*/ 791853 w 1489775"/>
                <a:gd name="connsiteY13-28" fmla="*/ 2305078 h 3923699"/>
                <a:gd name="connsiteX14-29" fmla="*/ 683854 w 1489775"/>
                <a:gd name="connsiteY14-30" fmla="*/ 2305078 h 3923699"/>
                <a:gd name="connsiteX15-31" fmla="*/ 683854 w 1489775"/>
                <a:gd name="connsiteY15-32" fmla="*/ 3743698 h 3923699"/>
                <a:gd name="connsiteX16-33" fmla="*/ 503854 w 1489775"/>
                <a:gd name="connsiteY16-34" fmla="*/ 3923698 h 3923699"/>
                <a:gd name="connsiteX17-35" fmla="*/ 323854 w 1489775"/>
                <a:gd name="connsiteY17-36" fmla="*/ 3743698 h 3923699"/>
                <a:gd name="connsiteX18-37" fmla="*/ 323854 w 1489775"/>
                <a:gd name="connsiteY18-38" fmla="*/ 2238914 h 3923699"/>
                <a:gd name="connsiteX19-39" fmla="*/ 330887 w 1489775"/>
                <a:gd name="connsiteY19-40" fmla="*/ 2238914 h 3923699"/>
                <a:gd name="connsiteX20-41" fmla="*/ 330887 w 1489775"/>
                <a:gd name="connsiteY20-42" fmla="*/ 1390678 h 3923699"/>
                <a:gd name="connsiteX21-43" fmla="*/ 288033 w 1489775"/>
                <a:gd name="connsiteY21-44" fmla="*/ 1390678 h 3923699"/>
                <a:gd name="connsiteX22-45" fmla="*/ 288033 w 1489775"/>
                <a:gd name="connsiteY22-46" fmla="*/ 2063902 h 3923699"/>
                <a:gd name="connsiteX23-47" fmla="*/ 144017 w 1489775"/>
                <a:gd name="connsiteY23-48" fmla="*/ 2207918 h 3923699"/>
                <a:gd name="connsiteX24-49" fmla="*/ 1 w 1489775"/>
                <a:gd name="connsiteY24-50" fmla="*/ 2063902 h 3923699"/>
                <a:gd name="connsiteX25-51" fmla="*/ 1 w 1489775"/>
                <a:gd name="connsiteY25-52" fmla="*/ 1390678 h 3923699"/>
                <a:gd name="connsiteX26-53" fmla="*/ 0 w 1489775"/>
                <a:gd name="connsiteY26-54" fmla="*/ 1390678 h 3923699"/>
                <a:gd name="connsiteX27-55" fmla="*/ 0 w 1489775"/>
                <a:gd name="connsiteY27-56" fmla="*/ 1030958 h 3923699"/>
                <a:gd name="connsiteX28-57" fmla="*/ 280204 w 1489775"/>
                <a:gd name="connsiteY28-58" fmla="*/ 750754 h 3923699"/>
                <a:gd name="connsiteX29-59" fmla="*/ 744888 w 1489775"/>
                <a:gd name="connsiteY29-60" fmla="*/ 0 h 3923699"/>
                <a:gd name="connsiteX30-61" fmla="*/ 1082199 w 1489775"/>
                <a:gd name="connsiteY30-62" fmla="*/ 337311 h 3923699"/>
                <a:gd name="connsiteX31-63" fmla="*/ 744888 w 1489775"/>
                <a:gd name="connsiteY31-64" fmla="*/ 674622 h 3923699"/>
                <a:gd name="connsiteX32-65" fmla="*/ 407577 w 1489775"/>
                <a:gd name="connsiteY32-66" fmla="*/ 337311 h 3923699"/>
                <a:gd name="connsiteX33-67" fmla="*/ 744888 w 1489775"/>
                <a:gd name="connsiteY33-68" fmla="*/ 0 h 3923699"/>
                <a:gd name="connsiteX0-69" fmla="*/ 280204 w 1489775"/>
                <a:gd name="connsiteY0-70" fmla="*/ 750754 h 3923699"/>
                <a:gd name="connsiteX1-71" fmla="*/ 1209570 w 1489775"/>
                <a:gd name="connsiteY1-72" fmla="*/ 750754 h 3923699"/>
                <a:gd name="connsiteX2-73" fmla="*/ 1489774 w 1489775"/>
                <a:gd name="connsiteY2-74" fmla="*/ 1030958 h 3923699"/>
                <a:gd name="connsiteX3-75" fmla="*/ 1489774 w 1489775"/>
                <a:gd name="connsiteY3-76" fmla="*/ 1293518 h 3923699"/>
                <a:gd name="connsiteX4-77" fmla="*/ 1489775 w 1489775"/>
                <a:gd name="connsiteY4-78" fmla="*/ 1293518 h 3923699"/>
                <a:gd name="connsiteX5-79" fmla="*/ 1489775 w 1489775"/>
                <a:gd name="connsiteY5-80" fmla="*/ 2063902 h 3923699"/>
                <a:gd name="connsiteX6-81" fmla="*/ 1345759 w 1489775"/>
                <a:gd name="connsiteY6-82" fmla="*/ 2207918 h 3923699"/>
                <a:gd name="connsiteX7-83" fmla="*/ 1201743 w 1489775"/>
                <a:gd name="connsiteY7-84" fmla="*/ 2063902 h 3923699"/>
                <a:gd name="connsiteX8-85" fmla="*/ 1201743 w 1489775"/>
                <a:gd name="connsiteY8-86" fmla="*/ 1390678 h 3923699"/>
                <a:gd name="connsiteX9-87" fmla="*/ 1158887 w 1489775"/>
                <a:gd name="connsiteY9-88" fmla="*/ 1390678 h 3923699"/>
                <a:gd name="connsiteX10-89" fmla="*/ 1151853 w 1489775"/>
                <a:gd name="connsiteY10-90" fmla="*/ 3743699 h 3923699"/>
                <a:gd name="connsiteX11-91" fmla="*/ 971853 w 1489775"/>
                <a:gd name="connsiteY11-92" fmla="*/ 3923699 h 3923699"/>
                <a:gd name="connsiteX12-93" fmla="*/ 791853 w 1489775"/>
                <a:gd name="connsiteY12-94" fmla="*/ 3743699 h 3923699"/>
                <a:gd name="connsiteX13-95" fmla="*/ 791853 w 1489775"/>
                <a:gd name="connsiteY13-96" fmla="*/ 2305078 h 3923699"/>
                <a:gd name="connsiteX14-97" fmla="*/ 683854 w 1489775"/>
                <a:gd name="connsiteY14-98" fmla="*/ 2305078 h 3923699"/>
                <a:gd name="connsiteX15-99" fmla="*/ 683854 w 1489775"/>
                <a:gd name="connsiteY15-100" fmla="*/ 3743698 h 3923699"/>
                <a:gd name="connsiteX16-101" fmla="*/ 503854 w 1489775"/>
                <a:gd name="connsiteY16-102" fmla="*/ 3923698 h 3923699"/>
                <a:gd name="connsiteX17-103" fmla="*/ 323854 w 1489775"/>
                <a:gd name="connsiteY17-104" fmla="*/ 3743698 h 3923699"/>
                <a:gd name="connsiteX18-105" fmla="*/ 323854 w 1489775"/>
                <a:gd name="connsiteY18-106" fmla="*/ 2238914 h 3923699"/>
                <a:gd name="connsiteX19-107" fmla="*/ 330887 w 1489775"/>
                <a:gd name="connsiteY19-108" fmla="*/ 1390678 h 3923699"/>
                <a:gd name="connsiteX20-109" fmla="*/ 288033 w 1489775"/>
                <a:gd name="connsiteY20-110" fmla="*/ 1390678 h 3923699"/>
                <a:gd name="connsiteX21-111" fmla="*/ 288033 w 1489775"/>
                <a:gd name="connsiteY21-112" fmla="*/ 2063902 h 3923699"/>
                <a:gd name="connsiteX22-113" fmla="*/ 144017 w 1489775"/>
                <a:gd name="connsiteY22-114" fmla="*/ 2207918 h 3923699"/>
                <a:gd name="connsiteX23-115" fmla="*/ 1 w 1489775"/>
                <a:gd name="connsiteY23-116" fmla="*/ 2063902 h 3923699"/>
                <a:gd name="connsiteX24-117" fmla="*/ 1 w 1489775"/>
                <a:gd name="connsiteY24-118" fmla="*/ 1390678 h 3923699"/>
                <a:gd name="connsiteX25-119" fmla="*/ 0 w 1489775"/>
                <a:gd name="connsiteY25-120" fmla="*/ 1390678 h 3923699"/>
                <a:gd name="connsiteX26-121" fmla="*/ 0 w 1489775"/>
                <a:gd name="connsiteY26-122" fmla="*/ 1030958 h 3923699"/>
                <a:gd name="connsiteX27-123" fmla="*/ 280204 w 1489775"/>
                <a:gd name="connsiteY27-124" fmla="*/ 750754 h 3923699"/>
                <a:gd name="connsiteX28-125" fmla="*/ 744888 w 1489775"/>
                <a:gd name="connsiteY28-126" fmla="*/ 0 h 3923699"/>
                <a:gd name="connsiteX29-127" fmla="*/ 1082199 w 1489775"/>
                <a:gd name="connsiteY29-128" fmla="*/ 337311 h 3923699"/>
                <a:gd name="connsiteX30-129" fmla="*/ 744888 w 1489775"/>
                <a:gd name="connsiteY30-130" fmla="*/ 674622 h 3923699"/>
                <a:gd name="connsiteX31-131" fmla="*/ 407577 w 1489775"/>
                <a:gd name="connsiteY31-132" fmla="*/ 337311 h 3923699"/>
                <a:gd name="connsiteX32-133" fmla="*/ 744888 w 1489775"/>
                <a:gd name="connsiteY32-134" fmla="*/ 0 h 3923699"/>
                <a:gd name="connsiteX0-135" fmla="*/ 280204 w 1489775"/>
                <a:gd name="connsiteY0-136" fmla="*/ 750754 h 3923699"/>
                <a:gd name="connsiteX1-137" fmla="*/ 1209570 w 1489775"/>
                <a:gd name="connsiteY1-138" fmla="*/ 750754 h 3923699"/>
                <a:gd name="connsiteX2-139" fmla="*/ 1489774 w 1489775"/>
                <a:gd name="connsiteY2-140" fmla="*/ 1030958 h 3923699"/>
                <a:gd name="connsiteX3-141" fmla="*/ 1489774 w 1489775"/>
                <a:gd name="connsiteY3-142" fmla="*/ 1293518 h 3923699"/>
                <a:gd name="connsiteX4-143" fmla="*/ 1489775 w 1489775"/>
                <a:gd name="connsiteY4-144" fmla="*/ 1293518 h 3923699"/>
                <a:gd name="connsiteX5-145" fmla="*/ 1489775 w 1489775"/>
                <a:gd name="connsiteY5-146" fmla="*/ 2063902 h 3923699"/>
                <a:gd name="connsiteX6-147" fmla="*/ 1345759 w 1489775"/>
                <a:gd name="connsiteY6-148" fmla="*/ 2207918 h 3923699"/>
                <a:gd name="connsiteX7-149" fmla="*/ 1201743 w 1489775"/>
                <a:gd name="connsiteY7-150" fmla="*/ 2063902 h 3923699"/>
                <a:gd name="connsiteX8-151" fmla="*/ 1201743 w 1489775"/>
                <a:gd name="connsiteY8-152" fmla="*/ 1390678 h 3923699"/>
                <a:gd name="connsiteX9-153" fmla="*/ 1158887 w 1489775"/>
                <a:gd name="connsiteY9-154" fmla="*/ 1390678 h 3923699"/>
                <a:gd name="connsiteX10-155" fmla="*/ 1151853 w 1489775"/>
                <a:gd name="connsiteY10-156" fmla="*/ 3743699 h 3923699"/>
                <a:gd name="connsiteX11-157" fmla="*/ 971853 w 1489775"/>
                <a:gd name="connsiteY11-158" fmla="*/ 3923699 h 3923699"/>
                <a:gd name="connsiteX12-159" fmla="*/ 791853 w 1489775"/>
                <a:gd name="connsiteY12-160" fmla="*/ 3743699 h 3923699"/>
                <a:gd name="connsiteX13-161" fmla="*/ 791853 w 1489775"/>
                <a:gd name="connsiteY13-162" fmla="*/ 2305078 h 3923699"/>
                <a:gd name="connsiteX14-163" fmla="*/ 683854 w 1489775"/>
                <a:gd name="connsiteY14-164" fmla="*/ 2305078 h 3923699"/>
                <a:gd name="connsiteX15-165" fmla="*/ 683854 w 1489775"/>
                <a:gd name="connsiteY15-166" fmla="*/ 3743698 h 3923699"/>
                <a:gd name="connsiteX16-167" fmla="*/ 503854 w 1489775"/>
                <a:gd name="connsiteY16-168" fmla="*/ 3923698 h 3923699"/>
                <a:gd name="connsiteX17-169" fmla="*/ 323854 w 1489775"/>
                <a:gd name="connsiteY17-170" fmla="*/ 3743698 h 3923699"/>
                <a:gd name="connsiteX18-171" fmla="*/ 330887 w 1489775"/>
                <a:gd name="connsiteY18-172" fmla="*/ 1390678 h 3923699"/>
                <a:gd name="connsiteX19-173" fmla="*/ 288033 w 1489775"/>
                <a:gd name="connsiteY19-174" fmla="*/ 1390678 h 3923699"/>
                <a:gd name="connsiteX20-175" fmla="*/ 288033 w 1489775"/>
                <a:gd name="connsiteY20-176" fmla="*/ 2063902 h 3923699"/>
                <a:gd name="connsiteX21-177" fmla="*/ 144017 w 1489775"/>
                <a:gd name="connsiteY21-178" fmla="*/ 2207918 h 3923699"/>
                <a:gd name="connsiteX22-179" fmla="*/ 1 w 1489775"/>
                <a:gd name="connsiteY22-180" fmla="*/ 2063902 h 3923699"/>
                <a:gd name="connsiteX23-181" fmla="*/ 1 w 1489775"/>
                <a:gd name="connsiteY23-182" fmla="*/ 1390678 h 3923699"/>
                <a:gd name="connsiteX24-183" fmla="*/ 0 w 1489775"/>
                <a:gd name="connsiteY24-184" fmla="*/ 1390678 h 3923699"/>
                <a:gd name="connsiteX25-185" fmla="*/ 0 w 1489775"/>
                <a:gd name="connsiteY25-186" fmla="*/ 1030958 h 3923699"/>
                <a:gd name="connsiteX26-187" fmla="*/ 280204 w 1489775"/>
                <a:gd name="connsiteY26-188" fmla="*/ 750754 h 3923699"/>
                <a:gd name="connsiteX27-189" fmla="*/ 744888 w 1489775"/>
                <a:gd name="connsiteY27-190" fmla="*/ 0 h 3923699"/>
                <a:gd name="connsiteX28-191" fmla="*/ 1082199 w 1489775"/>
                <a:gd name="connsiteY28-192" fmla="*/ 337311 h 3923699"/>
                <a:gd name="connsiteX29-193" fmla="*/ 744888 w 1489775"/>
                <a:gd name="connsiteY29-194" fmla="*/ 674622 h 3923699"/>
                <a:gd name="connsiteX30-195" fmla="*/ 407577 w 1489775"/>
                <a:gd name="connsiteY30-196" fmla="*/ 337311 h 3923699"/>
                <a:gd name="connsiteX31-197" fmla="*/ 744888 w 1489775"/>
                <a:gd name="connsiteY31-198" fmla="*/ 0 h 392369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  <a:cxn ang="0">
                  <a:pos x="connsiteX21-43" y="connsiteY21-44"/>
                </a:cxn>
                <a:cxn ang="0">
                  <a:pos x="connsiteX22-45" y="connsiteY22-46"/>
                </a:cxn>
                <a:cxn ang="0">
                  <a:pos x="connsiteX23-47" y="connsiteY23-48"/>
                </a:cxn>
                <a:cxn ang="0">
                  <a:pos x="connsiteX24-49" y="connsiteY24-50"/>
                </a:cxn>
                <a:cxn ang="0">
                  <a:pos x="connsiteX25-51" y="connsiteY25-52"/>
                </a:cxn>
                <a:cxn ang="0">
                  <a:pos x="connsiteX26-53" y="connsiteY26-54"/>
                </a:cxn>
                <a:cxn ang="0">
                  <a:pos x="connsiteX27-55" y="connsiteY27-56"/>
                </a:cxn>
                <a:cxn ang="0">
                  <a:pos x="connsiteX28-57" y="connsiteY28-58"/>
                </a:cxn>
                <a:cxn ang="0">
                  <a:pos x="connsiteX29-59" y="connsiteY29-60"/>
                </a:cxn>
                <a:cxn ang="0">
                  <a:pos x="connsiteX30-61" y="connsiteY30-62"/>
                </a:cxn>
                <a:cxn ang="0">
                  <a:pos x="connsiteX31-63" y="connsiteY31-64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cs typeface="+mn-ea"/>
                <a:sym typeface="+mn-lt"/>
              </a:endParaRPr>
            </a:p>
          </p:txBody>
        </p:sp>
        <p:sp>
          <p:nvSpPr>
            <p:cNvPr id="21" name="Corner Rectangle 8"/>
            <p:cNvSpPr/>
            <p:nvPr/>
          </p:nvSpPr>
          <p:spPr>
            <a:xfrm>
              <a:off x="10846433" y="1850631"/>
              <a:ext cx="351491" cy="925740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-1" fmla="*/ 280204 w 1489775"/>
                <a:gd name="connsiteY0-2" fmla="*/ 750754 h 3923699"/>
                <a:gd name="connsiteX1-3" fmla="*/ 1209570 w 1489775"/>
                <a:gd name="connsiteY1-4" fmla="*/ 750754 h 3923699"/>
                <a:gd name="connsiteX2-5" fmla="*/ 1489774 w 1489775"/>
                <a:gd name="connsiteY2-6" fmla="*/ 1030958 h 3923699"/>
                <a:gd name="connsiteX3-7" fmla="*/ 1489774 w 1489775"/>
                <a:gd name="connsiteY3-8" fmla="*/ 1293518 h 3923699"/>
                <a:gd name="connsiteX4-9" fmla="*/ 1489775 w 1489775"/>
                <a:gd name="connsiteY4-10" fmla="*/ 1293518 h 3923699"/>
                <a:gd name="connsiteX5-11" fmla="*/ 1489775 w 1489775"/>
                <a:gd name="connsiteY5-12" fmla="*/ 2063902 h 3923699"/>
                <a:gd name="connsiteX6-13" fmla="*/ 1345759 w 1489775"/>
                <a:gd name="connsiteY6-14" fmla="*/ 2207918 h 3923699"/>
                <a:gd name="connsiteX7-15" fmla="*/ 1201743 w 1489775"/>
                <a:gd name="connsiteY7-16" fmla="*/ 2063902 h 3923699"/>
                <a:gd name="connsiteX8-17" fmla="*/ 1201743 w 1489775"/>
                <a:gd name="connsiteY8-18" fmla="*/ 1390678 h 3923699"/>
                <a:gd name="connsiteX9-19" fmla="*/ 1158887 w 1489775"/>
                <a:gd name="connsiteY9-20" fmla="*/ 1390678 h 3923699"/>
                <a:gd name="connsiteX10-21" fmla="*/ 1151853 w 1489775"/>
                <a:gd name="connsiteY10-22" fmla="*/ 3743699 h 3923699"/>
                <a:gd name="connsiteX11-23" fmla="*/ 971853 w 1489775"/>
                <a:gd name="connsiteY11-24" fmla="*/ 3923699 h 3923699"/>
                <a:gd name="connsiteX12-25" fmla="*/ 791853 w 1489775"/>
                <a:gd name="connsiteY12-26" fmla="*/ 3743699 h 3923699"/>
                <a:gd name="connsiteX13-27" fmla="*/ 791853 w 1489775"/>
                <a:gd name="connsiteY13-28" fmla="*/ 2305078 h 3923699"/>
                <a:gd name="connsiteX14-29" fmla="*/ 683854 w 1489775"/>
                <a:gd name="connsiteY14-30" fmla="*/ 2305078 h 3923699"/>
                <a:gd name="connsiteX15-31" fmla="*/ 683854 w 1489775"/>
                <a:gd name="connsiteY15-32" fmla="*/ 3743698 h 3923699"/>
                <a:gd name="connsiteX16-33" fmla="*/ 503854 w 1489775"/>
                <a:gd name="connsiteY16-34" fmla="*/ 3923698 h 3923699"/>
                <a:gd name="connsiteX17-35" fmla="*/ 323854 w 1489775"/>
                <a:gd name="connsiteY17-36" fmla="*/ 3743698 h 3923699"/>
                <a:gd name="connsiteX18-37" fmla="*/ 323854 w 1489775"/>
                <a:gd name="connsiteY18-38" fmla="*/ 2238914 h 3923699"/>
                <a:gd name="connsiteX19-39" fmla="*/ 330887 w 1489775"/>
                <a:gd name="connsiteY19-40" fmla="*/ 2238914 h 3923699"/>
                <a:gd name="connsiteX20-41" fmla="*/ 330887 w 1489775"/>
                <a:gd name="connsiteY20-42" fmla="*/ 1390678 h 3923699"/>
                <a:gd name="connsiteX21-43" fmla="*/ 288033 w 1489775"/>
                <a:gd name="connsiteY21-44" fmla="*/ 1390678 h 3923699"/>
                <a:gd name="connsiteX22-45" fmla="*/ 288033 w 1489775"/>
                <a:gd name="connsiteY22-46" fmla="*/ 2063902 h 3923699"/>
                <a:gd name="connsiteX23-47" fmla="*/ 144017 w 1489775"/>
                <a:gd name="connsiteY23-48" fmla="*/ 2207918 h 3923699"/>
                <a:gd name="connsiteX24-49" fmla="*/ 1 w 1489775"/>
                <a:gd name="connsiteY24-50" fmla="*/ 2063902 h 3923699"/>
                <a:gd name="connsiteX25-51" fmla="*/ 1 w 1489775"/>
                <a:gd name="connsiteY25-52" fmla="*/ 1390678 h 3923699"/>
                <a:gd name="connsiteX26-53" fmla="*/ 0 w 1489775"/>
                <a:gd name="connsiteY26-54" fmla="*/ 1390678 h 3923699"/>
                <a:gd name="connsiteX27-55" fmla="*/ 0 w 1489775"/>
                <a:gd name="connsiteY27-56" fmla="*/ 1030958 h 3923699"/>
                <a:gd name="connsiteX28-57" fmla="*/ 280204 w 1489775"/>
                <a:gd name="connsiteY28-58" fmla="*/ 750754 h 3923699"/>
                <a:gd name="connsiteX29-59" fmla="*/ 744888 w 1489775"/>
                <a:gd name="connsiteY29-60" fmla="*/ 0 h 3923699"/>
                <a:gd name="connsiteX30-61" fmla="*/ 1082199 w 1489775"/>
                <a:gd name="connsiteY30-62" fmla="*/ 337311 h 3923699"/>
                <a:gd name="connsiteX31-63" fmla="*/ 744888 w 1489775"/>
                <a:gd name="connsiteY31-64" fmla="*/ 674622 h 3923699"/>
                <a:gd name="connsiteX32-65" fmla="*/ 407577 w 1489775"/>
                <a:gd name="connsiteY32-66" fmla="*/ 337311 h 3923699"/>
                <a:gd name="connsiteX33-67" fmla="*/ 744888 w 1489775"/>
                <a:gd name="connsiteY33-68" fmla="*/ 0 h 3923699"/>
                <a:gd name="connsiteX0-69" fmla="*/ 280204 w 1489775"/>
                <a:gd name="connsiteY0-70" fmla="*/ 750754 h 3923699"/>
                <a:gd name="connsiteX1-71" fmla="*/ 1209570 w 1489775"/>
                <a:gd name="connsiteY1-72" fmla="*/ 750754 h 3923699"/>
                <a:gd name="connsiteX2-73" fmla="*/ 1489774 w 1489775"/>
                <a:gd name="connsiteY2-74" fmla="*/ 1030958 h 3923699"/>
                <a:gd name="connsiteX3-75" fmla="*/ 1489774 w 1489775"/>
                <a:gd name="connsiteY3-76" fmla="*/ 1293518 h 3923699"/>
                <a:gd name="connsiteX4-77" fmla="*/ 1489775 w 1489775"/>
                <a:gd name="connsiteY4-78" fmla="*/ 1293518 h 3923699"/>
                <a:gd name="connsiteX5-79" fmla="*/ 1489775 w 1489775"/>
                <a:gd name="connsiteY5-80" fmla="*/ 2063902 h 3923699"/>
                <a:gd name="connsiteX6-81" fmla="*/ 1345759 w 1489775"/>
                <a:gd name="connsiteY6-82" fmla="*/ 2207918 h 3923699"/>
                <a:gd name="connsiteX7-83" fmla="*/ 1201743 w 1489775"/>
                <a:gd name="connsiteY7-84" fmla="*/ 2063902 h 3923699"/>
                <a:gd name="connsiteX8-85" fmla="*/ 1201743 w 1489775"/>
                <a:gd name="connsiteY8-86" fmla="*/ 1390678 h 3923699"/>
                <a:gd name="connsiteX9-87" fmla="*/ 1158887 w 1489775"/>
                <a:gd name="connsiteY9-88" fmla="*/ 1390678 h 3923699"/>
                <a:gd name="connsiteX10-89" fmla="*/ 1151853 w 1489775"/>
                <a:gd name="connsiteY10-90" fmla="*/ 3743699 h 3923699"/>
                <a:gd name="connsiteX11-91" fmla="*/ 971853 w 1489775"/>
                <a:gd name="connsiteY11-92" fmla="*/ 3923699 h 3923699"/>
                <a:gd name="connsiteX12-93" fmla="*/ 791853 w 1489775"/>
                <a:gd name="connsiteY12-94" fmla="*/ 3743699 h 3923699"/>
                <a:gd name="connsiteX13-95" fmla="*/ 791853 w 1489775"/>
                <a:gd name="connsiteY13-96" fmla="*/ 2305078 h 3923699"/>
                <a:gd name="connsiteX14-97" fmla="*/ 683854 w 1489775"/>
                <a:gd name="connsiteY14-98" fmla="*/ 2305078 h 3923699"/>
                <a:gd name="connsiteX15-99" fmla="*/ 683854 w 1489775"/>
                <a:gd name="connsiteY15-100" fmla="*/ 3743698 h 3923699"/>
                <a:gd name="connsiteX16-101" fmla="*/ 503854 w 1489775"/>
                <a:gd name="connsiteY16-102" fmla="*/ 3923698 h 3923699"/>
                <a:gd name="connsiteX17-103" fmla="*/ 323854 w 1489775"/>
                <a:gd name="connsiteY17-104" fmla="*/ 3743698 h 3923699"/>
                <a:gd name="connsiteX18-105" fmla="*/ 323854 w 1489775"/>
                <a:gd name="connsiteY18-106" fmla="*/ 2238914 h 3923699"/>
                <a:gd name="connsiteX19-107" fmla="*/ 330887 w 1489775"/>
                <a:gd name="connsiteY19-108" fmla="*/ 1390678 h 3923699"/>
                <a:gd name="connsiteX20-109" fmla="*/ 288033 w 1489775"/>
                <a:gd name="connsiteY20-110" fmla="*/ 1390678 h 3923699"/>
                <a:gd name="connsiteX21-111" fmla="*/ 288033 w 1489775"/>
                <a:gd name="connsiteY21-112" fmla="*/ 2063902 h 3923699"/>
                <a:gd name="connsiteX22-113" fmla="*/ 144017 w 1489775"/>
                <a:gd name="connsiteY22-114" fmla="*/ 2207918 h 3923699"/>
                <a:gd name="connsiteX23-115" fmla="*/ 1 w 1489775"/>
                <a:gd name="connsiteY23-116" fmla="*/ 2063902 h 3923699"/>
                <a:gd name="connsiteX24-117" fmla="*/ 1 w 1489775"/>
                <a:gd name="connsiteY24-118" fmla="*/ 1390678 h 3923699"/>
                <a:gd name="connsiteX25-119" fmla="*/ 0 w 1489775"/>
                <a:gd name="connsiteY25-120" fmla="*/ 1390678 h 3923699"/>
                <a:gd name="connsiteX26-121" fmla="*/ 0 w 1489775"/>
                <a:gd name="connsiteY26-122" fmla="*/ 1030958 h 3923699"/>
                <a:gd name="connsiteX27-123" fmla="*/ 280204 w 1489775"/>
                <a:gd name="connsiteY27-124" fmla="*/ 750754 h 3923699"/>
                <a:gd name="connsiteX28-125" fmla="*/ 744888 w 1489775"/>
                <a:gd name="connsiteY28-126" fmla="*/ 0 h 3923699"/>
                <a:gd name="connsiteX29-127" fmla="*/ 1082199 w 1489775"/>
                <a:gd name="connsiteY29-128" fmla="*/ 337311 h 3923699"/>
                <a:gd name="connsiteX30-129" fmla="*/ 744888 w 1489775"/>
                <a:gd name="connsiteY30-130" fmla="*/ 674622 h 3923699"/>
                <a:gd name="connsiteX31-131" fmla="*/ 407577 w 1489775"/>
                <a:gd name="connsiteY31-132" fmla="*/ 337311 h 3923699"/>
                <a:gd name="connsiteX32-133" fmla="*/ 744888 w 1489775"/>
                <a:gd name="connsiteY32-134" fmla="*/ 0 h 3923699"/>
                <a:gd name="connsiteX0-135" fmla="*/ 280204 w 1489775"/>
                <a:gd name="connsiteY0-136" fmla="*/ 750754 h 3923699"/>
                <a:gd name="connsiteX1-137" fmla="*/ 1209570 w 1489775"/>
                <a:gd name="connsiteY1-138" fmla="*/ 750754 h 3923699"/>
                <a:gd name="connsiteX2-139" fmla="*/ 1489774 w 1489775"/>
                <a:gd name="connsiteY2-140" fmla="*/ 1030958 h 3923699"/>
                <a:gd name="connsiteX3-141" fmla="*/ 1489774 w 1489775"/>
                <a:gd name="connsiteY3-142" fmla="*/ 1293518 h 3923699"/>
                <a:gd name="connsiteX4-143" fmla="*/ 1489775 w 1489775"/>
                <a:gd name="connsiteY4-144" fmla="*/ 1293518 h 3923699"/>
                <a:gd name="connsiteX5-145" fmla="*/ 1489775 w 1489775"/>
                <a:gd name="connsiteY5-146" fmla="*/ 2063902 h 3923699"/>
                <a:gd name="connsiteX6-147" fmla="*/ 1345759 w 1489775"/>
                <a:gd name="connsiteY6-148" fmla="*/ 2207918 h 3923699"/>
                <a:gd name="connsiteX7-149" fmla="*/ 1201743 w 1489775"/>
                <a:gd name="connsiteY7-150" fmla="*/ 2063902 h 3923699"/>
                <a:gd name="connsiteX8-151" fmla="*/ 1201743 w 1489775"/>
                <a:gd name="connsiteY8-152" fmla="*/ 1390678 h 3923699"/>
                <a:gd name="connsiteX9-153" fmla="*/ 1158887 w 1489775"/>
                <a:gd name="connsiteY9-154" fmla="*/ 1390678 h 3923699"/>
                <a:gd name="connsiteX10-155" fmla="*/ 1151853 w 1489775"/>
                <a:gd name="connsiteY10-156" fmla="*/ 3743699 h 3923699"/>
                <a:gd name="connsiteX11-157" fmla="*/ 971853 w 1489775"/>
                <a:gd name="connsiteY11-158" fmla="*/ 3923699 h 3923699"/>
                <a:gd name="connsiteX12-159" fmla="*/ 791853 w 1489775"/>
                <a:gd name="connsiteY12-160" fmla="*/ 3743699 h 3923699"/>
                <a:gd name="connsiteX13-161" fmla="*/ 791853 w 1489775"/>
                <a:gd name="connsiteY13-162" fmla="*/ 2305078 h 3923699"/>
                <a:gd name="connsiteX14-163" fmla="*/ 683854 w 1489775"/>
                <a:gd name="connsiteY14-164" fmla="*/ 2305078 h 3923699"/>
                <a:gd name="connsiteX15-165" fmla="*/ 683854 w 1489775"/>
                <a:gd name="connsiteY15-166" fmla="*/ 3743698 h 3923699"/>
                <a:gd name="connsiteX16-167" fmla="*/ 503854 w 1489775"/>
                <a:gd name="connsiteY16-168" fmla="*/ 3923698 h 3923699"/>
                <a:gd name="connsiteX17-169" fmla="*/ 323854 w 1489775"/>
                <a:gd name="connsiteY17-170" fmla="*/ 3743698 h 3923699"/>
                <a:gd name="connsiteX18-171" fmla="*/ 330887 w 1489775"/>
                <a:gd name="connsiteY18-172" fmla="*/ 1390678 h 3923699"/>
                <a:gd name="connsiteX19-173" fmla="*/ 288033 w 1489775"/>
                <a:gd name="connsiteY19-174" fmla="*/ 1390678 h 3923699"/>
                <a:gd name="connsiteX20-175" fmla="*/ 288033 w 1489775"/>
                <a:gd name="connsiteY20-176" fmla="*/ 2063902 h 3923699"/>
                <a:gd name="connsiteX21-177" fmla="*/ 144017 w 1489775"/>
                <a:gd name="connsiteY21-178" fmla="*/ 2207918 h 3923699"/>
                <a:gd name="connsiteX22-179" fmla="*/ 1 w 1489775"/>
                <a:gd name="connsiteY22-180" fmla="*/ 2063902 h 3923699"/>
                <a:gd name="connsiteX23-181" fmla="*/ 1 w 1489775"/>
                <a:gd name="connsiteY23-182" fmla="*/ 1390678 h 3923699"/>
                <a:gd name="connsiteX24-183" fmla="*/ 0 w 1489775"/>
                <a:gd name="connsiteY24-184" fmla="*/ 1390678 h 3923699"/>
                <a:gd name="connsiteX25-185" fmla="*/ 0 w 1489775"/>
                <a:gd name="connsiteY25-186" fmla="*/ 1030958 h 3923699"/>
                <a:gd name="connsiteX26-187" fmla="*/ 280204 w 1489775"/>
                <a:gd name="connsiteY26-188" fmla="*/ 750754 h 3923699"/>
                <a:gd name="connsiteX27-189" fmla="*/ 744888 w 1489775"/>
                <a:gd name="connsiteY27-190" fmla="*/ 0 h 3923699"/>
                <a:gd name="connsiteX28-191" fmla="*/ 1082199 w 1489775"/>
                <a:gd name="connsiteY28-192" fmla="*/ 337311 h 3923699"/>
                <a:gd name="connsiteX29-193" fmla="*/ 744888 w 1489775"/>
                <a:gd name="connsiteY29-194" fmla="*/ 674622 h 3923699"/>
                <a:gd name="connsiteX30-195" fmla="*/ 407577 w 1489775"/>
                <a:gd name="connsiteY30-196" fmla="*/ 337311 h 3923699"/>
                <a:gd name="connsiteX31-197" fmla="*/ 744888 w 1489775"/>
                <a:gd name="connsiteY31-198" fmla="*/ 0 h 392369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  <a:cxn ang="0">
                  <a:pos x="connsiteX21-43" y="connsiteY21-44"/>
                </a:cxn>
                <a:cxn ang="0">
                  <a:pos x="connsiteX22-45" y="connsiteY22-46"/>
                </a:cxn>
                <a:cxn ang="0">
                  <a:pos x="connsiteX23-47" y="connsiteY23-48"/>
                </a:cxn>
                <a:cxn ang="0">
                  <a:pos x="connsiteX24-49" y="connsiteY24-50"/>
                </a:cxn>
                <a:cxn ang="0">
                  <a:pos x="connsiteX25-51" y="connsiteY25-52"/>
                </a:cxn>
                <a:cxn ang="0">
                  <a:pos x="connsiteX26-53" y="connsiteY26-54"/>
                </a:cxn>
                <a:cxn ang="0">
                  <a:pos x="connsiteX27-55" y="connsiteY27-56"/>
                </a:cxn>
                <a:cxn ang="0">
                  <a:pos x="connsiteX28-57" y="connsiteY28-58"/>
                </a:cxn>
                <a:cxn ang="0">
                  <a:pos x="connsiteX29-59" y="connsiteY29-60"/>
                </a:cxn>
                <a:cxn ang="0">
                  <a:pos x="connsiteX30-61" y="connsiteY30-62"/>
                </a:cxn>
                <a:cxn ang="0">
                  <a:pos x="connsiteX31-63" y="connsiteY31-64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cs typeface="+mn-ea"/>
                <a:sym typeface="+mn-lt"/>
              </a:endParaRPr>
            </a:p>
          </p:txBody>
        </p:sp>
      </p:grpSp>
      <p:grpSp>
        <p:nvGrpSpPr>
          <p:cNvPr id="22" name="22"/>
          <p:cNvGrpSpPr/>
          <p:nvPr/>
        </p:nvGrpSpPr>
        <p:grpSpPr>
          <a:xfrm>
            <a:off x="6666265" y="3091894"/>
            <a:ext cx="4547545" cy="925741"/>
            <a:chOff x="6666265" y="3091894"/>
            <a:chExt cx="4547545" cy="925741"/>
          </a:xfrm>
          <a:solidFill>
            <a:srgbClr val="E0CCB4"/>
          </a:solidFill>
        </p:grpSpPr>
        <p:sp>
          <p:nvSpPr>
            <p:cNvPr id="23" name="Corner Rectangle 20"/>
            <p:cNvSpPr/>
            <p:nvPr/>
          </p:nvSpPr>
          <p:spPr>
            <a:xfrm rot="10800000">
              <a:off x="6666265" y="3091894"/>
              <a:ext cx="433969" cy="925741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-1" fmla="*/ 1228565 w 1856332"/>
                <a:gd name="connsiteY0-2" fmla="*/ 3214674 h 3959924"/>
                <a:gd name="connsiteX1-3" fmla="*/ 622681 w 1856332"/>
                <a:gd name="connsiteY1-4" fmla="*/ 3214674 h 3959924"/>
                <a:gd name="connsiteX2-5" fmla="*/ 466697 w 1856332"/>
                <a:gd name="connsiteY2-6" fmla="*/ 3144149 h 3959924"/>
                <a:gd name="connsiteX3-7" fmla="*/ 8303 w 1856332"/>
                <a:gd name="connsiteY3-8" fmla="*/ 1942070 h 3959924"/>
                <a:gd name="connsiteX4-9" fmla="*/ 81139 w 1856332"/>
                <a:gd name="connsiteY4-10" fmla="*/ 1779444 h 3959924"/>
                <a:gd name="connsiteX5-11" fmla="*/ 243764 w 1856332"/>
                <a:gd name="connsiteY5-12" fmla="*/ 1852280 h 3959924"/>
                <a:gd name="connsiteX6-13" fmla="*/ 504770 w 1856332"/>
                <a:gd name="connsiteY6-14" fmla="*/ 2536736 h 3959924"/>
                <a:gd name="connsiteX7-15" fmla="*/ 555637 w 1856332"/>
                <a:gd name="connsiteY7-16" fmla="*/ 2536736 h 3959924"/>
                <a:gd name="connsiteX8-17" fmla="*/ 226299 w 1856332"/>
                <a:gd name="connsiteY8-18" fmla="*/ 1210417 h 3959924"/>
                <a:gd name="connsiteX9-19" fmla="*/ 551784 w 1856332"/>
                <a:gd name="connsiteY9-20" fmla="*/ 1210417 h 3959924"/>
                <a:gd name="connsiteX10-21" fmla="*/ 551784 w 1856332"/>
                <a:gd name="connsiteY10-22" fmla="*/ 168335 h 3959924"/>
                <a:gd name="connsiteX11-23" fmla="*/ 720119 w 1856332"/>
                <a:gd name="connsiteY11-24" fmla="*/ 0 h 3959924"/>
                <a:gd name="connsiteX12-25" fmla="*/ 888454 w 1856332"/>
                <a:gd name="connsiteY12-26" fmla="*/ 168335 h 3959924"/>
                <a:gd name="connsiteX13-27" fmla="*/ 888454 w 1856332"/>
                <a:gd name="connsiteY13-28" fmla="*/ 1210417 h 3959924"/>
                <a:gd name="connsiteX14-29" fmla="*/ 968040 w 1856332"/>
                <a:gd name="connsiteY14-30" fmla="*/ 1210417 h 3959924"/>
                <a:gd name="connsiteX15-31" fmla="*/ 968040 w 1856332"/>
                <a:gd name="connsiteY15-32" fmla="*/ 168335 h 3959924"/>
                <a:gd name="connsiteX16-33" fmla="*/ 1136375 w 1856332"/>
                <a:gd name="connsiteY16-34" fmla="*/ 0 h 3959924"/>
                <a:gd name="connsiteX17-35" fmla="*/ 1304710 w 1856332"/>
                <a:gd name="connsiteY17-36" fmla="*/ 168335 h 3959924"/>
                <a:gd name="connsiteX18-37" fmla="*/ 1304710 w 1856332"/>
                <a:gd name="connsiteY18-38" fmla="*/ 1210417 h 3959924"/>
                <a:gd name="connsiteX19-39" fmla="*/ 1631589 w 1856332"/>
                <a:gd name="connsiteY19-40" fmla="*/ 1210417 h 3959924"/>
                <a:gd name="connsiteX20-41" fmla="*/ 1302251 w 1856332"/>
                <a:gd name="connsiteY20-42" fmla="*/ 2536736 h 3959924"/>
                <a:gd name="connsiteX21-43" fmla="*/ 1351562 w 1856332"/>
                <a:gd name="connsiteY21-44" fmla="*/ 2536736 h 3959924"/>
                <a:gd name="connsiteX22-45" fmla="*/ 1612568 w 1856332"/>
                <a:gd name="connsiteY22-46" fmla="*/ 1852280 h 3959924"/>
                <a:gd name="connsiteX23-47" fmla="*/ 1775193 w 1856332"/>
                <a:gd name="connsiteY23-48" fmla="*/ 1779444 h 3959924"/>
                <a:gd name="connsiteX24-49" fmla="*/ 1848029 w 1856332"/>
                <a:gd name="connsiteY24-50" fmla="*/ 1942070 h 3959924"/>
                <a:gd name="connsiteX25-51" fmla="*/ 1389635 w 1856332"/>
                <a:gd name="connsiteY25-52" fmla="*/ 3144149 h 3959924"/>
                <a:gd name="connsiteX26-53" fmla="*/ 1344732 w 1856332"/>
                <a:gd name="connsiteY26-54" fmla="*/ 3176282 h 3959924"/>
                <a:gd name="connsiteX27-55" fmla="*/ 1228565 w 1856332"/>
                <a:gd name="connsiteY27-56" fmla="*/ 3214674 h 3959924"/>
                <a:gd name="connsiteX28-57" fmla="*/ 925623 w 1856332"/>
                <a:gd name="connsiteY28-58" fmla="*/ 3959924 h 3959924"/>
                <a:gd name="connsiteX29-59" fmla="*/ 601623 w 1856332"/>
                <a:gd name="connsiteY29-60" fmla="*/ 3635924 h 3959924"/>
                <a:gd name="connsiteX30-61" fmla="*/ 925623 w 1856332"/>
                <a:gd name="connsiteY30-62" fmla="*/ 3311924 h 3959924"/>
                <a:gd name="connsiteX31-63" fmla="*/ 1249623 w 1856332"/>
                <a:gd name="connsiteY31-64" fmla="*/ 3635924 h 3959924"/>
                <a:gd name="connsiteX32-65" fmla="*/ 925623 w 1856332"/>
                <a:gd name="connsiteY32-66" fmla="*/ 3959924 h 3959924"/>
                <a:gd name="connsiteX0-67" fmla="*/ 1228565 w 1856332"/>
                <a:gd name="connsiteY0-68" fmla="*/ 3214674 h 3959924"/>
                <a:gd name="connsiteX1-69" fmla="*/ 622681 w 1856332"/>
                <a:gd name="connsiteY1-70" fmla="*/ 3214674 h 3959924"/>
                <a:gd name="connsiteX2-71" fmla="*/ 466697 w 1856332"/>
                <a:gd name="connsiteY2-72" fmla="*/ 3144149 h 3959924"/>
                <a:gd name="connsiteX3-73" fmla="*/ 8303 w 1856332"/>
                <a:gd name="connsiteY3-74" fmla="*/ 1942070 h 3959924"/>
                <a:gd name="connsiteX4-75" fmla="*/ 81139 w 1856332"/>
                <a:gd name="connsiteY4-76" fmla="*/ 1779444 h 3959924"/>
                <a:gd name="connsiteX5-77" fmla="*/ 243764 w 1856332"/>
                <a:gd name="connsiteY5-78" fmla="*/ 1852280 h 3959924"/>
                <a:gd name="connsiteX6-79" fmla="*/ 504770 w 1856332"/>
                <a:gd name="connsiteY6-80" fmla="*/ 2536736 h 3959924"/>
                <a:gd name="connsiteX7-81" fmla="*/ 555637 w 1856332"/>
                <a:gd name="connsiteY7-82" fmla="*/ 2536736 h 3959924"/>
                <a:gd name="connsiteX8-83" fmla="*/ 226299 w 1856332"/>
                <a:gd name="connsiteY8-84" fmla="*/ 1210417 h 3959924"/>
                <a:gd name="connsiteX9-85" fmla="*/ 551784 w 1856332"/>
                <a:gd name="connsiteY9-86" fmla="*/ 1210417 h 3959924"/>
                <a:gd name="connsiteX10-87" fmla="*/ 551784 w 1856332"/>
                <a:gd name="connsiteY10-88" fmla="*/ 168335 h 3959924"/>
                <a:gd name="connsiteX11-89" fmla="*/ 720119 w 1856332"/>
                <a:gd name="connsiteY11-90" fmla="*/ 0 h 3959924"/>
                <a:gd name="connsiteX12-91" fmla="*/ 888454 w 1856332"/>
                <a:gd name="connsiteY12-92" fmla="*/ 168335 h 3959924"/>
                <a:gd name="connsiteX13-93" fmla="*/ 888454 w 1856332"/>
                <a:gd name="connsiteY13-94" fmla="*/ 1210417 h 3959924"/>
                <a:gd name="connsiteX14-95" fmla="*/ 968040 w 1856332"/>
                <a:gd name="connsiteY14-96" fmla="*/ 1210417 h 3959924"/>
                <a:gd name="connsiteX15-97" fmla="*/ 968040 w 1856332"/>
                <a:gd name="connsiteY15-98" fmla="*/ 168335 h 3959924"/>
                <a:gd name="connsiteX16-99" fmla="*/ 1136375 w 1856332"/>
                <a:gd name="connsiteY16-100" fmla="*/ 0 h 3959924"/>
                <a:gd name="connsiteX17-101" fmla="*/ 1304710 w 1856332"/>
                <a:gd name="connsiteY17-102" fmla="*/ 168335 h 3959924"/>
                <a:gd name="connsiteX18-103" fmla="*/ 1304710 w 1856332"/>
                <a:gd name="connsiteY18-104" fmla="*/ 1210417 h 3959924"/>
                <a:gd name="connsiteX19-105" fmla="*/ 1631589 w 1856332"/>
                <a:gd name="connsiteY19-106" fmla="*/ 1210417 h 3959924"/>
                <a:gd name="connsiteX20-107" fmla="*/ 1302251 w 1856332"/>
                <a:gd name="connsiteY20-108" fmla="*/ 2536736 h 3959924"/>
                <a:gd name="connsiteX21-109" fmla="*/ 1351562 w 1856332"/>
                <a:gd name="connsiteY21-110" fmla="*/ 2536736 h 3959924"/>
                <a:gd name="connsiteX22-111" fmla="*/ 1612568 w 1856332"/>
                <a:gd name="connsiteY22-112" fmla="*/ 1852280 h 3959924"/>
                <a:gd name="connsiteX23-113" fmla="*/ 1775193 w 1856332"/>
                <a:gd name="connsiteY23-114" fmla="*/ 1779444 h 3959924"/>
                <a:gd name="connsiteX24-115" fmla="*/ 1848029 w 1856332"/>
                <a:gd name="connsiteY24-116" fmla="*/ 1942070 h 3959924"/>
                <a:gd name="connsiteX25-117" fmla="*/ 1389635 w 1856332"/>
                <a:gd name="connsiteY25-118" fmla="*/ 3144149 h 3959924"/>
                <a:gd name="connsiteX26-119" fmla="*/ 1344732 w 1856332"/>
                <a:gd name="connsiteY26-120" fmla="*/ 3176282 h 3959924"/>
                <a:gd name="connsiteX27-121" fmla="*/ 1228565 w 1856332"/>
                <a:gd name="connsiteY27-122" fmla="*/ 3214674 h 3959924"/>
                <a:gd name="connsiteX28-123" fmla="*/ 925623 w 1856332"/>
                <a:gd name="connsiteY28-124" fmla="*/ 3959924 h 3959924"/>
                <a:gd name="connsiteX29-125" fmla="*/ 601623 w 1856332"/>
                <a:gd name="connsiteY29-126" fmla="*/ 3635924 h 3959924"/>
                <a:gd name="connsiteX30-127" fmla="*/ 925623 w 1856332"/>
                <a:gd name="connsiteY30-128" fmla="*/ 3311924 h 3959924"/>
                <a:gd name="connsiteX31-129" fmla="*/ 1249623 w 1856332"/>
                <a:gd name="connsiteY31-130" fmla="*/ 3635924 h 3959924"/>
                <a:gd name="connsiteX32-131" fmla="*/ 925623 w 1856332"/>
                <a:gd name="connsiteY32-132" fmla="*/ 3959924 h 3959924"/>
                <a:gd name="connsiteX0-133" fmla="*/ 1228565 w 1856332"/>
                <a:gd name="connsiteY0-134" fmla="*/ 3214674 h 3959924"/>
                <a:gd name="connsiteX1-135" fmla="*/ 622681 w 1856332"/>
                <a:gd name="connsiteY1-136" fmla="*/ 3214674 h 3959924"/>
                <a:gd name="connsiteX2-137" fmla="*/ 466697 w 1856332"/>
                <a:gd name="connsiteY2-138" fmla="*/ 3144149 h 3959924"/>
                <a:gd name="connsiteX3-139" fmla="*/ 8303 w 1856332"/>
                <a:gd name="connsiteY3-140" fmla="*/ 1942070 h 3959924"/>
                <a:gd name="connsiteX4-141" fmla="*/ 81139 w 1856332"/>
                <a:gd name="connsiteY4-142" fmla="*/ 1779444 h 3959924"/>
                <a:gd name="connsiteX5-143" fmla="*/ 243764 w 1856332"/>
                <a:gd name="connsiteY5-144" fmla="*/ 1852280 h 3959924"/>
                <a:gd name="connsiteX6-145" fmla="*/ 504770 w 1856332"/>
                <a:gd name="connsiteY6-146" fmla="*/ 2536736 h 3959924"/>
                <a:gd name="connsiteX7-147" fmla="*/ 555637 w 1856332"/>
                <a:gd name="connsiteY7-148" fmla="*/ 2536736 h 3959924"/>
                <a:gd name="connsiteX8-149" fmla="*/ 226299 w 1856332"/>
                <a:gd name="connsiteY8-150" fmla="*/ 1210417 h 3959924"/>
                <a:gd name="connsiteX9-151" fmla="*/ 551784 w 1856332"/>
                <a:gd name="connsiteY9-152" fmla="*/ 1210417 h 3959924"/>
                <a:gd name="connsiteX10-153" fmla="*/ 551784 w 1856332"/>
                <a:gd name="connsiteY10-154" fmla="*/ 168335 h 3959924"/>
                <a:gd name="connsiteX11-155" fmla="*/ 720119 w 1856332"/>
                <a:gd name="connsiteY11-156" fmla="*/ 0 h 3959924"/>
                <a:gd name="connsiteX12-157" fmla="*/ 888454 w 1856332"/>
                <a:gd name="connsiteY12-158" fmla="*/ 168335 h 3959924"/>
                <a:gd name="connsiteX13-159" fmla="*/ 888454 w 1856332"/>
                <a:gd name="connsiteY13-160" fmla="*/ 1210417 h 3959924"/>
                <a:gd name="connsiteX14-161" fmla="*/ 968040 w 1856332"/>
                <a:gd name="connsiteY14-162" fmla="*/ 1210417 h 3959924"/>
                <a:gd name="connsiteX15-163" fmla="*/ 968040 w 1856332"/>
                <a:gd name="connsiteY15-164" fmla="*/ 168335 h 3959924"/>
                <a:gd name="connsiteX16-165" fmla="*/ 1136375 w 1856332"/>
                <a:gd name="connsiteY16-166" fmla="*/ 0 h 3959924"/>
                <a:gd name="connsiteX17-167" fmla="*/ 1304710 w 1856332"/>
                <a:gd name="connsiteY17-168" fmla="*/ 168335 h 3959924"/>
                <a:gd name="connsiteX18-169" fmla="*/ 1304710 w 1856332"/>
                <a:gd name="connsiteY18-170" fmla="*/ 1210417 h 3959924"/>
                <a:gd name="connsiteX19-171" fmla="*/ 1631589 w 1856332"/>
                <a:gd name="connsiteY19-172" fmla="*/ 1210417 h 3959924"/>
                <a:gd name="connsiteX20-173" fmla="*/ 1302251 w 1856332"/>
                <a:gd name="connsiteY20-174" fmla="*/ 2536736 h 3959924"/>
                <a:gd name="connsiteX21-175" fmla="*/ 1351562 w 1856332"/>
                <a:gd name="connsiteY21-176" fmla="*/ 2536736 h 3959924"/>
                <a:gd name="connsiteX22-177" fmla="*/ 1612568 w 1856332"/>
                <a:gd name="connsiteY22-178" fmla="*/ 1852280 h 3959924"/>
                <a:gd name="connsiteX23-179" fmla="*/ 1775193 w 1856332"/>
                <a:gd name="connsiteY23-180" fmla="*/ 1779444 h 3959924"/>
                <a:gd name="connsiteX24-181" fmla="*/ 1848029 w 1856332"/>
                <a:gd name="connsiteY24-182" fmla="*/ 1942070 h 3959924"/>
                <a:gd name="connsiteX25-183" fmla="*/ 1389635 w 1856332"/>
                <a:gd name="connsiteY25-184" fmla="*/ 3144149 h 3959924"/>
                <a:gd name="connsiteX26-185" fmla="*/ 1228565 w 1856332"/>
                <a:gd name="connsiteY26-186" fmla="*/ 3214674 h 3959924"/>
                <a:gd name="connsiteX27-187" fmla="*/ 925623 w 1856332"/>
                <a:gd name="connsiteY27-188" fmla="*/ 3959924 h 3959924"/>
                <a:gd name="connsiteX28-189" fmla="*/ 601623 w 1856332"/>
                <a:gd name="connsiteY28-190" fmla="*/ 3635924 h 3959924"/>
                <a:gd name="connsiteX29-191" fmla="*/ 925623 w 1856332"/>
                <a:gd name="connsiteY29-192" fmla="*/ 3311924 h 3959924"/>
                <a:gd name="connsiteX30-193" fmla="*/ 1249623 w 1856332"/>
                <a:gd name="connsiteY30-194" fmla="*/ 3635924 h 3959924"/>
                <a:gd name="connsiteX31-195" fmla="*/ 925623 w 1856332"/>
                <a:gd name="connsiteY31-196" fmla="*/ 3959924 h 3959924"/>
                <a:gd name="connsiteX0-197" fmla="*/ 1228565 w 1856332"/>
                <a:gd name="connsiteY0-198" fmla="*/ 3214674 h 3959924"/>
                <a:gd name="connsiteX1-199" fmla="*/ 622681 w 1856332"/>
                <a:gd name="connsiteY1-200" fmla="*/ 3214674 h 3959924"/>
                <a:gd name="connsiteX2-201" fmla="*/ 466697 w 1856332"/>
                <a:gd name="connsiteY2-202" fmla="*/ 3144149 h 3959924"/>
                <a:gd name="connsiteX3-203" fmla="*/ 8303 w 1856332"/>
                <a:gd name="connsiteY3-204" fmla="*/ 1942070 h 3959924"/>
                <a:gd name="connsiteX4-205" fmla="*/ 81139 w 1856332"/>
                <a:gd name="connsiteY4-206" fmla="*/ 1779444 h 3959924"/>
                <a:gd name="connsiteX5-207" fmla="*/ 243764 w 1856332"/>
                <a:gd name="connsiteY5-208" fmla="*/ 1852280 h 3959924"/>
                <a:gd name="connsiteX6-209" fmla="*/ 504770 w 1856332"/>
                <a:gd name="connsiteY6-210" fmla="*/ 2536736 h 3959924"/>
                <a:gd name="connsiteX7-211" fmla="*/ 555637 w 1856332"/>
                <a:gd name="connsiteY7-212" fmla="*/ 2536736 h 3959924"/>
                <a:gd name="connsiteX8-213" fmla="*/ 226299 w 1856332"/>
                <a:gd name="connsiteY8-214" fmla="*/ 1210417 h 3959924"/>
                <a:gd name="connsiteX9-215" fmla="*/ 551784 w 1856332"/>
                <a:gd name="connsiteY9-216" fmla="*/ 1210417 h 3959924"/>
                <a:gd name="connsiteX10-217" fmla="*/ 551784 w 1856332"/>
                <a:gd name="connsiteY10-218" fmla="*/ 168335 h 3959924"/>
                <a:gd name="connsiteX11-219" fmla="*/ 720119 w 1856332"/>
                <a:gd name="connsiteY11-220" fmla="*/ 0 h 3959924"/>
                <a:gd name="connsiteX12-221" fmla="*/ 888454 w 1856332"/>
                <a:gd name="connsiteY12-222" fmla="*/ 168335 h 3959924"/>
                <a:gd name="connsiteX13-223" fmla="*/ 888454 w 1856332"/>
                <a:gd name="connsiteY13-224" fmla="*/ 1210417 h 3959924"/>
                <a:gd name="connsiteX14-225" fmla="*/ 968040 w 1856332"/>
                <a:gd name="connsiteY14-226" fmla="*/ 1210417 h 3959924"/>
                <a:gd name="connsiteX15-227" fmla="*/ 968040 w 1856332"/>
                <a:gd name="connsiteY15-228" fmla="*/ 168335 h 3959924"/>
                <a:gd name="connsiteX16-229" fmla="*/ 1136375 w 1856332"/>
                <a:gd name="connsiteY16-230" fmla="*/ 0 h 3959924"/>
                <a:gd name="connsiteX17-231" fmla="*/ 1304710 w 1856332"/>
                <a:gd name="connsiteY17-232" fmla="*/ 168335 h 3959924"/>
                <a:gd name="connsiteX18-233" fmla="*/ 1304710 w 1856332"/>
                <a:gd name="connsiteY18-234" fmla="*/ 1210417 h 3959924"/>
                <a:gd name="connsiteX19-235" fmla="*/ 1631589 w 1856332"/>
                <a:gd name="connsiteY19-236" fmla="*/ 1210417 h 3959924"/>
                <a:gd name="connsiteX20-237" fmla="*/ 1302251 w 1856332"/>
                <a:gd name="connsiteY20-238" fmla="*/ 2536736 h 3959924"/>
                <a:gd name="connsiteX21-239" fmla="*/ 1351562 w 1856332"/>
                <a:gd name="connsiteY21-240" fmla="*/ 2536736 h 3959924"/>
                <a:gd name="connsiteX22-241" fmla="*/ 1612568 w 1856332"/>
                <a:gd name="connsiteY22-242" fmla="*/ 1852280 h 3959924"/>
                <a:gd name="connsiteX23-243" fmla="*/ 1775193 w 1856332"/>
                <a:gd name="connsiteY23-244" fmla="*/ 1779444 h 3959924"/>
                <a:gd name="connsiteX24-245" fmla="*/ 1848029 w 1856332"/>
                <a:gd name="connsiteY24-246" fmla="*/ 1942070 h 3959924"/>
                <a:gd name="connsiteX25-247" fmla="*/ 1389635 w 1856332"/>
                <a:gd name="connsiteY25-248" fmla="*/ 3144149 h 3959924"/>
                <a:gd name="connsiteX26-249" fmla="*/ 1228565 w 1856332"/>
                <a:gd name="connsiteY26-250" fmla="*/ 3214674 h 3959924"/>
                <a:gd name="connsiteX27-251" fmla="*/ 925623 w 1856332"/>
                <a:gd name="connsiteY27-252" fmla="*/ 3959924 h 3959924"/>
                <a:gd name="connsiteX28-253" fmla="*/ 601623 w 1856332"/>
                <a:gd name="connsiteY28-254" fmla="*/ 3635924 h 3959924"/>
                <a:gd name="connsiteX29-255" fmla="*/ 925623 w 1856332"/>
                <a:gd name="connsiteY29-256" fmla="*/ 3311924 h 3959924"/>
                <a:gd name="connsiteX30-257" fmla="*/ 1249623 w 1856332"/>
                <a:gd name="connsiteY30-258" fmla="*/ 3635924 h 3959924"/>
                <a:gd name="connsiteX31-259" fmla="*/ 925623 w 1856332"/>
                <a:gd name="connsiteY31-260" fmla="*/ 3959924 h 3959924"/>
                <a:gd name="connsiteX0-261" fmla="*/ 1228565 w 1856332"/>
                <a:gd name="connsiteY0-262" fmla="*/ 3214674 h 3959924"/>
                <a:gd name="connsiteX1-263" fmla="*/ 622681 w 1856332"/>
                <a:gd name="connsiteY1-264" fmla="*/ 3214674 h 3959924"/>
                <a:gd name="connsiteX2-265" fmla="*/ 466697 w 1856332"/>
                <a:gd name="connsiteY2-266" fmla="*/ 3144149 h 3959924"/>
                <a:gd name="connsiteX3-267" fmla="*/ 8303 w 1856332"/>
                <a:gd name="connsiteY3-268" fmla="*/ 1942070 h 3959924"/>
                <a:gd name="connsiteX4-269" fmla="*/ 81139 w 1856332"/>
                <a:gd name="connsiteY4-270" fmla="*/ 1779444 h 3959924"/>
                <a:gd name="connsiteX5-271" fmla="*/ 243764 w 1856332"/>
                <a:gd name="connsiteY5-272" fmla="*/ 1852280 h 3959924"/>
                <a:gd name="connsiteX6-273" fmla="*/ 504770 w 1856332"/>
                <a:gd name="connsiteY6-274" fmla="*/ 2536736 h 3959924"/>
                <a:gd name="connsiteX7-275" fmla="*/ 555637 w 1856332"/>
                <a:gd name="connsiteY7-276" fmla="*/ 2536736 h 3959924"/>
                <a:gd name="connsiteX8-277" fmla="*/ 226299 w 1856332"/>
                <a:gd name="connsiteY8-278" fmla="*/ 1210417 h 3959924"/>
                <a:gd name="connsiteX9-279" fmla="*/ 551784 w 1856332"/>
                <a:gd name="connsiteY9-280" fmla="*/ 1210417 h 3959924"/>
                <a:gd name="connsiteX10-281" fmla="*/ 551784 w 1856332"/>
                <a:gd name="connsiteY10-282" fmla="*/ 168335 h 3959924"/>
                <a:gd name="connsiteX11-283" fmla="*/ 720119 w 1856332"/>
                <a:gd name="connsiteY11-284" fmla="*/ 0 h 3959924"/>
                <a:gd name="connsiteX12-285" fmla="*/ 888454 w 1856332"/>
                <a:gd name="connsiteY12-286" fmla="*/ 168335 h 3959924"/>
                <a:gd name="connsiteX13-287" fmla="*/ 888454 w 1856332"/>
                <a:gd name="connsiteY13-288" fmla="*/ 1210417 h 3959924"/>
                <a:gd name="connsiteX14-289" fmla="*/ 968040 w 1856332"/>
                <a:gd name="connsiteY14-290" fmla="*/ 1210417 h 3959924"/>
                <a:gd name="connsiteX15-291" fmla="*/ 968040 w 1856332"/>
                <a:gd name="connsiteY15-292" fmla="*/ 168335 h 3959924"/>
                <a:gd name="connsiteX16-293" fmla="*/ 1136375 w 1856332"/>
                <a:gd name="connsiteY16-294" fmla="*/ 0 h 3959924"/>
                <a:gd name="connsiteX17-295" fmla="*/ 1304710 w 1856332"/>
                <a:gd name="connsiteY17-296" fmla="*/ 168335 h 3959924"/>
                <a:gd name="connsiteX18-297" fmla="*/ 1304710 w 1856332"/>
                <a:gd name="connsiteY18-298" fmla="*/ 1210417 h 3959924"/>
                <a:gd name="connsiteX19-299" fmla="*/ 1631589 w 1856332"/>
                <a:gd name="connsiteY19-300" fmla="*/ 1210417 h 3959924"/>
                <a:gd name="connsiteX20-301" fmla="*/ 1302251 w 1856332"/>
                <a:gd name="connsiteY20-302" fmla="*/ 2536736 h 3959924"/>
                <a:gd name="connsiteX21-303" fmla="*/ 1351562 w 1856332"/>
                <a:gd name="connsiteY21-304" fmla="*/ 2536736 h 3959924"/>
                <a:gd name="connsiteX22-305" fmla="*/ 1612568 w 1856332"/>
                <a:gd name="connsiteY22-306" fmla="*/ 1852280 h 3959924"/>
                <a:gd name="connsiteX23-307" fmla="*/ 1775193 w 1856332"/>
                <a:gd name="connsiteY23-308" fmla="*/ 1779444 h 3959924"/>
                <a:gd name="connsiteX24-309" fmla="*/ 1848029 w 1856332"/>
                <a:gd name="connsiteY24-310" fmla="*/ 1942070 h 3959924"/>
                <a:gd name="connsiteX25-311" fmla="*/ 1389635 w 1856332"/>
                <a:gd name="connsiteY25-312" fmla="*/ 3144149 h 3959924"/>
                <a:gd name="connsiteX26-313" fmla="*/ 1228565 w 1856332"/>
                <a:gd name="connsiteY26-314" fmla="*/ 3214674 h 3959924"/>
                <a:gd name="connsiteX27-315" fmla="*/ 925623 w 1856332"/>
                <a:gd name="connsiteY27-316" fmla="*/ 3959924 h 3959924"/>
                <a:gd name="connsiteX28-317" fmla="*/ 601623 w 1856332"/>
                <a:gd name="connsiteY28-318" fmla="*/ 3635924 h 3959924"/>
                <a:gd name="connsiteX29-319" fmla="*/ 925623 w 1856332"/>
                <a:gd name="connsiteY29-320" fmla="*/ 3311924 h 3959924"/>
                <a:gd name="connsiteX30-321" fmla="*/ 1249623 w 1856332"/>
                <a:gd name="connsiteY30-322" fmla="*/ 3635924 h 3959924"/>
                <a:gd name="connsiteX31-323" fmla="*/ 925623 w 1856332"/>
                <a:gd name="connsiteY31-324" fmla="*/ 3959924 h 395992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  <a:cxn ang="0">
                  <a:pos x="connsiteX21-43" y="connsiteY21-44"/>
                </a:cxn>
                <a:cxn ang="0">
                  <a:pos x="connsiteX22-45" y="connsiteY22-46"/>
                </a:cxn>
                <a:cxn ang="0">
                  <a:pos x="connsiteX23-47" y="connsiteY23-48"/>
                </a:cxn>
                <a:cxn ang="0">
                  <a:pos x="connsiteX24-49" y="connsiteY24-50"/>
                </a:cxn>
                <a:cxn ang="0">
                  <a:pos x="connsiteX25-51" y="connsiteY25-52"/>
                </a:cxn>
                <a:cxn ang="0">
                  <a:pos x="connsiteX26-53" y="connsiteY26-54"/>
                </a:cxn>
                <a:cxn ang="0">
                  <a:pos x="connsiteX27-55" y="connsiteY27-56"/>
                </a:cxn>
                <a:cxn ang="0">
                  <a:pos x="connsiteX28-57" y="connsiteY28-58"/>
                </a:cxn>
                <a:cxn ang="0">
                  <a:pos x="connsiteX29-59" y="connsiteY29-60"/>
                </a:cxn>
                <a:cxn ang="0">
                  <a:pos x="connsiteX30-61" y="connsiteY30-62"/>
                </a:cxn>
                <a:cxn ang="0">
                  <a:pos x="connsiteX31-63" y="connsiteY31-64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rgbClr val="CAB8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cs typeface="+mn-ea"/>
                <a:sym typeface="+mn-lt"/>
              </a:endParaRPr>
            </a:p>
          </p:txBody>
        </p:sp>
        <p:sp>
          <p:nvSpPr>
            <p:cNvPr id="24" name="Corner Rectangle 20"/>
            <p:cNvSpPr/>
            <p:nvPr/>
          </p:nvSpPr>
          <p:spPr>
            <a:xfrm rot="10800000">
              <a:off x="7123329" y="3091894"/>
              <a:ext cx="433969" cy="925741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-1" fmla="*/ 1228565 w 1856332"/>
                <a:gd name="connsiteY0-2" fmla="*/ 3214674 h 3959924"/>
                <a:gd name="connsiteX1-3" fmla="*/ 622681 w 1856332"/>
                <a:gd name="connsiteY1-4" fmla="*/ 3214674 h 3959924"/>
                <a:gd name="connsiteX2-5" fmla="*/ 466697 w 1856332"/>
                <a:gd name="connsiteY2-6" fmla="*/ 3144149 h 3959924"/>
                <a:gd name="connsiteX3-7" fmla="*/ 8303 w 1856332"/>
                <a:gd name="connsiteY3-8" fmla="*/ 1942070 h 3959924"/>
                <a:gd name="connsiteX4-9" fmla="*/ 81139 w 1856332"/>
                <a:gd name="connsiteY4-10" fmla="*/ 1779444 h 3959924"/>
                <a:gd name="connsiteX5-11" fmla="*/ 243764 w 1856332"/>
                <a:gd name="connsiteY5-12" fmla="*/ 1852280 h 3959924"/>
                <a:gd name="connsiteX6-13" fmla="*/ 504770 w 1856332"/>
                <a:gd name="connsiteY6-14" fmla="*/ 2536736 h 3959924"/>
                <a:gd name="connsiteX7-15" fmla="*/ 555637 w 1856332"/>
                <a:gd name="connsiteY7-16" fmla="*/ 2536736 h 3959924"/>
                <a:gd name="connsiteX8-17" fmla="*/ 226299 w 1856332"/>
                <a:gd name="connsiteY8-18" fmla="*/ 1210417 h 3959924"/>
                <a:gd name="connsiteX9-19" fmla="*/ 551784 w 1856332"/>
                <a:gd name="connsiteY9-20" fmla="*/ 1210417 h 3959924"/>
                <a:gd name="connsiteX10-21" fmla="*/ 551784 w 1856332"/>
                <a:gd name="connsiteY10-22" fmla="*/ 168335 h 3959924"/>
                <a:gd name="connsiteX11-23" fmla="*/ 720119 w 1856332"/>
                <a:gd name="connsiteY11-24" fmla="*/ 0 h 3959924"/>
                <a:gd name="connsiteX12-25" fmla="*/ 888454 w 1856332"/>
                <a:gd name="connsiteY12-26" fmla="*/ 168335 h 3959924"/>
                <a:gd name="connsiteX13-27" fmla="*/ 888454 w 1856332"/>
                <a:gd name="connsiteY13-28" fmla="*/ 1210417 h 3959924"/>
                <a:gd name="connsiteX14-29" fmla="*/ 968040 w 1856332"/>
                <a:gd name="connsiteY14-30" fmla="*/ 1210417 h 3959924"/>
                <a:gd name="connsiteX15-31" fmla="*/ 968040 w 1856332"/>
                <a:gd name="connsiteY15-32" fmla="*/ 168335 h 3959924"/>
                <a:gd name="connsiteX16-33" fmla="*/ 1136375 w 1856332"/>
                <a:gd name="connsiteY16-34" fmla="*/ 0 h 3959924"/>
                <a:gd name="connsiteX17-35" fmla="*/ 1304710 w 1856332"/>
                <a:gd name="connsiteY17-36" fmla="*/ 168335 h 3959924"/>
                <a:gd name="connsiteX18-37" fmla="*/ 1304710 w 1856332"/>
                <a:gd name="connsiteY18-38" fmla="*/ 1210417 h 3959924"/>
                <a:gd name="connsiteX19-39" fmla="*/ 1631589 w 1856332"/>
                <a:gd name="connsiteY19-40" fmla="*/ 1210417 h 3959924"/>
                <a:gd name="connsiteX20-41" fmla="*/ 1302251 w 1856332"/>
                <a:gd name="connsiteY20-42" fmla="*/ 2536736 h 3959924"/>
                <a:gd name="connsiteX21-43" fmla="*/ 1351562 w 1856332"/>
                <a:gd name="connsiteY21-44" fmla="*/ 2536736 h 3959924"/>
                <a:gd name="connsiteX22-45" fmla="*/ 1612568 w 1856332"/>
                <a:gd name="connsiteY22-46" fmla="*/ 1852280 h 3959924"/>
                <a:gd name="connsiteX23-47" fmla="*/ 1775193 w 1856332"/>
                <a:gd name="connsiteY23-48" fmla="*/ 1779444 h 3959924"/>
                <a:gd name="connsiteX24-49" fmla="*/ 1848029 w 1856332"/>
                <a:gd name="connsiteY24-50" fmla="*/ 1942070 h 3959924"/>
                <a:gd name="connsiteX25-51" fmla="*/ 1389635 w 1856332"/>
                <a:gd name="connsiteY25-52" fmla="*/ 3144149 h 3959924"/>
                <a:gd name="connsiteX26-53" fmla="*/ 1344732 w 1856332"/>
                <a:gd name="connsiteY26-54" fmla="*/ 3176282 h 3959924"/>
                <a:gd name="connsiteX27-55" fmla="*/ 1228565 w 1856332"/>
                <a:gd name="connsiteY27-56" fmla="*/ 3214674 h 3959924"/>
                <a:gd name="connsiteX28-57" fmla="*/ 925623 w 1856332"/>
                <a:gd name="connsiteY28-58" fmla="*/ 3959924 h 3959924"/>
                <a:gd name="connsiteX29-59" fmla="*/ 601623 w 1856332"/>
                <a:gd name="connsiteY29-60" fmla="*/ 3635924 h 3959924"/>
                <a:gd name="connsiteX30-61" fmla="*/ 925623 w 1856332"/>
                <a:gd name="connsiteY30-62" fmla="*/ 3311924 h 3959924"/>
                <a:gd name="connsiteX31-63" fmla="*/ 1249623 w 1856332"/>
                <a:gd name="connsiteY31-64" fmla="*/ 3635924 h 3959924"/>
                <a:gd name="connsiteX32-65" fmla="*/ 925623 w 1856332"/>
                <a:gd name="connsiteY32-66" fmla="*/ 3959924 h 3959924"/>
                <a:gd name="connsiteX0-67" fmla="*/ 1228565 w 1856332"/>
                <a:gd name="connsiteY0-68" fmla="*/ 3214674 h 3959924"/>
                <a:gd name="connsiteX1-69" fmla="*/ 622681 w 1856332"/>
                <a:gd name="connsiteY1-70" fmla="*/ 3214674 h 3959924"/>
                <a:gd name="connsiteX2-71" fmla="*/ 466697 w 1856332"/>
                <a:gd name="connsiteY2-72" fmla="*/ 3144149 h 3959924"/>
                <a:gd name="connsiteX3-73" fmla="*/ 8303 w 1856332"/>
                <a:gd name="connsiteY3-74" fmla="*/ 1942070 h 3959924"/>
                <a:gd name="connsiteX4-75" fmla="*/ 81139 w 1856332"/>
                <a:gd name="connsiteY4-76" fmla="*/ 1779444 h 3959924"/>
                <a:gd name="connsiteX5-77" fmla="*/ 243764 w 1856332"/>
                <a:gd name="connsiteY5-78" fmla="*/ 1852280 h 3959924"/>
                <a:gd name="connsiteX6-79" fmla="*/ 504770 w 1856332"/>
                <a:gd name="connsiteY6-80" fmla="*/ 2536736 h 3959924"/>
                <a:gd name="connsiteX7-81" fmla="*/ 555637 w 1856332"/>
                <a:gd name="connsiteY7-82" fmla="*/ 2536736 h 3959924"/>
                <a:gd name="connsiteX8-83" fmla="*/ 226299 w 1856332"/>
                <a:gd name="connsiteY8-84" fmla="*/ 1210417 h 3959924"/>
                <a:gd name="connsiteX9-85" fmla="*/ 551784 w 1856332"/>
                <a:gd name="connsiteY9-86" fmla="*/ 1210417 h 3959924"/>
                <a:gd name="connsiteX10-87" fmla="*/ 551784 w 1856332"/>
                <a:gd name="connsiteY10-88" fmla="*/ 168335 h 3959924"/>
                <a:gd name="connsiteX11-89" fmla="*/ 720119 w 1856332"/>
                <a:gd name="connsiteY11-90" fmla="*/ 0 h 3959924"/>
                <a:gd name="connsiteX12-91" fmla="*/ 888454 w 1856332"/>
                <a:gd name="connsiteY12-92" fmla="*/ 168335 h 3959924"/>
                <a:gd name="connsiteX13-93" fmla="*/ 888454 w 1856332"/>
                <a:gd name="connsiteY13-94" fmla="*/ 1210417 h 3959924"/>
                <a:gd name="connsiteX14-95" fmla="*/ 968040 w 1856332"/>
                <a:gd name="connsiteY14-96" fmla="*/ 1210417 h 3959924"/>
                <a:gd name="connsiteX15-97" fmla="*/ 968040 w 1856332"/>
                <a:gd name="connsiteY15-98" fmla="*/ 168335 h 3959924"/>
                <a:gd name="connsiteX16-99" fmla="*/ 1136375 w 1856332"/>
                <a:gd name="connsiteY16-100" fmla="*/ 0 h 3959924"/>
                <a:gd name="connsiteX17-101" fmla="*/ 1304710 w 1856332"/>
                <a:gd name="connsiteY17-102" fmla="*/ 168335 h 3959924"/>
                <a:gd name="connsiteX18-103" fmla="*/ 1304710 w 1856332"/>
                <a:gd name="connsiteY18-104" fmla="*/ 1210417 h 3959924"/>
                <a:gd name="connsiteX19-105" fmla="*/ 1631589 w 1856332"/>
                <a:gd name="connsiteY19-106" fmla="*/ 1210417 h 3959924"/>
                <a:gd name="connsiteX20-107" fmla="*/ 1302251 w 1856332"/>
                <a:gd name="connsiteY20-108" fmla="*/ 2536736 h 3959924"/>
                <a:gd name="connsiteX21-109" fmla="*/ 1351562 w 1856332"/>
                <a:gd name="connsiteY21-110" fmla="*/ 2536736 h 3959924"/>
                <a:gd name="connsiteX22-111" fmla="*/ 1612568 w 1856332"/>
                <a:gd name="connsiteY22-112" fmla="*/ 1852280 h 3959924"/>
                <a:gd name="connsiteX23-113" fmla="*/ 1775193 w 1856332"/>
                <a:gd name="connsiteY23-114" fmla="*/ 1779444 h 3959924"/>
                <a:gd name="connsiteX24-115" fmla="*/ 1848029 w 1856332"/>
                <a:gd name="connsiteY24-116" fmla="*/ 1942070 h 3959924"/>
                <a:gd name="connsiteX25-117" fmla="*/ 1389635 w 1856332"/>
                <a:gd name="connsiteY25-118" fmla="*/ 3144149 h 3959924"/>
                <a:gd name="connsiteX26-119" fmla="*/ 1344732 w 1856332"/>
                <a:gd name="connsiteY26-120" fmla="*/ 3176282 h 3959924"/>
                <a:gd name="connsiteX27-121" fmla="*/ 1228565 w 1856332"/>
                <a:gd name="connsiteY27-122" fmla="*/ 3214674 h 3959924"/>
                <a:gd name="connsiteX28-123" fmla="*/ 925623 w 1856332"/>
                <a:gd name="connsiteY28-124" fmla="*/ 3959924 h 3959924"/>
                <a:gd name="connsiteX29-125" fmla="*/ 601623 w 1856332"/>
                <a:gd name="connsiteY29-126" fmla="*/ 3635924 h 3959924"/>
                <a:gd name="connsiteX30-127" fmla="*/ 925623 w 1856332"/>
                <a:gd name="connsiteY30-128" fmla="*/ 3311924 h 3959924"/>
                <a:gd name="connsiteX31-129" fmla="*/ 1249623 w 1856332"/>
                <a:gd name="connsiteY31-130" fmla="*/ 3635924 h 3959924"/>
                <a:gd name="connsiteX32-131" fmla="*/ 925623 w 1856332"/>
                <a:gd name="connsiteY32-132" fmla="*/ 3959924 h 3959924"/>
                <a:gd name="connsiteX0-133" fmla="*/ 1228565 w 1856332"/>
                <a:gd name="connsiteY0-134" fmla="*/ 3214674 h 3959924"/>
                <a:gd name="connsiteX1-135" fmla="*/ 622681 w 1856332"/>
                <a:gd name="connsiteY1-136" fmla="*/ 3214674 h 3959924"/>
                <a:gd name="connsiteX2-137" fmla="*/ 466697 w 1856332"/>
                <a:gd name="connsiteY2-138" fmla="*/ 3144149 h 3959924"/>
                <a:gd name="connsiteX3-139" fmla="*/ 8303 w 1856332"/>
                <a:gd name="connsiteY3-140" fmla="*/ 1942070 h 3959924"/>
                <a:gd name="connsiteX4-141" fmla="*/ 81139 w 1856332"/>
                <a:gd name="connsiteY4-142" fmla="*/ 1779444 h 3959924"/>
                <a:gd name="connsiteX5-143" fmla="*/ 243764 w 1856332"/>
                <a:gd name="connsiteY5-144" fmla="*/ 1852280 h 3959924"/>
                <a:gd name="connsiteX6-145" fmla="*/ 504770 w 1856332"/>
                <a:gd name="connsiteY6-146" fmla="*/ 2536736 h 3959924"/>
                <a:gd name="connsiteX7-147" fmla="*/ 555637 w 1856332"/>
                <a:gd name="connsiteY7-148" fmla="*/ 2536736 h 3959924"/>
                <a:gd name="connsiteX8-149" fmla="*/ 226299 w 1856332"/>
                <a:gd name="connsiteY8-150" fmla="*/ 1210417 h 3959924"/>
                <a:gd name="connsiteX9-151" fmla="*/ 551784 w 1856332"/>
                <a:gd name="connsiteY9-152" fmla="*/ 1210417 h 3959924"/>
                <a:gd name="connsiteX10-153" fmla="*/ 551784 w 1856332"/>
                <a:gd name="connsiteY10-154" fmla="*/ 168335 h 3959924"/>
                <a:gd name="connsiteX11-155" fmla="*/ 720119 w 1856332"/>
                <a:gd name="connsiteY11-156" fmla="*/ 0 h 3959924"/>
                <a:gd name="connsiteX12-157" fmla="*/ 888454 w 1856332"/>
                <a:gd name="connsiteY12-158" fmla="*/ 168335 h 3959924"/>
                <a:gd name="connsiteX13-159" fmla="*/ 888454 w 1856332"/>
                <a:gd name="connsiteY13-160" fmla="*/ 1210417 h 3959924"/>
                <a:gd name="connsiteX14-161" fmla="*/ 968040 w 1856332"/>
                <a:gd name="connsiteY14-162" fmla="*/ 1210417 h 3959924"/>
                <a:gd name="connsiteX15-163" fmla="*/ 968040 w 1856332"/>
                <a:gd name="connsiteY15-164" fmla="*/ 168335 h 3959924"/>
                <a:gd name="connsiteX16-165" fmla="*/ 1136375 w 1856332"/>
                <a:gd name="connsiteY16-166" fmla="*/ 0 h 3959924"/>
                <a:gd name="connsiteX17-167" fmla="*/ 1304710 w 1856332"/>
                <a:gd name="connsiteY17-168" fmla="*/ 168335 h 3959924"/>
                <a:gd name="connsiteX18-169" fmla="*/ 1304710 w 1856332"/>
                <a:gd name="connsiteY18-170" fmla="*/ 1210417 h 3959924"/>
                <a:gd name="connsiteX19-171" fmla="*/ 1631589 w 1856332"/>
                <a:gd name="connsiteY19-172" fmla="*/ 1210417 h 3959924"/>
                <a:gd name="connsiteX20-173" fmla="*/ 1302251 w 1856332"/>
                <a:gd name="connsiteY20-174" fmla="*/ 2536736 h 3959924"/>
                <a:gd name="connsiteX21-175" fmla="*/ 1351562 w 1856332"/>
                <a:gd name="connsiteY21-176" fmla="*/ 2536736 h 3959924"/>
                <a:gd name="connsiteX22-177" fmla="*/ 1612568 w 1856332"/>
                <a:gd name="connsiteY22-178" fmla="*/ 1852280 h 3959924"/>
                <a:gd name="connsiteX23-179" fmla="*/ 1775193 w 1856332"/>
                <a:gd name="connsiteY23-180" fmla="*/ 1779444 h 3959924"/>
                <a:gd name="connsiteX24-181" fmla="*/ 1848029 w 1856332"/>
                <a:gd name="connsiteY24-182" fmla="*/ 1942070 h 3959924"/>
                <a:gd name="connsiteX25-183" fmla="*/ 1389635 w 1856332"/>
                <a:gd name="connsiteY25-184" fmla="*/ 3144149 h 3959924"/>
                <a:gd name="connsiteX26-185" fmla="*/ 1228565 w 1856332"/>
                <a:gd name="connsiteY26-186" fmla="*/ 3214674 h 3959924"/>
                <a:gd name="connsiteX27-187" fmla="*/ 925623 w 1856332"/>
                <a:gd name="connsiteY27-188" fmla="*/ 3959924 h 3959924"/>
                <a:gd name="connsiteX28-189" fmla="*/ 601623 w 1856332"/>
                <a:gd name="connsiteY28-190" fmla="*/ 3635924 h 3959924"/>
                <a:gd name="connsiteX29-191" fmla="*/ 925623 w 1856332"/>
                <a:gd name="connsiteY29-192" fmla="*/ 3311924 h 3959924"/>
                <a:gd name="connsiteX30-193" fmla="*/ 1249623 w 1856332"/>
                <a:gd name="connsiteY30-194" fmla="*/ 3635924 h 3959924"/>
                <a:gd name="connsiteX31-195" fmla="*/ 925623 w 1856332"/>
                <a:gd name="connsiteY31-196" fmla="*/ 3959924 h 3959924"/>
                <a:gd name="connsiteX0-197" fmla="*/ 1228565 w 1856332"/>
                <a:gd name="connsiteY0-198" fmla="*/ 3214674 h 3959924"/>
                <a:gd name="connsiteX1-199" fmla="*/ 622681 w 1856332"/>
                <a:gd name="connsiteY1-200" fmla="*/ 3214674 h 3959924"/>
                <a:gd name="connsiteX2-201" fmla="*/ 466697 w 1856332"/>
                <a:gd name="connsiteY2-202" fmla="*/ 3144149 h 3959924"/>
                <a:gd name="connsiteX3-203" fmla="*/ 8303 w 1856332"/>
                <a:gd name="connsiteY3-204" fmla="*/ 1942070 h 3959924"/>
                <a:gd name="connsiteX4-205" fmla="*/ 81139 w 1856332"/>
                <a:gd name="connsiteY4-206" fmla="*/ 1779444 h 3959924"/>
                <a:gd name="connsiteX5-207" fmla="*/ 243764 w 1856332"/>
                <a:gd name="connsiteY5-208" fmla="*/ 1852280 h 3959924"/>
                <a:gd name="connsiteX6-209" fmla="*/ 504770 w 1856332"/>
                <a:gd name="connsiteY6-210" fmla="*/ 2536736 h 3959924"/>
                <a:gd name="connsiteX7-211" fmla="*/ 555637 w 1856332"/>
                <a:gd name="connsiteY7-212" fmla="*/ 2536736 h 3959924"/>
                <a:gd name="connsiteX8-213" fmla="*/ 226299 w 1856332"/>
                <a:gd name="connsiteY8-214" fmla="*/ 1210417 h 3959924"/>
                <a:gd name="connsiteX9-215" fmla="*/ 551784 w 1856332"/>
                <a:gd name="connsiteY9-216" fmla="*/ 1210417 h 3959924"/>
                <a:gd name="connsiteX10-217" fmla="*/ 551784 w 1856332"/>
                <a:gd name="connsiteY10-218" fmla="*/ 168335 h 3959924"/>
                <a:gd name="connsiteX11-219" fmla="*/ 720119 w 1856332"/>
                <a:gd name="connsiteY11-220" fmla="*/ 0 h 3959924"/>
                <a:gd name="connsiteX12-221" fmla="*/ 888454 w 1856332"/>
                <a:gd name="connsiteY12-222" fmla="*/ 168335 h 3959924"/>
                <a:gd name="connsiteX13-223" fmla="*/ 888454 w 1856332"/>
                <a:gd name="connsiteY13-224" fmla="*/ 1210417 h 3959924"/>
                <a:gd name="connsiteX14-225" fmla="*/ 968040 w 1856332"/>
                <a:gd name="connsiteY14-226" fmla="*/ 1210417 h 3959924"/>
                <a:gd name="connsiteX15-227" fmla="*/ 968040 w 1856332"/>
                <a:gd name="connsiteY15-228" fmla="*/ 168335 h 3959924"/>
                <a:gd name="connsiteX16-229" fmla="*/ 1136375 w 1856332"/>
                <a:gd name="connsiteY16-230" fmla="*/ 0 h 3959924"/>
                <a:gd name="connsiteX17-231" fmla="*/ 1304710 w 1856332"/>
                <a:gd name="connsiteY17-232" fmla="*/ 168335 h 3959924"/>
                <a:gd name="connsiteX18-233" fmla="*/ 1304710 w 1856332"/>
                <a:gd name="connsiteY18-234" fmla="*/ 1210417 h 3959924"/>
                <a:gd name="connsiteX19-235" fmla="*/ 1631589 w 1856332"/>
                <a:gd name="connsiteY19-236" fmla="*/ 1210417 h 3959924"/>
                <a:gd name="connsiteX20-237" fmla="*/ 1302251 w 1856332"/>
                <a:gd name="connsiteY20-238" fmla="*/ 2536736 h 3959924"/>
                <a:gd name="connsiteX21-239" fmla="*/ 1351562 w 1856332"/>
                <a:gd name="connsiteY21-240" fmla="*/ 2536736 h 3959924"/>
                <a:gd name="connsiteX22-241" fmla="*/ 1612568 w 1856332"/>
                <a:gd name="connsiteY22-242" fmla="*/ 1852280 h 3959924"/>
                <a:gd name="connsiteX23-243" fmla="*/ 1775193 w 1856332"/>
                <a:gd name="connsiteY23-244" fmla="*/ 1779444 h 3959924"/>
                <a:gd name="connsiteX24-245" fmla="*/ 1848029 w 1856332"/>
                <a:gd name="connsiteY24-246" fmla="*/ 1942070 h 3959924"/>
                <a:gd name="connsiteX25-247" fmla="*/ 1389635 w 1856332"/>
                <a:gd name="connsiteY25-248" fmla="*/ 3144149 h 3959924"/>
                <a:gd name="connsiteX26-249" fmla="*/ 1228565 w 1856332"/>
                <a:gd name="connsiteY26-250" fmla="*/ 3214674 h 3959924"/>
                <a:gd name="connsiteX27-251" fmla="*/ 925623 w 1856332"/>
                <a:gd name="connsiteY27-252" fmla="*/ 3959924 h 3959924"/>
                <a:gd name="connsiteX28-253" fmla="*/ 601623 w 1856332"/>
                <a:gd name="connsiteY28-254" fmla="*/ 3635924 h 3959924"/>
                <a:gd name="connsiteX29-255" fmla="*/ 925623 w 1856332"/>
                <a:gd name="connsiteY29-256" fmla="*/ 3311924 h 3959924"/>
                <a:gd name="connsiteX30-257" fmla="*/ 1249623 w 1856332"/>
                <a:gd name="connsiteY30-258" fmla="*/ 3635924 h 3959924"/>
                <a:gd name="connsiteX31-259" fmla="*/ 925623 w 1856332"/>
                <a:gd name="connsiteY31-260" fmla="*/ 3959924 h 3959924"/>
                <a:gd name="connsiteX0-261" fmla="*/ 1228565 w 1856332"/>
                <a:gd name="connsiteY0-262" fmla="*/ 3214674 h 3959924"/>
                <a:gd name="connsiteX1-263" fmla="*/ 622681 w 1856332"/>
                <a:gd name="connsiteY1-264" fmla="*/ 3214674 h 3959924"/>
                <a:gd name="connsiteX2-265" fmla="*/ 466697 w 1856332"/>
                <a:gd name="connsiteY2-266" fmla="*/ 3144149 h 3959924"/>
                <a:gd name="connsiteX3-267" fmla="*/ 8303 w 1856332"/>
                <a:gd name="connsiteY3-268" fmla="*/ 1942070 h 3959924"/>
                <a:gd name="connsiteX4-269" fmla="*/ 81139 w 1856332"/>
                <a:gd name="connsiteY4-270" fmla="*/ 1779444 h 3959924"/>
                <a:gd name="connsiteX5-271" fmla="*/ 243764 w 1856332"/>
                <a:gd name="connsiteY5-272" fmla="*/ 1852280 h 3959924"/>
                <a:gd name="connsiteX6-273" fmla="*/ 504770 w 1856332"/>
                <a:gd name="connsiteY6-274" fmla="*/ 2536736 h 3959924"/>
                <a:gd name="connsiteX7-275" fmla="*/ 555637 w 1856332"/>
                <a:gd name="connsiteY7-276" fmla="*/ 2536736 h 3959924"/>
                <a:gd name="connsiteX8-277" fmla="*/ 226299 w 1856332"/>
                <a:gd name="connsiteY8-278" fmla="*/ 1210417 h 3959924"/>
                <a:gd name="connsiteX9-279" fmla="*/ 551784 w 1856332"/>
                <a:gd name="connsiteY9-280" fmla="*/ 1210417 h 3959924"/>
                <a:gd name="connsiteX10-281" fmla="*/ 551784 w 1856332"/>
                <a:gd name="connsiteY10-282" fmla="*/ 168335 h 3959924"/>
                <a:gd name="connsiteX11-283" fmla="*/ 720119 w 1856332"/>
                <a:gd name="connsiteY11-284" fmla="*/ 0 h 3959924"/>
                <a:gd name="connsiteX12-285" fmla="*/ 888454 w 1856332"/>
                <a:gd name="connsiteY12-286" fmla="*/ 168335 h 3959924"/>
                <a:gd name="connsiteX13-287" fmla="*/ 888454 w 1856332"/>
                <a:gd name="connsiteY13-288" fmla="*/ 1210417 h 3959924"/>
                <a:gd name="connsiteX14-289" fmla="*/ 968040 w 1856332"/>
                <a:gd name="connsiteY14-290" fmla="*/ 1210417 h 3959924"/>
                <a:gd name="connsiteX15-291" fmla="*/ 968040 w 1856332"/>
                <a:gd name="connsiteY15-292" fmla="*/ 168335 h 3959924"/>
                <a:gd name="connsiteX16-293" fmla="*/ 1136375 w 1856332"/>
                <a:gd name="connsiteY16-294" fmla="*/ 0 h 3959924"/>
                <a:gd name="connsiteX17-295" fmla="*/ 1304710 w 1856332"/>
                <a:gd name="connsiteY17-296" fmla="*/ 168335 h 3959924"/>
                <a:gd name="connsiteX18-297" fmla="*/ 1304710 w 1856332"/>
                <a:gd name="connsiteY18-298" fmla="*/ 1210417 h 3959924"/>
                <a:gd name="connsiteX19-299" fmla="*/ 1631589 w 1856332"/>
                <a:gd name="connsiteY19-300" fmla="*/ 1210417 h 3959924"/>
                <a:gd name="connsiteX20-301" fmla="*/ 1302251 w 1856332"/>
                <a:gd name="connsiteY20-302" fmla="*/ 2536736 h 3959924"/>
                <a:gd name="connsiteX21-303" fmla="*/ 1351562 w 1856332"/>
                <a:gd name="connsiteY21-304" fmla="*/ 2536736 h 3959924"/>
                <a:gd name="connsiteX22-305" fmla="*/ 1612568 w 1856332"/>
                <a:gd name="connsiteY22-306" fmla="*/ 1852280 h 3959924"/>
                <a:gd name="connsiteX23-307" fmla="*/ 1775193 w 1856332"/>
                <a:gd name="connsiteY23-308" fmla="*/ 1779444 h 3959924"/>
                <a:gd name="connsiteX24-309" fmla="*/ 1848029 w 1856332"/>
                <a:gd name="connsiteY24-310" fmla="*/ 1942070 h 3959924"/>
                <a:gd name="connsiteX25-311" fmla="*/ 1389635 w 1856332"/>
                <a:gd name="connsiteY25-312" fmla="*/ 3144149 h 3959924"/>
                <a:gd name="connsiteX26-313" fmla="*/ 1228565 w 1856332"/>
                <a:gd name="connsiteY26-314" fmla="*/ 3214674 h 3959924"/>
                <a:gd name="connsiteX27-315" fmla="*/ 925623 w 1856332"/>
                <a:gd name="connsiteY27-316" fmla="*/ 3959924 h 3959924"/>
                <a:gd name="connsiteX28-317" fmla="*/ 601623 w 1856332"/>
                <a:gd name="connsiteY28-318" fmla="*/ 3635924 h 3959924"/>
                <a:gd name="connsiteX29-319" fmla="*/ 925623 w 1856332"/>
                <a:gd name="connsiteY29-320" fmla="*/ 3311924 h 3959924"/>
                <a:gd name="connsiteX30-321" fmla="*/ 1249623 w 1856332"/>
                <a:gd name="connsiteY30-322" fmla="*/ 3635924 h 3959924"/>
                <a:gd name="connsiteX31-323" fmla="*/ 925623 w 1856332"/>
                <a:gd name="connsiteY31-324" fmla="*/ 3959924 h 395992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  <a:cxn ang="0">
                  <a:pos x="connsiteX21-43" y="connsiteY21-44"/>
                </a:cxn>
                <a:cxn ang="0">
                  <a:pos x="connsiteX22-45" y="connsiteY22-46"/>
                </a:cxn>
                <a:cxn ang="0">
                  <a:pos x="connsiteX23-47" y="connsiteY23-48"/>
                </a:cxn>
                <a:cxn ang="0">
                  <a:pos x="connsiteX24-49" y="connsiteY24-50"/>
                </a:cxn>
                <a:cxn ang="0">
                  <a:pos x="connsiteX25-51" y="connsiteY25-52"/>
                </a:cxn>
                <a:cxn ang="0">
                  <a:pos x="connsiteX26-53" y="connsiteY26-54"/>
                </a:cxn>
                <a:cxn ang="0">
                  <a:pos x="connsiteX27-55" y="connsiteY27-56"/>
                </a:cxn>
                <a:cxn ang="0">
                  <a:pos x="connsiteX28-57" y="connsiteY28-58"/>
                </a:cxn>
                <a:cxn ang="0">
                  <a:pos x="connsiteX29-59" y="connsiteY29-60"/>
                </a:cxn>
                <a:cxn ang="0">
                  <a:pos x="connsiteX30-61" y="connsiteY30-62"/>
                </a:cxn>
                <a:cxn ang="0">
                  <a:pos x="connsiteX31-63" y="connsiteY31-64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rgbClr val="CAB8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cs typeface="+mn-ea"/>
                <a:sym typeface="+mn-lt"/>
              </a:endParaRPr>
            </a:p>
          </p:txBody>
        </p:sp>
        <p:sp>
          <p:nvSpPr>
            <p:cNvPr id="25" name="Corner Rectangle 20"/>
            <p:cNvSpPr/>
            <p:nvPr/>
          </p:nvSpPr>
          <p:spPr>
            <a:xfrm rot="10800000">
              <a:off x="7580393" y="3091894"/>
              <a:ext cx="433969" cy="925741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-1" fmla="*/ 1228565 w 1856332"/>
                <a:gd name="connsiteY0-2" fmla="*/ 3214674 h 3959924"/>
                <a:gd name="connsiteX1-3" fmla="*/ 622681 w 1856332"/>
                <a:gd name="connsiteY1-4" fmla="*/ 3214674 h 3959924"/>
                <a:gd name="connsiteX2-5" fmla="*/ 466697 w 1856332"/>
                <a:gd name="connsiteY2-6" fmla="*/ 3144149 h 3959924"/>
                <a:gd name="connsiteX3-7" fmla="*/ 8303 w 1856332"/>
                <a:gd name="connsiteY3-8" fmla="*/ 1942070 h 3959924"/>
                <a:gd name="connsiteX4-9" fmla="*/ 81139 w 1856332"/>
                <a:gd name="connsiteY4-10" fmla="*/ 1779444 h 3959924"/>
                <a:gd name="connsiteX5-11" fmla="*/ 243764 w 1856332"/>
                <a:gd name="connsiteY5-12" fmla="*/ 1852280 h 3959924"/>
                <a:gd name="connsiteX6-13" fmla="*/ 504770 w 1856332"/>
                <a:gd name="connsiteY6-14" fmla="*/ 2536736 h 3959924"/>
                <a:gd name="connsiteX7-15" fmla="*/ 555637 w 1856332"/>
                <a:gd name="connsiteY7-16" fmla="*/ 2536736 h 3959924"/>
                <a:gd name="connsiteX8-17" fmla="*/ 226299 w 1856332"/>
                <a:gd name="connsiteY8-18" fmla="*/ 1210417 h 3959924"/>
                <a:gd name="connsiteX9-19" fmla="*/ 551784 w 1856332"/>
                <a:gd name="connsiteY9-20" fmla="*/ 1210417 h 3959924"/>
                <a:gd name="connsiteX10-21" fmla="*/ 551784 w 1856332"/>
                <a:gd name="connsiteY10-22" fmla="*/ 168335 h 3959924"/>
                <a:gd name="connsiteX11-23" fmla="*/ 720119 w 1856332"/>
                <a:gd name="connsiteY11-24" fmla="*/ 0 h 3959924"/>
                <a:gd name="connsiteX12-25" fmla="*/ 888454 w 1856332"/>
                <a:gd name="connsiteY12-26" fmla="*/ 168335 h 3959924"/>
                <a:gd name="connsiteX13-27" fmla="*/ 888454 w 1856332"/>
                <a:gd name="connsiteY13-28" fmla="*/ 1210417 h 3959924"/>
                <a:gd name="connsiteX14-29" fmla="*/ 968040 w 1856332"/>
                <a:gd name="connsiteY14-30" fmla="*/ 1210417 h 3959924"/>
                <a:gd name="connsiteX15-31" fmla="*/ 968040 w 1856332"/>
                <a:gd name="connsiteY15-32" fmla="*/ 168335 h 3959924"/>
                <a:gd name="connsiteX16-33" fmla="*/ 1136375 w 1856332"/>
                <a:gd name="connsiteY16-34" fmla="*/ 0 h 3959924"/>
                <a:gd name="connsiteX17-35" fmla="*/ 1304710 w 1856332"/>
                <a:gd name="connsiteY17-36" fmla="*/ 168335 h 3959924"/>
                <a:gd name="connsiteX18-37" fmla="*/ 1304710 w 1856332"/>
                <a:gd name="connsiteY18-38" fmla="*/ 1210417 h 3959924"/>
                <a:gd name="connsiteX19-39" fmla="*/ 1631589 w 1856332"/>
                <a:gd name="connsiteY19-40" fmla="*/ 1210417 h 3959924"/>
                <a:gd name="connsiteX20-41" fmla="*/ 1302251 w 1856332"/>
                <a:gd name="connsiteY20-42" fmla="*/ 2536736 h 3959924"/>
                <a:gd name="connsiteX21-43" fmla="*/ 1351562 w 1856332"/>
                <a:gd name="connsiteY21-44" fmla="*/ 2536736 h 3959924"/>
                <a:gd name="connsiteX22-45" fmla="*/ 1612568 w 1856332"/>
                <a:gd name="connsiteY22-46" fmla="*/ 1852280 h 3959924"/>
                <a:gd name="connsiteX23-47" fmla="*/ 1775193 w 1856332"/>
                <a:gd name="connsiteY23-48" fmla="*/ 1779444 h 3959924"/>
                <a:gd name="connsiteX24-49" fmla="*/ 1848029 w 1856332"/>
                <a:gd name="connsiteY24-50" fmla="*/ 1942070 h 3959924"/>
                <a:gd name="connsiteX25-51" fmla="*/ 1389635 w 1856332"/>
                <a:gd name="connsiteY25-52" fmla="*/ 3144149 h 3959924"/>
                <a:gd name="connsiteX26-53" fmla="*/ 1344732 w 1856332"/>
                <a:gd name="connsiteY26-54" fmla="*/ 3176282 h 3959924"/>
                <a:gd name="connsiteX27-55" fmla="*/ 1228565 w 1856332"/>
                <a:gd name="connsiteY27-56" fmla="*/ 3214674 h 3959924"/>
                <a:gd name="connsiteX28-57" fmla="*/ 925623 w 1856332"/>
                <a:gd name="connsiteY28-58" fmla="*/ 3959924 h 3959924"/>
                <a:gd name="connsiteX29-59" fmla="*/ 601623 w 1856332"/>
                <a:gd name="connsiteY29-60" fmla="*/ 3635924 h 3959924"/>
                <a:gd name="connsiteX30-61" fmla="*/ 925623 w 1856332"/>
                <a:gd name="connsiteY30-62" fmla="*/ 3311924 h 3959924"/>
                <a:gd name="connsiteX31-63" fmla="*/ 1249623 w 1856332"/>
                <a:gd name="connsiteY31-64" fmla="*/ 3635924 h 3959924"/>
                <a:gd name="connsiteX32-65" fmla="*/ 925623 w 1856332"/>
                <a:gd name="connsiteY32-66" fmla="*/ 3959924 h 3959924"/>
                <a:gd name="connsiteX0-67" fmla="*/ 1228565 w 1856332"/>
                <a:gd name="connsiteY0-68" fmla="*/ 3214674 h 3959924"/>
                <a:gd name="connsiteX1-69" fmla="*/ 622681 w 1856332"/>
                <a:gd name="connsiteY1-70" fmla="*/ 3214674 h 3959924"/>
                <a:gd name="connsiteX2-71" fmla="*/ 466697 w 1856332"/>
                <a:gd name="connsiteY2-72" fmla="*/ 3144149 h 3959924"/>
                <a:gd name="connsiteX3-73" fmla="*/ 8303 w 1856332"/>
                <a:gd name="connsiteY3-74" fmla="*/ 1942070 h 3959924"/>
                <a:gd name="connsiteX4-75" fmla="*/ 81139 w 1856332"/>
                <a:gd name="connsiteY4-76" fmla="*/ 1779444 h 3959924"/>
                <a:gd name="connsiteX5-77" fmla="*/ 243764 w 1856332"/>
                <a:gd name="connsiteY5-78" fmla="*/ 1852280 h 3959924"/>
                <a:gd name="connsiteX6-79" fmla="*/ 504770 w 1856332"/>
                <a:gd name="connsiteY6-80" fmla="*/ 2536736 h 3959924"/>
                <a:gd name="connsiteX7-81" fmla="*/ 555637 w 1856332"/>
                <a:gd name="connsiteY7-82" fmla="*/ 2536736 h 3959924"/>
                <a:gd name="connsiteX8-83" fmla="*/ 226299 w 1856332"/>
                <a:gd name="connsiteY8-84" fmla="*/ 1210417 h 3959924"/>
                <a:gd name="connsiteX9-85" fmla="*/ 551784 w 1856332"/>
                <a:gd name="connsiteY9-86" fmla="*/ 1210417 h 3959924"/>
                <a:gd name="connsiteX10-87" fmla="*/ 551784 w 1856332"/>
                <a:gd name="connsiteY10-88" fmla="*/ 168335 h 3959924"/>
                <a:gd name="connsiteX11-89" fmla="*/ 720119 w 1856332"/>
                <a:gd name="connsiteY11-90" fmla="*/ 0 h 3959924"/>
                <a:gd name="connsiteX12-91" fmla="*/ 888454 w 1856332"/>
                <a:gd name="connsiteY12-92" fmla="*/ 168335 h 3959924"/>
                <a:gd name="connsiteX13-93" fmla="*/ 888454 w 1856332"/>
                <a:gd name="connsiteY13-94" fmla="*/ 1210417 h 3959924"/>
                <a:gd name="connsiteX14-95" fmla="*/ 968040 w 1856332"/>
                <a:gd name="connsiteY14-96" fmla="*/ 1210417 h 3959924"/>
                <a:gd name="connsiteX15-97" fmla="*/ 968040 w 1856332"/>
                <a:gd name="connsiteY15-98" fmla="*/ 168335 h 3959924"/>
                <a:gd name="connsiteX16-99" fmla="*/ 1136375 w 1856332"/>
                <a:gd name="connsiteY16-100" fmla="*/ 0 h 3959924"/>
                <a:gd name="connsiteX17-101" fmla="*/ 1304710 w 1856332"/>
                <a:gd name="connsiteY17-102" fmla="*/ 168335 h 3959924"/>
                <a:gd name="connsiteX18-103" fmla="*/ 1304710 w 1856332"/>
                <a:gd name="connsiteY18-104" fmla="*/ 1210417 h 3959924"/>
                <a:gd name="connsiteX19-105" fmla="*/ 1631589 w 1856332"/>
                <a:gd name="connsiteY19-106" fmla="*/ 1210417 h 3959924"/>
                <a:gd name="connsiteX20-107" fmla="*/ 1302251 w 1856332"/>
                <a:gd name="connsiteY20-108" fmla="*/ 2536736 h 3959924"/>
                <a:gd name="connsiteX21-109" fmla="*/ 1351562 w 1856332"/>
                <a:gd name="connsiteY21-110" fmla="*/ 2536736 h 3959924"/>
                <a:gd name="connsiteX22-111" fmla="*/ 1612568 w 1856332"/>
                <a:gd name="connsiteY22-112" fmla="*/ 1852280 h 3959924"/>
                <a:gd name="connsiteX23-113" fmla="*/ 1775193 w 1856332"/>
                <a:gd name="connsiteY23-114" fmla="*/ 1779444 h 3959924"/>
                <a:gd name="connsiteX24-115" fmla="*/ 1848029 w 1856332"/>
                <a:gd name="connsiteY24-116" fmla="*/ 1942070 h 3959924"/>
                <a:gd name="connsiteX25-117" fmla="*/ 1389635 w 1856332"/>
                <a:gd name="connsiteY25-118" fmla="*/ 3144149 h 3959924"/>
                <a:gd name="connsiteX26-119" fmla="*/ 1344732 w 1856332"/>
                <a:gd name="connsiteY26-120" fmla="*/ 3176282 h 3959924"/>
                <a:gd name="connsiteX27-121" fmla="*/ 1228565 w 1856332"/>
                <a:gd name="connsiteY27-122" fmla="*/ 3214674 h 3959924"/>
                <a:gd name="connsiteX28-123" fmla="*/ 925623 w 1856332"/>
                <a:gd name="connsiteY28-124" fmla="*/ 3959924 h 3959924"/>
                <a:gd name="connsiteX29-125" fmla="*/ 601623 w 1856332"/>
                <a:gd name="connsiteY29-126" fmla="*/ 3635924 h 3959924"/>
                <a:gd name="connsiteX30-127" fmla="*/ 925623 w 1856332"/>
                <a:gd name="connsiteY30-128" fmla="*/ 3311924 h 3959924"/>
                <a:gd name="connsiteX31-129" fmla="*/ 1249623 w 1856332"/>
                <a:gd name="connsiteY31-130" fmla="*/ 3635924 h 3959924"/>
                <a:gd name="connsiteX32-131" fmla="*/ 925623 w 1856332"/>
                <a:gd name="connsiteY32-132" fmla="*/ 3959924 h 3959924"/>
                <a:gd name="connsiteX0-133" fmla="*/ 1228565 w 1856332"/>
                <a:gd name="connsiteY0-134" fmla="*/ 3214674 h 3959924"/>
                <a:gd name="connsiteX1-135" fmla="*/ 622681 w 1856332"/>
                <a:gd name="connsiteY1-136" fmla="*/ 3214674 h 3959924"/>
                <a:gd name="connsiteX2-137" fmla="*/ 466697 w 1856332"/>
                <a:gd name="connsiteY2-138" fmla="*/ 3144149 h 3959924"/>
                <a:gd name="connsiteX3-139" fmla="*/ 8303 w 1856332"/>
                <a:gd name="connsiteY3-140" fmla="*/ 1942070 h 3959924"/>
                <a:gd name="connsiteX4-141" fmla="*/ 81139 w 1856332"/>
                <a:gd name="connsiteY4-142" fmla="*/ 1779444 h 3959924"/>
                <a:gd name="connsiteX5-143" fmla="*/ 243764 w 1856332"/>
                <a:gd name="connsiteY5-144" fmla="*/ 1852280 h 3959924"/>
                <a:gd name="connsiteX6-145" fmla="*/ 504770 w 1856332"/>
                <a:gd name="connsiteY6-146" fmla="*/ 2536736 h 3959924"/>
                <a:gd name="connsiteX7-147" fmla="*/ 555637 w 1856332"/>
                <a:gd name="connsiteY7-148" fmla="*/ 2536736 h 3959924"/>
                <a:gd name="connsiteX8-149" fmla="*/ 226299 w 1856332"/>
                <a:gd name="connsiteY8-150" fmla="*/ 1210417 h 3959924"/>
                <a:gd name="connsiteX9-151" fmla="*/ 551784 w 1856332"/>
                <a:gd name="connsiteY9-152" fmla="*/ 1210417 h 3959924"/>
                <a:gd name="connsiteX10-153" fmla="*/ 551784 w 1856332"/>
                <a:gd name="connsiteY10-154" fmla="*/ 168335 h 3959924"/>
                <a:gd name="connsiteX11-155" fmla="*/ 720119 w 1856332"/>
                <a:gd name="connsiteY11-156" fmla="*/ 0 h 3959924"/>
                <a:gd name="connsiteX12-157" fmla="*/ 888454 w 1856332"/>
                <a:gd name="connsiteY12-158" fmla="*/ 168335 h 3959924"/>
                <a:gd name="connsiteX13-159" fmla="*/ 888454 w 1856332"/>
                <a:gd name="connsiteY13-160" fmla="*/ 1210417 h 3959924"/>
                <a:gd name="connsiteX14-161" fmla="*/ 968040 w 1856332"/>
                <a:gd name="connsiteY14-162" fmla="*/ 1210417 h 3959924"/>
                <a:gd name="connsiteX15-163" fmla="*/ 968040 w 1856332"/>
                <a:gd name="connsiteY15-164" fmla="*/ 168335 h 3959924"/>
                <a:gd name="connsiteX16-165" fmla="*/ 1136375 w 1856332"/>
                <a:gd name="connsiteY16-166" fmla="*/ 0 h 3959924"/>
                <a:gd name="connsiteX17-167" fmla="*/ 1304710 w 1856332"/>
                <a:gd name="connsiteY17-168" fmla="*/ 168335 h 3959924"/>
                <a:gd name="connsiteX18-169" fmla="*/ 1304710 w 1856332"/>
                <a:gd name="connsiteY18-170" fmla="*/ 1210417 h 3959924"/>
                <a:gd name="connsiteX19-171" fmla="*/ 1631589 w 1856332"/>
                <a:gd name="connsiteY19-172" fmla="*/ 1210417 h 3959924"/>
                <a:gd name="connsiteX20-173" fmla="*/ 1302251 w 1856332"/>
                <a:gd name="connsiteY20-174" fmla="*/ 2536736 h 3959924"/>
                <a:gd name="connsiteX21-175" fmla="*/ 1351562 w 1856332"/>
                <a:gd name="connsiteY21-176" fmla="*/ 2536736 h 3959924"/>
                <a:gd name="connsiteX22-177" fmla="*/ 1612568 w 1856332"/>
                <a:gd name="connsiteY22-178" fmla="*/ 1852280 h 3959924"/>
                <a:gd name="connsiteX23-179" fmla="*/ 1775193 w 1856332"/>
                <a:gd name="connsiteY23-180" fmla="*/ 1779444 h 3959924"/>
                <a:gd name="connsiteX24-181" fmla="*/ 1848029 w 1856332"/>
                <a:gd name="connsiteY24-182" fmla="*/ 1942070 h 3959924"/>
                <a:gd name="connsiteX25-183" fmla="*/ 1389635 w 1856332"/>
                <a:gd name="connsiteY25-184" fmla="*/ 3144149 h 3959924"/>
                <a:gd name="connsiteX26-185" fmla="*/ 1228565 w 1856332"/>
                <a:gd name="connsiteY26-186" fmla="*/ 3214674 h 3959924"/>
                <a:gd name="connsiteX27-187" fmla="*/ 925623 w 1856332"/>
                <a:gd name="connsiteY27-188" fmla="*/ 3959924 h 3959924"/>
                <a:gd name="connsiteX28-189" fmla="*/ 601623 w 1856332"/>
                <a:gd name="connsiteY28-190" fmla="*/ 3635924 h 3959924"/>
                <a:gd name="connsiteX29-191" fmla="*/ 925623 w 1856332"/>
                <a:gd name="connsiteY29-192" fmla="*/ 3311924 h 3959924"/>
                <a:gd name="connsiteX30-193" fmla="*/ 1249623 w 1856332"/>
                <a:gd name="connsiteY30-194" fmla="*/ 3635924 h 3959924"/>
                <a:gd name="connsiteX31-195" fmla="*/ 925623 w 1856332"/>
                <a:gd name="connsiteY31-196" fmla="*/ 3959924 h 3959924"/>
                <a:gd name="connsiteX0-197" fmla="*/ 1228565 w 1856332"/>
                <a:gd name="connsiteY0-198" fmla="*/ 3214674 h 3959924"/>
                <a:gd name="connsiteX1-199" fmla="*/ 622681 w 1856332"/>
                <a:gd name="connsiteY1-200" fmla="*/ 3214674 h 3959924"/>
                <a:gd name="connsiteX2-201" fmla="*/ 466697 w 1856332"/>
                <a:gd name="connsiteY2-202" fmla="*/ 3144149 h 3959924"/>
                <a:gd name="connsiteX3-203" fmla="*/ 8303 w 1856332"/>
                <a:gd name="connsiteY3-204" fmla="*/ 1942070 h 3959924"/>
                <a:gd name="connsiteX4-205" fmla="*/ 81139 w 1856332"/>
                <a:gd name="connsiteY4-206" fmla="*/ 1779444 h 3959924"/>
                <a:gd name="connsiteX5-207" fmla="*/ 243764 w 1856332"/>
                <a:gd name="connsiteY5-208" fmla="*/ 1852280 h 3959924"/>
                <a:gd name="connsiteX6-209" fmla="*/ 504770 w 1856332"/>
                <a:gd name="connsiteY6-210" fmla="*/ 2536736 h 3959924"/>
                <a:gd name="connsiteX7-211" fmla="*/ 555637 w 1856332"/>
                <a:gd name="connsiteY7-212" fmla="*/ 2536736 h 3959924"/>
                <a:gd name="connsiteX8-213" fmla="*/ 226299 w 1856332"/>
                <a:gd name="connsiteY8-214" fmla="*/ 1210417 h 3959924"/>
                <a:gd name="connsiteX9-215" fmla="*/ 551784 w 1856332"/>
                <a:gd name="connsiteY9-216" fmla="*/ 1210417 h 3959924"/>
                <a:gd name="connsiteX10-217" fmla="*/ 551784 w 1856332"/>
                <a:gd name="connsiteY10-218" fmla="*/ 168335 h 3959924"/>
                <a:gd name="connsiteX11-219" fmla="*/ 720119 w 1856332"/>
                <a:gd name="connsiteY11-220" fmla="*/ 0 h 3959924"/>
                <a:gd name="connsiteX12-221" fmla="*/ 888454 w 1856332"/>
                <a:gd name="connsiteY12-222" fmla="*/ 168335 h 3959924"/>
                <a:gd name="connsiteX13-223" fmla="*/ 888454 w 1856332"/>
                <a:gd name="connsiteY13-224" fmla="*/ 1210417 h 3959924"/>
                <a:gd name="connsiteX14-225" fmla="*/ 968040 w 1856332"/>
                <a:gd name="connsiteY14-226" fmla="*/ 1210417 h 3959924"/>
                <a:gd name="connsiteX15-227" fmla="*/ 968040 w 1856332"/>
                <a:gd name="connsiteY15-228" fmla="*/ 168335 h 3959924"/>
                <a:gd name="connsiteX16-229" fmla="*/ 1136375 w 1856332"/>
                <a:gd name="connsiteY16-230" fmla="*/ 0 h 3959924"/>
                <a:gd name="connsiteX17-231" fmla="*/ 1304710 w 1856332"/>
                <a:gd name="connsiteY17-232" fmla="*/ 168335 h 3959924"/>
                <a:gd name="connsiteX18-233" fmla="*/ 1304710 w 1856332"/>
                <a:gd name="connsiteY18-234" fmla="*/ 1210417 h 3959924"/>
                <a:gd name="connsiteX19-235" fmla="*/ 1631589 w 1856332"/>
                <a:gd name="connsiteY19-236" fmla="*/ 1210417 h 3959924"/>
                <a:gd name="connsiteX20-237" fmla="*/ 1302251 w 1856332"/>
                <a:gd name="connsiteY20-238" fmla="*/ 2536736 h 3959924"/>
                <a:gd name="connsiteX21-239" fmla="*/ 1351562 w 1856332"/>
                <a:gd name="connsiteY21-240" fmla="*/ 2536736 h 3959924"/>
                <a:gd name="connsiteX22-241" fmla="*/ 1612568 w 1856332"/>
                <a:gd name="connsiteY22-242" fmla="*/ 1852280 h 3959924"/>
                <a:gd name="connsiteX23-243" fmla="*/ 1775193 w 1856332"/>
                <a:gd name="connsiteY23-244" fmla="*/ 1779444 h 3959924"/>
                <a:gd name="connsiteX24-245" fmla="*/ 1848029 w 1856332"/>
                <a:gd name="connsiteY24-246" fmla="*/ 1942070 h 3959924"/>
                <a:gd name="connsiteX25-247" fmla="*/ 1389635 w 1856332"/>
                <a:gd name="connsiteY25-248" fmla="*/ 3144149 h 3959924"/>
                <a:gd name="connsiteX26-249" fmla="*/ 1228565 w 1856332"/>
                <a:gd name="connsiteY26-250" fmla="*/ 3214674 h 3959924"/>
                <a:gd name="connsiteX27-251" fmla="*/ 925623 w 1856332"/>
                <a:gd name="connsiteY27-252" fmla="*/ 3959924 h 3959924"/>
                <a:gd name="connsiteX28-253" fmla="*/ 601623 w 1856332"/>
                <a:gd name="connsiteY28-254" fmla="*/ 3635924 h 3959924"/>
                <a:gd name="connsiteX29-255" fmla="*/ 925623 w 1856332"/>
                <a:gd name="connsiteY29-256" fmla="*/ 3311924 h 3959924"/>
                <a:gd name="connsiteX30-257" fmla="*/ 1249623 w 1856332"/>
                <a:gd name="connsiteY30-258" fmla="*/ 3635924 h 3959924"/>
                <a:gd name="connsiteX31-259" fmla="*/ 925623 w 1856332"/>
                <a:gd name="connsiteY31-260" fmla="*/ 3959924 h 3959924"/>
                <a:gd name="connsiteX0-261" fmla="*/ 1228565 w 1856332"/>
                <a:gd name="connsiteY0-262" fmla="*/ 3214674 h 3959924"/>
                <a:gd name="connsiteX1-263" fmla="*/ 622681 w 1856332"/>
                <a:gd name="connsiteY1-264" fmla="*/ 3214674 h 3959924"/>
                <a:gd name="connsiteX2-265" fmla="*/ 466697 w 1856332"/>
                <a:gd name="connsiteY2-266" fmla="*/ 3144149 h 3959924"/>
                <a:gd name="connsiteX3-267" fmla="*/ 8303 w 1856332"/>
                <a:gd name="connsiteY3-268" fmla="*/ 1942070 h 3959924"/>
                <a:gd name="connsiteX4-269" fmla="*/ 81139 w 1856332"/>
                <a:gd name="connsiteY4-270" fmla="*/ 1779444 h 3959924"/>
                <a:gd name="connsiteX5-271" fmla="*/ 243764 w 1856332"/>
                <a:gd name="connsiteY5-272" fmla="*/ 1852280 h 3959924"/>
                <a:gd name="connsiteX6-273" fmla="*/ 504770 w 1856332"/>
                <a:gd name="connsiteY6-274" fmla="*/ 2536736 h 3959924"/>
                <a:gd name="connsiteX7-275" fmla="*/ 555637 w 1856332"/>
                <a:gd name="connsiteY7-276" fmla="*/ 2536736 h 3959924"/>
                <a:gd name="connsiteX8-277" fmla="*/ 226299 w 1856332"/>
                <a:gd name="connsiteY8-278" fmla="*/ 1210417 h 3959924"/>
                <a:gd name="connsiteX9-279" fmla="*/ 551784 w 1856332"/>
                <a:gd name="connsiteY9-280" fmla="*/ 1210417 h 3959924"/>
                <a:gd name="connsiteX10-281" fmla="*/ 551784 w 1856332"/>
                <a:gd name="connsiteY10-282" fmla="*/ 168335 h 3959924"/>
                <a:gd name="connsiteX11-283" fmla="*/ 720119 w 1856332"/>
                <a:gd name="connsiteY11-284" fmla="*/ 0 h 3959924"/>
                <a:gd name="connsiteX12-285" fmla="*/ 888454 w 1856332"/>
                <a:gd name="connsiteY12-286" fmla="*/ 168335 h 3959924"/>
                <a:gd name="connsiteX13-287" fmla="*/ 888454 w 1856332"/>
                <a:gd name="connsiteY13-288" fmla="*/ 1210417 h 3959924"/>
                <a:gd name="connsiteX14-289" fmla="*/ 968040 w 1856332"/>
                <a:gd name="connsiteY14-290" fmla="*/ 1210417 h 3959924"/>
                <a:gd name="connsiteX15-291" fmla="*/ 968040 w 1856332"/>
                <a:gd name="connsiteY15-292" fmla="*/ 168335 h 3959924"/>
                <a:gd name="connsiteX16-293" fmla="*/ 1136375 w 1856332"/>
                <a:gd name="connsiteY16-294" fmla="*/ 0 h 3959924"/>
                <a:gd name="connsiteX17-295" fmla="*/ 1304710 w 1856332"/>
                <a:gd name="connsiteY17-296" fmla="*/ 168335 h 3959924"/>
                <a:gd name="connsiteX18-297" fmla="*/ 1304710 w 1856332"/>
                <a:gd name="connsiteY18-298" fmla="*/ 1210417 h 3959924"/>
                <a:gd name="connsiteX19-299" fmla="*/ 1631589 w 1856332"/>
                <a:gd name="connsiteY19-300" fmla="*/ 1210417 h 3959924"/>
                <a:gd name="connsiteX20-301" fmla="*/ 1302251 w 1856332"/>
                <a:gd name="connsiteY20-302" fmla="*/ 2536736 h 3959924"/>
                <a:gd name="connsiteX21-303" fmla="*/ 1351562 w 1856332"/>
                <a:gd name="connsiteY21-304" fmla="*/ 2536736 h 3959924"/>
                <a:gd name="connsiteX22-305" fmla="*/ 1612568 w 1856332"/>
                <a:gd name="connsiteY22-306" fmla="*/ 1852280 h 3959924"/>
                <a:gd name="connsiteX23-307" fmla="*/ 1775193 w 1856332"/>
                <a:gd name="connsiteY23-308" fmla="*/ 1779444 h 3959924"/>
                <a:gd name="connsiteX24-309" fmla="*/ 1848029 w 1856332"/>
                <a:gd name="connsiteY24-310" fmla="*/ 1942070 h 3959924"/>
                <a:gd name="connsiteX25-311" fmla="*/ 1389635 w 1856332"/>
                <a:gd name="connsiteY25-312" fmla="*/ 3144149 h 3959924"/>
                <a:gd name="connsiteX26-313" fmla="*/ 1228565 w 1856332"/>
                <a:gd name="connsiteY26-314" fmla="*/ 3214674 h 3959924"/>
                <a:gd name="connsiteX27-315" fmla="*/ 925623 w 1856332"/>
                <a:gd name="connsiteY27-316" fmla="*/ 3959924 h 3959924"/>
                <a:gd name="connsiteX28-317" fmla="*/ 601623 w 1856332"/>
                <a:gd name="connsiteY28-318" fmla="*/ 3635924 h 3959924"/>
                <a:gd name="connsiteX29-319" fmla="*/ 925623 w 1856332"/>
                <a:gd name="connsiteY29-320" fmla="*/ 3311924 h 3959924"/>
                <a:gd name="connsiteX30-321" fmla="*/ 1249623 w 1856332"/>
                <a:gd name="connsiteY30-322" fmla="*/ 3635924 h 3959924"/>
                <a:gd name="connsiteX31-323" fmla="*/ 925623 w 1856332"/>
                <a:gd name="connsiteY31-324" fmla="*/ 3959924 h 395992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  <a:cxn ang="0">
                  <a:pos x="connsiteX21-43" y="connsiteY21-44"/>
                </a:cxn>
                <a:cxn ang="0">
                  <a:pos x="connsiteX22-45" y="connsiteY22-46"/>
                </a:cxn>
                <a:cxn ang="0">
                  <a:pos x="connsiteX23-47" y="connsiteY23-48"/>
                </a:cxn>
                <a:cxn ang="0">
                  <a:pos x="connsiteX24-49" y="connsiteY24-50"/>
                </a:cxn>
                <a:cxn ang="0">
                  <a:pos x="connsiteX25-51" y="connsiteY25-52"/>
                </a:cxn>
                <a:cxn ang="0">
                  <a:pos x="connsiteX26-53" y="connsiteY26-54"/>
                </a:cxn>
                <a:cxn ang="0">
                  <a:pos x="connsiteX27-55" y="connsiteY27-56"/>
                </a:cxn>
                <a:cxn ang="0">
                  <a:pos x="connsiteX28-57" y="connsiteY28-58"/>
                </a:cxn>
                <a:cxn ang="0">
                  <a:pos x="connsiteX29-59" y="connsiteY29-60"/>
                </a:cxn>
                <a:cxn ang="0">
                  <a:pos x="connsiteX30-61" y="connsiteY30-62"/>
                </a:cxn>
                <a:cxn ang="0">
                  <a:pos x="connsiteX31-63" y="connsiteY31-64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rgbClr val="CAB8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cs typeface="+mn-ea"/>
                <a:sym typeface="+mn-lt"/>
              </a:endParaRPr>
            </a:p>
          </p:txBody>
        </p:sp>
        <p:sp>
          <p:nvSpPr>
            <p:cNvPr id="26" name="Corner Rectangle 20"/>
            <p:cNvSpPr/>
            <p:nvPr/>
          </p:nvSpPr>
          <p:spPr>
            <a:xfrm rot="10800000">
              <a:off x="8037457" y="3091894"/>
              <a:ext cx="433969" cy="925741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-1" fmla="*/ 1228565 w 1856332"/>
                <a:gd name="connsiteY0-2" fmla="*/ 3214674 h 3959924"/>
                <a:gd name="connsiteX1-3" fmla="*/ 622681 w 1856332"/>
                <a:gd name="connsiteY1-4" fmla="*/ 3214674 h 3959924"/>
                <a:gd name="connsiteX2-5" fmla="*/ 466697 w 1856332"/>
                <a:gd name="connsiteY2-6" fmla="*/ 3144149 h 3959924"/>
                <a:gd name="connsiteX3-7" fmla="*/ 8303 w 1856332"/>
                <a:gd name="connsiteY3-8" fmla="*/ 1942070 h 3959924"/>
                <a:gd name="connsiteX4-9" fmla="*/ 81139 w 1856332"/>
                <a:gd name="connsiteY4-10" fmla="*/ 1779444 h 3959924"/>
                <a:gd name="connsiteX5-11" fmla="*/ 243764 w 1856332"/>
                <a:gd name="connsiteY5-12" fmla="*/ 1852280 h 3959924"/>
                <a:gd name="connsiteX6-13" fmla="*/ 504770 w 1856332"/>
                <a:gd name="connsiteY6-14" fmla="*/ 2536736 h 3959924"/>
                <a:gd name="connsiteX7-15" fmla="*/ 555637 w 1856332"/>
                <a:gd name="connsiteY7-16" fmla="*/ 2536736 h 3959924"/>
                <a:gd name="connsiteX8-17" fmla="*/ 226299 w 1856332"/>
                <a:gd name="connsiteY8-18" fmla="*/ 1210417 h 3959924"/>
                <a:gd name="connsiteX9-19" fmla="*/ 551784 w 1856332"/>
                <a:gd name="connsiteY9-20" fmla="*/ 1210417 h 3959924"/>
                <a:gd name="connsiteX10-21" fmla="*/ 551784 w 1856332"/>
                <a:gd name="connsiteY10-22" fmla="*/ 168335 h 3959924"/>
                <a:gd name="connsiteX11-23" fmla="*/ 720119 w 1856332"/>
                <a:gd name="connsiteY11-24" fmla="*/ 0 h 3959924"/>
                <a:gd name="connsiteX12-25" fmla="*/ 888454 w 1856332"/>
                <a:gd name="connsiteY12-26" fmla="*/ 168335 h 3959924"/>
                <a:gd name="connsiteX13-27" fmla="*/ 888454 w 1856332"/>
                <a:gd name="connsiteY13-28" fmla="*/ 1210417 h 3959924"/>
                <a:gd name="connsiteX14-29" fmla="*/ 968040 w 1856332"/>
                <a:gd name="connsiteY14-30" fmla="*/ 1210417 h 3959924"/>
                <a:gd name="connsiteX15-31" fmla="*/ 968040 w 1856332"/>
                <a:gd name="connsiteY15-32" fmla="*/ 168335 h 3959924"/>
                <a:gd name="connsiteX16-33" fmla="*/ 1136375 w 1856332"/>
                <a:gd name="connsiteY16-34" fmla="*/ 0 h 3959924"/>
                <a:gd name="connsiteX17-35" fmla="*/ 1304710 w 1856332"/>
                <a:gd name="connsiteY17-36" fmla="*/ 168335 h 3959924"/>
                <a:gd name="connsiteX18-37" fmla="*/ 1304710 w 1856332"/>
                <a:gd name="connsiteY18-38" fmla="*/ 1210417 h 3959924"/>
                <a:gd name="connsiteX19-39" fmla="*/ 1631589 w 1856332"/>
                <a:gd name="connsiteY19-40" fmla="*/ 1210417 h 3959924"/>
                <a:gd name="connsiteX20-41" fmla="*/ 1302251 w 1856332"/>
                <a:gd name="connsiteY20-42" fmla="*/ 2536736 h 3959924"/>
                <a:gd name="connsiteX21-43" fmla="*/ 1351562 w 1856332"/>
                <a:gd name="connsiteY21-44" fmla="*/ 2536736 h 3959924"/>
                <a:gd name="connsiteX22-45" fmla="*/ 1612568 w 1856332"/>
                <a:gd name="connsiteY22-46" fmla="*/ 1852280 h 3959924"/>
                <a:gd name="connsiteX23-47" fmla="*/ 1775193 w 1856332"/>
                <a:gd name="connsiteY23-48" fmla="*/ 1779444 h 3959924"/>
                <a:gd name="connsiteX24-49" fmla="*/ 1848029 w 1856332"/>
                <a:gd name="connsiteY24-50" fmla="*/ 1942070 h 3959924"/>
                <a:gd name="connsiteX25-51" fmla="*/ 1389635 w 1856332"/>
                <a:gd name="connsiteY25-52" fmla="*/ 3144149 h 3959924"/>
                <a:gd name="connsiteX26-53" fmla="*/ 1344732 w 1856332"/>
                <a:gd name="connsiteY26-54" fmla="*/ 3176282 h 3959924"/>
                <a:gd name="connsiteX27-55" fmla="*/ 1228565 w 1856332"/>
                <a:gd name="connsiteY27-56" fmla="*/ 3214674 h 3959924"/>
                <a:gd name="connsiteX28-57" fmla="*/ 925623 w 1856332"/>
                <a:gd name="connsiteY28-58" fmla="*/ 3959924 h 3959924"/>
                <a:gd name="connsiteX29-59" fmla="*/ 601623 w 1856332"/>
                <a:gd name="connsiteY29-60" fmla="*/ 3635924 h 3959924"/>
                <a:gd name="connsiteX30-61" fmla="*/ 925623 w 1856332"/>
                <a:gd name="connsiteY30-62" fmla="*/ 3311924 h 3959924"/>
                <a:gd name="connsiteX31-63" fmla="*/ 1249623 w 1856332"/>
                <a:gd name="connsiteY31-64" fmla="*/ 3635924 h 3959924"/>
                <a:gd name="connsiteX32-65" fmla="*/ 925623 w 1856332"/>
                <a:gd name="connsiteY32-66" fmla="*/ 3959924 h 3959924"/>
                <a:gd name="connsiteX0-67" fmla="*/ 1228565 w 1856332"/>
                <a:gd name="connsiteY0-68" fmla="*/ 3214674 h 3959924"/>
                <a:gd name="connsiteX1-69" fmla="*/ 622681 w 1856332"/>
                <a:gd name="connsiteY1-70" fmla="*/ 3214674 h 3959924"/>
                <a:gd name="connsiteX2-71" fmla="*/ 466697 w 1856332"/>
                <a:gd name="connsiteY2-72" fmla="*/ 3144149 h 3959924"/>
                <a:gd name="connsiteX3-73" fmla="*/ 8303 w 1856332"/>
                <a:gd name="connsiteY3-74" fmla="*/ 1942070 h 3959924"/>
                <a:gd name="connsiteX4-75" fmla="*/ 81139 w 1856332"/>
                <a:gd name="connsiteY4-76" fmla="*/ 1779444 h 3959924"/>
                <a:gd name="connsiteX5-77" fmla="*/ 243764 w 1856332"/>
                <a:gd name="connsiteY5-78" fmla="*/ 1852280 h 3959924"/>
                <a:gd name="connsiteX6-79" fmla="*/ 504770 w 1856332"/>
                <a:gd name="connsiteY6-80" fmla="*/ 2536736 h 3959924"/>
                <a:gd name="connsiteX7-81" fmla="*/ 555637 w 1856332"/>
                <a:gd name="connsiteY7-82" fmla="*/ 2536736 h 3959924"/>
                <a:gd name="connsiteX8-83" fmla="*/ 226299 w 1856332"/>
                <a:gd name="connsiteY8-84" fmla="*/ 1210417 h 3959924"/>
                <a:gd name="connsiteX9-85" fmla="*/ 551784 w 1856332"/>
                <a:gd name="connsiteY9-86" fmla="*/ 1210417 h 3959924"/>
                <a:gd name="connsiteX10-87" fmla="*/ 551784 w 1856332"/>
                <a:gd name="connsiteY10-88" fmla="*/ 168335 h 3959924"/>
                <a:gd name="connsiteX11-89" fmla="*/ 720119 w 1856332"/>
                <a:gd name="connsiteY11-90" fmla="*/ 0 h 3959924"/>
                <a:gd name="connsiteX12-91" fmla="*/ 888454 w 1856332"/>
                <a:gd name="connsiteY12-92" fmla="*/ 168335 h 3959924"/>
                <a:gd name="connsiteX13-93" fmla="*/ 888454 w 1856332"/>
                <a:gd name="connsiteY13-94" fmla="*/ 1210417 h 3959924"/>
                <a:gd name="connsiteX14-95" fmla="*/ 968040 w 1856332"/>
                <a:gd name="connsiteY14-96" fmla="*/ 1210417 h 3959924"/>
                <a:gd name="connsiteX15-97" fmla="*/ 968040 w 1856332"/>
                <a:gd name="connsiteY15-98" fmla="*/ 168335 h 3959924"/>
                <a:gd name="connsiteX16-99" fmla="*/ 1136375 w 1856332"/>
                <a:gd name="connsiteY16-100" fmla="*/ 0 h 3959924"/>
                <a:gd name="connsiteX17-101" fmla="*/ 1304710 w 1856332"/>
                <a:gd name="connsiteY17-102" fmla="*/ 168335 h 3959924"/>
                <a:gd name="connsiteX18-103" fmla="*/ 1304710 w 1856332"/>
                <a:gd name="connsiteY18-104" fmla="*/ 1210417 h 3959924"/>
                <a:gd name="connsiteX19-105" fmla="*/ 1631589 w 1856332"/>
                <a:gd name="connsiteY19-106" fmla="*/ 1210417 h 3959924"/>
                <a:gd name="connsiteX20-107" fmla="*/ 1302251 w 1856332"/>
                <a:gd name="connsiteY20-108" fmla="*/ 2536736 h 3959924"/>
                <a:gd name="connsiteX21-109" fmla="*/ 1351562 w 1856332"/>
                <a:gd name="connsiteY21-110" fmla="*/ 2536736 h 3959924"/>
                <a:gd name="connsiteX22-111" fmla="*/ 1612568 w 1856332"/>
                <a:gd name="connsiteY22-112" fmla="*/ 1852280 h 3959924"/>
                <a:gd name="connsiteX23-113" fmla="*/ 1775193 w 1856332"/>
                <a:gd name="connsiteY23-114" fmla="*/ 1779444 h 3959924"/>
                <a:gd name="connsiteX24-115" fmla="*/ 1848029 w 1856332"/>
                <a:gd name="connsiteY24-116" fmla="*/ 1942070 h 3959924"/>
                <a:gd name="connsiteX25-117" fmla="*/ 1389635 w 1856332"/>
                <a:gd name="connsiteY25-118" fmla="*/ 3144149 h 3959924"/>
                <a:gd name="connsiteX26-119" fmla="*/ 1344732 w 1856332"/>
                <a:gd name="connsiteY26-120" fmla="*/ 3176282 h 3959924"/>
                <a:gd name="connsiteX27-121" fmla="*/ 1228565 w 1856332"/>
                <a:gd name="connsiteY27-122" fmla="*/ 3214674 h 3959924"/>
                <a:gd name="connsiteX28-123" fmla="*/ 925623 w 1856332"/>
                <a:gd name="connsiteY28-124" fmla="*/ 3959924 h 3959924"/>
                <a:gd name="connsiteX29-125" fmla="*/ 601623 w 1856332"/>
                <a:gd name="connsiteY29-126" fmla="*/ 3635924 h 3959924"/>
                <a:gd name="connsiteX30-127" fmla="*/ 925623 w 1856332"/>
                <a:gd name="connsiteY30-128" fmla="*/ 3311924 h 3959924"/>
                <a:gd name="connsiteX31-129" fmla="*/ 1249623 w 1856332"/>
                <a:gd name="connsiteY31-130" fmla="*/ 3635924 h 3959924"/>
                <a:gd name="connsiteX32-131" fmla="*/ 925623 w 1856332"/>
                <a:gd name="connsiteY32-132" fmla="*/ 3959924 h 3959924"/>
                <a:gd name="connsiteX0-133" fmla="*/ 1228565 w 1856332"/>
                <a:gd name="connsiteY0-134" fmla="*/ 3214674 h 3959924"/>
                <a:gd name="connsiteX1-135" fmla="*/ 622681 w 1856332"/>
                <a:gd name="connsiteY1-136" fmla="*/ 3214674 h 3959924"/>
                <a:gd name="connsiteX2-137" fmla="*/ 466697 w 1856332"/>
                <a:gd name="connsiteY2-138" fmla="*/ 3144149 h 3959924"/>
                <a:gd name="connsiteX3-139" fmla="*/ 8303 w 1856332"/>
                <a:gd name="connsiteY3-140" fmla="*/ 1942070 h 3959924"/>
                <a:gd name="connsiteX4-141" fmla="*/ 81139 w 1856332"/>
                <a:gd name="connsiteY4-142" fmla="*/ 1779444 h 3959924"/>
                <a:gd name="connsiteX5-143" fmla="*/ 243764 w 1856332"/>
                <a:gd name="connsiteY5-144" fmla="*/ 1852280 h 3959924"/>
                <a:gd name="connsiteX6-145" fmla="*/ 504770 w 1856332"/>
                <a:gd name="connsiteY6-146" fmla="*/ 2536736 h 3959924"/>
                <a:gd name="connsiteX7-147" fmla="*/ 555637 w 1856332"/>
                <a:gd name="connsiteY7-148" fmla="*/ 2536736 h 3959924"/>
                <a:gd name="connsiteX8-149" fmla="*/ 226299 w 1856332"/>
                <a:gd name="connsiteY8-150" fmla="*/ 1210417 h 3959924"/>
                <a:gd name="connsiteX9-151" fmla="*/ 551784 w 1856332"/>
                <a:gd name="connsiteY9-152" fmla="*/ 1210417 h 3959924"/>
                <a:gd name="connsiteX10-153" fmla="*/ 551784 w 1856332"/>
                <a:gd name="connsiteY10-154" fmla="*/ 168335 h 3959924"/>
                <a:gd name="connsiteX11-155" fmla="*/ 720119 w 1856332"/>
                <a:gd name="connsiteY11-156" fmla="*/ 0 h 3959924"/>
                <a:gd name="connsiteX12-157" fmla="*/ 888454 w 1856332"/>
                <a:gd name="connsiteY12-158" fmla="*/ 168335 h 3959924"/>
                <a:gd name="connsiteX13-159" fmla="*/ 888454 w 1856332"/>
                <a:gd name="connsiteY13-160" fmla="*/ 1210417 h 3959924"/>
                <a:gd name="connsiteX14-161" fmla="*/ 968040 w 1856332"/>
                <a:gd name="connsiteY14-162" fmla="*/ 1210417 h 3959924"/>
                <a:gd name="connsiteX15-163" fmla="*/ 968040 w 1856332"/>
                <a:gd name="connsiteY15-164" fmla="*/ 168335 h 3959924"/>
                <a:gd name="connsiteX16-165" fmla="*/ 1136375 w 1856332"/>
                <a:gd name="connsiteY16-166" fmla="*/ 0 h 3959924"/>
                <a:gd name="connsiteX17-167" fmla="*/ 1304710 w 1856332"/>
                <a:gd name="connsiteY17-168" fmla="*/ 168335 h 3959924"/>
                <a:gd name="connsiteX18-169" fmla="*/ 1304710 w 1856332"/>
                <a:gd name="connsiteY18-170" fmla="*/ 1210417 h 3959924"/>
                <a:gd name="connsiteX19-171" fmla="*/ 1631589 w 1856332"/>
                <a:gd name="connsiteY19-172" fmla="*/ 1210417 h 3959924"/>
                <a:gd name="connsiteX20-173" fmla="*/ 1302251 w 1856332"/>
                <a:gd name="connsiteY20-174" fmla="*/ 2536736 h 3959924"/>
                <a:gd name="connsiteX21-175" fmla="*/ 1351562 w 1856332"/>
                <a:gd name="connsiteY21-176" fmla="*/ 2536736 h 3959924"/>
                <a:gd name="connsiteX22-177" fmla="*/ 1612568 w 1856332"/>
                <a:gd name="connsiteY22-178" fmla="*/ 1852280 h 3959924"/>
                <a:gd name="connsiteX23-179" fmla="*/ 1775193 w 1856332"/>
                <a:gd name="connsiteY23-180" fmla="*/ 1779444 h 3959924"/>
                <a:gd name="connsiteX24-181" fmla="*/ 1848029 w 1856332"/>
                <a:gd name="connsiteY24-182" fmla="*/ 1942070 h 3959924"/>
                <a:gd name="connsiteX25-183" fmla="*/ 1389635 w 1856332"/>
                <a:gd name="connsiteY25-184" fmla="*/ 3144149 h 3959924"/>
                <a:gd name="connsiteX26-185" fmla="*/ 1228565 w 1856332"/>
                <a:gd name="connsiteY26-186" fmla="*/ 3214674 h 3959924"/>
                <a:gd name="connsiteX27-187" fmla="*/ 925623 w 1856332"/>
                <a:gd name="connsiteY27-188" fmla="*/ 3959924 h 3959924"/>
                <a:gd name="connsiteX28-189" fmla="*/ 601623 w 1856332"/>
                <a:gd name="connsiteY28-190" fmla="*/ 3635924 h 3959924"/>
                <a:gd name="connsiteX29-191" fmla="*/ 925623 w 1856332"/>
                <a:gd name="connsiteY29-192" fmla="*/ 3311924 h 3959924"/>
                <a:gd name="connsiteX30-193" fmla="*/ 1249623 w 1856332"/>
                <a:gd name="connsiteY30-194" fmla="*/ 3635924 h 3959924"/>
                <a:gd name="connsiteX31-195" fmla="*/ 925623 w 1856332"/>
                <a:gd name="connsiteY31-196" fmla="*/ 3959924 h 3959924"/>
                <a:gd name="connsiteX0-197" fmla="*/ 1228565 w 1856332"/>
                <a:gd name="connsiteY0-198" fmla="*/ 3214674 h 3959924"/>
                <a:gd name="connsiteX1-199" fmla="*/ 622681 w 1856332"/>
                <a:gd name="connsiteY1-200" fmla="*/ 3214674 h 3959924"/>
                <a:gd name="connsiteX2-201" fmla="*/ 466697 w 1856332"/>
                <a:gd name="connsiteY2-202" fmla="*/ 3144149 h 3959924"/>
                <a:gd name="connsiteX3-203" fmla="*/ 8303 w 1856332"/>
                <a:gd name="connsiteY3-204" fmla="*/ 1942070 h 3959924"/>
                <a:gd name="connsiteX4-205" fmla="*/ 81139 w 1856332"/>
                <a:gd name="connsiteY4-206" fmla="*/ 1779444 h 3959924"/>
                <a:gd name="connsiteX5-207" fmla="*/ 243764 w 1856332"/>
                <a:gd name="connsiteY5-208" fmla="*/ 1852280 h 3959924"/>
                <a:gd name="connsiteX6-209" fmla="*/ 504770 w 1856332"/>
                <a:gd name="connsiteY6-210" fmla="*/ 2536736 h 3959924"/>
                <a:gd name="connsiteX7-211" fmla="*/ 555637 w 1856332"/>
                <a:gd name="connsiteY7-212" fmla="*/ 2536736 h 3959924"/>
                <a:gd name="connsiteX8-213" fmla="*/ 226299 w 1856332"/>
                <a:gd name="connsiteY8-214" fmla="*/ 1210417 h 3959924"/>
                <a:gd name="connsiteX9-215" fmla="*/ 551784 w 1856332"/>
                <a:gd name="connsiteY9-216" fmla="*/ 1210417 h 3959924"/>
                <a:gd name="connsiteX10-217" fmla="*/ 551784 w 1856332"/>
                <a:gd name="connsiteY10-218" fmla="*/ 168335 h 3959924"/>
                <a:gd name="connsiteX11-219" fmla="*/ 720119 w 1856332"/>
                <a:gd name="connsiteY11-220" fmla="*/ 0 h 3959924"/>
                <a:gd name="connsiteX12-221" fmla="*/ 888454 w 1856332"/>
                <a:gd name="connsiteY12-222" fmla="*/ 168335 h 3959924"/>
                <a:gd name="connsiteX13-223" fmla="*/ 888454 w 1856332"/>
                <a:gd name="connsiteY13-224" fmla="*/ 1210417 h 3959924"/>
                <a:gd name="connsiteX14-225" fmla="*/ 968040 w 1856332"/>
                <a:gd name="connsiteY14-226" fmla="*/ 1210417 h 3959924"/>
                <a:gd name="connsiteX15-227" fmla="*/ 968040 w 1856332"/>
                <a:gd name="connsiteY15-228" fmla="*/ 168335 h 3959924"/>
                <a:gd name="connsiteX16-229" fmla="*/ 1136375 w 1856332"/>
                <a:gd name="connsiteY16-230" fmla="*/ 0 h 3959924"/>
                <a:gd name="connsiteX17-231" fmla="*/ 1304710 w 1856332"/>
                <a:gd name="connsiteY17-232" fmla="*/ 168335 h 3959924"/>
                <a:gd name="connsiteX18-233" fmla="*/ 1304710 w 1856332"/>
                <a:gd name="connsiteY18-234" fmla="*/ 1210417 h 3959924"/>
                <a:gd name="connsiteX19-235" fmla="*/ 1631589 w 1856332"/>
                <a:gd name="connsiteY19-236" fmla="*/ 1210417 h 3959924"/>
                <a:gd name="connsiteX20-237" fmla="*/ 1302251 w 1856332"/>
                <a:gd name="connsiteY20-238" fmla="*/ 2536736 h 3959924"/>
                <a:gd name="connsiteX21-239" fmla="*/ 1351562 w 1856332"/>
                <a:gd name="connsiteY21-240" fmla="*/ 2536736 h 3959924"/>
                <a:gd name="connsiteX22-241" fmla="*/ 1612568 w 1856332"/>
                <a:gd name="connsiteY22-242" fmla="*/ 1852280 h 3959924"/>
                <a:gd name="connsiteX23-243" fmla="*/ 1775193 w 1856332"/>
                <a:gd name="connsiteY23-244" fmla="*/ 1779444 h 3959924"/>
                <a:gd name="connsiteX24-245" fmla="*/ 1848029 w 1856332"/>
                <a:gd name="connsiteY24-246" fmla="*/ 1942070 h 3959924"/>
                <a:gd name="connsiteX25-247" fmla="*/ 1389635 w 1856332"/>
                <a:gd name="connsiteY25-248" fmla="*/ 3144149 h 3959924"/>
                <a:gd name="connsiteX26-249" fmla="*/ 1228565 w 1856332"/>
                <a:gd name="connsiteY26-250" fmla="*/ 3214674 h 3959924"/>
                <a:gd name="connsiteX27-251" fmla="*/ 925623 w 1856332"/>
                <a:gd name="connsiteY27-252" fmla="*/ 3959924 h 3959924"/>
                <a:gd name="connsiteX28-253" fmla="*/ 601623 w 1856332"/>
                <a:gd name="connsiteY28-254" fmla="*/ 3635924 h 3959924"/>
                <a:gd name="connsiteX29-255" fmla="*/ 925623 w 1856332"/>
                <a:gd name="connsiteY29-256" fmla="*/ 3311924 h 3959924"/>
                <a:gd name="connsiteX30-257" fmla="*/ 1249623 w 1856332"/>
                <a:gd name="connsiteY30-258" fmla="*/ 3635924 h 3959924"/>
                <a:gd name="connsiteX31-259" fmla="*/ 925623 w 1856332"/>
                <a:gd name="connsiteY31-260" fmla="*/ 3959924 h 3959924"/>
                <a:gd name="connsiteX0-261" fmla="*/ 1228565 w 1856332"/>
                <a:gd name="connsiteY0-262" fmla="*/ 3214674 h 3959924"/>
                <a:gd name="connsiteX1-263" fmla="*/ 622681 w 1856332"/>
                <a:gd name="connsiteY1-264" fmla="*/ 3214674 h 3959924"/>
                <a:gd name="connsiteX2-265" fmla="*/ 466697 w 1856332"/>
                <a:gd name="connsiteY2-266" fmla="*/ 3144149 h 3959924"/>
                <a:gd name="connsiteX3-267" fmla="*/ 8303 w 1856332"/>
                <a:gd name="connsiteY3-268" fmla="*/ 1942070 h 3959924"/>
                <a:gd name="connsiteX4-269" fmla="*/ 81139 w 1856332"/>
                <a:gd name="connsiteY4-270" fmla="*/ 1779444 h 3959924"/>
                <a:gd name="connsiteX5-271" fmla="*/ 243764 w 1856332"/>
                <a:gd name="connsiteY5-272" fmla="*/ 1852280 h 3959924"/>
                <a:gd name="connsiteX6-273" fmla="*/ 504770 w 1856332"/>
                <a:gd name="connsiteY6-274" fmla="*/ 2536736 h 3959924"/>
                <a:gd name="connsiteX7-275" fmla="*/ 555637 w 1856332"/>
                <a:gd name="connsiteY7-276" fmla="*/ 2536736 h 3959924"/>
                <a:gd name="connsiteX8-277" fmla="*/ 226299 w 1856332"/>
                <a:gd name="connsiteY8-278" fmla="*/ 1210417 h 3959924"/>
                <a:gd name="connsiteX9-279" fmla="*/ 551784 w 1856332"/>
                <a:gd name="connsiteY9-280" fmla="*/ 1210417 h 3959924"/>
                <a:gd name="connsiteX10-281" fmla="*/ 551784 w 1856332"/>
                <a:gd name="connsiteY10-282" fmla="*/ 168335 h 3959924"/>
                <a:gd name="connsiteX11-283" fmla="*/ 720119 w 1856332"/>
                <a:gd name="connsiteY11-284" fmla="*/ 0 h 3959924"/>
                <a:gd name="connsiteX12-285" fmla="*/ 888454 w 1856332"/>
                <a:gd name="connsiteY12-286" fmla="*/ 168335 h 3959924"/>
                <a:gd name="connsiteX13-287" fmla="*/ 888454 w 1856332"/>
                <a:gd name="connsiteY13-288" fmla="*/ 1210417 h 3959924"/>
                <a:gd name="connsiteX14-289" fmla="*/ 968040 w 1856332"/>
                <a:gd name="connsiteY14-290" fmla="*/ 1210417 h 3959924"/>
                <a:gd name="connsiteX15-291" fmla="*/ 968040 w 1856332"/>
                <a:gd name="connsiteY15-292" fmla="*/ 168335 h 3959924"/>
                <a:gd name="connsiteX16-293" fmla="*/ 1136375 w 1856332"/>
                <a:gd name="connsiteY16-294" fmla="*/ 0 h 3959924"/>
                <a:gd name="connsiteX17-295" fmla="*/ 1304710 w 1856332"/>
                <a:gd name="connsiteY17-296" fmla="*/ 168335 h 3959924"/>
                <a:gd name="connsiteX18-297" fmla="*/ 1304710 w 1856332"/>
                <a:gd name="connsiteY18-298" fmla="*/ 1210417 h 3959924"/>
                <a:gd name="connsiteX19-299" fmla="*/ 1631589 w 1856332"/>
                <a:gd name="connsiteY19-300" fmla="*/ 1210417 h 3959924"/>
                <a:gd name="connsiteX20-301" fmla="*/ 1302251 w 1856332"/>
                <a:gd name="connsiteY20-302" fmla="*/ 2536736 h 3959924"/>
                <a:gd name="connsiteX21-303" fmla="*/ 1351562 w 1856332"/>
                <a:gd name="connsiteY21-304" fmla="*/ 2536736 h 3959924"/>
                <a:gd name="connsiteX22-305" fmla="*/ 1612568 w 1856332"/>
                <a:gd name="connsiteY22-306" fmla="*/ 1852280 h 3959924"/>
                <a:gd name="connsiteX23-307" fmla="*/ 1775193 w 1856332"/>
                <a:gd name="connsiteY23-308" fmla="*/ 1779444 h 3959924"/>
                <a:gd name="connsiteX24-309" fmla="*/ 1848029 w 1856332"/>
                <a:gd name="connsiteY24-310" fmla="*/ 1942070 h 3959924"/>
                <a:gd name="connsiteX25-311" fmla="*/ 1389635 w 1856332"/>
                <a:gd name="connsiteY25-312" fmla="*/ 3144149 h 3959924"/>
                <a:gd name="connsiteX26-313" fmla="*/ 1228565 w 1856332"/>
                <a:gd name="connsiteY26-314" fmla="*/ 3214674 h 3959924"/>
                <a:gd name="connsiteX27-315" fmla="*/ 925623 w 1856332"/>
                <a:gd name="connsiteY27-316" fmla="*/ 3959924 h 3959924"/>
                <a:gd name="connsiteX28-317" fmla="*/ 601623 w 1856332"/>
                <a:gd name="connsiteY28-318" fmla="*/ 3635924 h 3959924"/>
                <a:gd name="connsiteX29-319" fmla="*/ 925623 w 1856332"/>
                <a:gd name="connsiteY29-320" fmla="*/ 3311924 h 3959924"/>
                <a:gd name="connsiteX30-321" fmla="*/ 1249623 w 1856332"/>
                <a:gd name="connsiteY30-322" fmla="*/ 3635924 h 3959924"/>
                <a:gd name="connsiteX31-323" fmla="*/ 925623 w 1856332"/>
                <a:gd name="connsiteY31-324" fmla="*/ 3959924 h 395992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  <a:cxn ang="0">
                  <a:pos x="connsiteX21-43" y="connsiteY21-44"/>
                </a:cxn>
                <a:cxn ang="0">
                  <a:pos x="connsiteX22-45" y="connsiteY22-46"/>
                </a:cxn>
                <a:cxn ang="0">
                  <a:pos x="connsiteX23-47" y="connsiteY23-48"/>
                </a:cxn>
                <a:cxn ang="0">
                  <a:pos x="connsiteX24-49" y="connsiteY24-50"/>
                </a:cxn>
                <a:cxn ang="0">
                  <a:pos x="connsiteX25-51" y="connsiteY25-52"/>
                </a:cxn>
                <a:cxn ang="0">
                  <a:pos x="connsiteX26-53" y="connsiteY26-54"/>
                </a:cxn>
                <a:cxn ang="0">
                  <a:pos x="connsiteX27-55" y="connsiteY27-56"/>
                </a:cxn>
                <a:cxn ang="0">
                  <a:pos x="connsiteX28-57" y="connsiteY28-58"/>
                </a:cxn>
                <a:cxn ang="0">
                  <a:pos x="connsiteX29-59" y="connsiteY29-60"/>
                </a:cxn>
                <a:cxn ang="0">
                  <a:pos x="connsiteX30-61" y="connsiteY30-62"/>
                </a:cxn>
                <a:cxn ang="0">
                  <a:pos x="connsiteX31-63" y="connsiteY31-64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rgbClr val="CAB8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cs typeface="+mn-ea"/>
                <a:sym typeface="+mn-lt"/>
              </a:endParaRPr>
            </a:p>
          </p:txBody>
        </p:sp>
        <p:sp>
          <p:nvSpPr>
            <p:cNvPr id="27" name="Corner Rectangle 20"/>
            <p:cNvSpPr/>
            <p:nvPr/>
          </p:nvSpPr>
          <p:spPr>
            <a:xfrm rot="10800000">
              <a:off x="8505824" y="3114674"/>
              <a:ext cx="422665" cy="902960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-1" fmla="*/ 1228565 w 1856332"/>
                <a:gd name="connsiteY0-2" fmla="*/ 3214674 h 3959924"/>
                <a:gd name="connsiteX1-3" fmla="*/ 622681 w 1856332"/>
                <a:gd name="connsiteY1-4" fmla="*/ 3214674 h 3959924"/>
                <a:gd name="connsiteX2-5" fmla="*/ 466697 w 1856332"/>
                <a:gd name="connsiteY2-6" fmla="*/ 3144149 h 3959924"/>
                <a:gd name="connsiteX3-7" fmla="*/ 8303 w 1856332"/>
                <a:gd name="connsiteY3-8" fmla="*/ 1942070 h 3959924"/>
                <a:gd name="connsiteX4-9" fmla="*/ 81139 w 1856332"/>
                <a:gd name="connsiteY4-10" fmla="*/ 1779444 h 3959924"/>
                <a:gd name="connsiteX5-11" fmla="*/ 243764 w 1856332"/>
                <a:gd name="connsiteY5-12" fmla="*/ 1852280 h 3959924"/>
                <a:gd name="connsiteX6-13" fmla="*/ 504770 w 1856332"/>
                <a:gd name="connsiteY6-14" fmla="*/ 2536736 h 3959924"/>
                <a:gd name="connsiteX7-15" fmla="*/ 555637 w 1856332"/>
                <a:gd name="connsiteY7-16" fmla="*/ 2536736 h 3959924"/>
                <a:gd name="connsiteX8-17" fmla="*/ 226299 w 1856332"/>
                <a:gd name="connsiteY8-18" fmla="*/ 1210417 h 3959924"/>
                <a:gd name="connsiteX9-19" fmla="*/ 551784 w 1856332"/>
                <a:gd name="connsiteY9-20" fmla="*/ 1210417 h 3959924"/>
                <a:gd name="connsiteX10-21" fmla="*/ 551784 w 1856332"/>
                <a:gd name="connsiteY10-22" fmla="*/ 168335 h 3959924"/>
                <a:gd name="connsiteX11-23" fmla="*/ 720119 w 1856332"/>
                <a:gd name="connsiteY11-24" fmla="*/ 0 h 3959924"/>
                <a:gd name="connsiteX12-25" fmla="*/ 888454 w 1856332"/>
                <a:gd name="connsiteY12-26" fmla="*/ 168335 h 3959924"/>
                <a:gd name="connsiteX13-27" fmla="*/ 888454 w 1856332"/>
                <a:gd name="connsiteY13-28" fmla="*/ 1210417 h 3959924"/>
                <a:gd name="connsiteX14-29" fmla="*/ 968040 w 1856332"/>
                <a:gd name="connsiteY14-30" fmla="*/ 1210417 h 3959924"/>
                <a:gd name="connsiteX15-31" fmla="*/ 968040 w 1856332"/>
                <a:gd name="connsiteY15-32" fmla="*/ 168335 h 3959924"/>
                <a:gd name="connsiteX16-33" fmla="*/ 1136375 w 1856332"/>
                <a:gd name="connsiteY16-34" fmla="*/ 0 h 3959924"/>
                <a:gd name="connsiteX17-35" fmla="*/ 1304710 w 1856332"/>
                <a:gd name="connsiteY17-36" fmla="*/ 168335 h 3959924"/>
                <a:gd name="connsiteX18-37" fmla="*/ 1304710 w 1856332"/>
                <a:gd name="connsiteY18-38" fmla="*/ 1210417 h 3959924"/>
                <a:gd name="connsiteX19-39" fmla="*/ 1631589 w 1856332"/>
                <a:gd name="connsiteY19-40" fmla="*/ 1210417 h 3959924"/>
                <a:gd name="connsiteX20-41" fmla="*/ 1302251 w 1856332"/>
                <a:gd name="connsiteY20-42" fmla="*/ 2536736 h 3959924"/>
                <a:gd name="connsiteX21-43" fmla="*/ 1351562 w 1856332"/>
                <a:gd name="connsiteY21-44" fmla="*/ 2536736 h 3959924"/>
                <a:gd name="connsiteX22-45" fmla="*/ 1612568 w 1856332"/>
                <a:gd name="connsiteY22-46" fmla="*/ 1852280 h 3959924"/>
                <a:gd name="connsiteX23-47" fmla="*/ 1775193 w 1856332"/>
                <a:gd name="connsiteY23-48" fmla="*/ 1779444 h 3959924"/>
                <a:gd name="connsiteX24-49" fmla="*/ 1848029 w 1856332"/>
                <a:gd name="connsiteY24-50" fmla="*/ 1942070 h 3959924"/>
                <a:gd name="connsiteX25-51" fmla="*/ 1389635 w 1856332"/>
                <a:gd name="connsiteY25-52" fmla="*/ 3144149 h 3959924"/>
                <a:gd name="connsiteX26-53" fmla="*/ 1344732 w 1856332"/>
                <a:gd name="connsiteY26-54" fmla="*/ 3176282 h 3959924"/>
                <a:gd name="connsiteX27-55" fmla="*/ 1228565 w 1856332"/>
                <a:gd name="connsiteY27-56" fmla="*/ 3214674 h 3959924"/>
                <a:gd name="connsiteX28-57" fmla="*/ 925623 w 1856332"/>
                <a:gd name="connsiteY28-58" fmla="*/ 3959924 h 3959924"/>
                <a:gd name="connsiteX29-59" fmla="*/ 601623 w 1856332"/>
                <a:gd name="connsiteY29-60" fmla="*/ 3635924 h 3959924"/>
                <a:gd name="connsiteX30-61" fmla="*/ 925623 w 1856332"/>
                <a:gd name="connsiteY30-62" fmla="*/ 3311924 h 3959924"/>
                <a:gd name="connsiteX31-63" fmla="*/ 1249623 w 1856332"/>
                <a:gd name="connsiteY31-64" fmla="*/ 3635924 h 3959924"/>
                <a:gd name="connsiteX32-65" fmla="*/ 925623 w 1856332"/>
                <a:gd name="connsiteY32-66" fmla="*/ 3959924 h 3959924"/>
                <a:gd name="connsiteX0-67" fmla="*/ 1228565 w 1856332"/>
                <a:gd name="connsiteY0-68" fmla="*/ 3214674 h 3959924"/>
                <a:gd name="connsiteX1-69" fmla="*/ 622681 w 1856332"/>
                <a:gd name="connsiteY1-70" fmla="*/ 3214674 h 3959924"/>
                <a:gd name="connsiteX2-71" fmla="*/ 466697 w 1856332"/>
                <a:gd name="connsiteY2-72" fmla="*/ 3144149 h 3959924"/>
                <a:gd name="connsiteX3-73" fmla="*/ 8303 w 1856332"/>
                <a:gd name="connsiteY3-74" fmla="*/ 1942070 h 3959924"/>
                <a:gd name="connsiteX4-75" fmla="*/ 81139 w 1856332"/>
                <a:gd name="connsiteY4-76" fmla="*/ 1779444 h 3959924"/>
                <a:gd name="connsiteX5-77" fmla="*/ 243764 w 1856332"/>
                <a:gd name="connsiteY5-78" fmla="*/ 1852280 h 3959924"/>
                <a:gd name="connsiteX6-79" fmla="*/ 504770 w 1856332"/>
                <a:gd name="connsiteY6-80" fmla="*/ 2536736 h 3959924"/>
                <a:gd name="connsiteX7-81" fmla="*/ 555637 w 1856332"/>
                <a:gd name="connsiteY7-82" fmla="*/ 2536736 h 3959924"/>
                <a:gd name="connsiteX8-83" fmla="*/ 226299 w 1856332"/>
                <a:gd name="connsiteY8-84" fmla="*/ 1210417 h 3959924"/>
                <a:gd name="connsiteX9-85" fmla="*/ 551784 w 1856332"/>
                <a:gd name="connsiteY9-86" fmla="*/ 1210417 h 3959924"/>
                <a:gd name="connsiteX10-87" fmla="*/ 551784 w 1856332"/>
                <a:gd name="connsiteY10-88" fmla="*/ 168335 h 3959924"/>
                <a:gd name="connsiteX11-89" fmla="*/ 720119 w 1856332"/>
                <a:gd name="connsiteY11-90" fmla="*/ 0 h 3959924"/>
                <a:gd name="connsiteX12-91" fmla="*/ 888454 w 1856332"/>
                <a:gd name="connsiteY12-92" fmla="*/ 168335 h 3959924"/>
                <a:gd name="connsiteX13-93" fmla="*/ 888454 w 1856332"/>
                <a:gd name="connsiteY13-94" fmla="*/ 1210417 h 3959924"/>
                <a:gd name="connsiteX14-95" fmla="*/ 968040 w 1856332"/>
                <a:gd name="connsiteY14-96" fmla="*/ 1210417 h 3959924"/>
                <a:gd name="connsiteX15-97" fmla="*/ 968040 w 1856332"/>
                <a:gd name="connsiteY15-98" fmla="*/ 168335 h 3959924"/>
                <a:gd name="connsiteX16-99" fmla="*/ 1136375 w 1856332"/>
                <a:gd name="connsiteY16-100" fmla="*/ 0 h 3959924"/>
                <a:gd name="connsiteX17-101" fmla="*/ 1304710 w 1856332"/>
                <a:gd name="connsiteY17-102" fmla="*/ 168335 h 3959924"/>
                <a:gd name="connsiteX18-103" fmla="*/ 1304710 w 1856332"/>
                <a:gd name="connsiteY18-104" fmla="*/ 1210417 h 3959924"/>
                <a:gd name="connsiteX19-105" fmla="*/ 1631589 w 1856332"/>
                <a:gd name="connsiteY19-106" fmla="*/ 1210417 h 3959924"/>
                <a:gd name="connsiteX20-107" fmla="*/ 1302251 w 1856332"/>
                <a:gd name="connsiteY20-108" fmla="*/ 2536736 h 3959924"/>
                <a:gd name="connsiteX21-109" fmla="*/ 1351562 w 1856332"/>
                <a:gd name="connsiteY21-110" fmla="*/ 2536736 h 3959924"/>
                <a:gd name="connsiteX22-111" fmla="*/ 1612568 w 1856332"/>
                <a:gd name="connsiteY22-112" fmla="*/ 1852280 h 3959924"/>
                <a:gd name="connsiteX23-113" fmla="*/ 1775193 w 1856332"/>
                <a:gd name="connsiteY23-114" fmla="*/ 1779444 h 3959924"/>
                <a:gd name="connsiteX24-115" fmla="*/ 1848029 w 1856332"/>
                <a:gd name="connsiteY24-116" fmla="*/ 1942070 h 3959924"/>
                <a:gd name="connsiteX25-117" fmla="*/ 1389635 w 1856332"/>
                <a:gd name="connsiteY25-118" fmla="*/ 3144149 h 3959924"/>
                <a:gd name="connsiteX26-119" fmla="*/ 1344732 w 1856332"/>
                <a:gd name="connsiteY26-120" fmla="*/ 3176282 h 3959924"/>
                <a:gd name="connsiteX27-121" fmla="*/ 1228565 w 1856332"/>
                <a:gd name="connsiteY27-122" fmla="*/ 3214674 h 3959924"/>
                <a:gd name="connsiteX28-123" fmla="*/ 925623 w 1856332"/>
                <a:gd name="connsiteY28-124" fmla="*/ 3959924 h 3959924"/>
                <a:gd name="connsiteX29-125" fmla="*/ 601623 w 1856332"/>
                <a:gd name="connsiteY29-126" fmla="*/ 3635924 h 3959924"/>
                <a:gd name="connsiteX30-127" fmla="*/ 925623 w 1856332"/>
                <a:gd name="connsiteY30-128" fmla="*/ 3311924 h 3959924"/>
                <a:gd name="connsiteX31-129" fmla="*/ 1249623 w 1856332"/>
                <a:gd name="connsiteY31-130" fmla="*/ 3635924 h 3959924"/>
                <a:gd name="connsiteX32-131" fmla="*/ 925623 w 1856332"/>
                <a:gd name="connsiteY32-132" fmla="*/ 3959924 h 3959924"/>
                <a:gd name="connsiteX0-133" fmla="*/ 1228565 w 1856332"/>
                <a:gd name="connsiteY0-134" fmla="*/ 3214674 h 3959924"/>
                <a:gd name="connsiteX1-135" fmla="*/ 622681 w 1856332"/>
                <a:gd name="connsiteY1-136" fmla="*/ 3214674 h 3959924"/>
                <a:gd name="connsiteX2-137" fmla="*/ 466697 w 1856332"/>
                <a:gd name="connsiteY2-138" fmla="*/ 3144149 h 3959924"/>
                <a:gd name="connsiteX3-139" fmla="*/ 8303 w 1856332"/>
                <a:gd name="connsiteY3-140" fmla="*/ 1942070 h 3959924"/>
                <a:gd name="connsiteX4-141" fmla="*/ 81139 w 1856332"/>
                <a:gd name="connsiteY4-142" fmla="*/ 1779444 h 3959924"/>
                <a:gd name="connsiteX5-143" fmla="*/ 243764 w 1856332"/>
                <a:gd name="connsiteY5-144" fmla="*/ 1852280 h 3959924"/>
                <a:gd name="connsiteX6-145" fmla="*/ 504770 w 1856332"/>
                <a:gd name="connsiteY6-146" fmla="*/ 2536736 h 3959924"/>
                <a:gd name="connsiteX7-147" fmla="*/ 555637 w 1856332"/>
                <a:gd name="connsiteY7-148" fmla="*/ 2536736 h 3959924"/>
                <a:gd name="connsiteX8-149" fmla="*/ 226299 w 1856332"/>
                <a:gd name="connsiteY8-150" fmla="*/ 1210417 h 3959924"/>
                <a:gd name="connsiteX9-151" fmla="*/ 551784 w 1856332"/>
                <a:gd name="connsiteY9-152" fmla="*/ 1210417 h 3959924"/>
                <a:gd name="connsiteX10-153" fmla="*/ 551784 w 1856332"/>
                <a:gd name="connsiteY10-154" fmla="*/ 168335 h 3959924"/>
                <a:gd name="connsiteX11-155" fmla="*/ 720119 w 1856332"/>
                <a:gd name="connsiteY11-156" fmla="*/ 0 h 3959924"/>
                <a:gd name="connsiteX12-157" fmla="*/ 888454 w 1856332"/>
                <a:gd name="connsiteY12-158" fmla="*/ 168335 h 3959924"/>
                <a:gd name="connsiteX13-159" fmla="*/ 888454 w 1856332"/>
                <a:gd name="connsiteY13-160" fmla="*/ 1210417 h 3959924"/>
                <a:gd name="connsiteX14-161" fmla="*/ 968040 w 1856332"/>
                <a:gd name="connsiteY14-162" fmla="*/ 1210417 h 3959924"/>
                <a:gd name="connsiteX15-163" fmla="*/ 968040 w 1856332"/>
                <a:gd name="connsiteY15-164" fmla="*/ 168335 h 3959924"/>
                <a:gd name="connsiteX16-165" fmla="*/ 1136375 w 1856332"/>
                <a:gd name="connsiteY16-166" fmla="*/ 0 h 3959924"/>
                <a:gd name="connsiteX17-167" fmla="*/ 1304710 w 1856332"/>
                <a:gd name="connsiteY17-168" fmla="*/ 168335 h 3959924"/>
                <a:gd name="connsiteX18-169" fmla="*/ 1304710 w 1856332"/>
                <a:gd name="connsiteY18-170" fmla="*/ 1210417 h 3959924"/>
                <a:gd name="connsiteX19-171" fmla="*/ 1631589 w 1856332"/>
                <a:gd name="connsiteY19-172" fmla="*/ 1210417 h 3959924"/>
                <a:gd name="connsiteX20-173" fmla="*/ 1302251 w 1856332"/>
                <a:gd name="connsiteY20-174" fmla="*/ 2536736 h 3959924"/>
                <a:gd name="connsiteX21-175" fmla="*/ 1351562 w 1856332"/>
                <a:gd name="connsiteY21-176" fmla="*/ 2536736 h 3959924"/>
                <a:gd name="connsiteX22-177" fmla="*/ 1612568 w 1856332"/>
                <a:gd name="connsiteY22-178" fmla="*/ 1852280 h 3959924"/>
                <a:gd name="connsiteX23-179" fmla="*/ 1775193 w 1856332"/>
                <a:gd name="connsiteY23-180" fmla="*/ 1779444 h 3959924"/>
                <a:gd name="connsiteX24-181" fmla="*/ 1848029 w 1856332"/>
                <a:gd name="connsiteY24-182" fmla="*/ 1942070 h 3959924"/>
                <a:gd name="connsiteX25-183" fmla="*/ 1389635 w 1856332"/>
                <a:gd name="connsiteY25-184" fmla="*/ 3144149 h 3959924"/>
                <a:gd name="connsiteX26-185" fmla="*/ 1228565 w 1856332"/>
                <a:gd name="connsiteY26-186" fmla="*/ 3214674 h 3959924"/>
                <a:gd name="connsiteX27-187" fmla="*/ 925623 w 1856332"/>
                <a:gd name="connsiteY27-188" fmla="*/ 3959924 h 3959924"/>
                <a:gd name="connsiteX28-189" fmla="*/ 601623 w 1856332"/>
                <a:gd name="connsiteY28-190" fmla="*/ 3635924 h 3959924"/>
                <a:gd name="connsiteX29-191" fmla="*/ 925623 w 1856332"/>
                <a:gd name="connsiteY29-192" fmla="*/ 3311924 h 3959924"/>
                <a:gd name="connsiteX30-193" fmla="*/ 1249623 w 1856332"/>
                <a:gd name="connsiteY30-194" fmla="*/ 3635924 h 3959924"/>
                <a:gd name="connsiteX31-195" fmla="*/ 925623 w 1856332"/>
                <a:gd name="connsiteY31-196" fmla="*/ 3959924 h 3959924"/>
                <a:gd name="connsiteX0-197" fmla="*/ 1228565 w 1856332"/>
                <a:gd name="connsiteY0-198" fmla="*/ 3214674 h 3959924"/>
                <a:gd name="connsiteX1-199" fmla="*/ 622681 w 1856332"/>
                <a:gd name="connsiteY1-200" fmla="*/ 3214674 h 3959924"/>
                <a:gd name="connsiteX2-201" fmla="*/ 466697 w 1856332"/>
                <a:gd name="connsiteY2-202" fmla="*/ 3144149 h 3959924"/>
                <a:gd name="connsiteX3-203" fmla="*/ 8303 w 1856332"/>
                <a:gd name="connsiteY3-204" fmla="*/ 1942070 h 3959924"/>
                <a:gd name="connsiteX4-205" fmla="*/ 81139 w 1856332"/>
                <a:gd name="connsiteY4-206" fmla="*/ 1779444 h 3959924"/>
                <a:gd name="connsiteX5-207" fmla="*/ 243764 w 1856332"/>
                <a:gd name="connsiteY5-208" fmla="*/ 1852280 h 3959924"/>
                <a:gd name="connsiteX6-209" fmla="*/ 504770 w 1856332"/>
                <a:gd name="connsiteY6-210" fmla="*/ 2536736 h 3959924"/>
                <a:gd name="connsiteX7-211" fmla="*/ 555637 w 1856332"/>
                <a:gd name="connsiteY7-212" fmla="*/ 2536736 h 3959924"/>
                <a:gd name="connsiteX8-213" fmla="*/ 226299 w 1856332"/>
                <a:gd name="connsiteY8-214" fmla="*/ 1210417 h 3959924"/>
                <a:gd name="connsiteX9-215" fmla="*/ 551784 w 1856332"/>
                <a:gd name="connsiteY9-216" fmla="*/ 1210417 h 3959924"/>
                <a:gd name="connsiteX10-217" fmla="*/ 551784 w 1856332"/>
                <a:gd name="connsiteY10-218" fmla="*/ 168335 h 3959924"/>
                <a:gd name="connsiteX11-219" fmla="*/ 720119 w 1856332"/>
                <a:gd name="connsiteY11-220" fmla="*/ 0 h 3959924"/>
                <a:gd name="connsiteX12-221" fmla="*/ 888454 w 1856332"/>
                <a:gd name="connsiteY12-222" fmla="*/ 168335 h 3959924"/>
                <a:gd name="connsiteX13-223" fmla="*/ 888454 w 1856332"/>
                <a:gd name="connsiteY13-224" fmla="*/ 1210417 h 3959924"/>
                <a:gd name="connsiteX14-225" fmla="*/ 968040 w 1856332"/>
                <a:gd name="connsiteY14-226" fmla="*/ 1210417 h 3959924"/>
                <a:gd name="connsiteX15-227" fmla="*/ 968040 w 1856332"/>
                <a:gd name="connsiteY15-228" fmla="*/ 168335 h 3959924"/>
                <a:gd name="connsiteX16-229" fmla="*/ 1136375 w 1856332"/>
                <a:gd name="connsiteY16-230" fmla="*/ 0 h 3959924"/>
                <a:gd name="connsiteX17-231" fmla="*/ 1304710 w 1856332"/>
                <a:gd name="connsiteY17-232" fmla="*/ 168335 h 3959924"/>
                <a:gd name="connsiteX18-233" fmla="*/ 1304710 w 1856332"/>
                <a:gd name="connsiteY18-234" fmla="*/ 1210417 h 3959924"/>
                <a:gd name="connsiteX19-235" fmla="*/ 1631589 w 1856332"/>
                <a:gd name="connsiteY19-236" fmla="*/ 1210417 h 3959924"/>
                <a:gd name="connsiteX20-237" fmla="*/ 1302251 w 1856332"/>
                <a:gd name="connsiteY20-238" fmla="*/ 2536736 h 3959924"/>
                <a:gd name="connsiteX21-239" fmla="*/ 1351562 w 1856332"/>
                <a:gd name="connsiteY21-240" fmla="*/ 2536736 h 3959924"/>
                <a:gd name="connsiteX22-241" fmla="*/ 1612568 w 1856332"/>
                <a:gd name="connsiteY22-242" fmla="*/ 1852280 h 3959924"/>
                <a:gd name="connsiteX23-243" fmla="*/ 1775193 w 1856332"/>
                <a:gd name="connsiteY23-244" fmla="*/ 1779444 h 3959924"/>
                <a:gd name="connsiteX24-245" fmla="*/ 1848029 w 1856332"/>
                <a:gd name="connsiteY24-246" fmla="*/ 1942070 h 3959924"/>
                <a:gd name="connsiteX25-247" fmla="*/ 1389635 w 1856332"/>
                <a:gd name="connsiteY25-248" fmla="*/ 3144149 h 3959924"/>
                <a:gd name="connsiteX26-249" fmla="*/ 1228565 w 1856332"/>
                <a:gd name="connsiteY26-250" fmla="*/ 3214674 h 3959924"/>
                <a:gd name="connsiteX27-251" fmla="*/ 925623 w 1856332"/>
                <a:gd name="connsiteY27-252" fmla="*/ 3959924 h 3959924"/>
                <a:gd name="connsiteX28-253" fmla="*/ 601623 w 1856332"/>
                <a:gd name="connsiteY28-254" fmla="*/ 3635924 h 3959924"/>
                <a:gd name="connsiteX29-255" fmla="*/ 925623 w 1856332"/>
                <a:gd name="connsiteY29-256" fmla="*/ 3311924 h 3959924"/>
                <a:gd name="connsiteX30-257" fmla="*/ 1249623 w 1856332"/>
                <a:gd name="connsiteY30-258" fmla="*/ 3635924 h 3959924"/>
                <a:gd name="connsiteX31-259" fmla="*/ 925623 w 1856332"/>
                <a:gd name="connsiteY31-260" fmla="*/ 3959924 h 3959924"/>
                <a:gd name="connsiteX0-261" fmla="*/ 1228565 w 1856332"/>
                <a:gd name="connsiteY0-262" fmla="*/ 3214674 h 3959924"/>
                <a:gd name="connsiteX1-263" fmla="*/ 622681 w 1856332"/>
                <a:gd name="connsiteY1-264" fmla="*/ 3214674 h 3959924"/>
                <a:gd name="connsiteX2-265" fmla="*/ 466697 w 1856332"/>
                <a:gd name="connsiteY2-266" fmla="*/ 3144149 h 3959924"/>
                <a:gd name="connsiteX3-267" fmla="*/ 8303 w 1856332"/>
                <a:gd name="connsiteY3-268" fmla="*/ 1942070 h 3959924"/>
                <a:gd name="connsiteX4-269" fmla="*/ 81139 w 1856332"/>
                <a:gd name="connsiteY4-270" fmla="*/ 1779444 h 3959924"/>
                <a:gd name="connsiteX5-271" fmla="*/ 243764 w 1856332"/>
                <a:gd name="connsiteY5-272" fmla="*/ 1852280 h 3959924"/>
                <a:gd name="connsiteX6-273" fmla="*/ 504770 w 1856332"/>
                <a:gd name="connsiteY6-274" fmla="*/ 2536736 h 3959924"/>
                <a:gd name="connsiteX7-275" fmla="*/ 555637 w 1856332"/>
                <a:gd name="connsiteY7-276" fmla="*/ 2536736 h 3959924"/>
                <a:gd name="connsiteX8-277" fmla="*/ 226299 w 1856332"/>
                <a:gd name="connsiteY8-278" fmla="*/ 1210417 h 3959924"/>
                <a:gd name="connsiteX9-279" fmla="*/ 551784 w 1856332"/>
                <a:gd name="connsiteY9-280" fmla="*/ 1210417 h 3959924"/>
                <a:gd name="connsiteX10-281" fmla="*/ 551784 w 1856332"/>
                <a:gd name="connsiteY10-282" fmla="*/ 168335 h 3959924"/>
                <a:gd name="connsiteX11-283" fmla="*/ 720119 w 1856332"/>
                <a:gd name="connsiteY11-284" fmla="*/ 0 h 3959924"/>
                <a:gd name="connsiteX12-285" fmla="*/ 888454 w 1856332"/>
                <a:gd name="connsiteY12-286" fmla="*/ 168335 h 3959924"/>
                <a:gd name="connsiteX13-287" fmla="*/ 888454 w 1856332"/>
                <a:gd name="connsiteY13-288" fmla="*/ 1210417 h 3959924"/>
                <a:gd name="connsiteX14-289" fmla="*/ 968040 w 1856332"/>
                <a:gd name="connsiteY14-290" fmla="*/ 1210417 h 3959924"/>
                <a:gd name="connsiteX15-291" fmla="*/ 968040 w 1856332"/>
                <a:gd name="connsiteY15-292" fmla="*/ 168335 h 3959924"/>
                <a:gd name="connsiteX16-293" fmla="*/ 1136375 w 1856332"/>
                <a:gd name="connsiteY16-294" fmla="*/ 0 h 3959924"/>
                <a:gd name="connsiteX17-295" fmla="*/ 1304710 w 1856332"/>
                <a:gd name="connsiteY17-296" fmla="*/ 168335 h 3959924"/>
                <a:gd name="connsiteX18-297" fmla="*/ 1304710 w 1856332"/>
                <a:gd name="connsiteY18-298" fmla="*/ 1210417 h 3959924"/>
                <a:gd name="connsiteX19-299" fmla="*/ 1631589 w 1856332"/>
                <a:gd name="connsiteY19-300" fmla="*/ 1210417 h 3959924"/>
                <a:gd name="connsiteX20-301" fmla="*/ 1302251 w 1856332"/>
                <a:gd name="connsiteY20-302" fmla="*/ 2536736 h 3959924"/>
                <a:gd name="connsiteX21-303" fmla="*/ 1351562 w 1856332"/>
                <a:gd name="connsiteY21-304" fmla="*/ 2536736 h 3959924"/>
                <a:gd name="connsiteX22-305" fmla="*/ 1612568 w 1856332"/>
                <a:gd name="connsiteY22-306" fmla="*/ 1852280 h 3959924"/>
                <a:gd name="connsiteX23-307" fmla="*/ 1775193 w 1856332"/>
                <a:gd name="connsiteY23-308" fmla="*/ 1779444 h 3959924"/>
                <a:gd name="connsiteX24-309" fmla="*/ 1848029 w 1856332"/>
                <a:gd name="connsiteY24-310" fmla="*/ 1942070 h 3959924"/>
                <a:gd name="connsiteX25-311" fmla="*/ 1389635 w 1856332"/>
                <a:gd name="connsiteY25-312" fmla="*/ 3144149 h 3959924"/>
                <a:gd name="connsiteX26-313" fmla="*/ 1228565 w 1856332"/>
                <a:gd name="connsiteY26-314" fmla="*/ 3214674 h 3959924"/>
                <a:gd name="connsiteX27-315" fmla="*/ 925623 w 1856332"/>
                <a:gd name="connsiteY27-316" fmla="*/ 3959924 h 3959924"/>
                <a:gd name="connsiteX28-317" fmla="*/ 601623 w 1856332"/>
                <a:gd name="connsiteY28-318" fmla="*/ 3635924 h 3959924"/>
                <a:gd name="connsiteX29-319" fmla="*/ 925623 w 1856332"/>
                <a:gd name="connsiteY29-320" fmla="*/ 3311924 h 3959924"/>
                <a:gd name="connsiteX30-321" fmla="*/ 1249623 w 1856332"/>
                <a:gd name="connsiteY30-322" fmla="*/ 3635924 h 3959924"/>
                <a:gd name="connsiteX31-323" fmla="*/ 925623 w 1856332"/>
                <a:gd name="connsiteY31-324" fmla="*/ 3959924 h 395992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  <a:cxn ang="0">
                  <a:pos x="connsiteX21-43" y="connsiteY21-44"/>
                </a:cxn>
                <a:cxn ang="0">
                  <a:pos x="connsiteX22-45" y="connsiteY22-46"/>
                </a:cxn>
                <a:cxn ang="0">
                  <a:pos x="connsiteX23-47" y="connsiteY23-48"/>
                </a:cxn>
                <a:cxn ang="0">
                  <a:pos x="connsiteX24-49" y="connsiteY24-50"/>
                </a:cxn>
                <a:cxn ang="0">
                  <a:pos x="connsiteX25-51" y="connsiteY25-52"/>
                </a:cxn>
                <a:cxn ang="0">
                  <a:pos x="connsiteX26-53" y="connsiteY26-54"/>
                </a:cxn>
                <a:cxn ang="0">
                  <a:pos x="connsiteX27-55" y="connsiteY27-56"/>
                </a:cxn>
                <a:cxn ang="0">
                  <a:pos x="connsiteX28-57" y="connsiteY28-58"/>
                </a:cxn>
                <a:cxn ang="0">
                  <a:pos x="connsiteX29-59" y="connsiteY29-60"/>
                </a:cxn>
                <a:cxn ang="0">
                  <a:pos x="connsiteX30-61" y="connsiteY30-62"/>
                </a:cxn>
                <a:cxn ang="0">
                  <a:pos x="connsiteX31-63" y="connsiteY31-64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rgbClr val="CAB8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cs typeface="+mn-ea"/>
                <a:sym typeface="+mn-lt"/>
              </a:endParaRPr>
            </a:p>
          </p:txBody>
        </p:sp>
        <p:sp>
          <p:nvSpPr>
            <p:cNvPr id="28" name="Corner Rectangle 20"/>
            <p:cNvSpPr/>
            <p:nvPr/>
          </p:nvSpPr>
          <p:spPr>
            <a:xfrm rot="10800000">
              <a:off x="8951585" y="3091894"/>
              <a:ext cx="433969" cy="925741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-1" fmla="*/ 1228565 w 1856332"/>
                <a:gd name="connsiteY0-2" fmla="*/ 3214674 h 3959924"/>
                <a:gd name="connsiteX1-3" fmla="*/ 622681 w 1856332"/>
                <a:gd name="connsiteY1-4" fmla="*/ 3214674 h 3959924"/>
                <a:gd name="connsiteX2-5" fmla="*/ 466697 w 1856332"/>
                <a:gd name="connsiteY2-6" fmla="*/ 3144149 h 3959924"/>
                <a:gd name="connsiteX3-7" fmla="*/ 8303 w 1856332"/>
                <a:gd name="connsiteY3-8" fmla="*/ 1942070 h 3959924"/>
                <a:gd name="connsiteX4-9" fmla="*/ 81139 w 1856332"/>
                <a:gd name="connsiteY4-10" fmla="*/ 1779444 h 3959924"/>
                <a:gd name="connsiteX5-11" fmla="*/ 243764 w 1856332"/>
                <a:gd name="connsiteY5-12" fmla="*/ 1852280 h 3959924"/>
                <a:gd name="connsiteX6-13" fmla="*/ 504770 w 1856332"/>
                <a:gd name="connsiteY6-14" fmla="*/ 2536736 h 3959924"/>
                <a:gd name="connsiteX7-15" fmla="*/ 555637 w 1856332"/>
                <a:gd name="connsiteY7-16" fmla="*/ 2536736 h 3959924"/>
                <a:gd name="connsiteX8-17" fmla="*/ 226299 w 1856332"/>
                <a:gd name="connsiteY8-18" fmla="*/ 1210417 h 3959924"/>
                <a:gd name="connsiteX9-19" fmla="*/ 551784 w 1856332"/>
                <a:gd name="connsiteY9-20" fmla="*/ 1210417 h 3959924"/>
                <a:gd name="connsiteX10-21" fmla="*/ 551784 w 1856332"/>
                <a:gd name="connsiteY10-22" fmla="*/ 168335 h 3959924"/>
                <a:gd name="connsiteX11-23" fmla="*/ 720119 w 1856332"/>
                <a:gd name="connsiteY11-24" fmla="*/ 0 h 3959924"/>
                <a:gd name="connsiteX12-25" fmla="*/ 888454 w 1856332"/>
                <a:gd name="connsiteY12-26" fmla="*/ 168335 h 3959924"/>
                <a:gd name="connsiteX13-27" fmla="*/ 888454 w 1856332"/>
                <a:gd name="connsiteY13-28" fmla="*/ 1210417 h 3959924"/>
                <a:gd name="connsiteX14-29" fmla="*/ 968040 w 1856332"/>
                <a:gd name="connsiteY14-30" fmla="*/ 1210417 h 3959924"/>
                <a:gd name="connsiteX15-31" fmla="*/ 968040 w 1856332"/>
                <a:gd name="connsiteY15-32" fmla="*/ 168335 h 3959924"/>
                <a:gd name="connsiteX16-33" fmla="*/ 1136375 w 1856332"/>
                <a:gd name="connsiteY16-34" fmla="*/ 0 h 3959924"/>
                <a:gd name="connsiteX17-35" fmla="*/ 1304710 w 1856332"/>
                <a:gd name="connsiteY17-36" fmla="*/ 168335 h 3959924"/>
                <a:gd name="connsiteX18-37" fmla="*/ 1304710 w 1856332"/>
                <a:gd name="connsiteY18-38" fmla="*/ 1210417 h 3959924"/>
                <a:gd name="connsiteX19-39" fmla="*/ 1631589 w 1856332"/>
                <a:gd name="connsiteY19-40" fmla="*/ 1210417 h 3959924"/>
                <a:gd name="connsiteX20-41" fmla="*/ 1302251 w 1856332"/>
                <a:gd name="connsiteY20-42" fmla="*/ 2536736 h 3959924"/>
                <a:gd name="connsiteX21-43" fmla="*/ 1351562 w 1856332"/>
                <a:gd name="connsiteY21-44" fmla="*/ 2536736 h 3959924"/>
                <a:gd name="connsiteX22-45" fmla="*/ 1612568 w 1856332"/>
                <a:gd name="connsiteY22-46" fmla="*/ 1852280 h 3959924"/>
                <a:gd name="connsiteX23-47" fmla="*/ 1775193 w 1856332"/>
                <a:gd name="connsiteY23-48" fmla="*/ 1779444 h 3959924"/>
                <a:gd name="connsiteX24-49" fmla="*/ 1848029 w 1856332"/>
                <a:gd name="connsiteY24-50" fmla="*/ 1942070 h 3959924"/>
                <a:gd name="connsiteX25-51" fmla="*/ 1389635 w 1856332"/>
                <a:gd name="connsiteY25-52" fmla="*/ 3144149 h 3959924"/>
                <a:gd name="connsiteX26-53" fmla="*/ 1344732 w 1856332"/>
                <a:gd name="connsiteY26-54" fmla="*/ 3176282 h 3959924"/>
                <a:gd name="connsiteX27-55" fmla="*/ 1228565 w 1856332"/>
                <a:gd name="connsiteY27-56" fmla="*/ 3214674 h 3959924"/>
                <a:gd name="connsiteX28-57" fmla="*/ 925623 w 1856332"/>
                <a:gd name="connsiteY28-58" fmla="*/ 3959924 h 3959924"/>
                <a:gd name="connsiteX29-59" fmla="*/ 601623 w 1856332"/>
                <a:gd name="connsiteY29-60" fmla="*/ 3635924 h 3959924"/>
                <a:gd name="connsiteX30-61" fmla="*/ 925623 w 1856332"/>
                <a:gd name="connsiteY30-62" fmla="*/ 3311924 h 3959924"/>
                <a:gd name="connsiteX31-63" fmla="*/ 1249623 w 1856332"/>
                <a:gd name="connsiteY31-64" fmla="*/ 3635924 h 3959924"/>
                <a:gd name="connsiteX32-65" fmla="*/ 925623 w 1856332"/>
                <a:gd name="connsiteY32-66" fmla="*/ 3959924 h 3959924"/>
                <a:gd name="connsiteX0-67" fmla="*/ 1228565 w 1856332"/>
                <a:gd name="connsiteY0-68" fmla="*/ 3214674 h 3959924"/>
                <a:gd name="connsiteX1-69" fmla="*/ 622681 w 1856332"/>
                <a:gd name="connsiteY1-70" fmla="*/ 3214674 h 3959924"/>
                <a:gd name="connsiteX2-71" fmla="*/ 466697 w 1856332"/>
                <a:gd name="connsiteY2-72" fmla="*/ 3144149 h 3959924"/>
                <a:gd name="connsiteX3-73" fmla="*/ 8303 w 1856332"/>
                <a:gd name="connsiteY3-74" fmla="*/ 1942070 h 3959924"/>
                <a:gd name="connsiteX4-75" fmla="*/ 81139 w 1856332"/>
                <a:gd name="connsiteY4-76" fmla="*/ 1779444 h 3959924"/>
                <a:gd name="connsiteX5-77" fmla="*/ 243764 w 1856332"/>
                <a:gd name="connsiteY5-78" fmla="*/ 1852280 h 3959924"/>
                <a:gd name="connsiteX6-79" fmla="*/ 504770 w 1856332"/>
                <a:gd name="connsiteY6-80" fmla="*/ 2536736 h 3959924"/>
                <a:gd name="connsiteX7-81" fmla="*/ 555637 w 1856332"/>
                <a:gd name="connsiteY7-82" fmla="*/ 2536736 h 3959924"/>
                <a:gd name="connsiteX8-83" fmla="*/ 226299 w 1856332"/>
                <a:gd name="connsiteY8-84" fmla="*/ 1210417 h 3959924"/>
                <a:gd name="connsiteX9-85" fmla="*/ 551784 w 1856332"/>
                <a:gd name="connsiteY9-86" fmla="*/ 1210417 h 3959924"/>
                <a:gd name="connsiteX10-87" fmla="*/ 551784 w 1856332"/>
                <a:gd name="connsiteY10-88" fmla="*/ 168335 h 3959924"/>
                <a:gd name="connsiteX11-89" fmla="*/ 720119 w 1856332"/>
                <a:gd name="connsiteY11-90" fmla="*/ 0 h 3959924"/>
                <a:gd name="connsiteX12-91" fmla="*/ 888454 w 1856332"/>
                <a:gd name="connsiteY12-92" fmla="*/ 168335 h 3959924"/>
                <a:gd name="connsiteX13-93" fmla="*/ 888454 w 1856332"/>
                <a:gd name="connsiteY13-94" fmla="*/ 1210417 h 3959924"/>
                <a:gd name="connsiteX14-95" fmla="*/ 968040 w 1856332"/>
                <a:gd name="connsiteY14-96" fmla="*/ 1210417 h 3959924"/>
                <a:gd name="connsiteX15-97" fmla="*/ 968040 w 1856332"/>
                <a:gd name="connsiteY15-98" fmla="*/ 168335 h 3959924"/>
                <a:gd name="connsiteX16-99" fmla="*/ 1136375 w 1856332"/>
                <a:gd name="connsiteY16-100" fmla="*/ 0 h 3959924"/>
                <a:gd name="connsiteX17-101" fmla="*/ 1304710 w 1856332"/>
                <a:gd name="connsiteY17-102" fmla="*/ 168335 h 3959924"/>
                <a:gd name="connsiteX18-103" fmla="*/ 1304710 w 1856332"/>
                <a:gd name="connsiteY18-104" fmla="*/ 1210417 h 3959924"/>
                <a:gd name="connsiteX19-105" fmla="*/ 1631589 w 1856332"/>
                <a:gd name="connsiteY19-106" fmla="*/ 1210417 h 3959924"/>
                <a:gd name="connsiteX20-107" fmla="*/ 1302251 w 1856332"/>
                <a:gd name="connsiteY20-108" fmla="*/ 2536736 h 3959924"/>
                <a:gd name="connsiteX21-109" fmla="*/ 1351562 w 1856332"/>
                <a:gd name="connsiteY21-110" fmla="*/ 2536736 h 3959924"/>
                <a:gd name="connsiteX22-111" fmla="*/ 1612568 w 1856332"/>
                <a:gd name="connsiteY22-112" fmla="*/ 1852280 h 3959924"/>
                <a:gd name="connsiteX23-113" fmla="*/ 1775193 w 1856332"/>
                <a:gd name="connsiteY23-114" fmla="*/ 1779444 h 3959924"/>
                <a:gd name="connsiteX24-115" fmla="*/ 1848029 w 1856332"/>
                <a:gd name="connsiteY24-116" fmla="*/ 1942070 h 3959924"/>
                <a:gd name="connsiteX25-117" fmla="*/ 1389635 w 1856332"/>
                <a:gd name="connsiteY25-118" fmla="*/ 3144149 h 3959924"/>
                <a:gd name="connsiteX26-119" fmla="*/ 1344732 w 1856332"/>
                <a:gd name="connsiteY26-120" fmla="*/ 3176282 h 3959924"/>
                <a:gd name="connsiteX27-121" fmla="*/ 1228565 w 1856332"/>
                <a:gd name="connsiteY27-122" fmla="*/ 3214674 h 3959924"/>
                <a:gd name="connsiteX28-123" fmla="*/ 925623 w 1856332"/>
                <a:gd name="connsiteY28-124" fmla="*/ 3959924 h 3959924"/>
                <a:gd name="connsiteX29-125" fmla="*/ 601623 w 1856332"/>
                <a:gd name="connsiteY29-126" fmla="*/ 3635924 h 3959924"/>
                <a:gd name="connsiteX30-127" fmla="*/ 925623 w 1856332"/>
                <a:gd name="connsiteY30-128" fmla="*/ 3311924 h 3959924"/>
                <a:gd name="connsiteX31-129" fmla="*/ 1249623 w 1856332"/>
                <a:gd name="connsiteY31-130" fmla="*/ 3635924 h 3959924"/>
                <a:gd name="connsiteX32-131" fmla="*/ 925623 w 1856332"/>
                <a:gd name="connsiteY32-132" fmla="*/ 3959924 h 3959924"/>
                <a:gd name="connsiteX0-133" fmla="*/ 1228565 w 1856332"/>
                <a:gd name="connsiteY0-134" fmla="*/ 3214674 h 3959924"/>
                <a:gd name="connsiteX1-135" fmla="*/ 622681 w 1856332"/>
                <a:gd name="connsiteY1-136" fmla="*/ 3214674 h 3959924"/>
                <a:gd name="connsiteX2-137" fmla="*/ 466697 w 1856332"/>
                <a:gd name="connsiteY2-138" fmla="*/ 3144149 h 3959924"/>
                <a:gd name="connsiteX3-139" fmla="*/ 8303 w 1856332"/>
                <a:gd name="connsiteY3-140" fmla="*/ 1942070 h 3959924"/>
                <a:gd name="connsiteX4-141" fmla="*/ 81139 w 1856332"/>
                <a:gd name="connsiteY4-142" fmla="*/ 1779444 h 3959924"/>
                <a:gd name="connsiteX5-143" fmla="*/ 243764 w 1856332"/>
                <a:gd name="connsiteY5-144" fmla="*/ 1852280 h 3959924"/>
                <a:gd name="connsiteX6-145" fmla="*/ 504770 w 1856332"/>
                <a:gd name="connsiteY6-146" fmla="*/ 2536736 h 3959924"/>
                <a:gd name="connsiteX7-147" fmla="*/ 555637 w 1856332"/>
                <a:gd name="connsiteY7-148" fmla="*/ 2536736 h 3959924"/>
                <a:gd name="connsiteX8-149" fmla="*/ 226299 w 1856332"/>
                <a:gd name="connsiteY8-150" fmla="*/ 1210417 h 3959924"/>
                <a:gd name="connsiteX9-151" fmla="*/ 551784 w 1856332"/>
                <a:gd name="connsiteY9-152" fmla="*/ 1210417 h 3959924"/>
                <a:gd name="connsiteX10-153" fmla="*/ 551784 w 1856332"/>
                <a:gd name="connsiteY10-154" fmla="*/ 168335 h 3959924"/>
                <a:gd name="connsiteX11-155" fmla="*/ 720119 w 1856332"/>
                <a:gd name="connsiteY11-156" fmla="*/ 0 h 3959924"/>
                <a:gd name="connsiteX12-157" fmla="*/ 888454 w 1856332"/>
                <a:gd name="connsiteY12-158" fmla="*/ 168335 h 3959924"/>
                <a:gd name="connsiteX13-159" fmla="*/ 888454 w 1856332"/>
                <a:gd name="connsiteY13-160" fmla="*/ 1210417 h 3959924"/>
                <a:gd name="connsiteX14-161" fmla="*/ 968040 w 1856332"/>
                <a:gd name="connsiteY14-162" fmla="*/ 1210417 h 3959924"/>
                <a:gd name="connsiteX15-163" fmla="*/ 968040 w 1856332"/>
                <a:gd name="connsiteY15-164" fmla="*/ 168335 h 3959924"/>
                <a:gd name="connsiteX16-165" fmla="*/ 1136375 w 1856332"/>
                <a:gd name="connsiteY16-166" fmla="*/ 0 h 3959924"/>
                <a:gd name="connsiteX17-167" fmla="*/ 1304710 w 1856332"/>
                <a:gd name="connsiteY17-168" fmla="*/ 168335 h 3959924"/>
                <a:gd name="connsiteX18-169" fmla="*/ 1304710 w 1856332"/>
                <a:gd name="connsiteY18-170" fmla="*/ 1210417 h 3959924"/>
                <a:gd name="connsiteX19-171" fmla="*/ 1631589 w 1856332"/>
                <a:gd name="connsiteY19-172" fmla="*/ 1210417 h 3959924"/>
                <a:gd name="connsiteX20-173" fmla="*/ 1302251 w 1856332"/>
                <a:gd name="connsiteY20-174" fmla="*/ 2536736 h 3959924"/>
                <a:gd name="connsiteX21-175" fmla="*/ 1351562 w 1856332"/>
                <a:gd name="connsiteY21-176" fmla="*/ 2536736 h 3959924"/>
                <a:gd name="connsiteX22-177" fmla="*/ 1612568 w 1856332"/>
                <a:gd name="connsiteY22-178" fmla="*/ 1852280 h 3959924"/>
                <a:gd name="connsiteX23-179" fmla="*/ 1775193 w 1856332"/>
                <a:gd name="connsiteY23-180" fmla="*/ 1779444 h 3959924"/>
                <a:gd name="connsiteX24-181" fmla="*/ 1848029 w 1856332"/>
                <a:gd name="connsiteY24-182" fmla="*/ 1942070 h 3959924"/>
                <a:gd name="connsiteX25-183" fmla="*/ 1389635 w 1856332"/>
                <a:gd name="connsiteY25-184" fmla="*/ 3144149 h 3959924"/>
                <a:gd name="connsiteX26-185" fmla="*/ 1228565 w 1856332"/>
                <a:gd name="connsiteY26-186" fmla="*/ 3214674 h 3959924"/>
                <a:gd name="connsiteX27-187" fmla="*/ 925623 w 1856332"/>
                <a:gd name="connsiteY27-188" fmla="*/ 3959924 h 3959924"/>
                <a:gd name="connsiteX28-189" fmla="*/ 601623 w 1856332"/>
                <a:gd name="connsiteY28-190" fmla="*/ 3635924 h 3959924"/>
                <a:gd name="connsiteX29-191" fmla="*/ 925623 w 1856332"/>
                <a:gd name="connsiteY29-192" fmla="*/ 3311924 h 3959924"/>
                <a:gd name="connsiteX30-193" fmla="*/ 1249623 w 1856332"/>
                <a:gd name="connsiteY30-194" fmla="*/ 3635924 h 3959924"/>
                <a:gd name="connsiteX31-195" fmla="*/ 925623 w 1856332"/>
                <a:gd name="connsiteY31-196" fmla="*/ 3959924 h 3959924"/>
                <a:gd name="connsiteX0-197" fmla="*/ 1228565 w 1856332"/>
                <a:gd name="connsiteY0-198" fmla="*/ 3214674 h 3959924"/>
                <a:gd name="connsiteX1-199" fmla="*/ 622681 w 1856332"/>
                <a:gd name="connsiteY1-200" fmla="*/ 3214674 h 3959924"/>
                <a:gd name="connsiteX2-201" fmla="*/ 466697 w 1856332"/>
                <a:gd name="connsiteY2-202" fmla="*/ 3144149 h 3959924"/>
                <a:gd name="connsiteX3-203" fmla="*/ 8303 w 1856332"/>
                <a:gd name="connsiteY3-204" fmla="*/ 1942070 h 3959924"/>
                <a:gd name="connsiteX4-205" fmla="*/ 81139 w 1856332"/>
                <a:gd name="connsiteY4-206" fmla="*/ 1779444 h 3959924"/>
                <a:gd name="connsiteX5-207" fmla="*/ 243764 w 1856332"/>
                <a:gd name="connsiteY5-208" fmla="*/ 1852280 h 3959924"/>
                <a:gd name="connsiteX6-209" fmla="*/ 504770 w 1856332"/>
                <a:gd name="connsiteY6-210" fmla="*/ 2536736 h 3959924"/>
                <a:gd name="connsiteX7-211" fmla="*/ 555637 w 1856332"/>
                <a:gd name="connsiteY7-212" fmla="*/ 2536736 h 3959924"/>
                <a:gd name="connsiteX8-213" fmla="*/ 226299 w 1856332"/>
                <a:gd name="connsiteY8-214" fmla="*/ 1210417 h 3959924"/>
                <a:gd name="connsiteX9-215" fmla="*/ 551784 w 1856332"/>
                <a:gd name="connsiteY9-216" fmla="*/ 1210417 h 3959924"/>
                <a:gd name="connsiteX10-217" fmla="*/ 551784 w 1856332"/>
                <a:gd name="connsiteY10-218" fmla="*/ 168335 h 3959924"/>
                <a:gd name="connsiteX11-219" fmla="*/ 720119 w 1856332"/>
                <a:gd name="connsiteY11-220" fmla="*/ 0 h 3959924"/>
                <a:gd name="connsiteX12-221" fmla="*/ 888454 w 1856332"/>
                <a:gd name="connsiteY12-222" fmla="*/ 168335 h 3959924"/>
                <a:gd name="connsiteX13-223" fmla="*/ 888454 w 1856332"/>
                <a:gd name="connsiteY13-224" fmla="*/ 1210417 h 3959924"/>
                <a:gd name="connsiteX14-225" fmla="*/ 968040 w 1856332"/>
                <a:gd name="connsiteY14-226" fmla="*/ 1210417 h 3959924"/>
                <a:gd name="connsiteX15-227" fmla="*/ 968040 w 1856332"/>
                <a:gd name="connsiteY15-228" fmla="*/ 168335 h 3959924"/>
                <a:gd name="connsiteX16-229" fmla="*/ 1136375 w 1856332"/>
                <a:gd name="connsiteY16-230" fmla="*/ 0 h 3959924"/>
                <a:gd name="connsiteX17-231" fmla="*/ 1304710 w 1856332"/>
                <a:gd name="connsiteY17-232" fmla="*/ 168335 h 3959924"/>
                <a:gd name="connsiteX18-233" fmla="*/ 1304710 w 1856332"/>
                <a:gd name="connsiteY18-234" fmla="*/ 1210417 h 3959924"/>
                <a:gd name="connsiteX19-235" fmla="*/ 1631589 w 1856332"/>
                <a:gd name="connsiteY19-236" fmla="*/ 1210417 h 3959924"/>
                <a:gd name="connsiteX20-237" fmla="*/ 1302251 w 1856332"/>
                <a:gd name="connsiteY20-238" fmla="*/ 2536736 h 3959924"/>
                <a:gd name="connsiteX21-239" fmla="*/ 1351562 w 1856332"/>
                <a:gd name="connsiteY21-240" fmla="*/ 2536736 h 3959924"/>
                <a:gd name="connsiteX22-241" fmla="*/ 1612568 w 1856332"/>
                <a:gd name="connsiteY22-242" fmla="*/ 1852280 h 3959924"/>
                <a:gd name="connsiteX23-243" fmla="*/ 1775193 w 1856332"/>
                <a:gd name="connsiteY23-244" fmla="*/ 1779444 h 3959924"/>
                <a:gd name="connsiteX24-245" fmla="*/ 1848029 w 1856332"/>
                <a:gd name="connsiteY24-246" fmla="*/ 1942070 h 3959924"/>
                <a:gd name="connsiteX25-247" fmla="*/ 1389635 w 1856332"/>
                <a:gd name="connsiteY25-248" fmla="*/ 3144149 h 3959924"/>
                <a:gd name="connsiteX26-249" fmla="*/ 1228565 w 1856332"/>
                <a:gd name="connsiteY26-250" fmla="*/ 3214674 h 3959924"/>
                <a:gd name="connsiteX27-251" fmla="*/ 925623 w 1856332"/>
                <a:gd name="connsiteY27-252" fmla="*/ 3959924 h 3959924"/>
                <a:gd name="connsiteX28-253" fmla="*/ 601623 w 1856332"/>
                <a:gd name="connsiteY28-254" fmla="*/ 3635924 h 3959924"/>
                <a:gd name="connsiteX29-255" fmla="*/ 925623 w 1856332"/>
                <a:gd name="connsiteY29-256" fmla="*/ 3311924 h 3959924"/>
                <a:gd name="connsiteX30-257" fmla="*/ 1249623 w 1856332"/>
                <a:gd name="connsiteY30-258" fmla="*/ 3635924 h 3959924"/>
                <a:gd name="connsiteX31-259" fmla="*/ 925623 w 1856332"/>
                <a:gd name="connsiteY31-260" fmla="*/ 3959924 h 3959924"/>
                <a:gd name="connsiteX0-261" fmla="*/ 1228565 w 1856332"/>
                <a:gd name="connsiteY0-262" fmla="*/ 3214674 h 3959924"/>
                <a:gd name="connsiteX1-263" fmla="*/ 622681 w 1856332"/>
                <a:gd name="connsiteY1-264" fmla="*/ 3214674 h 3959924"/>
                <a:gd name="connsiteX2-265" fmla="*/ 466697 w 1856332"/>
                <a:gd name="connsiteY2-266" fmla="*/ 3144149 h 3959924"/>
                <a:gd name="connsiteX3-267" fmla="*/ 8303 w 1856332"/>
                <a:gd name="connsiteY3-268" fmla="*/ 1942070 h 3959924"/>
                <a:gd name="connsiteX4-269" fmla="*/ 81139 w 1856332"/>
                <a:gd name="connsiteY4-270" fmla="*/ 1779444 h 3959924"/>
                <a:gd name="connsiteX5-271" fmla="*/ 243764 w 1856332"/>
                <a:gd name="connsiteY5-272" fmla="*/ 1852280 h 3959924"/>
                <a:gd name="connsiteX6-273" fmla="*/ 504770 w 1856332"/>
                <a:gd name="connsiteY6-274" fmla="*/ 2536736 h 3959924"/>
                <a:gd name="connsiteX7-275" fmla="*/ 555637 w 1856332"/>
                <a:gd name="connsiteY7-276" fmla="*/ 2536736 h 3959924"/>
                <a:gd name="connsiteX8-277" fmla="*/ 226299 w 1856332"/>
                <a:gd name="connsiteY8-278" fmla="*/ 1210417 h 3959924"/>
                <a:gd name="connsiteX9-279" fmla="*/ 551784 w 1856332"/>
                <a:gd name="connsiteY9-280" fmla="*/ 1210417 h 3959924"/>
                <a:gd name="connsiteX10-281" fmla="*/ 551784 w 1856332"/>
                <a:gd name="connsiteY10-282" fmla="*/ 168335 h 3959924"/>
                <a:gd name="connsiteX11-283" fmla="*/ 720119 w 1856332"/>
                <a:gd name="connsiteY11-284" fmla="*/ 0 h 3959924"/>
                <a:gd name="connsiteX12-285" fmla="*/ 888454 w 1856332"/>
                <a:gd name="connsiteY12-286" fmla="*/ 168335 h 3959924"/>
                <a:gd name="connsiteX13-287" fmla="*/ 888454 w 1856332"/>
                <a:gd name="connsiteY13-288" fmla="*/ 1210417 h 3959924"/>
                <a:gd name="connsiteX14-289" fmla="*/ 968040 w 1856332"/>
                <a:gd name="connsiteY14-290" fmla="*/ 1210417 h 3959924"/>
                <a:gd name="connsiteX15-291" fmla="*/ 968040 w 1856332"/>
                <a:gd name="connsiteY15-292" fmla="*/ 168335 h 3959924"/>
                <a:gd name="connsiteX16-293" fmla="*/ 1136375 w 1856332"/>
                <a:gd name="connsiteY16-294" fmla="*/ 0 h 3959924"/>
                <a:gd name="connsiteX17-295" fmla="*/ 1304710 w 1856332"/>
                <a:gd name="connsiteY17-296" fmla="*/ 168335 h 3959924"/>
                <a:gd name="connsiteX18-297" fmla="*/ 1304710 w 1856332"/>
                <a:gd name="connsiteY18-298" fmla="*/ 1210417 h 3959924"/>
                <a:gd name="connsiteX19-299" fmla="*/ 1631589 w 1856332"/>
                <a:gd name="connsiteY19-300" fmla="*/ 1210417 h 3959924"/>
                <a:gd name="connsiteX20-301" fmla="*/ 1302251 w 1856332"/>
                <a:gd name="connsiteY20-302" fmla="*/ 2536736 h 3959924"/>
                <a:gd name="connsiteX21-303" fmla="*/ 1351562 w 1856332"/>
                <a:gd name="connsiteY21-304" fmla="*/ 2536736 h 3959924"/>
                <a:gd name="connsiteX22-305" fmla="*/ 1612568 w 1856332"/>
                <a:gd name="connsiteY22-306" fmla="*/ 1852280 h 3959924"/>
                <a:gd name="connsiteX23-307" fmla="*/ 1775193 w 1856332"/>
                <a:gd name="connsiteY23-308" fmla="*/ 1779444 h 3959924"/>
                <a:gd name="connsiteX24-309" fmla="*/ 1848029 w 1856332"/>
                <a:gd name="connsiteY24-310" fmla="*/ 1942070 h 3959924"/>
                <a:gd name="connsiteX25-311" fmla="*/ 1389635 w 1856332"/>
                <a:gd name="connsiteY25-312" fmla="*/ 3144149 h 3959924"/>
                <a:gd name="connsiteX26-313" fmla="*/ 1228565 w 1856332"/>
                <a:gd name="connsiteY26-314" fmla="*/ 3214674 h 3959924"/>
                <a:gd name="connsiteX27-315" fmla="*/ 925623 w 1856332"/>
                <a:gd name="connsiteY27-316" fmla="*/ 3959924 h 3959924"/>
                <a:gd name="connsiteX28-317" fmla="*/ 601623 w 1856332"/>
                <a:gd name="connsiteY28-318" fmla="*/ 3635924 h 3959924"/>
                <a:gd name="connsiteX29-319" fmla="*/ 925623 w 1856332"/>
                <a:gd name="connsiteY29-320" fmla="*/ 3311924 h 3959924"/>
                <a:gd name="connsiteX30-321" fmla="*/ 1249623 w 1856332"/>
                <a:gd name="connsiteY30-322" fmla="*/ 3635924 h 3959924"/>
                <a:gd name="connsiteX31-323" fmla="*/ 925623 w 1856332"/>
                <a:gd name="connsiteY31-324" fmla="*/ 3959924 h 395992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  <a:cxn ang="0">
                  <a:pos x="connsiteX21-43" y="connsiteY21-44"/>
                </a:cxn>
                <a:cxn ang="0">
                  <a:pos x="connsiteX22-45" y="connsiteY22-46"/>
                </a:cxn>
                <a:cxn ang="0">
                  <a:pos x="connsiteX23-47" y="connsiteY23-48"/>
                </a:cxn>
                <a:cxn ang="0">
                  <a:pos x="connsiteX24-49" y="connsiteY24-50"/>
                </a:cxn>
                <a:cxn ang="0">
                  <a:pos x="connsiteX25-51" y="connsiteY25-52"/>
                </a:cxn>
                <a:cxn ang="0">
                  <a:pos x="connsiteX26-53" y="connsiteY26-54"/>
                </a:cxn>
                <a:cxn ang="0">
                  <a:pos x="connsiteX27-55" y="connsiteY27-56"/>
                </a:cxn>
                <a:cxn ang="0">
                  <a:pos x="connsiteX28-57" y="connsiteY28-58"/>
                </a:cxn>
                <a:cxn ang="0">
                  <a:pos x="connsiteX29-59" y="connsiteY29-60"/>
                </a:cxn>
                <a:cxn ang="0">
                  <a:pos x="connsiteX30-61" y="connsiteY30-62"/>
                </a:cxn>
                <a:cxn ang="0">
                  <a:pos x="connsiteX31-63" y="connsiteY31-64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rgbClr val="CAB8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cs typeface="+mn-ea"/>
                <a:sym typeface="+mn-lt"/>
              </a:endParaRPr>
            </a:p>
          </p:txBody>
        </p:sp>
        <p:sp>
          <p:nvSpPr>
            <p:cNvPr id="29" name="Corner Rectangle 20"/>
            <p:cNvSpPr/>
            <p:nvPr/>
          </p:nvSpPr>
          <p:spPr>
            <a:xfrm rot="10800000">
              <a:off x="9408649" y="3091894"/>
              <a:ext cx="433969" cy="925741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-1" fmla="*/ 1228565 w 1856332"/>
                <a:gd name="connsiteY0-2" fmla="*/ 3214674 h 3959924"/>
                <a:gd name="connsiteX1-3" fmla="*/ 622681 w 1856332"/>
                <a:gd name="connsiteY1-4" fmla="*/ 3214674 h 3959924"/>
                <a:gd name="connsiteX2-5" fmla="*/ 466697 w 1856332"/>
                <a:gd name="connsiteY2-6" fmla="*/ 3144149 h 3959924"/>
                <a:gd name="connsiteX3-7" fmla="*/ 8303 w 1856332"/>
                <a:gd name="connsiteY3-8" fmla="*/ 1942070 h 3959924"/>
                <a:gd name="connsiteX4-9" fmla="*/ 81139 w 1856332"/>
                <a:gd name="connsiteY4-10" fmla="*/ 1779444 h 3959924"/>
                <a:gd name="connsiteX5-11" fmla="*/ 243764 w 1856332"/>
                <a:gd name="connsiteY5-12" fmla="*/ 1852280 h 3959924"/>
                <a:gd name="connsiteX6-13" fmla="*/ 504770 w 1856332"/>
                <a:gd name="connsiteY6-14" fmla="*/ 2536736 h 3959924"/>
                <a:gd name="connsiteX7-15" fmla="*/ 555637 w 1856332"/>
                <a:gd name="connsiteY7-16" fmla="*/ 2536736 h 3959924"/>
                <a:gd name="connsiteX8-17" fmla="*/ 226299 w 1856332"/>
                <a:gd name="connsiteY8-18" fmla="*/ 1210417 h 3959924"/>
                <a:gd name="connsiteX9-19" fmla="*/ 551784 w 1856332"/>
                <a:gd name="connsiteY9-20" fmla="*/ 1210417 h 3959924"/>
                <a:gd name="connsiteX10-21" fmla="*/ 551784 w 1856332"/>
                <a:gd name="connsiteY10-22" fmla="*/ 168335 h 3959924"/>
                <a:gd name="connsiteX11-23" fmla="*/ 720119 w 1856332"/>
                <a:gd name="connsiteY11-24" fmla="*/ 0 h 3959924"/>
                <a:gd name="connsiteX12-25" fmla="*/ 888454 w 1856332"/>
                <a:gd name="connsiteY12-26" fmla="*/ 168335 h 3959924"/>
                <a:gd name="connsiteX13-27" fmla="*/ 888454 w 1856332"/>
                <a:gd name="connsiteY13-28" fmla="*/ 1210417 h 3959924"/>
                <a:gd name="connsiteX14-29" fmla="*/ 968040 w 1856332"/>
                <a:gd name="connsiteY14-30" fmla="*/ 1210417 h 3959924"/>
                <a:gd name="connsiteX15-31" fmla="*/ 968040 w 1856332"/>
                <a:gd name="connsiteY15-32" fmla="*/ 168335 h 3959924"/>
                <a:gd name="connsiteX16-33" fmla="*/ 1136375 w 1856332"/>
                <a:gd name="connsiteY16-34" fmla="*/ 0 h 3959924"/>
                <a:gd name="connsiteX17-35" fmla="*/ 1304710 w 1856332"/>
                <a:gd name="connsiteY17-36" fmla="*/ 168335 h 3959924"/>
                <a:gd name="connsiteX18-37" fmla="*/ 1304710 w 1856332"/>
                <a:gd name="connsiteY18-38" fmla="*/ 1210417 h 3959924"/>
                <a:gd name="connsiteX19-39" fmla="*/ 1631589 w 1856332"/>
                <a:gd name="connsiteY19-40" fmla="*/ 1210417 h 3959924"/>
                <a:gd name="connsiteX20-41" fmla="*/ 1302251 w 1856332"/>
                <a:gd name="connsiteY20-42" fmla="*/ 2536736 h 3959924"/>
                <a:gd name="connsiteX21-43" fmla="*/ 1351562 w 1856332"/>
                <a:gd name="connsiteY21-44" fmla="*/ 2536736 h 3959924"/>
                <a:gd name="connsiteX22-45" fmla="*/ 1612568 w 1856332"/>
                <a:gd name="connsiteY22-46" fmla="*/ 1852280 h 3959924"/>
                <a:gd name="connsiteX23-47" fmla="*/ 1775193 w 1856332"/>
                <a:gd name="connsiteY23-48" fmla="*/ 1779444 h 3959924"/>
                <a:gd name="connsiteX24-49" fmla="*/ 1848029 w 1856332"/>
                <a:gd name="connsiteY24-50" fmla="*/ 1942070 h 3959924"/>
                <a:gd name="connsiteX25-51" fmla="*/ 1389635 w 1856332"/>
                <a:gd name="connsiteY25-52" fmla="*/ 3144149 h 3959924"/>
                <a:gd name="connsiteX26-53" fmla="*/ 1344732 w 1856332"/>
                <a:gd name="connsiteY26-54" fmla="*/ 3176282 h 3959924"/>
                <a:gd name="connsiteX27-55" fmla="*/ 1228565 w 1856332"/>
                <a:gd name="connsiteY27-56" fmla="*/ 3214674 h 3959924"/>
                <a:gd name="connsiteX28-57" fmla="*/ 925623 w 1856332"/>
                <a:gd name="connsiteY28-58" fmla="*/ 3959924 h 3959924"/>
                <a:gd name="connsiteX29-59" fmla="*/ 601623 w 1856332"/>
                <a:gd name="connsiteY29-60" fmla="*/ 3635924 h 3959924"/>
                <a:gd name="connsiteX30-61" fmla="*/ 925623 w 1856332"/>
                <a:gd name="connsiteY30-62" fmla="*/ 3311924 h 3959924"/>
                <a:gd name="connsiteX31-63" fmla="*/ 1249623 w 1856332"/>
                <a:gd name="connsiteY31-64" fmla="*/ 3635924 h 3959924"/>
                <a:gd name="connsiteX32-65" fmla="*/ 925623 w 1856332"/>
                <a:gd name="connsiteY32-66" fmla="*/ 3959924 h 3959924"/>
                <a:gd name="connsiteX0-67" fmla="*/ 1228565 w 1856332"/>
                <a:gd name="connsiteY0-68" fmla="*/ 3214674 h 3959924"/>
                <a:gd name="connsiteX1-69" fmla="*/ 622681 w 1856332"/>
                <a:gd name="connsiteY1-70" fmla="*/ 3214674 h 3959924"/>
                <a:gd name="connsiteX2-71" fmla="*/ 466697 w 1856332"/>
                <a:gd name="connsiteY2-72" fmla="*/ 3144149 h 3959924"/>
                <a:gd name="connsiteX3-73" fmla="*/ 8303 w 1856332"/>
                <a:gd name="connsiteY3-74" fmla="*/ 1942070 h 3959924"/>
                <a:gd name="connsiteX4-75" fmla="*/ 81139 w 1856332"/>
                <a:gd name="connsiteY4-76" fmla="*/ 1779444 h 3959924"/>
                <a:gd name="connsiteX5-77" fmla="*/ 243764 w 1856332"/>
                <a:gd name="connsiteY5-78" fmla="*/ 1852280 h 3959924"/>
                <a:gd name="connsiteX6-79" fmla="*/ 504770 w 1856332"/>
                <a:gd name="connsiteY6-80" fmla="*/ 2536736 h 3959924"/>
                <a:gd name="connsiteX7-81" fmla="*/ 555637 w 1856332"/>
                <a:gd name="connsiteY7-82" fmla="*/ 2536736 h 3959924"/>
                <a:gd name="connsiteX8-83" fmla="*/ 226299 w 1856332"/>
                <a:gd name="connsiteY8-84" fmla="*/ 1210417 h 3959924"/>
                <a:gd name="connsiteX9-85" fmla="*/ 551784 w 1856332"/>
                <a:gd name="connsiteY9-86" fmla="*/ 1210417 h 3959924"/>
                <a:gd name="connsiteX10-87" fmla="*/ 551784 w 1856332"/>
                <a:gd name="connsiteY10-88" fmla="*/ 168335 h 3959924"/>
                <a:gd name="connsiteX11-89" fmla="*/ 720119 w 1856332"/>
                <a:gd name="connsiteY11-90" fmla="*/ 0 h 3959924"/>
                <a:gd name="connsiteX12-91" fmla="*/ 888454 w 1856332"/>
                <a:gd name="connsiteY12-92" fmla="*/ 168335 h 3959924"/>
                <a:gd name="connsiteX13-93" fmla="*/ 888454 w 1856332"/>
                <a:gd name="connsiteY13-94" fmla="*/ 1210417 h 3959924"/>
                <a:gd name="connsiteX14-95" fmla="*/ 968040 w 1856332"/>
                <a:gd name="connsiteY14-96" fmla="*/ 1210417 h 3959924"/>
                <a:gd name="connsiteX15-97" fmla="*/ 968040 w 1856332"/>
                <a:gd name="connsiteY15-98" fmla="*/ 168335 h 3959924"/>
                <a:gd name="connsiteX16-99" fmla="*/ 1136375 w 1856332"/>
                <a:gd name="connsiteY16-100" fmla="*/ 0 h 3959924"/>
                <a:gd name="connsiteX17-101" fmla="*/ 1304710 w 1856332"/>
                <a:gd name="connsiteY17-102" fmla="*/ 168335 h 3959924"/>
                <a:gd name="connsiteX18-103" fmla="*/ 1304710 w 1856332"/>
                <a:gd name="connsiteY18-104" fmla="*/ 1210417 h 3959924"/>
                <a:gd name="connsiteX19-105" fmla="*/ 1631589 w 1856332"/>
                <a:gd name="connsiteY19-106" fmla="*/ 1210417 h 3959924"/>
                <a:gd name="connsiteX20-107" fmla="*/ 1302251 w 1856332"/>
                <a:gd name="connsiteY20-108" fmla="*/ 2536736 h 3959924"/>
                <a:gd name="connsiteX21-109" fmla="*/ 1351562 w 1856332"/>
                <a:gd name="connsiteY21-110" fmla="*/ 2536736 h 3959924"/>
                <a:gd name="connsiteX22-111" fmla="*/ 1612568 w 1856332"/>
                <a:gd name="connsiteY22-112" fmla="*/ 1852280 h 3959924"/>
                <a:gd name="connsiteX23-113" fmla="*/ 1775193 w 1856332"/>
                <a:gd name="connsiteY23-114" fmla="*/ 1779444 h 3959924"/>
                <a:gd name="connsiteX24-115" fmla="*/ 1848029 w 1856332"/>
                <a:gd name="connsiteY24-116" fmla="*/ 1942070 h 3959924"/>
                <a:gd name="connsiteX25-117" fmla="*/ 1389635 w 1856332"/>
                <a:gd name="connsiteY25-118" fmla="*/ 3144149 h 3959924"/>
                <a:gd name="connsiteX26-119" fmla="*/ 1344732 w 1856332"/>
                <a:gd name="connsiteY26-120" fmla="*/ 3176282 h 3959924"/>
                <a:gd name="connsiteX27-121" fmla="*/ 1228565 w 1856332"/>
                <a:gd name="connsiteY27-122" fmla="*/ 3214674 h 3959924"/>
                <a:gd name="connsiteX28-123" fmla="*/ 925623 w 1856332"/>
                <a:gd name="connsiteY28-124" fmla="*/ 3959924 h 3959924"/>
                <a:gd name="connsiteX29-125" fmla="*/ 601623 w 1856332"/>
                <a:gd name="connsiteY29-126" fmla="*/ 3635924 h 3959924"/>
                <a:gd name="connsiteX30-127" fmla="*/ 925623 w 1856332"/>
                <a:gd name="connsiteY30-128" fmla="*/ 3311924 h 3959924"/>
                <a:gd name="connsiteX31-129" fmla="*/ 1249623 w 1856332"/>
                <a:gd name="connsiteY31-130" fmla="*/ 3635924 h 3959924"/>
                <a:gd name="connsiteX32-131" fmla="*/ 925623 w 1856332"/>
                <a:gd name="connsiteY32-132" fmla="*/ 3959924 h 3959924"/>
                <a:gd name="connsiteX0-133" fmla="*/ 1228565 w 1856332"/>
                <a:gd name="connsiteY0-134" fmla="*/ 3214674 h 3959924"/>
                <a:gd name="connsiteX1-135" fmla="*/ 622681 w 1856332"/>
                <a:gd name="connsiteY1-136" fmla="*/ 3214674 h 3959924"/>
                <a:gd name="connsiteX2-137" fmla="*/ 466697 w 1856332"/>
                <a:gd name="connsiteY2-138" fmla="*/ 3144149 h 3959924"/>
                <a:gd name="connsiteX3-139" fmla="*/ 8303 w 1856332"/>
                <a:gd name="connsiteY3-140" fmla="*/ 1942070 h 3959924"/>
                <a:gd name="connsiteX4-141" fmla="*/ 81139 w 1856332"/>
                <a:gd name="connsiteY4-142" fmla="*/ 1779444 h 3959924"/>
                <a:gd name="connsiteX5-143" fmla="*/ 243764 w 1856332"/>
                <a:gd name="connsiteY5-144" fmla="*/ 1852280 h 3959924"/>
                <a:gd name="connsiteX6-145" fmla="*/ 504770 w 1856332"/>
                <a:gd name="connsiteY6-146" fmla="*/ 2536736 h 3959924"/>
                <a:gd name="connsiteX7-147" fmla="*/ 555637 w 1856332"/>
                <a:gd name="connsiteY7-148" fmla="*/ 2536736 h 3959924"/>
                <a:gd name="connsiteX8-149" fmla="*/ 226299 w 1856332"/>
                <a:gd name="connsiteY8-150" fmla="*/ 1210417 h 3959924"/>
                <a:gd name="connsiteX9-151" fmla="*/ 551784 w 1856332"/>
                <a:gd name="connsiteY9-152" fmla="*/ 1210417 h 3959924"/>
                <a:gd name="connsiteX10-153" fmla="*/ 551784 w 1856332"/>
                <a:gd name="connsiteY10-154" fmla="*/ 168335 h 3959924"/>
                <a:gd name="connsiteX11-155" fmla="*/ 720119 w 1856332"/>
                <a:gd name="connsiteY11-156" fmla="*/ 0 h 3959924"/>
                <a:gd name="connsiteX12-157" fmla="*/ 888454 w 1856332"/>
                <a:gd name="connsiteY12-158" fmla="*/ 168335 h 3959924"/>
                <a:gd name="connsiteX13-159" fmla="*/ 888454 w 1856332"/>
                <a:gd name="connsiteY13-160" fmla="*/ 1210417 h 3959924"/>
                <a:gd name="connsiteX14-161" fmla="*/ 968040 w 1856332"/>
                <a:gd name="connsiteY14-162" fmla="*/ 1210417 h 3959924"/>
                <a:gd name="connsiteX15-163" fmla="*/ 968040 w 1856332"/>
                <a:gd name="connsiteY15-164" fmla="*/ 168335 h 3959924"/>
                <a:gd name="connsiteX16-165" fmla="*/ 1136375 w 1856332"/>
                <a:gd name="connsiteY16-166" fmla="*/ 0 h 3959924"/>
                <a:gd name="connsiteX17-167" fmla="*/ 1304710 w 1856332"/>
                <a:gd name="connsiteY17-168" fmla="*/ 168335 h 3959924"/>
                <a:gd name="connsiteX18-169" fmla="*/ 1304710 w 1856332"/>
                <a:gd name="connsiteY18-170" fmla="*/ 1210417 h 3959924"/>
                <a:gd name="connsiteX19-171" fmla="*/ 1631589 w 1856332"/>
                <a:gd name="connsiteY19-172" fmla="*/ 1210417 h 3959924"/>
                <a:gd name="connsiteX20-173" fmla="*/ 1302251 w 1856332"/>
                <a:gd name="connsiteY20-174" fmla="*/ 2536736 h 3959924"/>
                <a:gd name="connsiteX21-175" fmla="*/ 1351562 w 1856332"/>
                <a:gd name="connsiteY21-176" fmla="*/ 2536736 h 3959924"/>
                <a:gd name="connsiteX22-177" fmla="*/ 1612568 w 1856332"/>
                <a:gd name="connsiteY22-178" fmla="*/ 1852280 h 3959924"/>
                <a:gd name="connsiteX23-179" fmla="*/ 1775193 w 1856332"/>
                <a:gd name="connsiteY23-180" fmla="*/ 1779444 h 3959924"/>
                <a:gd name="connsiteX24-181" fmla="*/ 1848029 w 1856332"/>
                <a:gd name="connsiteY24-182" fmla="*/ 1942070 h 3959924"/>
                <a:gd name="connsiteX25-183" fmla="*/ 1389635 w 1856332"/>
                <a:gd name="connsiteY25-184" fmla="*/ 3144149 h 3959924"/>
                <a:gd name="connsiteX26-185" fmla="*/ 1228565 w 1856332"/>
                <a:gd name="connsiteY26-186" fmla="*/ 3214674 h 3959924"/>
                <a:gd name="connsiteX27-187" fmla="*/ 925623 w 1856332"/>
                <a:gd name="connsiteY27-188" fmla="*/ 3959924 h 3959924"/>
                <a:gd name="connsiteX28-189" fmla="*/ 601623 w 1856332"/>
                <a:gd name="connsiteY28-190" fmla="*/ 3635924 h 3959924"/>
                <a:gd name="connsiteX29-191" fmla="*/ 925623 w 1856332"/>
                <a:gd name="connsiteY29-192" fmla="*/ 3311924 h 3959924"/>
                <a:gd name="connsiteX30-193" fmla="*/ 1249623 w 1856332"/>
                <a:gd name="connsiteY30-194" fmla="*/ 3635924 h 3959924"/>
                <a:gd name="connsiteX31-195" fmla="*/ 925623 w 1856332"/>
                <a:gd name="connsiteY31-196" fmla="*/ 3959924 h 3959924"/>
                <a:gd name="connsiteX0-197" fmla="*/ 1228565 w 1856332"/>
                <a:gd name="connsiteY0-198" fmla="*/ 3214674 h 3959924"/>
                <a:gd name="connsiteX1-199" fmla="*/ 622681 w 1856332"/>
                <a:gd name="connsiteY1-200" fmla="*/ 3214674 h 3959924"/>
                <a:gd name="connsiteX2-201" fmla="*/ 466697 w 1856332"/>
                <a:gd name="connsiteY2-202" fmla="*/ 3144149 h 3959924"/>
                <a:gd name="connsiteX3-203" fmla="*/ 8303 w 1856332"/>
                <a:gd name="connsiteY3-204" fmla="*/ 1942070 h 3959924"/>
                <a:gd name="connsiteX4-205" fmla="*/ 81139 w 1856332"/>
                <a:gd name="connsiteY4-206" fmla="*/ 1779444 h 3959924"/>
                <a:gd name="connsiteX5-207" fmla="*/ 243764 w 1856332"/>
                <a:gd name="connsiteY5-208" fmla="*/ 1852280 h 3959924"/>
                <a:gd name="connsiteX6-209" fmla="*/ 504770 w 1856332"/>
                <a:gd name="connsiteY6-210" fmla="*/ 2536736 h 3959924"/>
                <a:gd name="connsiteX7-211" fmla="*/ 555637 w 1856332"/>
                <a:gd name="connsiteY7-212" fmla="*/ 2536736 h 3959924"/>
                <a:gd name="connsiteX8-213" fmla="*/ 226299 w 1856332"/>
                <a:gd name="connsiteY8-214" fmla="*/ 1210417 h 3959924"/>
                <a:gd name="connsiteX9-215" fmla="*/ 551784 w 1856332"/>
                <a:gd name="connsiteY9-216" fmla="*/ 1210417 h 3959924"/>
                <a:gd name="connsiteX10-217" fmla="*/ 551784 w 1856332"/>
                <a:gd name="connsiteY10-218" fmla="*/ 168335 h 3959924"/>
                <a:gd name="connsiteX11-219" fmla="*/ 720119 w 1856332"/>
                <a:gd name="connsiteY11-220" fmla="*/ 0 h 3959924"/>
                <a:gd name="connsiteX12-221" fmla="*/ 888454 w 1856332"/>
                <a:gd name="connsiteY12-222" fmla="*/ 168335 h 3959924"/>
                <a:gd name="connsiteX13-223" fmla="*/ 888454 w 1856332"/>
                <a:gd name="connsiteY13-224" fmla="*/ 1210417 h 3959924"/>
                <a:gd name="connsiteX14-225" fmla="*/ 968040 w 1856332"/>
                <a:gd name="connsiteY14-226" fmla="*/ 1210417 h 3959924"/>
                <a:gd name="connsiteX15-227" fmla="*/ 968040 w 1856332"/>
                <a:gd name="connsiteY15-228" fmla="*/ 168335 h 3959924"/>
                <a:gd name="connsiteX16-229" fmla="*/ 1136375 w 1856332"/>
                <a:gd name="connsiteY16-230" fmla="*/ 0 h 3959924"/>
                <a:gd name="connsiteX17-231" fmla="*/ 1304710 w 1856332"/>
                <a:gd name="connsiteY17-232" fmla="*/ 168335 h 3959924"/>
                <a:gd name="connsiteX18-233" fmla="*/ 1304710 w 1856332"/>
                <a:gd name="connsiteY18-234" fmla="*/ 1210417 h 3959924"/>
                <a:gd name="connsiteX19-235" fmla="*/ 1631589 w 1856332"/>
                <a:gd name="connsiteY19-236" fmla="*/ 1210417 h 3959924"/>
                <a:gd name="connsiteX20-237" fmla="*/ 1302251 w 1856332"/>
                <a:gd name="connsiteY20-238" fmla="*/ 2536736 h 3959924"/>
                <a:gd name="connsiteX21-239" fmla="*/ 1351562 w 1856332"/>
                <a:gd name="connsiteY21-240" fmla="*/ 2536736 h 3959924"/>
                <a:gd name="connsiteX22-241" fmla="*/ 1612568 w 1856332"/>
                <a:gd name="connsiteY22-242" fmla="*/ 1852280 h 3959924"/>
                <a:gd name="connsiteX23-243" fmla="*/ 1775193 w 1856332"/>
                <a:gd name="connsiteY23-244" fmla="*/ 1779444 h 3959924"/>
                <a:gd name="connsiteX24-245" fmla="*/ 1848029 w 1856332"/>
                <a:gd name="connsiteY24-246" fmla="*/ 1942070 h 3959924"/>
                <a:gd name="connsiteX25-247" fmla="*/ 1389635 w 1856332"/>
                <a:gd name="connsiteY25-248" fmla="*/ 3144149 h 3959924"/>
                <a:gd name="connsiteX26-249" fmla="*/ 1228565 w 1856332"/>
                <a:gd name="connsiteY26-250" fmla="*/ 3214674 h 3959924"/>
                <a:gd name="connsiteX27-251" fmla="*/ 925623 w 1856332"/>
                <a:gd name="connsiteY27-252" fmla="*/ 3959924 h 3959924"/>
                <a:gd name="connsiteX28-253" fmla="*/ 601623 w 1856332"/>
                <a:gd name="connsiteY28-254" fmla="*/ 3635924 h 3959924"/>
                <a:gd name="connsiteX29-255" fmla="*/ 925623 w 1856332"/>
                <a:gd name="connsiteY29-256" fmla="*/ 3311924 h 3959924"/>
                <a:gd name="connsiteX30-257" fmla="*/ 1249623 w 1856332"/>
                <a:gd name="connsiteY30-258" fmla="*/ 3635924 h 3959924"/>
                <a:gd name="connsiteX31-259" fmla="*/ 925623 w 1856332"/>
                <a:gd name="connsiteY31-260" fmla="*/ 3959924 h 3959924"/>
                <a:gd name="connsiteX0-261" fmla="*/ 1228565 w 1856332"/>
                <a:gd name="connsiteY0-262" fmla="*/ 3214674 h 3959924"/>
                <a:gd name="connsiteX1-263" fmla="*/ 622681 w 1856332"/>
                <a:gd name="connsiteY1-264" fmla="*/ 3214674 h 3959924"/>
                <a:gd name="connsiteX2-265" fmla="*/ 466697 w 1856332"/>
                <a:gd name="connsiteY2-266" fmla="*/ 3144149 h 3959924"/>
                <a:gd name="connsiteX3-267" fmla="*/ 8303 w 1856332"/>
                <a:gd name="connsiteY3-268" fmla="*/ 1942070 h 3959924"/>
                <a:gd name="connsiteX4-269" fmla="*/ 81139 w 1856332"/>
                <a:gd name="connsiteY4-270" fmla="*/ 1779444 h 3959924"/>
                <a:gd name="connsiteX5-271" fmla="*/ 243764 w 1856332"/>
                <a:gd name="connsiteY5-272" fmla="*/ 1852280 h 3959924"/>
                <a:gd name="connsiteX6-273" fmla="*/ 504770 w 1856332"/>
                <a:gd name="connsiteY6-274" fmla="*/ 2536736 h 3959924"/>
                <a:gd name="connsiteX7-275" fmla="*/ 555637 w 1856332"/>
                <a:gd name="connsiteY7-276" fmla="*/ 2536736 h 3959924"/>
                <a:gd name="connsiteX8-277" fmla="*/ 226299 w 1856332"/>
                <a:gd name="connsiteY8-278" fmla="*/ 1210417 h 3959924"/>
                <a:gd name="connsiteX9-279" fmla="*/ 551784 w 1856332"/>
                <a:gd name="connsiteY9-280" fmla="*/ 1210417 h 3959924"/>
                <a:gd name="connsiteX10-281" fmla="*/ 551784 w 1856332"/>
                <a:gd name="connsiteY10-282" fmla="*/ 168335 h 3959924"/>
                <a:gd name="connsiteX11-283" fmla="*/ 720119 w 1856332"/>
                <a:gd name="connsiteY11-284" fmla="*/ 0 h 3959924"/>
                <a:gd name="connsiteX12-285" fmla="*/ 888454 w 1856332"/>
                <a:gd name="connsiteY12-286" fmla="*/ 168335 h 3959924"/>
                <a:gd name="connsiteX13-287" fmla="*/ 888454 w 1856332"/>
                <a:gd name="connsiteY13-288" fmla="*/ 1210417 h 3959924"/>
                <a:gd name="connsiteX14-289" fmla="*/ 968040 w 1856332"/>
                <a:gd name="connsiteY14-290" fmla="*/ 1210417 h 3959924"/>
                <a:gd name="connsiteX15-291" fmla="*/ 968040 w 1856332"/>
                <a:gd name="connsiteY15-292" fmla="*/ 168335 h 3959924"/>
                <a:gd name="connsiteX16-293" fmla="*/ 1136375 w 1856332"/>
                <a:gd name="connsiteY16-294" fmla="*/ 0 h 3959924"/>
                <a:gd name="connsiteX17-295" fmla="*/ 1304710 w 1856332"/>
                <a:gd name="connsiteY17-296" fmla="*/ 168335 h 3959924"/>
                <a:gd name="connsiteX18-297" fmla="*/ 1304710 w 1856332"/>
                <a:gd name="connsiteY18-298" fmla="*/ 1210417 h 3959924"/>
                <a:gd name="connsiteX19-299" fmla="*/ 1631589 w 1856332"/>
                <a:gd name="connsiteY19-300" fmla="*/ 1210417 h 3959924"/>
                <a:gd name="connsiteX20-301" fmla="*/ 1302251 w 1856332"/>
                <a:gd name="connsiteY20-302" fmla="*/ 2536736 h 3959924"/>
                <a:gd name="connsiteX21-303" fmla="*/ 1351562 w 1856332"/>
                <a:gd name="connsiteY21-304" fmla="*/ 2536736 h 3959924"/>
                <a:gd name="connsiteX22-305" fmla="*/ 1612568 w 1856332"/>
                <a:gd name="connsiteY22-306" fmla="*/ 1852280 h 3959924"/>
                <a:gd name="connsiteX23-307" fmla="*/ 1775193 w 1856332"/>
                <a:gd name="connsiteY23-308" fmla="*/ 1779444 h 3959924"/>
                <a:gd name="connsiteX24-309" fmla="*/ 1848029 w 1856332"/>
                <a:gd name="connsiteY24-310" fmla="*/ 1942070 h 3959924"/>
                <a:gd name="connsiteX25-311" fmla="*/ 1389635 w 1856332"/>
                <a:gd name="connsiteY25-312" fmla="*/ 3144149 h 3959924"/>
                <a:gd name="connsiteX26-313" fmla="*/ 1228565 w 1856332"/>
                <a:gd name="connsiteY26-314" fmla="*/ 3214674 h 3959924"/>
                <a:gd name="connsiteX27-315" fmla="*/ 925623 w 1856332"/>
                <a:gd name="connsiteY27-316" fmla="*/ 3959924 h 3959924"/>
                <a:gd name="connsiteX28-317" fmla="*/ 601623 w 1856332"/>
                <a:gd name="connsiteY28-318" fmla="*/ 3635924 h 3959924"/>
                <a:gd name="connsiteX29-319" fmla="*/ 925623 w 1856332"/>
                <a:gd name="connsiteY29-320" fmla="*/ 3311924 h 3959924"/>
                <a:gd name="connsiteX30-321" fmla="*/ 1249623 w 1856332"/>
                <a:gd name="connsiteY30-322" fmla="*/ 3635924 h 3959924"/>
                <a:gd name="connsiteX31-323" fmla="*/ 925623 w 1856332"/>
                <a:gd name="connsiteY31-324" fmla="*/ 3959924 h 395992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  <a:cxn ang="0">
                  <a:pos x="connsiteX21-43" y="connsiteY21-44"/>
                </a:cxn>
                <a:cxn ang="0">
                  <a:pos x="connsiteX22-45" y="connsiteY22-46"/>
                </a:cxn>
                <a:cxn ang="0">
                  <a:pos x="connsiteX23-47" y="connsiteY23-48"/>
                </a:cxn>
                <a:cxn ang="0">
                  <a:pos x="connsiteX24-49" y="connsiteY24-50"/>
                </a:cxn>
                <a:cxn ang="0">
                  <a:pos x="connsiteX25-51" y="connsiteY25-52"/>
                </a:cxn>
                <a:cxn ang="0">
                  <a:pos x="connsiteX26-53" y="connsiteY26-54"/>
                </a:cxn>
                <a:cxn ang="0">
                  <a:pos x="connsiteX27-55" y="connsiteY27-56"/>
                </a:cxn>
                <a:cxn ang="0">
                  <a:pos x="connsiteX28-57" y="connsiteY28-58"/>
                </a:cxn>
                <a:cxn ang="0">
                  <a:pos x="connsiteX29-59" y="connsiteY29-60"/>
                </a:cxn>
                <a:cxn ang="0">
                  <a:pos x="connsiteX30-61" y="connsiteY30-62"/>
                </a:cxn>
                <a:cxn ang="0">
                  <a:pos x="connsiteX31-63" y="connsiteY31-64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rgbClr val="CAB8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cs typeface="+mn-ea"/>
                <a:sym typeface="+mn-lt"/>
              </a:endParaRPr>
            </a:p>
          </p:txBody>
        </p:sp>
        <p:sp>
          <p:nvSpPr>
            <p:cNvPr id="30" name="Corner Rectangle 20"/>
            <p:cNvSpPr/>
            <p:nvPr/>
          </p:nvSpPr>
          <p:spPr>
            <a:xfrm rot="10800000">
              <a:off x="9865713" y="3091894"/>
              <a:ext cx="433969" cy="925741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-1" fmla="*/ 1228565 w 1856332"/>
                <a:gd name="connsiteY0-2" fmla="*/ 3214674 h 3959924"/>
                <a:gd name="connsiteX1-3" fmla="*/ 622681 w 1856332"/>
                <a:gd name="connsiteY1-4" fmla="*/ 3214674 h 3959924"/>
                <a:gd name="connsiteX2-5" fmla="*/ 466697 w 1856332"/>
                <a:gd name="connsiteY2-6" fmla="*/ 3144149 h 3959924"/>
                <a:gd name="connsiteX3-7" fmla="*/ 8303 w 1856332"/>
                <a:gd name="connsiteY3-8" fmla="*/ 1942070 h 3959924"/>
                <a:gd name="connsiteX4-9" fmla="*/ 81139 w 1856332"/>
                <a:gd name="connsiteY4-10" fmla="*/ 1779444 h 3959924"/>
                <a:gd name="connsiteX5-11" fmla="*/ 243764 w 1856332"/>
                <a:gd name="connsiteY5-12" fmla="*/ 1852280 h 3959924"/>
                <a:gd name="connsiteX6-13" fmla="*/ 504770 w 1856332"/>
                <a:gd name="connsiteY6-14" fmla="*/ 2536736 h 3959924"/>
                <a:gd name="connsiteX7-15" fmla="*/ 555637 w 1856332"/>
                <a:gd name="connsiteY7-16" fmla="*/ 2536736 h 3959924"/>
                <a:gd name="connsiteX8-17" fmla="*/ 226299 w 1856332"/>
                <a:gd name="connsiteY8-18" fmla="*/ 1210417 h 3959924"/>
                <a:gd name="connsiteX9-19" fmla="*/ 551784 w 1856332"/>
                <a:gd name="connsiteY9-20" fmla="*/ 1210417 h 3959924"/>
                <a:gd name="connsiteX10-21" fmla="*/ 551784 w 1856332"/>
                <a:gd name="connsiteY10-22" fmla="*/ 168335 h 3959924"/>
                <a:gd name="connsiteX11-23" fmla="*/ 720119 w 1856332"/>
                <a:gd name="connsiteY11-24" fmla="*/ 0 h 3959924"/>
                <a:gd name="connsiteX12-25" fmla="*/ 888454 w 1856332"/>
                <a:gd name="connsiteY12-26" fmla="*/ 168335 h 3959924"/>
                <a:gd name="connsiteX13-27" fmla="*/ 888454 w 1856332"/>
                <a:gd name="connsiteY13-28" fmla="*/ 1210417 h 3959924"/>
                <a:gd name="connsiteX14-29" fmla="*/ 968040 w 1856332"/>
                <a:gd name="connsiteY14-30" fmla="*/ 1210417 h 3959924"/>
                <a:gd name="connsiteX15-31" fmla="*/ 968040 w 1856332"/>
                <a:gd name="connsiteY15-32" fmla="*/ 168335 h 3959924"/>
                <a:gd name="connsiteX16-33" fmla="*/ 1136375 w 1856332"/>
                <a:gd name="connsiteY16-34" fmla="*/ 0 h 3959924"/>
                <a:gd name="connsiteX17-35" fmla="*/ 1304710 w 1856332"/>
                <a:gd name="connsiteY17-36" fmla="*/ 168335 h 3959924"/>
                <a:gd name="connsiteX18-37" fmla="*/ 1304710 w 1856332"/>
                <a:gd name="connsiteY18-38" fmla="*/ 1210417 h 3959924"/>
                <a:gd name="connsiteX19-39" fmla="*/ 1631589 w 1856332"/>
                <a:gd name="connsiteY19-40" fmla="*/ 1210417 h 3959924"/>
                <a:gd name="connsiteX20-41" fmla="*/ 1302251 w 1856332"/>
                <a:gd name="connsiteY20-42" fmla="*/ 2536736 h 3959924"/>
                <a:gd name="connsiteX21-43" fmla="*/ 1351562 w 1856332"/>
                <a:gd name="connsiteY21-44" fmla="*/ 2536736 h 3959924"/>
                <a:gd name="connsiteX22-45" fmla="*/ 1612568 w 1856332"/>
                <a:gd name="connsiteY22-46" fmla="*/ 1852280 h 3959924"/>
                <a:gd name="connsiteX23-47" fmla="*/ 1775193 w 1856332"/>
                <a:gd name="connsiteY23-48" fmla="*/ 1779444 h 3959924"/>
                <a:gd name="connsiteX24-49" fmla="*/ 1848029 w 1856332"/>
                <a:gd name="connsiteY24-50" fmla="*/ 1942070 h 3959924"/>
                <a:gd name="connsiteX25-51" fmla="*/ 1389635 w 1856332"/>
                <a:gd name="connsiteY25-52" fmla="*/ 3144149 h 3959924"/>
                <a:gd name="connsiteX26-53" fmla="*/ 1344732 w 1856332"/>
                <a:gd name="connsiteY26-54" fmla="*/ 3176282 h 3959924"/>
                <a:gd name="connsiteX27-55" fmla="*/ 1228565 w 1856332"/>
                <a:gd name="connsiteY27-56" fmla="*/ 3214674 h 3959924"/>
                <a:gd name="connsiteX28-57" fmla="*/ 925623 w 1856332"/>
                <a:gd name="connsiteY28-58" fmla="*/ 3959924 h 3959924"/>
                <a:gd name="connsiteX29-59" fmla="*/ 601623 w 1856332"/>
                <a:gd name="connsiteY29-60" fmla="*/ 3635924 h 3959924"/>
                <a:gd name="connsiteX30-61" fmla="*/ 925623 w 1856332"/>
                <a:gd name="connsiteY30-62" fmla="*/ 3311924 h 3959924"/>
                <a:gd name="connsiteX31-63" fmla="*/ 1249623 w 1856332"/>
                <a:gd name="connsiteY31-64" fmla="*/ 3635924 h 3959924"/>
                <a:gd name="connsiteX32-65" fmla="*/ 925623 w 1856332"/>
                <a:gd name="connsiteY32-66" fmla="*/ 3959924 h 3959924"/>
                <a:gd name="connsiteX0-67" fmla="*/ 1228565 w 1856332"/>
                <a:gd name="connsiteY0-68" fmla="*/ 3214674 h 3959924"/>
                <a:gd name="connsiteX1-69" fmla="*/ 622681 w 1856332"/>
                <a:gd name="connsiteY1-70" fmla="*/ 3214674 h 3959924"/>
                <a:gd name="connsiteX2-71" fmla="*/ 466697 w 1856332"/>
                <a:gd name="connsiteY2-72" fmla="*/ 3144149 h 3959924"/>
                <a:gd name="connsiteX3-73" fmla="*/ 8303 w 1856332"/>
                <a:gd name="connsiteY3-74" fmla="*/ 1942070 h 3959924"/>
                <a:gd name="connsiteX4-75" fmla="*/ 81139 w 1856332"/>
                <a:gd name="connsiteY4-76" fmla="*/ 1779444 h 3959924"/>
                <a:gd name="connsiteX5-77" fmla="*/ 243764 w 1856332"/>
                <a:gd name="connsiteY5-78" fmla="*/ 1852280 h 3959924"/>
                <a:gd name="connsiteX6-79" fmla="*/ 504770 w 1856332"/>
                <a:gd name="connsiteY6-80" fmla="*/ 2536736 h 3959924"/>
                <a:gd name="connsiteX7-81" fmla="*/ 555637 w 1856332"/>
                <a:gd name="connsiteY7-82" fmla="*/ 2536736 h 3959924"/>
                <a:gd name="connsiteX8-83" fmla="*/ 226299 w 1856332"/>
                <a:gd name="connsiteY8-84" fmla="*/ 1210417 h 3959924"/>
                <a:gd name="connsiteX9-85" fmla="*/ 551784 w 1856332"/>
                <a:gd name="connsiteY9-86" fmla="*/ 1210417 h 3959924"/>
                <a:gd name="connsiteX10-87" fmla="*/ 551784 w 1856332"/>
                <a:gd name="connsiteY10-88" fmla="*/ 168335 h 3959924"/>
                <a:gd name="connsiteX11-89" fmla="*/ 720119 w 1856332"/>
                <a:gd name="connsiteY11-90" fmla="*/ 0 h 3959924"/>
                <a:gd name="connsiteX12-91" fmla="*/ 888454 w 1856332"/>
                <a:gd name="connsiteY12-92" fmla="*/ 168335 h 3959924"/>
                <a:gd name="connsiteX13-93" fmla="*/ 888454 w 1856332"/>
                <a:gd name="connsiteY13-94" fmla="*/ 1210417 h 3959924"/>
                <a:gd name="connsiteX14-95" fmla="*/ 968040 w 1856332"/>
                <a:gd name="connsiteY14-96" fmla="*/ 1210417 h 3959924"/>
                <a:gd name="connsiteX15-97" fmla="*/ 968040 w 1856332"/>
                <a:gd name="connsiteY15-98" fmla="*/ 168335 h 3959924"/>
                <a:gd name="connsiteX16-99" fmla="*/ 1136375 w 1856332"/>
                <a:gd name="connsiteY16-100" fmla="*/ 0 h 3959924"/>
                <a:gd name="connsiteX17-101" fmla="*/ 1304710 w 1856332"/>
                <a:gd name="connsiteY17-102" fmla="*/ 168335 h 3959924"/>
                <a:gd name="connsiteX18-103" fmla="*/ 1304710 w 1856332"/>
                <a:gd name="connsiteY18-104" fmla="*/ 1210417 h 3959924"/>
                <a:gd name="connsiteX19-105" fmla="*/ 1631589 w 1856332"/>
                <a:gd name="connsiteY19-106" fmla="*/ 1210417 h 3959924"/>
                <a:gd name="connsiteX20-107" fmla="*/ 1302251 w 1856332"/>
                <a:gd name="connsiteY20-108" fmla="*/ 2536736 h 3959924"/>
                <a:gd name="connsiteX21-109" fmla="*/ 1351562 w 1856332"/>
                <a:gd name="connsiteY21-110" fmla="*/ 2536736 h 3959924"/>
                <a:gd name="connsiteX22-111" fmla="*/ 1612568 w 1856332"/>
                <a:gd name="connsiteY22-112" fmla="*/ 1852280 h 3959924"/>
                <a:gd name="connsiteX23-113" fmla="*/ 1775193 w 1856332"/>
                <a:gd name="connsiteY23-114" fmla="*/ 1779444 h 3959924"/>
                <a:gd name="connsiteX24-115" fmla="*/ 1848029 w 1856332"/>
                <a:gd name="connsiteY24-116" fmla="*/ 1942070 h 3959924"/>
                <a:gd name="connsiteX25-117" fmla="*/ 1389635 w 1856332"/>
                <a:gd name="connsiteY25-118" fmla="*/ 3144149 h 3959924"/>
                <a:gd name="connsiteX26-119" fmla="*/ 1344732 w 1856332"/>
                <a:gd name="connsiteY26-120" fmla="*/ 3176282 h 3959924"/>
                <a:gd name="connsiteX27-121" fmla="*/ 1228565 w 1856332"/>
                <a:gd name="connsiteY27-122" fmla="*/ 3214674 h 3959924"/>
                <a:gd name="connsiteX28-123" fmla="*/ 925623 w 1856332"/>
                <a:gd name="connsiteY28-124" fmla="*/ 3959924 h 3959924"/>
                <a:gd name="connsiteX29-125" fmla="*/ 601623 w 1856332"/>
                <a:gd name="connsiteY29-126" fmla="*/ 3635924 h 3959924"/>
                <a:gd name="connsiteX30-127" fmla="*/ 925623 w 1856332"/>
                <a:gd name="connsiteY30-128" fmla="*/ 3311924 h 3959924"/>
                <a:gd name="connsiteX31-129" fmla="*/ 1249623 w 1856332"/>
                <a:gd name="connsiteY31-130" fmla="*/ 3635924 h 3959924"/>
                <a:gd name="connsiteX32-131" fmla="*/ 925623 w 1856332"/>
                <a:gd name="connsiteY32-132" fmla="*/ 3959924 h 3959924"/>
                <a:gd name="connsiteX0-133" fmla="*/ 1228565 w 1856332"/>
                <a:gd name="connsiteY0-134" fmla="*/ 3214674 h 3959924"/>
                <a:gd name="connsiteX1-135" fmla="*/ 622681 w 1856332"/>
                <a:gd name="connsiteY1-136" fmla="*/ 3214674 h 3959924"/>
                <a:gd name="connsiteX2-137" fmla="*/ 466697 w 1856332"/>
                <a:gd name="connsiteY2-138" fmla="*/ 3144149 h 3959924"/>
                <a:gd name="connsiteX3-139" fmla="*/ 8303 w 1856332"/>
                <a:gd name="connsiteY3-140" fmla="*/ 1942070 h 3959924"/>
                <a:gd name="connsiteX4-141" fmla="*/ 81139 w 1856332"/>
                <a:gd name="connsiteY4-142" fmla="*/ 1779444 h 3959924"/>
                <a:gd name="connsiteX5-143" fmla="*/ 243764 w 1856332"/>
                <a:gd name="connsiteY5-144" fmla="*/ 1852280 h 3959924"/>
                <a:gd name="connsiteX6-145" fmla="*/ 504770 w 1856332"/>
                <a:gd name="connsiteY6-146" fmla="*/ 2536736 h 3959924"/>
                <a:gd name="connsiteX7-147" fmla="*/ 555637 w 1856332"/>
                <a:gd name="connsiteY7-148" fmla="*/ 2536736 h 3959924"/>
                <a:gd name="connsiteX8-149" fmla="*/ 226299 w 1856332"/>
                <a:gd name="connsiteY8-150" fmla="*/ 1210417 h 3959924"/>
                <a:gd name="connsiteX9-151" fmla="*/ 551784 w 1856332"/>
                <a:gd name="connsiteY9-152" fmla="*/ 1210417 h 3959924"/>
                <a:gd name="connsiteX10-153" fmla="*/ 551784 w 1856332"/>
                <a:gd name="connsiteY10-154" fmla="*/ 168335 h 3959924"/>
                <a:gd name="connsiteX11-155" fmla="*/ 720119 w 1856332"/>
                <a:gd name="connsiteY11-156" fmla="*/ 0 h 3959924"/>
                <a:gd name="connsiteX12-157" fmla="*/ 888454 w 1856332"/>
                <a:gd name="connsiteY12-158" fmla="*/ 168335 h 3959924"/>
                <a:gd name="connsiteX13-159" fmla="*/ 888454 w 1856332"/>
                <a:gd name="connsiteY13-160" fmla="*/ 1210417 h 3959924"/>
                <a:gd name="connsiteX14-161" fmla="*/ 968040 w 1856332"/>
                <a:gd name="connsiteY14-162" fmla="*/ 1210417 h 3959924"/>
                <a:gd name="connsiteX15-163" fmla="*/ 968040 w 1856332"/>
                <a:gd name="connsiteY15-164" fmla="*/ 168335 h 3959924"/>
                <a:gd name="connsiteX16-165" fmla="*/ 1136375 w 1856332"/>
                <a:gd name="connsiteY16-166" fmla="*/ 0 h 3959924"/>
                <a:gd name="connsiteX17-167" fmla="*/ 1304710 w 1856332"/>
                <a:gd name="connsiteY17-168" fmla="*/ 168335 h 3959924"/>
                <a:gd name="connsiteX18-169" fmla="*/ 1304710 w 1856332"/>
                <a:gd name="connsiteY18-170" fmla="*/ 1210417 h 3959924"/>
                <a:gd name="connsiteX19-171" fmla="*/ 1631589 w 1856332"/>
                <a:gd name="connsiteY19-172" fmla="*/ 1210417 h 3959924"/>
                <a:gd name="connsiteX20-173" fmla="*/ 1302251 w 1856332"/>
                <a:gd name="connsiteY20-174" fmla="*/ 2536736 h 3959924"/>
                <a:gd name="connsiteX21-175" fmla="*/ 1351562 w 1856332"/>
                <a:gd name="connsiteY21-176" fmla="*/ 2536736 h 3959924"/>
                <a:gd name="connsiteX22-177" fmla="*/ 1612568 w 1856332"/>
                <a:gd name="connsiteY22-178" fmla="*/ 1852280 h 3959924"/>
                <a:gd name="connsiteX23-179" fmla="*/ 1775193 w 1856332"/>
                <a:gd name="connsiteY23-180" fmla="*/ 1779444 h 3959924"/>
                <a:gd name="connsiteX24-181" fmla="*/ 1848029 w 1856332"/>
                <a:gd name="connsiteY24-182" fmla="*/ 1942070 h 3959924"/>
                <a:gd name="connsiteX25-183" fmla="*/ 1389635 w 1856332"/>
                <a:gd name="connsiteY25-184" fmla="*/ 3144149 h 3959924"/>
                <a:gd name="connsiteX26-185" fmla="*/ 1228565 w 1856332"/>
                <a:gd name="connsiteY26-186" fmla="*/ 3214674 h 3959924"/>
                <a:gd name="connsiteX27-187" fmla="*/ 925623 w 1856332"/>
                <a:gd name="connsiteY27-188" fmla="*/ 3959924 h 3959924"/>
                <a:gd name="connsiteX28-189" fmla="*/ 601623 w 1856332"/>
                <a:gd name="connsiteY28-190" fmla="*/ 3635924 h 3959924"/>
                <a:gd name="connsiteX29-191" fmla="*/ 925623 w 1856332"/>
                <a:gd name="connsiteY29-192" fmla="*/ 3311924 h 3959924"/>
                <a:gd name="connsiteX30-193" fmla="*/ 1249623 w 1856332"/>
                <a:gd name="connsiteY30-194" fmla="*/ 3635924 h 3959924"/>
                <a:gd name="connsiteX31-195" fmla="*/ 925623 w 1856332"/>
                <a:gd name="connsiteY31-196" fmla="*/ 3959924 h 3959924"/>
                <a:gd name="connsiteX0-197" fmla="*/ 1228565 w 1856332"/>
                <a:gd name="connsiteY0-198" fmla="*/ 3214674 h 3959924"/>
                <a:gd name="connsiteX1-199" fmla="*/ 622681 w 1856332"/>
                <a:gd name="connsiteY1-200" fmla="*/ 3214674 h 3959924"/>
                <a:gd name="connsiteX2-201" fmla="*/ 466697 w 1856332"/>
                <a:gd name="connsiteY2-202" fmla="*/ 3144149 h 3959924"/>
                <a:gd name="connsiteX3-203" fmla="*/ 8303 w 1856332"/>
                <a:gd name="connsiteY3-204" fmla="*/ 1942070 h 3959924"/>
                <a:gd name="connsiteX4-205" fmla="*/ 81139 w 1856332"/>
                <a:gd name="connsiteY4-206" fmla="*/ 1779444 h 3959924"/>
                <a:gd name="connsiteX5-207" fmla="*/ 243764 w 1856332"/>
                <a:gd name="connsiteY5-208" fmla="*/ 1852280 h 3959924"/>
                <a:gd name="connsiteX6-209" fmla="*/ 504770 w 1856332"/>
                <a:gd name="connsiteY6-210" fmla="*/ 2536736 h 3959924"/>
                <a:gd name="connsiteX7-211" fmla="*/ 555637 w 1856332"/>
                <a:gd name="connsiteY7-212" fmla="*/ 2536736 h 3959924"/>
                <a:gd name="connsiteX8-213" fmla="*/ 226299 w 1856332"/>
                <a:gd name="connsiteY8-214" fmla="*/ 1210417 h 3959924"/>
                <a:gd name="connsiteX9-215" fmla="*/ 551784 w 1856332"/>
                <a:gd name="connsiteY9-216" fmla="*/ 1210417 h 3959924"/>
                <a:gd name="connsiteX10-217" fmla="*/ 551784 w 1856332"/>
                <a:gd name="connsiteY10-218" fmla="*/ 168335 h 3959924"/>
                <a:gd name="connsiteX11-219" fmla="*/ 720119 w 1856332"/>
                <a:gd name="connsiteY11-220" fmla="*/ 0 h 3959924"/>
                <a:gd name="connsiteX12-221" fmla="*/ 888454 w 1856332"/>
                <a:gd name="connsiteY12-222" fmla="*/ 168335 h 3959924"/>
                <a:gd name="connsiteX13-223" fmla="*/ 888454 w 1856332"/>
                <a:gd name="connsiteY13-224" fmla="*/ 1210417 h 3959924"/>
                <a:gd name="connsiteX14-225" fmla="*/ 968040 w 1856332"/>
                <a:gd name="connsiteY14-226" fmla="*/ 1210417 h 3959924"/>
                <a:gd name="connsiteX15-227" fmla="*/ 968040 w 1856332"/>
                <a:gd name="connsiteY15-228" fmla="*/ 168335 h 3959924"/>
                <a:gd name="connsiteX16-229" fmla="*/ 1136375 w 1856332"/>
                <a:gd name="connsiteY16-230" fmla="*/ 0 h 3959924"/>
                <a:gd name="connsiteX17-231" fmla="*/ 1304710 w 1856332"/>
                <a:gd name="connsiteY17-232" fmla="*/ 168335 h 3959924"/>
                <a:gd name="connsiteX18-233" fmla="*/ 1304710 w 1856332"/>
                <a:gd name="connsiteY18-234" fmla="*/ 1210417 h 3959924"/>
                <a:gd name="connsiteX19-235" fmla="*/ 1631589 w 1856332"/>
                <a:gd name="connsiteY19-236" fmla="*/ 1210417 h 3959924"/>
                <a:gd name="connsiteX20-237" fmla="*/ 1302251 w 1856332"/>
                <a:gd name="connsiteY20-238" fmla="*/ 2536736 h 3959924"/>
                <a:gd name="connsiteX21-239" fmla="*/ 1351562 w 1856332"/>
                <a:gd name="connsiteY21-240" fmla="*/ 2536736 h 3959924"/>
                <a:gd name="connsiteX22-241" fmla="*/ 1612568 w 1856332"/>
                <a:gd name="connsiteY22-242" fmla="*/ 1852280 h 3959924"/>
                <a:gd name="connsiteX23-243" fmla="*/ 1775193 w 1856332"/>
                <a:gd name="connsiteY23-244" fmla="*/ 1779444 h 3959924"/>
                <a:gd name="connsiteX24-245" fmla="*/ 1848029 w 1856332"/>
                <a:gd name="connsiteY24-246" fmla="*/ 1942070 h 3959924"/>
                <a:gd name="connsiteX25-247" fmla="*/ 1389635 w 1856332"/>
                <a:gd name="connsiteY25-248" fmla="*/ 3144149 h 3959924"/>
                <a:gd name="connsiteX26-249" fmla="*/ 1228565 w 1856332"/>
                <a:gd name="connsiteY26-250" fmla="*/ 3214674 h 3959924"/>
                <a:gd name="connsiteX27-251" fmla="*/ 925623 w 1856332"/>
                <a:gd name="connsiteY27-252" fmla="*/ 3959924 h 3959924"/>
                <a:gd name="connsiteX28-253" fmla="*/ 601623 w 1856332"/>
                <a:gd name="connsiteY28-254" fmla="*/ 3635924 h 3959924"/>
                <a:gd name="connsiteX29-255" fmla="*/ 925623 w 1856332"/>
                <a:gd name="connsiteY29-256" fmla="*/ 3311924 h 3959924"/>
                <a:gd name="connsiteX30-257" fmla="*/ 1249623 w 1856332"/>
                <a:gd name="connsiteY30-258" fmla="*/ 3635924 h 3959924"/>
                <a:gd name="connsiteX31-259" fmla="*/ 925623 w 1856332"/>
                <a:gd name="connsiteY31-260" fmla="*/ 3959924 h 3959924"/>
                <a:gd name="connsiteX0-261" fmla="*/ 1228565 w 1856332"/>
                <a:gd name="connsiteY0-262" fmla="*/ 3214674 h 3959924"/>
                <a:gd name="connsiteX1-263" fmla="*/ 622681 w 1856332"/>
                <a:gd name="connsiteY1-264" fmla="*/ 3214674 h 3959924"/>
                <a:gd name="connsiteX2-265" fmla="*/ 466697 w 1856332"/>
                <a:gd name="connsiteY2-266" fmla="*/ 3144149 h 3959924"/>
                <a:gd name="connsiteX3-267" fmla="*/ 8303 w 1856332"/>
                <a:gd name="connsiteY3-268" fmla="*/ 1942070 h 3959924"/>
                <a:gd name="connsiteX4-269" fmla="*/ 81139 w 1856332"/>
                <a:gd name="connsiteY4-270" fmla="*/ 1779444 h 3959924"/>
                <a:gd name="connsiteX5-271" fmla="*/ 243764 w 1856332"/>
                <a:gd name="connsiteY5-272" fmla="*/ 1852280 h 3959924"/>
                <a:gd name="connsiteX6-273" fmla="*/ 504770 w 1856332"/>
                <a:gd name="connsiteY6-274" fmla="*/ 2536736 h 3959924"/>
                <a:gd name="connsiteX7-275" fmla="*/ 555637 w 1856332"/>
                <a:gd name="connsiteY7-276" fmla="*/ 2536736 h 3959924"/>
                <a:gd name="connsiteX8-277" fmla="*/ 226299 w 1856332"/>
                <a:gd name="connsiteY8-278" fmla="*/ 1210417 h 3959924"/>
                <a:gd name="connsiteX9-279" fmla="*/ 551784 w 1856332"/>
                <a:gd name="connsiteY9-280" fmla="*/ 1210417 h 3959924"/>
                <a:gd name="connsiteX10-281" fmla="*/ 551784 w 1856332"/>
                <a:gd name="connsiteY10-282" fmla="*/ 168335 h 3959924"/>
                <a:gd name="connsiteX11-283" fmla="*/ 720119 w 1856332"/>
                <a:gd name="connsiteY11-284" fmla="*/ 0 h 3959924"/>
                <a:gd name="connsiteX12-285" fmla="*/ 888454 w 1856332"/>
                <a:gd name="connsiteY12-286" fmla="*/ 168335 h 3959924"/>
                <a:gd name="connsiteX13-287" fmla="*/ 888454 w 1856332"/>
                <a:gd name="connsiteY13-288" fmla="*/ 1210417 h 3959924"/>
                <a:gd name="connsiteX14-289" fmla="*/ 968040 w 1856332"/>
                <a:gd name="connsiteY14-290" fmla="*/ 1210417 h 3959924"/>
                <a:gd name="connsiteX15-291" fmla="*/ 968040 w 1856332"/>
                <a:gd name="connsiteY15-292" fmla="*/ 168335 h 3959924"/>
                <a:gd name="connsiteX16-293" fmla="*/ 1136375 w 1856332"/>
                <a:gd name="connsiteY16-294" fmla="*/ 0 h 3959924"/>
                <a:gd name="connsiteX17-295" fmla="*/ 1304710 w 1856332"/>
                <a:gd name="connsiteY17-296" fmla="*/ 168335 h 3959924"/>
                <a:gd name="connsiteX18-297" fmla="*/ 1304710 w 1856332"/>
                <a:gd name="connsiteY18-298" fmla="*/ 1210417 h 3959924"/>
                <a:gd name="connsiteX19-299" fmla="*/ 1631589 w 1856332"/>
                <a:gd name="connsiteY19-300" fmla="*/ 1210417 h 3959924"/>
                <a:gd name="connsiteX20-301" fmla="*/ 1302251 w 1856332"/>
                <a:gd name="connsiteY20-302" fmla="*/ 2536736 h 3959924"/>
                <a:gd name="connsiteX21-303" fmla="*/ 1351562 w 1856332"/>
                <a:gd name="connsiteY21-304" fmla="*/ 2536736 h 3959924"/>
                <a:gd name="connsiteX22-305" fmla="*/ 1612568 w 1856332"/>
                <a:gd name="connsiteY22-306" fmla="*/ 1852280 h 3959924"/>
                <a:gd name="connsiteX23-307" fmla="*/ 1775193 w 1856332"/>
                <a:gd name="connsiteY23-308" fmla="*/ 1779444 h 3959924"/>
                <a:gd name="connsiteX24-309" fmla="*/ 1848029 w 1856332"/>
                <a:gd name="connsiteY24-310" fmla="*/ 1942070 h 3959924"/>
                <a:gd name="connsiteX25-311" fmla="*/ 1389635 w 1856332"/>
                <a:gd name="connsiteY25-312" fmla="*/ 3144149 h 3959924"/>
                <a:gd name="connsiteX26-313" fmla="*/ 1228565 w 1856332"/>
                <a:gd name="connsiteY26-314" fmla="*/ 3214674 h 3959924"/>
                <a:gd name="connsiteX27-315" fmla="*/ 925623 w 1856332"/>
                <a:gd name="connsiteY27-316" fmla="*/ 3959924 h 3959924"/>
                <a:gd name="connsiteX28-317" fmla="*/ 601623 w 1856332"/>
                <a:gd name="connsiteY28-318" fmla="*/ 3635924 h 3959924"/>
                <a:gd name="connsiteX29-319" fmla="*/ 925623 w 1856332"/>
                <a:gd name="connsiteY29-320" fmla="*/ 3311924 h 3959924"/>
                <a:gd name="connsiteX30-321" fmla="*/ 1249623 w 1856332"/>
                <a:gd name="connsiteY30-322" fmla="*/ 3635924 h 3959924"/>
                <a:gd name="connsiteX31-323" fmla="*/ 925623 w 1856332"/>
                <a:gd name="connsiteY31-324" fmla="*/ 3959924 h 395992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  <a:cxn ang="0">
                  <a:pos x="connsiteX21-43" y="connsiteY21-44"/>
                </a:cxn>
                <a:cxn ang="0">
                  <a:pos x="connsiteX22-45" y="connsiteY22-46"/>
                </a:cxn>
                <a:cxn ang="0">
                  <a:pos x="connsiteX23-47" y="connsiteY23-48"/>
                </a:cxn>
                <a:cxn ang="0">
                  <a:pos x="connsiteX24-49" y="connsiteY24-50"/>
                </a:cxn>
                <a:cxn ang="0">
                  <a:pos x="connsiteX25-51" y="connsiteY25-52"/>
                </a:cxn>
                <a:cxn ang="0">
                  <a:pos x="connsiteX26-53" y="connsiteY26-54"/>
                </a:cxn>
                <a:cxn ang="0">
                  <a:pos x="connsiteX27-55" y="connsiteY27-56"/>
                </a:cxn>
                <a:cxn ang="0">
                  <a:pos x="connsiteX28-57" y="connsiteY28-58"/>
                </a:cxn>
                <a:cxn ang="0">
                  <a:pos x="connsiteX29-59" y="connsiteY29-60"/>
                </a:cxn>
                <a:cxn ang="0">
                  <a:pos x="connsiteX30-61" y="connsiteY30-62"/>
                </a:cxn>
                <a:cxn ang="0">
                  <a:pos x="connsiteX31-63" y="connsiteY31-64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rgbClr val="CAB8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cs typeface="+mn-ea"/>
                <a:sym typeface="+mn-lt"/>
              </a:endParaRPr>
            </a:p>
          </p:txBody>
        </p:sp>
        <p:sp>
          <p:nvSpPr>
            <p:cNvPr id="31" name="Corner Rectangle 20"/>
            <p:cNvSpPr/>
            <p:nvPr/>
          </p:nvSpPr>
          <p:spPr>
            <a:xfrm rot="10800000">
              <a:off x="10322777" y="3091894"/>
              <a:ext cx="433969" cy="925741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-1" fmla="*/ 1228565 w 1856332"/>
                <a:gd name="connsiteY0-2" fmla="*/ 3214674 h 3959924"/>
                <a:gd name="connsiteX1-3" fmla="*/ 622681 w 1856332"/>
                <a:gd name="connsiteY1-4" fmla="*/ 3214674 h 3959924"/>
                <a:gd name="connsiteX2-5" fmla="*/ 466697 w 1856332"/>
                <a:gd name="connsiteY2-6" fmla="*/ 3144149 h 3959924"/>
                <a:gd name="connsiteX3-7" fmla="*/ 8303 w 1856332"/>
                <a:gd name="connsiteY3-8" fmla="*/ 1942070 h 3959924"/>
                <a:gd name="connsiteX4-9" fmla="*/ 81139 w 1856332"/>
                <a:gd name="connsiteY4-10" fmla="*/ 1779444 h 3959924"/>
                <a:gd name="connsiteX5-11" fmla="*/ 243764 w 1856332"/>
                <a:gd name="connsiteY5-12" fmla="*/ 1852280 h 3959924"/>
                <a:gd name="connsiteX6-13" fmla="*/ 504770 w 1856332"/>
                <a:gd name="connsiteY6-14" fmla="*/ 2536736 h 3959924"/>
                <a:gd name="connsiteX7-15" fmla="*/ 555637 w 1856332"/>
                <a:gd name="connsiteY7-16" fmla="*/ 2536736 h 3959924"/>
                <a:gd name="connsiteX8-17" fmla="*/ 226299 w 1856332"/>
                <a:gd name="connsiteY8-18" fmla="*/ 1210417 h 3959924"/>
                <a:gd name="connsiteX9-19" fmla="*/ 551784 w 1856332"/>
                <a:gd name="connsiteY9-20" fmla="*/ 1210417 h 3959924"/>
                <a:gd name="connsiteX10-21" fmla="*/ 551784 w 1856332"/>
                <a:gd name="connsiteY10-22" fmla="*/ 168335 h 3959924"/>
                <a:gd name="connsiteX11-23" fmla="*/ 720119 w 1856332"/>
                <a:gd name="connsiteY11-24" fmla="*/ 0 h 3959924"/>
                <a:gd name="connsiteX12-25" fmla="*/ 888454 w 1856332"/>
                <a:gd name="connsiteY12-26" fmla="*/ 168335 h 3959924"/>
                <a:gd name="connsiteX13-27" fmla="*/ 888454 w 1856332"/>
                <a:gd name="connsiteY13-28" fmla="*/ 1210417 h 3959924"/>
                <a:gd name="connsiteX14-29" fmla="*/ 968040 w 1856332"/>
                <a:gd name="connsiteY14-30" fmla="*/ 1210417 h 3959924"/>
                <a:gd name="connsiteX15-31" fmla="*/ 968040 w 1856332"/>
                <a:gd name="connsiteY15-32" fmla="*/ 168335 h 3959924"/>
                <a:gd name="connsiteX16-33" fmla="*/ 1136375 w 1856332"/>
                <a:gd name="connsiteY16-34" fmla="*/ 0 h 3959924"/>
                <a:gd name="connsiteX17-35" fmla="*/ 1304710 w 1856332"/>
                <a:gd name="connsiteY17-36" fmla="*/ 168335 h 3959924"/>
                <a:gd name="connsiteX18-37" fmla="*/ 1304710 w 1856332"/>
                <a:gd name="connsiteY18-38" fmla="*/ 1210417 h 3959924"/>
                <a:gd name="connsiteX19-39" fmla="*/ 1631589 w 1856332"/>
                <a:gd name="connsiteY19-40" fmla="*/ 1210417 h 3959924"/>
                <a:gd name="connsiteX20-41" fmla="*/ 1302251 w 1856332"/>
                <a:gd name="connsiteY20-42" fmla="*/ 2536736 h 3959924"/>
                <a:gd name="connsiteX21-43" fmla="*/ 1351562 w 1856332"/>
                <a:gd name="connsiteY21-44" fmla="*/ 2536736 h 3959924"/>
                <a:gd name="connsiteX22-45" fmla="*/ 1612568 w 1856332"/>
                <a:gd name="connsiteY22-46" fmla="*/ 1852280 h 3959924"/>
                <a:gd name="connsiteX23-47" fmla="*/ 1775193 w 1856332"/>
                <a:gd name="connsiteY23-48" fmla="*/ 1779444 h 3959924"/>
                <a:gd name="connsiteX24-49" fmla="*/ 1848029 w 1856332"/>
                <a:gd name="connsiteY24-50" fmla="*/ 1942070 h 3959924"/>
                <a:gd name="connsiteX25-51" fmla="*/ 1389635 w 1856332"/>
                <a:gd name="connsiteY25-52" fmla="*/ 3144149 h 3959924"/>
                <a:gd name="connsiteX26-53" fmla="*/ 1344732 w 1856332"/>
                <a:gd name="connsiteY26-54" fmla="*/ 3176282 h 3959924"/>
                <a:gd name="connsiteX27-55" fmla="*/ 1228565 w 1856332"/>
                <a:gd name="connsiteY27-56" fmla="*/ 3214674 h 3959924"/>
                <a:gd name="connsiteX28-57" fmla="*/ 925623 w 1856332"/>
                <a:gd name="connsiteY28-58" fmla="*/ 3959924 h 3959924"/>
                <a:gd name="connsiteX29-59" fmla="*/ 601623 w 1856332"/>
                <a:gd name="connsiteY29-60" fmla="*/ 3635924 h 3959924"/>
                <a:gd name="connsiteX30-61" fmla="*/ 925623 w 1856332"/>
                <a:gd name="connsiteY30-62" fmla="*/ 3311924 h 3959924"/>
                <a:gd name="connsiteX31-63" fmla="*/ 1249623 w 1856332"/>
                <a:gd name="connsiteY31-64" fmla="*/ 3635924 h 3959924"/>
                <a:gd name="connsiteX32-65" fmla="*/ 925623 w 1856332"/>
                <a:gd name="connsiteY32-66" fmla="*/ 3959924 h 3959924"/>
                <a:gd name="connsiteX0-67" fmla="*/ 1228565 w 1856332"/>
                <a:gd name="connsiteY0-68" fmla="*/ 3214674 h 3959924"/>
                <a:gd name="connsiteX1-69" fmla="*/ 622681 w 1856332"/>
                <a:gd name="connsiteY1-70" fmla="*/ 3214674 h 3959924"/>
                <a:gd name="connsiteX2-71" fmla="*/ 466697 w 1856332"/>
                <a:gd name="connsiteY2-72" fmla="*/ 3144149 h 3959924"/>
                <a:gd name="connsiteX3-73" fmla="*/ 8303 w 1856332"/>
                <a:gd name="connsiteY3-74" fmla="*/ 1942070 h 3959924"/>
                <a:gd name="connsiteX4-75" fmla="*/ 81139 w 1856332"/>
                <a:gd name="connsiteY4-76" fmla="*/ 1779444 h 3959924"/>
                <a:gd name="connsiteX5-77" fmla="*/ 243764 w 1856332"/>
                <a:gd name="connsiteY5-78" fmla="*/ 1852280 h 3959924"/>
                <a:gd name="connsiteX6-79" fmla="*/ 504770 w 1856332"/>
                <a:gd name="connsiteY6-80" fmla="*/ 2536736 h 3959924"/>
                <a:gd name="connsiteX7-81" fmla="*/ 555637 w 1856332"/>
                <a:gd name="connsiteY7-82" fmla="*/ 2536736 h 3959924"/>
                <a:gd name="connsiteX8-83" fmla="*/ 226299 w 1856332"/>
                <a:gd name="connsiteY8-84" fmla="*/ 1210417 h 3959924"/>
                <a:gd name="connsiteX9-85" fmla="*/ 551784 w 1856332"/>
                <a:gd name="connsiteY9-86" fmla="*/ 1210417 h 3959924"/>
                <a:gd name="connsiteX10-87" fmla="*/ 551784 w 1856332"/>
                <a:gd name="connsiteY10-88" fmla="*/ 168335 h 3959924"/>
                <a:gd name="connsiteX11-89" fmla="*/ 720119 w 1856332"/>
                <a:gd name="connsiteY11-90" fmla="*/ 0 h 3959924"/>
                <a:gd name="connsiteX12-91" fmla="*/ 888454 w 1856332"/>
                <a:gd name="connsiteY12-92" fmla="*/ 168335 h 3959924"/>
                <a:gd name="connsiteX13-93" fmla="*/ 888454 w 1856332"/>
                <a:gd name="connsiteY13-94" fmla="*/ 1210417 h 3959924"/>
                <a:gd name="connsiteX14-95" fmla="*/ 968040 w 1856332"/>
                <a:gd name="connsiteY14-96" fmla="*/ 1210417 h 3959924"/>
                <a:gd name="connsiteX15-97" fmla="*/ 968040 w 1856332"/>
                <a:gd name="connsiteY15-98" fmla="*/ 168335 h 3959924"/>
                <a:gd name="connsiteX16-99" fmla="*/ 1136375 w 1856332"/>
                <a:gd name="connsiteY16-100" fmla="*/ 0 h 3959924"/>
                <a:gd name="connsiteX17-101" fmla="*/ 1304710 w 1856332"/>
                <a:gd name="connsiteY17-102" fmla="*/ 168335 h 3959924"/>
                <a:gd name="connsiteX18-103" fmla="*/ 1304710 w 1856332"/>
                <a:gd name="connsiteY18-104" fmla="*/ 1210417 h 3959924"/>
                <a:gd name="connsiteX19-105" fmla="*/ 1631589 w 1856332"/>
                <a:gd name="connsiteY19-106" fmla="*/ 1210417 h 3959924"/>
                <a:gd name="connsiteX20-107" fmla="*/ 1302251 w 1856332"/>
                <a:gd name="connsiteY20-108" fmla="*/ 2536736 h 3959924"/>
                <a:gd name="connsiteX21-109" fmla="*/ 1351562 w 1856332"/>
                <a:gd name="connsiteY21-110" fmla="*/ 2536736 h 3959924"/>
                <a:gd name="connsiteX22-111" fmla="*/ 1612568 w 1856332"/>
                <a:gd name="connsiteY22-112" fmla="*/ 1852280 h 3959924"/>
                <a:gd name="connsiteX23-113" fmla="*/ 1775193 w 1856332"/>
                <a:gd name="connsiteY23-114" fmla="*/ 1779444 h 3959924"/>
                <a:gd name="connsiteX24-115" fmla="*/ 1848029 w 1856332"/>
                <a:gd name="connsiteY24-116" fmla="*/ 1942070 h 3959924"/>
                <a:gd name="connsiteX25-117" fmla="*/ 1389635 w 1856332"/>
                <a:gd name="connsiteY25-118" fmla="*/ 3144149 h 3959924"/>
                <a:gd name="connsiteX26-119" fmla="*/ 1344732 w 1856332"/>
                <a:gd name="connsiteY26-120" fmla="*/ 3176282 h 3959924"/>
                <a:gd name="connsiteX27-121" fmla="*/ 1228565 w 1856332"/>
                <a:gd name="connsiteY27-122" fmla="*/ 3214674 h 3959924"/>
                <a:gd name="connsiteX28-123" fmla="*/ 925623 w 1856332"/>
                <a:gd name="connsiteY28-124" fmla="*/ 3959924 h 3959924"/>
                <a:gd name="connsiteX29-125" fmla="*/ 601623 w 1856332"/>
                <a:gd name="connsiteY29-126" fmla="*/ 3635924 h 3959924"/>
                <a:gd name="connsiteX30-127" fmla="*/ 925623 w 1856332"/>
                <a:gd name="connsiteY30-128" fmla="*/ 3311924 h 3959924"/>
                <a:gd name="connsiteX31-129" fmla="*/ 1249623 w 1856332"/>
                <a:gd name="connsiteY31-130" fmla="*/ 3635924 h 3959924"/>
                <a:gd name="connsiteX32-131" fmla="*/ 925623 w 1856332"/>
                <a:gd name="connsiteY32-132" fmla="*/ 3959924 h 3959924"/>
                <a:gd name="connsiteX0-133" fmla="*/ 1228565 w 1856332"/>
                <a:gd name="connsiteY0-134" fmla="*/ 3214674 h 3959924"/>
                <a:gd name="connsiteX1-135" fmla="*/ 622681 w 1856332"/>
                <a:gd name="connsiteY1-136" fmla="*/ 3214674 h 3959924"/>
                <a:gd name="connsiteX2-137" fmla="*/ 466697 w 1856332"/>
                <a:gd name="connsiteY2-138" fmla="*/ 3144149 h 3959924"/>
                <a:gd name="connsiteX3-139" fmla="*/ 8303 w 1856332"/>
                <a:gd name="connsiteY3-140" fmla="*/ 1942070 h 3959924"/>
                <a:gd name="connsiteX4-141" fmla="*/ 81139 w 1856332"/>
                <a:gd name="connsiteY4-142" fmla="*/ 1779444 h 3959924"/>
                <a:gd name="connsiteX5-143" fmla="*/ 243764 w 1856332"/>
                <a:gd name="connsiteY5-144" fmla="*/ 1852280 h 3959924"/>
                <a:gd name="connsiteX6-145" fmla="*/ 504770 w 1856332"/>
                <a:gd name="connsiteY6-146" fmla="*/ 2536736 h 3959924"/>
                <a:gd name="connsiteX7-147" fmla="*/ 555637 w 1856332"/>
                <a:gd name="connsiteY7-148" fmla="*/ 2536736 h 3959924"/>
                <a:gd name="connsiteX8-149" fmla="*/ 226299 w 1856332"/>
                <a:gd name="connsiteY8-150" fmla="*/ 1210417 h 3959924"/>
                <a:gd name="connsiteX9-151" fmla="*/ 551784 w 1856332"/>
                <a:gd name="connsiteY9-152" fmla="*/ 1210417 h 3959924"/>
                <a:gd name="connsiteX10-153" fmla="*/ 551784 w 1856332"/>
                <a:gd name="connsiteY10-154" fmla="*/ 168335 h 3959924"/>
                <a:gd name="connsiteX11-155" fmla="*/ 720119 w 1856332"/>
                <a:gd name="connsiteY11-156" fmla="*/ 0 h 3959924"/>
                <a:gd name="connsiteX12-157" fmla="*/ 888454 w 1856332"/>
                <a:gd name="connsiteY12-158" fmla="*/ 168335 h 3959924"/>
                <a:gd name="connsiteX13-159" fmla="*/ 888454 w 1856332"/>
                <a:gd name="connsiteY13-160" fmla="*/ 1210417 h 3959924"/>
                <a:gd name="connsiteX14-161" fmla="*/ 968040 w 1856332"/>
                <a:gd name="connsiteY14-162" fmla="*/ 1210417 h 3959924"/>
                <a:gd name="connsiteX15-163" fmla="*/ 968040 w 1856332"/>
                <a:gd name="connsiteY15-164" fmla="*/ 168335 h 3959924"/>
                <a:gd name="connsiteX16-165" fmla="*/ 1136375 w 1856332"/>
                <a:gd name="connsiteY16-166" fmla="*/ 0 h 3959924"/>
                <a:gd name="connsiteX17-167" fmla="*/ 1304710 w 1856332"/>
                <a:gd name="connsiteY17-168" fmla="*/ 168335 h 3959924"/>
                <a:gd name="connsiteX18-169" fmla="*/ 1304710 w 1856332"/>
                <a:gd name="connsiteY18-170" fmla="*/ 1210417 h 3959924"/>
                <a:gd name="connsiteX19-171" fmla="*/ 1631589 w 1856332"/>
                <a:gd name="connsiteY19-172" fmla="*/ 1210417 h 3959924"/>
                <a:gd name="connsiteX20-173" fmla="*/ 1302251 w 1856332"/>
                <a:gd name="connsiteY20-174" fmla="*/ 2536736 h 3959924"/>
                <a:gd name="connsiteX21-175" fmla="*/ 1351562 w 1856332"/>
                <a:gd name="connsiteY21-176" fmla="*/ 2536736 h 3959924"/>
                <a:gd name="connsiteX22-177" fmla="*/ 1612568 w 1856332"/>
                <a:gd name="connsiteY22-178" fmla="*/ 1852280 h 3959924"/>
                <a:gd name="connsiteX23-179" fmla="*/ 1775193 w 1856332"/>
                <a:gd name="connsiteY23-180" fmla="*/ 1779444 h 3959924"/>
                <a:gd name="connsiteX24-181" fmla="*/ 1848029 w 1856332"/>
                <a:gd name="connsiteY24-182" fmla="*/ 1942070 h 3959924"/>
                <a:gd name="connsiteX25-183" fmla="*/ 1389635 w 1856332"/>
                <a:gd name="connsiteY25-184" fmla="*/ 3144149 h 3959924"/>
                <a:gd name="connsiteX26-185" fmla="*/ 1228565 w 1856332"/>
                <a:gd name="connsiteY26-186" fmla="*/ 3214674 h 3959924"/>
                <a:gd name="connsiteX27-187" fmla="*/ 925623 w 1856332"/>
                <a:gd name="connsiteY27-188" fmla="*/ 3959924 h 3959924"/>
                <a:gd name="connsiteX28-189" fmla="*/ 601623 w 1856332"/>
                <a:gd name="connsiteY28-190" fmla="*/ 3635924 h 3959924"/>
                <a:gd name="connsiteX29-191" fmla="*/ 925623 w 1856332"/>
                <a:gd name="connsiteY29-192" fmla="*/ 3311924 h 3959924"/>
                <a:gd name="connsiteX30-193" fmla="*/ 1249623 w 1856332"/>
                <a:gd name="connsiteY30-194" fmla="*/ 3635924 h 3959924"/>
                <a:gd name="connsiteX31-195" fmla="*/ 925623 w 1856332"/>
                <a:gd name="connsiteY31-196" fmla="*/ 3959924 h 3959924"/>
                <a:gd name="connsiteX0-197" fmla="*/ 1228565 w 1856332"/>
                <a:gd name="connsiteY0-198" fmla="*/ 3214674 h 3959924"/>
                <a:gd name="connsiteX1-199" fmla="*/ 622681 w 1856332"/>
                <a:gd name="connsiteY1-200" fmla="*/ 3214674 h 3959924"/>
                <a:gd name="connsiteX2-201" fmla="*/ 466697 w 1856332"/>
                <a:gd name="connsiteY2-202" fmla="*/ 3144149 h 3959924"/>
                <a:gd name="connsiteX3-203" fmla="*/ 8303 w 1856332"/>
                <a:gd name="connsiteY3-204" fmla="*/ 1942070 h 3959924"/>
                <a:gd name="connsiteX4-205" fmla="*/ 81139 w 1856332"/>
                <a:gd name="connsiteY4-206" fmla="*/ 1779444 h 3959924"/>
                <a:gd name="connsiteX5-207" fmla="*/ 243764 w 1856332"/>
                <a:gd name="connsiteY5-208" fmla="*/ 1852280 h 3959924"/>
                <a:gd name="connsiteX6-209" fmla="*/ 504770 w 1856332"/>
                <a:gd name="connsiteY6-210" fmla="*/ 2536736 h 3959924"/>
                <a:gd name="connsiteX7-211" fmla="*/ 555637 w 1856332"/>
                <a:gd name="connsiteY7-212" fmla="*/ 2536736 h 3959924"/>
                <a:gd name="connsiteX8-213" fmla="*/ 226299 w 1856332"/>
                <a:gd name="connsiteY8-214" fmla="*/ 1210417 h 3959924"/>
                <a:gd name="connsiteX9-215" fmla="*/ 551784 w 1856332"/>
                <a:gd name="connsiteY9-216" fmla="*/ 1210417 h 3959924"/>
                <a:gd name="connsiteX10-217" fmla="*/ 551784 w 1856332"/>
                <a:gd name="connsiteY10-218" fmla="*/ 168335 h 3959924"/>
                <a:gd name="connsiteX11-219" fmla="*/ 720119 w 1856332"/>
                <a:gd name="connsiteY11-220" fmla="*/ 0 h 3959924"/>
                <a:gd name="connsiteX12-221" fmla="*/ 888454 w 1856332"/>
                <a:gd name="connsiteY12-222" fmla="*/ 168335 h 3959924"/>
                <a:gd name="connsiteX13-223" fmla="*/ 888454 w 1856332"/>
                <a:gd name="connsiteY13-224" fmla="*/ 1210417 h 3959924"/>
                <a:gd name="connsiteX14-225" fmla="*/ 968040 w 1856332"/>
                <a:gd name="connsiteY14-226" fmla="*/ 1210417 h 3959924"/>
                <a:gd name="connsiteX15-227" fmla="*/ 968040 w 1856332"/>
                <a:gd name="connsiteY15-228" fmla="*/ 168335 h 3959924"/>
                <a:gd name="connsiteX16-229" fmla="*/ 1136375 w 1856332"/>
                <a:gd name="connsiteY16-230" fmla="*/ 0 h 3959924"/>
                <a:gd name="connsiteX17-231" fmla="*/ 1304710 w 1856332"/>
                <a:gd name="connsiteY17-232" fmla="*/ 168335 h 3959924"/>
                <a:gd name="connsiteX18-233" fmla="*/ 1304710 w 1856332"/>
                <a:gd name="connsiteY18-234" fmla="*/ 1210417 h 3959924"/>
                <a:gd name="connsiteX19-235" fmla="*/ 1631589 w 1856332"/>
                <a:gd name="connsiteY19-236" fmla="*/ 1210417 h 3959924"/>
                <a:gd name="connsiteX20-237" fmla="*/ 1302251 w 1856332"/>
                <a:gd name="connsiteY20-238" fmla="*/ 2536736 h 3959924"/>
                <a:gd name="connsiteX21-239" fmla="*/ 1351562 w 1856332"/>
                <a:gd name="connsiteY21-240" fmla="*/ 2536736 h 3959924"/>
                <a:gd name="connsiteX22-241" fmla="*/ 1612568 w 1856332"/>
                <a:gd name="connsiteY22-242" fmla="*/ 1852280 h 3959924"/>
                <a:gd name="connsiteX23-243" fmla="*/ 1775193 w 1856332"/>
                <a:gd name="connsiteY23-244" fmla="*/ 1779444 h 3959924"/>
                <a:gd name="connsiteX24-245" fmla="*/ 1848029 w 1856332"/>
                <a:gd name="connsiteY24-246" fmla="*/ 1942070 h 3959924"/>
                <a:gd name="connsiteX25-247" fmla="*/ 1389635 w 1856332"/>
                <a:gd name="connsiteY25-248" fmla="*/ 3144149 h 3959924"/>
                <a:gd name="connsiteX26-249" fmla="*/ 1228565 w 1856332"/>
                <a:gd name="connsiteY26-250" fmla="*/ 3214674 h 3959924"/>
                <a:gd name="connsiteX27-251" fmla="*/ 925623 w 1856332"/>
                <a:gd name="connsiteY27-252" fmla="*/ 3959924 h 3959924"/>
                <a:gd name="connsiteX28-253" fmla="*/ 601623 w 1856332"/>
                <a:gd name="connsiteY28-254" fmla="*/ 3635924 h 3959924"/>
                <a:gd name="connsiteX29-255" fmla="*/ 925623 w 1856332"/>
                <a:gd name="connsiteY29-256" fmla="*/ 3311924 h 3959924"/>
                <a:gd name="connsiteX30-257" fmla="*/ 1249623 w 1856332"/>
                <a:gd name="connsiteY30-258" fmla="*/ 3635924 h 3959924"/>
                <a:gd name="connsiteX31-259" fmla="*/ 925623 w 1856332"/>
                <a:gd name="connsiteY31-260" fmla="*/ 3959924 h 3959924"/>
                <a:gd name="connsiteX0-261" fmla="*/ 1228565 w 1856332"/>
                <a:gd name="connsiteY0-262" fmla="*/ 3214674 h 3959924"/>
                <a:gd name="connsiteX1-263" fmla="*/ 622681 w 1856332"/>
                <a:gd name="connsiteY1-264" fmla="*/ 3214674 h 3959924"/>
                <a:gd name="connsiteX2-265" fmla="*/ 466697 w 1856332"/>
                <a:gd name="connsiteY2-266" fmla="*/ 3144149 h 3959924"/>
                <a:gd name="connsiteX3-267" fmla="*/ 8303 w 1856332"/>
                <a:gd name="connsiteY3-268" fmla="*/ 1942070 h 3959924"/>
                <a:gd name="connsiteX4-269" fmla="*/ 81139 w 1856332"/>
                <a:gd name="connsiteY4-270" fmla="*/ 1779444 h 3959924"/>
                <a:gd name="connsiteX5-271" fmla="*/ 243764 w 1856332"/>
                <a:gd name="connsiteY5-272" fmla="*/ 1852280 h 3959924"/>
                <a:gd name="connsiteX6-273" fmla="*/ 504770 w 1856332"/>
                <a:gd name="connsiteY6-274" fmla="*/ 2536736 h 3959924"/>
                <a:gd name="connsiteX7-275" fmla="*/ 555637 w 1856332"/>
                <a:gd name="connsiteY7-276" fmla="*/ 2536736 h 3959924"/>
                <a:gd name="connsiteX8-277" fmla="*/ 226299 w 1856332"/>
                <a:gd name="connsiteY8-278" fmla="*/ 1210417 h 3959924"/>
                <a:gd name="connsiteX9-279" fmla="*/ 551784 w 1856332"/>
                <a:gd name="connsiteY9-280" fmla="*/ 1210417 h 3959924"/>
                <a:gd name="connsiteX10-281" fmla="*/ 551784 w 1856332"/>
                <a:gd name="connsiteY10-282" fmla="*/ 168335 h 3959924"/>
                <a:gd name="connsiteX11-283" fmla="*/ 720119 w 1856332"/>
                <a:gd name="connsiteY11-284" fmla="*/ 0 h 3959924"/>
                <a:gd name="connsiteX12-285" fmla="*/ 888454 w 1856332"/>
                <a:gd name="connsiteY12-286" fmla="*/ 168335 h 3959924"/>
                <a:gd name="connsiteX13-287" fmla="*/ 888454 w 1856332"/>
                <a:gd name="connsiteY13-288" fmla="*/ 1210417 h 3959924"/>
                <a:gd name="connsiteX14-289" fmla="*/ 968040 w 1856332"/>
                <a:gd name="connsiteY14-290" fmla="*/ 1210417 h 3959924"/>
                <a:gd name="connsiteX15-291" fmla="*/ 968040 w 1856332"/>
                <a:gd name="connsiteY15-292" fmla="*/ 168335 h 3959924"/>
                <a:gd name="connsiteX16-293" fmla="*/ 1136375 w 1856332"/>
                <a:gd name="connsiteY16-294" fmla="*/ 0 h 3959924"/>
                <a:gd name="connsiteX17-295" fmla="*/ 1304710 w 1856332"/>
                <a:gd name="connsiteY17-296" fmla="*/ 168335 h 3959924"/>
                <a:gd name="connsiteX18-297" fmla="*/ 1304710 w 1856332"/>
                <a:gd name="connsiteY18-298" fmla="*/ 1210417 h 3959924"/>
                <a:gd name="connsiteX19-299" fmla="*/ 1631589 w 1856332"/>
                <a:gd name="connsiteY19-300" fmla="*/ 1210417 h 3959924"/>
                <a:gd name="connsiteX20-301" fmla="*/ 1302251 w 1856332"/>
                <a:gd name="connsiteY20-302" fmla="*/ 2536736 h 3959924"/>
                <a:gd name="connsiteX21-303" fmla="*/ 1351562 w 1856332"/>
                <a:gd name="connsiteY21-304" fmla="*/ 2536736 h 3959924"/>
                <a:gd name="connsiteX22-305" fmla="*/ 1612568 w 1856332"/>
                <a:gd name="connsiteY22-306" fmla="*/ 1852280 h 3959924"/>
                <a:gd name="connsiteX23-307" fmla="*/ 1775193 w 1856332"/>
                <a:gd name="connsiteY23-308" fmla="*/ 1779444 h 3959924"/>
                <a:gd name="connsiteX24-309" fmla="*/ 1848029 w 1856332"/>
                <a:gd name="connsiteY24-310" fmla="*/ 1942070 h 3959924"/>
                <a:gd name="connsiteX25-311" fmla="*/ 1389635 w 1856332"/>
                <a:gd name="connsiteY25-312" fmla="*/ 3144149 h 3959924"/>
                <a:gd name="connsiteX26-313" fmla="*/ 1228565 w 1856332"/>
                <a:gd name="connsiteY26-314" fmla="*/ 3214674 h 3959924"/>
                <a:gd name="connsiteX27-315" fmla="*/ 925623 w 1856332"/>
                <a:gd name="connsiteY27-316" fmla="*/ 3959924 h 3959924"/>
                <a:gd name="connsiteX28-317" fmla="*/ 601623 w 1856332"/>
                <a:gd name="connsiteY28-318" fmla="*/ 3635924 h 3959924"/>
                <a:gd name="connsiteX29-319" fmla="*/ 925623 w 1856332"/>
                <a:gd name="connsiteY29-320" fmla="*/ 3311924 h 3959924"/>
                <a:gd name="connsiteX30-321" fmla="*/ 1249623 w 1856332"/>
                <a:gd name="connsiteY30-322" fmla="*/ 3635924 h 3959924"/>
                <a:gd name="connsiteX31-323" fmla="*/ 925623 w 1856332"/>
                <a:gd name="connsiteY31-324" fmla="*/ 3959924 h 395992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  <a:cxn ang="0">
                  <a:pos x="connsiteX21-43" y="connsiteY21-44"/>
                </a:cxn>
                <a:cxn ang="0">
                  <a:pos x="connsiteX22-45" y="connsiteY22-46"/>
                </a:cxn>
                <a:cxn ang="0">
                  <a:pos x="connsiteX23-47" y="connsiteY23-48"/>
                </a:cxn>
                <a:cxn ang="0">
                  <a:pos x="connsiteX24-49" y="connsiteY24-50"/>
                </a:cxn>
                <a:cxn ang="0">
                  <a:pos x="connsiteX25-51" y="connsiteY25-52"/>
                </a:cxn>
                <a:cxn ang="0">
                  <a:pos x="connsiteX26-53" y="connsiteY26-54"/>
                </a:cxn>
                <a:cxn ang="0">
                  <a:pos x="connsiteX27-55" y="connsiteY27-56"/>
                </a:cxn>
                <a:cxn ang="0">
                  <a:pos x="connsiteX28-57" y="connsiteY28-58"/>
                </a:cxn>
                <a:cxn ang="0">
                  <a:pos x="connsiteX29-59" y="connsiteY29-60"/>
                </a:cxn>
                <a:cxn ang="0">
                  <a:pos x="connsiteX30-61" y="connsiteY30-62"/>
                </a:cxn>
                <a:cxn ang="0">
                  <a:pos x="connsiteX31-63" y="connsiteY31-64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cs typeface="+mn-ea"/>
                <a:sym typeface="+mn-lt"/>
              </a:endParaRPr>
            </a:p>
          </p:txBody>
        </p:sp>
        <p:sp>
          <p:nvSpPr>
            <p:cNvPr id="32" name="Corner Rectangle 20"/>
            <p:cNvSpPr/>
            <p:nvPr/>
          </p:nvSpPr>
          <p:spPr>
            <a:xfrm rot="10800000">
              <a:off x="10779841" y="3091894"/>
              <a:ext cx="433969" cy="925741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-1" fmla="*/ 1228565 w 1856332"/>
                <a:gd name="connsiteY0-2" fmla="*/ 3214674 h 3959924"/>
                <a:gd name="connsiteX1-3" fmla="*/ 622681 w 1856332"/>
                <a:gd name="connsiteY1-4" fmla="*/ 3214674 h 3959924"/>
                <a:gd name="connsiteX2-5" fmla="*/ 466697 w 1856332"/>
                <a:gd name="connsiteY2-6" fmla="*/ 3144149 h 3959924"/>
                <a:gd name="connsiteX3-7" fmla="*/ 8303 w 1856332"/>
                <a:gd name="connsiteY3-8" fmla="*/ 1942070 h 3959924"/>
                <a:gd name="connsiteX4-9" fmla="*/ 81139 w 1856332"/>
                <a:gd name="connsiteY4-10" fmla="*/ 1779444 h 3959924"/>
                <a:gd name="connsiteX5-11" fmla="*/ 243764 w 1856332"/>
                <a:gd name="connsiteY5-12" fmla="*/ 1852280 h 3959924"/>
                <a:gd name="connsiteX6-13" fmla="*/ 504770 w 1856332"/>
                <a:gd name="connsiteY6-14" fmla="*/ 2536736 h 3959924"/>
                <a:gd name="connsiteX7-15" fmla="*/ 555637 w 1856332"/>
                <a:gd name="connsiteY7-16" fmla="*/ 2536736 h 3959924"/>
                <a:gd name="connsiteX8-17" fmla="*/ 226299 w 1856332"/>
                <a:gd name="connsiteY8-18" fmla="*/ 1210417 h 3959924"/>
                <a:gd name="connsiteX9-19" fmla="*/ 551784 w 1856332"/>
                <a:gd name="connsiteY9-20" fmla="*/ 1210417 h 3959924"/>
                <a:gd name="connsiteX10-21" fmla="*/ 551784 w 1856332"/>
                <a:gd name="connsiteY10-22" fmla="*/ 168335 h 3959924"/>
                <a:gd name="connsiteX11-23" fmla="*/ 720119 w 1856332"/>
                <a:gd name="connsiteY11-24" fmla="*/ 0 h 3959924"/>
                <a:gd name="connsiteX12-25" fmla="*/ 888454 w 1856332"/>
                <a:gd name="connsiteY12-26" fmla="*/ 168335 h 3959924"/>
                <a:gd name="connsiteX13-27" fmla="*/ 888454 w 1856332"/>
                <a:gd name="connsiteY13-28" fmla="*/ 1210417 h 3959924"/>
                <a:gd name="connsiteX14-29" fmla="*/ 968040 w 1856332"/>
                <a:gd name="connsiteY14-30" fmla="*/ 1210417 h 3959924"/>
                <a:gd name="connsiteX15-31" fmla="*/ 968040 w 1856332"/>
                <a:gd name="connsiteY15-32" fmla="*/ 168335 h 3959924"/>
                <a:gd name="connsiteX16-33" fmla="*/ 1136375 w 1856332"/>
                <a:gd name="connsiteY16-34" fmla="*/ 0 h 3959924"/>
                <a:gd name="connsiteX17-35" fmla="*/ 1304710 w 1856332"/>
                <a:gd name="connsiteY17-36" fmla="*/ 168335 h 3959924"/>
                <a:gd name="connsiteX18-37" fmla="*/ 1304710 w 1856332"/>
                <a:gd name="connsiteY18-38" fmla="*/ 1210417 h 3959924"/>
                <a:gd name="connsiteX19-39" fmla="*/ 1631589 w 1856332"/>
                <a:gd name="connsiteY19-40" fmla="*/ 1210417 h 3959924"/>
                <a:gd name="connsiteX20-41" fmla="*/ 1302251 w 1856332"/>
                <a:gd name="connsiteY20-42" fmla="*/ 2536736 h 3959924"/>
                <a:gd name="connsiteX21-43" fmla="*/ 1351562 w 1856332"/>
                <a:gd name="connsiteY21-44" fmla="*/ 2536736 h 3959924"/>
                <a:gd name="connsiteX22-45" fmla="*/ 1612568 w 1856332"/>
                <a:gd name="connsiteY22-46" fmla="*/ 1852280 h 3959924"/>
                <a:gd name="connsiteX23-47" fmla="*/ 1775193 w 1856332"/>
                <a:gd name="connsiteY23-48" fmla="*/ 1779444 h 3959924"/>
                <a:gd name="connsiteX24-49" fmla="*/ 1848029 w 1856332"/>
                <a:gd name="connsiteY24-50" fmla="*/ 1942070 h 3959924"/>
                <a:gd name="connsiteX25-51" fmla="*/ 1389635 w 1856332"/>
                <a:gd name="connsiteY25-52" fmla="*/ 3144149 h 3959924"/>
                <a:gd name="connsiteX26-53" fmla="*/ 1344732 w 1856332"/>
                <a:gd name="connsiteY26-54" fmla="*/ 3176282 h 3959924"/>
                <a:gd name="connsiteX27-55" fmla="*/ 1228565 w 1856332"/>
                <a:gd name="connsiteY27-56" fmla="*/ 3214674 h 3959924"/>
                <a:gd name="connsiteX28-57" fmla="*/ 925623 w 1856332"/>
                <a:gd name="connsiteY28-58" fmla="*/ 3959924 h 3959924"/>
                <a:gd name="connsiteX29-59" fmla="*/ 601623 w 1856332"/>
                <a:gd name="connsiteY29-60" fmla="*/ 3635924 h 3959924"/>
                <a:gd name="connsiteX30-61" fmla="*/ 925623 w 1856332"/>
                <a:gd name="connsiteY30-62" fmla="*/ 3311924 h 3959924"/>
                <a:gd name="connsiteX31-63" fmla="*/ 1249623 w 1856332"/>
                <a:gd name="connsiteY31-64" fmla="*/ 3635924 h 3959924"/>
                <a:gd name="connsiteX32-65" fmla="*/ 925623 w 1856332"/>
                <a:gd name="connsiteY32-66" fmla="*/ 3959924 h 3959924"/>
                <a:gd name="connsiteX0-67" fmla="*/ 1228565 w 1856332"/>
                <a:gd name="connsiteY0-68" fmla="*/ 3214674 h 3959924"/>
                <a:gd name="connsiteX1-69" fmla="*/ 622681 w 1856332"/>
                <a:gd name="connsiteY1-70" fmla="*/ 3214674 h 3959924"/>
                <a:gd name="connsiteX2-71" fmla="*/ 466697 w 1856332"/>
                <a:gd name="connsiteY2-72" fmla="*/ 3144149 h 3959924"/>
                <a:gd name="connsiteX3-73" fmla="*/ 8303 w 1856332"/>
                <a:gd name="connsiteY3-74" fmla="*/ 1942070 h 3959924"/>
                <a:gd name="connsiteX4-75" fmla="*/ 81139 w 1856332"/>
                <a:gd name="connsiteY4-76" fmla="*/ 1779444 h 3959924"/>
                <a:gd name="connsiteX5-77" fmla="*/ 243764 w 1856332"/>
                <a:gd name="connsiteY5-78" fmla="*/ 1852280 h 3959924"/>
                <a:gd name="connsiteX6-79" fmla="*/ 504770 w 1856332"/>
                <a:gd name="connsiteY6-80" fmla="*/ 2536736 h 3959924"/>
                <a:gd name="connsiteX7-81" fmla="*/ 555637 w 1856332"/>
                <a:gd name="connsiteY7-82" fmla="*/ 2536736 h 3959924"/>
                <a:gd name="connsiteX8-83" fmla="*/ 226299 w 1856332"/>
                <a:gd name="connsiteY8-84" fmla="*/ 1210417 h 3959924"/>
                <a:gd name="connsiteX9-85" fmla="*/ 551784 w 1856332"/>
                <a:gd name="connsiteY9-86" fmla="*/ 1210417 h 3959924"/>
                <a:gd name="connsiteX10-87" fmla="*/ 551784 w 1856332"/>
                <a:gd name="connsiteY10-88" fmla="*/ 168335 h 3959924"/>
                <a:gd name="connsiteX11-89" fmla="*/ 720119 w 1856332"/>
                <a:gd name="connsiteY11-90" fmla="*/ 0 h 3959924"/>
                <a:gd name="connsiteX12-91" fmla="*/ 888454 w 1856332"/>
                <a:gd name="connsiteY12-92" fmla="*/ 168335 h 3959924"/>
                <a:gd name="connsiteX13-93" fmla="*/ 888454 w 1856332"/>
                <a:gd name="connsiteY13-94" fmla="*/ 1210417 h 3959924"/>
                <a:gd name="connsiteX14-95" fmla="*/ 968040 w 1856332"/>
                <a:gd name="connsiteY14-96" fmla="*/ 1210417 h 3959924"/>
                <a:gd name="connsiteX15-97" fmla="*/ 968040 w 1856332"/>
                <a:gd name="connsiteY15-98" fmla="*/ 168335 h 3959924"/>
                <a:gd name="connsiteX16-99" fmla="*/ 1136375 w 1856332"/>
                <a:gd name="connsiteY16-100" fmla="*/ 0 h 3959924"/>
                <a:gd name="connsiteX17-101" fmla="*/ 1304710 w 1856332"/>
                <a:gd name="connsiteY17-102" fmla="*/ 168335 h 3959924"/>
                <a:gd name="connsiteX18-103" fmla="*/ 1304710 w 1856332"/>
                <a:gd name="connsiteY18-104" fmla="*/ 1210417 h 3959924"/>
                <a:gd name="connsiteX19-105" fmla="*/ 1631589 w 1856332"/>
                <a:gd name="connsiteY19-106" fmla="*/ 1210417 h 3959924"/>
                <a:gd name="connsiteX20-107" fmla="*/ 1302251 w 1856332"/>
                <a:gd name="connsiteY20-108" fmla="*/ 2536736 h 3959924"/>
                <a:gd name="connsiteX21-109" fmla="*/ 1351562 w 1856332"/>
                <a:gd name="connsiteY21-110" fmla="*/ 2536736 h 3959924"/>
                <a:gd name="connsiteX22-111" fmla="*/ 1612568 w 1856332"/>
                <a:gd name="connsiteY22-112" fmla="*/ 1852280 h 3959924"/>
                <a:gd name="connsiteX23-113" fmla="*/ 1775193 w 1856332"/>
                <a:gd name="connsiteY23-114" fmla="*/ 1779444 h 3959924"/>
                <a:gd name="connsiteX24-115" fmla="*/ 1848029 w 1856332"/>
                <a:gd name="connsiteY24-116" fmla="*/ 1942070 h 3959924"/>
                <a:gd name="connsiteX25-117" fmla="*/ 1389635 w 1856332"/>
                <a:gd name="connsiteY25-118" fmla="*/ 3144149 h 3959924"/>
                <a:gd name="connsiteX26-119" fmla="*/ 1344732 w 1856332"/>
                <a:gd name="connsiteY26-120" fmla="*/ 3176282 h 3959924"/>
                <a:gd name="connsiteX27-121" fmla="*/ 1228565 w 1856332"/>
                <a:gd name="connsiteY27-122" fmla="*/ 3214674 h 3959924"/>
                <a:gd name="connsiteX28-123" fmla="*/ 925623 w 1856332"/>
                <a:gd name="connsiteY28-124" fmla="*/ 3959924 h 3959924"/>
                <a:gd name="connsiteX29-125" fmla="*/ 601623 w 1856332"/>
                <a:gd name="connsiteY29-126" fmla="*/ 3635924 h 3959924"/>
                <a:gd name="connsiteX30-127" fmla="*/ 925623 w 1856332"/>
                <a:gd name="connsiteY30-128" fmla="*/ 3311924 h 3959924"/>
                <a:gd name="connsiteX31-129" fmla="*/ 1249623 w 1856332"/>
                <a:gd name="connsiteY31-130" fmla="*/ 3635924 h 3959924"/>
                <a:gd name="connsiteX32-131" fmla="*/ 925623 w 1856332"/>
                <a:gd name="connsiteY32-132" fmla="*/ 3959924 h 3959924"/>
                <a:gd name="connsiteX0-133" fmla="*/ 1228565 w 1856332"/>
                <a:gd name="connsiteY0-134" fmla="*/ 3214674 h 3959924"/>
                <a:gd name="connsiteX1-135" fmla="*/ 622681 w 1856332"/>
                <a:gd name="connsiteY1-136" fmla="*/ 3214674 h 3959924"/>
                <a:gd name="connsiteX2-137" fmla="*/ 466697 w 1856332"/>
                <a:gd name="connsiteY2-138" fmla="*/ 3144149 h 3959924"/>
                <a:gd name="connsiteX3-139" fmla="*/ 8303 w 1856332"/>
                <a:gd name="connsiteY3-140" fmla="*/ 1942070 h 3959924"/>
                <a:gd name="connsiteX4-141" fmla="*/ 81139 w 1856332"/>
                <a:gd name="connsiteY4-142" fmla="*/ 1779444 h 3959924"/>
                <a:gd name="connsiteX5-143" fmla="*/ 243764 w 1856332"/>
                <a:gd name="connsiteY5-144" fmla="*/ 1852280 h 3959924"/>
                <a:gd name="connsiteX6-145" fmla="*/ 504770 w 1856332"/>
                <a:gd name="connsiteY6-146" fmla="*/ 2536736 h 3959924"/>
                <a:gd name="connsiteX7-147" fmla="*/ 555637 w 1856332"/>
                <a:gd name="connsiteY7-148" fmla="*/ 2536736 h 3959924"/>
                <a:gd name="connsiteX8-149" fmla="*/ 226299 w 1856332"/>
                <a:gd name="connsiteY8-150" fmla="*/ 1210417 h 3959924"/>
                <a:gd name="connsiteX9-151" fmla="*/ 551784 w 1856332"/>
                <a:gd name="connsiteY9-152" fmla="*/ 1210417 h 3959924"/>
                <a:gd name="connsiteX10-153" fmla="*/ 551784 w 1856332"/>
                <a:gd name="connsiteY10-154" fmla="*/ 168335 h 3959924"/>
                <a:gd name="connsiteX11-155" fmla="*/ 720119 w 1856332"/>
                <a:gd name="connsiteY11-156" fmla="*/ 0 h 3959924"/>
                <a:gd name="connsiteX12-157" fmla="*/ 888454 w 1856332"/>
                <a:gd name="connsiteY12-158" fmla="*/ 168335 h 3959924"/>
                <a:gd name="connsiteX13-159" fmla="*/ 888454 w 1856332"/>
                <a:gd name="connsiteY13-160" fmla="*/ 1210417 h 3959924"/>
                <a:gd name="connsiteX14-161" fmla="*/ 968040 w 1856332"/>
                <a:gd name="connsiteY14-162" fmla="*/ 1210417 h 3959924"/>
                <a:gd name="connsiteX15-163" fmla="*/ 968040 w 1856332"/>
                <a:gd name="connsiteY15-164" fmla="*/ 168335 h 3959924"/>
                <a:gd name="connsiteX16-165" fmla="*/ 1136375 w 1856332"/>
                <a:gd name="connsiteY16-166" fmla="*/ 0 h 3959924"/>
                <a:gd name="connsiteX17-167" fmla="*/ 1304710 w 1856332"/>
                <a:gd name="connsiteY17-168" fmla="*/ 168335 h 3959924"/>
                <a:gd name="connsiteX18-169" fmla="*/ 1304710 w 1856332"/>
                <a:gd name="connsiteY18-170" fmla="*/ 1210417 h 3959924"/>
                <a:gd name="connsiteX19-171" fmla="*/ 1631589 w 1856332"/>
                <a:gd name="connsiteY19-172" fmla="*/ 1210417 h 3959924"/>
                <a:gd name="connsiteX20-173" fmla="*/ 1302251 w 1856332"/>
                <a:gd name="connsiteY20-174" fmla="*/ 2536736 h 3959924"/>
                <a:gd name="connsiteX21-175" fmla="*/ 1351562 w 1856332"/>
                <a:gd name="connsiteY21-176" fmla="*/ 2536736 h 3959924"/>
                <a:gd name="connsiteX22-177" fmla="*/ 1612568 w 1856332"/>
                <a:gd name="connsiteY22-178" fmla="*/ 1852280 h 3959924"/>
                <a:gd name="connsiteX23-179" fmla="*/ 1775193 w 1856332"/>
                <a:gd name="connsiteY23-180" fmla="*/ 1779444 h 3959924"/>
                <a:gd name="connsiteX24-181" fmla="*/ 1848029 w 1856332"/>
                <a:gd name="connsiteY24-182" fmla="*/ 1942070 h 3959924"/>
                <a:gd name="connsiteX25-183" fmla="*/ 1389635 w 1856332"/>
                <a:gd name="connsiteY25-184" fmla="*/ 3144149 h 3959924"/>
                <a:gd name="connsiteX26-185" fmla="*/ 1228565 w 1856332"/>
                <a:gd name="connsiteY26-186" fmla="*/ 3214674 h 3959924"/>
                <a:gd name="connsiteX27-187" fmla="*/ 925623 w 1856332"/>
                <a:gd name="connsiteY27-188" fmla="*/ 3959924 h 3959924"/>
                <a:gd name="connsiteX28-189" fmla="*/ 601623 w 1856332"/>
                <a:gd name="connsiteY28-190" fmla="*/ 3635924 h 3959924"/>
                <a:gd name="connsiteX29-191" fmla="*/ 925623 w 1856332"/>
                <a:gd name="connsiteY29-192" fmla="*/ 3311924 h 3959924"/>
                <a:gd name="connsiteX30-193" fmla="*/ 1249623 w 1856332"/>
                <a:gd name="connsiteY30-194" fmla="*/ 3635924 h 3959924"/>
                <a:gd name="connsiteX31-195" fmla="*/ 925623 w 1856332"/>
                <a:gd name="connsiteY31-196" fmla="*/ 3959924 h 3959924"/>
                <a:gd name="connsiteX0-197" fmla="*/ 1228565 w 1856332"/>
                <a:gd name="connsiteY0-198" fmla="*/ 3214674 h 3959924"/>
                <a:gd name="connsiteX1-199" fmla="*/ 622681 w 1856332"/>
                <a:gd name="connsiteY1-200" fmla="*/ 3214674 h 3959924"/>
                <a:gd name="connsiteX2-201" fmla="*/ 466697 w 1856332"/>
                <a:gd name="connsiteY2-202" fmla="*/ 3144149 h 3959924"/>
                <a:gd name="connsiteX3-203" fmla="*/ 8303 w 1856332"/>
                <a:gd name="connsiteY3-204" fmla="*/ 1942070 h 3959924"/>
                <a:gd name="connsiteX4-205" fmla="*/ 81139 w 1856332"/>
                <a:gd name="connsiteY4-206" fmla="*/ 1779444 h 3959924"/>
                <a:gd name="connsiteX5-207" fmla="*/ 243764 w 1856332"/>
                <a:gd name="connsiteY5-208" fmla="*/ 1852280 h 3959924"/>
                <a:gd name="connsiteX6-209" fmla="*/ 504770 w 1856332"/>
                <a:gd name="connsiteY6-210" fmla="*/ 2536736 h 3959924"/>
                <a:gd name="connsiteX7-211" fmla="*/ 555637 w 1856332"/>
                <a:gd name="connsiteY7-212" fmla="*/ 2536736 h 3959924"/>
                <a:gd name="connsiteX8-213" fmla="*/ 226299 w 1856332"/>
                <a:gd name="connsiteY8-214" fmla="*/ 1210417 h 3959924"/>
                <a:gd name="connsiteX9-215" fmla="*/ 551784 w 1856332"/>
                <a:gd name="connsiteY9-216" fmla="*/ 1210417 h 3959924"/>
                <a:gd name="connsiteX10-217" fmla="*/ 551784 w 1856332"/>
                <a:gd name="connsiteY10-218" fmla="*/ 168335 h 3959924"/>
                <a:gd name="connsiteX11-219" fmla="*/ 720119 w 1856332"/>
                <a:gd name="connsiteY11-220" fmla="*/ 0 h 3959924"/>
                <a:gd name="connsiteX12-221" fmla="*/ 888454 w 1856332"/>
                <a:gd name="connsiteY12-222" fmla="*/ 168335 h 3959924"/>
                <a:gd name="connsiteX13-223" fmla="*/ 888454 w 1856332"/>
                <a:gd name="connsiteY13-224" fmla="*/ 1210417 h 3959924"/>
                <a:gd name="connsiteX14-225" fmla="*/ 968040 w 1856332"/>
                <a:gd name="connsiteY14-226" fmla="*/ 1210417 h 3959924"/>
                <a:gd name="connsiteX15-227" fmla="*/ 968040 w 1856332"/>
                <a:gd name="connsiteY15-228" fmla="*/ 168335 h 3959924"/>
                <a:gd name="connsiteX16-229" fmla="*/ 1136375 w 1856332"/>
                <a:gd name="connsiteY16-230" fmla="*/ 0 h 3959924"/>
                <a:gd name="connsiteX17-231" fmla="*/ 1304710 w 1856332"/>
                <a:gd name="connsiteY17-232" fmla="*/ 168335 h 3959924"/>
                <a:gd name="connsiteX18-233" fmla="*/ 1304710 w 1856332"/>
                <a:gd name="connsiteY18-234" fmla="*/ 1210417 h 3959924"/>
                <a:gd name="connsiteX19-235" fmla="*/ 1631589 w 1856332"/>
                <a:gd name="connsiteY19-236" fmla="*/ 1210417 h 3959924"/>
                <a:gd name="connsiteX20-237" fmla="*/ 1302251 w 1856332"/>
                <a:gd name="connsiteY20-238" fmla="*/ 2536736 h 3959924"/>
                <a:gd name="connsiteX21-239" fmla="*/ 1351562 w 1856332"/>
                <a:gd name="connsiteY21-240" fmla="*/ 2536736 h 3959924"/>
                <a:gd name="connsiteX22-241" fmla="*/ 1612568 w 1856332"/>
                <a:gd name="connsiteY22-242" fmla="*/ 1852280 h 3959924"/>
                <a:gd name="connsiteX23-243" fmla="*/ 1775193 w 1856332"/>
                <a:gd name="connsiteY23-244" fmla="*/ 1779444 h 3959924"/>
                <a:gd name="connsiteX24-245" fmla="*/ 1848029 w 1856332"/>
                <a:gd name="connsiteY24-246" fmla="*/ 1942070 h 3959924"/>
                <a:gd name="connsiteX25-247" fmla="*/ 1389635 w 1856332"/>
                <a:gd name="connsiteY25-248" fmla="*/ 3144149 h 3959924"/>
                <a:gd name="connsiteX26-249" fmla="*/ 1228565 w 1856332"/>
                <a:gd name="connsiteY26-250" fmla="*/ 3214674 h 3959924"/>
                <a:gd name="connsiteX27-251" fmla="*/ 925623 w 1856332"/>
                <a:gd name="connsiteY27-252" fmla="*/ 3959924 h 3959924"/>
                <a:gd name="connsiteX28-253" fmla="*/ 601623 w 1856332"/>
                <a:gd name="connsiteY28-254" fmla="*/ 3635924 h 3959924"/>
                <a:gd name="connsiteX29-255" fmla="*/ 925623 w 1856332"/>
                <a:gd name="connsiteY29-256" fmla="*/ 3311924 h 3959924"/>
                <a:gd name="connsiteX30-257" fmla="*/ 1249623 w 1856332"/>
                <a:gd name="connsiteY30-258" fmla="*/ 3635924 h 3959924"/>
                <a:gd name="connsiteX31-259" fmla="*/ 925623 w 1856332"/>
                <a:gd name="connsiteY31-260" fmla="*/ 3959924 h 3959924"/>
                <a:gd name="connsiteX0-261" fmla="*/ 1228565 w 1856332"/>
                <a:gd name="connsiteY0-262" fmla="*/ 3214674 h 3959924"/>
                <a:gd name="connsiteX1-263" fmla="*/ 622681 w 1856332"/>
                <a:gd name="connsiteY1-264" fmla="*/ 3214674 h 3959924"/>
                <a:gd name="connsiteX2-265" fmla="*/ 466697 w 1856332"/>
                <a:gd name="connsiteY2-266" fmla="*/ 3144149 h 3959924"/>
                <a:gd name="connsiteX3-267" fmla="*/ 8303 w 1856332"/>
                <a:gd name="connsiteY3-268" fmla="*/ 1942070 h 3959924"/>
                <a:gd name="connsiteX4-269" fmla="*/ 81139 w 1856332"/>
                <a:gd name="connsiteY4-270" fmla="*/ 1779444 h 3959924"/>
                <a:gd name="connsiteX5-271" fmla="*/ 243764 w 1856332"/>
                <a:gd name="connsiteY5-272" fmla="*/ 1852280 h 3959924"/>
                <a:gd name="connsiteX6-273" fmla="*/ 504770 w 1856332"/>
                <a:gd name="connsiteY6-274" fmla="*/ 2536736 h 3959924"/>
                <a:gd name="connsiteX7-275" fmla="*/ 555637 w 1856332"/>
                <a:gd name="connsiteY7-276" fmla="*/ 2536736 h 3959924"/>
                <a:gd name="connsiteX8-277" fmla="*/ 226299 w 1856332"/>
                <a:gd name="connsiteY8-278" fmla="*/ 1210417 h 3959924"/>
                <a:gd name="connsiteX9-279" fmla="*/ 551784 w 1856332"/>
                <a:gd name="connsiteY9-280" fmla="*/ 1210417 h 3959924"/>
                <a:gd name="connsiteX10-281" fmla="*/ 551784 w 1856332"/>
                <a:gd name="connsiteY10-282" fmla="*/ 168335 h 3959924"/>
                <a:gd name="connsiteX11-283" fmla="*/ 720119 w 1856332"/>
                <a:gd name="connsiteY11-284" fmla="*/ 0 h 3959924"/>
                <a:gd name="connsiteX12-285" fmla="*/ 888454 w 1856332"/>
                <a:gd name="connsiteY12-286" fmla="*/ 168335 h 3959924"/>
                <a:gd name="connsiteX13-287" fmla="*/ 888454 w 1856332"/>
                <a:gd name="connsiteY13-288" fmla="*/ 1210417 h 3959924"/>
                <a:gd name="connsiteX14-289" fmla="*/ 968040 w 1856332"/>
                <a:gd name="connsiteY14-290" fmla="*/ 1210417 h 3959924"/>
                <a:gd name="connsiteX15-291" fmla="*/ 968040 w 1856332"/>
                <a:gd name="connsiteY15-292" fmla="*/ 168335 h 3959924"/>
                <a:gd name="connsiteX16-293" fmla="*/ 1136375 w 1856332"/>
                <a:gd name="connsiteY16-294" fmla="*/ 0 h 3959924"/>
                <a:gd name="connsiteX17-295" fmla="*/ 1304710 w 1856332"/>
                <a:gd name="connsiteY17-296" fmla="*/ 168335 h 3959924"/>
                <a:gd name="connsiteX18-297" fmla="*/ 1304710 w 1856332"/>
                <a:gd name="connsiteY18-298" fmla="*/ 1210417 h 3959924"/>
                <a:gd name="connsiteX19-299" fmla="*/ 1631589 w 1856332"/>
                <a:gd name="connsiteY19-300" fmla="*/ 1210417 h 3959924"/>
                <a:gd name="connsiteX20-301" fmla="*/ 1302251 w 1856332"/>
                <a:gd name="connsiteY20-302" fmla="*/ 2536736 h 3959924"/>
                <a:gd name="connsiteX21-303" fmla="*/ 1351562 w 1856332"/>
                <a:gd name="connsiteY21-304" fmla="*/ 2536736 h 3959924"/>
                <a:gd name="connsiteX22-305" fmla="*/ 1612568 w 1856332"/>
                <a:gd name="connsiteY22-306" fmla="*/ 1852280 h 3959924"/>
                <a:gd name="connsiteX23-307" fmla="*/ 1775193 w 1856332"/>
                <a:gd name="connsiteY23-308" fmla="*/ 1779444 h 3959924"/>
                <a:gd name="connsiteX24-309" fmla="*/ 1848029 w 1856332"/>
                <a:gd name="connsiteY24-310" fmla="*/ 1942070 h 3959924"/>
                <a:gd name="connsiteX25-311" fmla="*/ 1389635 w 1856332"/>
                <a:gd name="connsiteY25-312" fmla="*/ 3144149 h 3959924"/>
                <a:gd name="connsiteX26-313" fmla="*/ 1228565 w 1856332"/>
                <a:gd name="connsiteY26-314" fmla="*/ 3214674 h 3959924"/>
                <a:gd name="connsiteX27-315" fmla="*/ 925623 w 1856332"/>
                <a:gd name="connsiteY27-316" fmla="*/ 3959924 h 3959924"/>
                <a:gd name="connsiteX28-317" fmla="*/ 601623 w 1856332"/>
                <a:gd name="connsiteY28-318" fmla="*/ 3635924 h 3959924"/>
                <a:gd name="connsiteX29-319" fmla="*/ 925623 w 1856332"/>
                <a:gd name="connsiteY29-320" fmla="*/ 3311924 h 3959924"/>
                <a:gd name="connsiteX30-321" fmla="*/ 1249623 w 1856332"/>
                <a:gd name="connsiteY30-322" fmla="*/ 3635924 h 3959924"/>
                <a:gd name="connsiteX31-323" fmla="*/ 925623 w 1856332"/>
                <a:gd name="connsiteY31-324" fmla="*/ 3959924 h 395992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  <a:cxn ang="0">
                  <a:pos x="connsiteX21-43" y="connsiteY21-44"/>
                </a:cxn>
                <a:cxn ang="0">
                  <a:pos x="connsiteX22-45" y="connsiteY22-46"/>
                </a:cxn>
                <a:cxn ang="0">
                  <a:pos x="connsiteX23-47" y="connsiteY23-48"/>
                </a:cxn>
                <a:cxn ang="0">
                  <a:pos x="connsiteX24-49" y="connsiteY24-50"/>
                </a:cxn>
                <a:cxn ang="0">
                  <a:pos x="connsiteX25-51" y="connsiteY25-52"/>
                </a:cxn>
                <a:cxn ang="0">
                  <a:pos x="connsiteX26-53" y="connsiteY26-54"/>
                </a:cxn>
                <a:cxn ang="0">
                  <a:pos x="connsiteX27-55" y="connsiteY27-56"/>
                </a:cxn>
                <a:cxn ang="0">
                  <a:pos x="connsiteX28-57" y="connsiteY28-58"/>
                </a:cxn>
                <a:cxn ang="0">
                  <a:pos x="connsiteX29-59" y="connsiteY29-60"/>
                </a:cxn>
                <a:cxn ang="0">
                  <a:pos x="connsiteX30-61" y="connsiteY30-62"/>
                </a:cxn>
                <a:cxn ang="0">
                  <a:pos x="connsiteX31-63" y="connsiteY31-64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4992999" y="1560424"/>
            <a:ext cx="2206002" cy="1880958"/>
            <a:chOff x="4669360" y="1703658"/>
            <a:chExt cx="2853279" cy="2432862"/>
          </a:xfrm>
        </p:grpSpPr>
        <p:pic>
          <p:nvPicPr>
            <p:cNvPr id="7" name="图形 6"/>
            <p:cNvPicPr>
              <a:picLocks noChangeAspect="1"/>
            </p:cNvPicPr>
            <p:nvPr userDrawn="1"/>
          </p:nvPicPr>
          <p:blipFill>
            <a:blip r:embed="rId1"/>
            <a:stretch>
              <a:fillRect/>
            </a:stretch>
          </p:blipFill>
          <p:spPr>
            <a:xfrm>
              <a:off x="4669360" y="2721479"/>
              <a:ext cx="2853279" cy="1415041"/>
            </a:xfrm>
            <a:prstGeom prst="rect">
              <a:avLst/>
            </a:prstGeom>
          </p:spPr>
        </p:pic>
        <p:sp>
          <p:nvSpPr>
            <p:cNvPr id="8" name="椭圆 7"/>
            <p:cNvSpPr/>
            <p:nvPr userDrawn="1"/>
          </p:nvSpPr>
          <p:spPr>
            <a:xfrm>
              <a:off x="5083214" y="1703658"/>
              <a:ext cx="2025569" cy="2025569"/>
            </a:xfrm>
            <a:prstGeom prst="ellipse">
              <a:avLst/>
            </a:prstGeom>
            <a:solidFill>
              <a:srgbClr val="BDC2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5506736" y="1800487"/>
            <a:ext cx="117852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600" dirty="0">
                <a:solidFill>
                  <a:schemeClr val="bg1"/>
                </a:solidFill>
                <a:cs typeface="+mn-ea"/>
                <a:sym typeface="+mn-lt"/>
              </a:rPr>
              <a:t>05</a:t>
            </a:r>
            <a:endParaRPr lang="zh-CN" altLang="en-US" sz="6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157006" y="3405577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E0CCB4"/>
                </a:solidFill>
                <a:cs typeface="+mn-ea"/>
                <a:sym typeface="+mn-lt"/>
              </a:rPr>
              <a:t>输入标题文本</a:t>
            </a:r>
            <a:endParaRPr lang="zh-CN" altLang="en-US" sz="4800" b="1" dirty="0">
              <a:solidFill>
                <a:srgbClr val="E0CCB4"/>
              </a:solidFill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95343" y="4145601"/>
            <a:ext cx="480131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400" b="1" dirty="0">
                <a:solidFill>
                  <a:srgbClr val="373C3F"/>
                </a:solidFill>
                <a:cs typeface="+mn-ea"/>
                <a:sym typeface="+mn-lt"/>
              </a:rPr>
              <a:t>Enter the title text here</a:t>
            </a:r>
            <a:endParaRPr lang="zh-CN" altLang="en-US" sz="1400" b="1" dirty="0">
              <a:solidFill>
                <a:srgbClr val="373C3F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946847" y="4508806"/>
            <a:ext cx="6298306" cy="890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cs typeface="+mn-ea"/>
                <a:sym typeface="+mn-lt"/>
              </a:rPr>
              <a:t>Lorem ipsum dolor sit amet, consectetuer adipiscing elit. Maecenas porttitor congue massa. Fusce posuere, magna sed pulvinar ultricies, purus lectus </a:t>
            </a:r>
            <a:r>
              <a:rPr lang="en-US" altLang="zh-CN" sz="1200" dirty="0" err="1">
                <a:cs typeface="+mn-ea"/>
                <a:sym typeface="+mn-lt"/>
              </a:rPr>
              <a:t>malesuada</a:t>
            </a:r>
            <a:r>
              <a:rPr lang="en-US" altLang="zh-CN" sz="1200" dirty="0">
                <a:cs typeface="+mn-ea"/>
                <a:sym typeface="+mn-lt"/>
              </a:rPr>
              <a:t> libero</a:t>
            </a:r>
            <a:endParaRPr lang="en-US" altLang="zh-CN" sz="12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157006" y="514289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828979"/>
                </a:solidFill>
                <a:cs typeface="+mn-ea"/>
                <a:sym typeface="+mn-lt"/>
              </a:rPr>
              <a:t>此处输入标题文本</a:t>
            </a:r>
            <a:endParaRPr lang="zh-CN" altLang="en-US" sz="3600" b="1" dirty="0">
              <a:solidFill>
                <a:srgbClr val="828979"/>
              </a:solidFill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95341" y="1018306"/>
            <a:ext cx="480131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400" b="1" dirty="0">
                <a:solidFill>
                  <a:srgbClr val="BDC2BC"/>
                </a:solidFill>
                <a:cs typeface="+mn-ea"/>
                <a:sym typeface="+mn-lt"/>
              </a:rPr>
              <a:t>Enter the title text here</a:t>
            </a:r>
            <a:endParaRPr lang="zh-CN" altLang="en-US" sz="1400" b="1" dirty="0">
              <a:solidFill>
                <a:srgbClr val="BDC2BC"/>
              </a:solidFill>
              <a:cs typeface="+mn-ea"/>
              <a:sym typeface="+mn-lt"/>
            </a:endParaRPr>
          </a:p>
        </p:txBody>
      </p:sp>
      <p:sp>
        <p:nvSpPr>
          <p:cNvPr id="17" name="Google Shape;1003;p32"/>
          <p:cNvSpPr/>
          <p:nvPr/>
        </p:nvSpPr>
        <p:spPr>
          <a:xfrm>
            <a:off x="5982959" y="2865004"/>
            <a:ext cx="1790951" cy="1791225"/>
          </a:xfrm>
          <a:custGeom>
            <a:avLst/>
            <a:gdLst/>
            <a:ahLst/>
            <a:cxnLst/>
            <a:rect l="l" t="t" r="r" b="b"/>
            <a:pathLst>
              <a:path w="9649" h="9651" extrusionOk="0">
                <a:moveTo>
                  <a:pt x="4922" y="1"/>
                </a:moveTo>
                <a:cubicBezTo>
                  <a:pt x="4890" y="1"/>
                  <a:pt x="4858" y="2"/>
                  <a:pt x="4826" y="2"/>
                </a:cubicBezTo>
                <a:lnTo>
                  <a:pt x="4826" y="1251"/>
                </a:lnTo>
                <a:cubicBezTo>
                  <a:pt x="4858" y="1251"/>
                  <a:pt x="4890" y="1251"/>
                  <a:pt x="4922" y="1253"/>
                </a:cubicBezTo>
                <a:lnTo>
                  <a:pt x="4925" y="1253"/>
                </a:lnTo>
                <a:cubicBezTo>
                  <a:pt x="6858" y="1309"/>
                  <a:pt x="8395" y="2891"/>
                  <a:pt x="8395" y="4825"/>
                </a:cubicBezTo>
                <a:cubicBezTo>
                  <a:pt x="8395" y="4845"/>
                  <a:pt x="8393" y="4864"/>
                  <a:pt x="8393" y="4883"/>
                </a:cubicBezTo>
                <a:cubicBezTo>
                  <a:pt x="8361" y="6814"/>
                  <a:pt x="6800" y="8371"/>
                  <a:pt x="4869" y="8396"/>
                </a:cubicBezTo>
                <a:cubicBezTo>
                  <a:pt x="4853" y="8397"/>
                  <a:pt x="4837" y="8397"/>
                  <a:pt x="4820" y="8397"/>
                </a:cubicBezTo>
                <a:cubicBezTo>
                  <a:pt x="2911" y="8397"/>
                  <a:pt x="1336" y="6893"/>
                  <a:pt x="1253" y="4979"/>
                </a:cubicBezTo>
                <a:lnTo>
                  <a:pt x="1253" y="4971"/>
                </a:lnTo>
                <a:cubicBezTo>
                  <a:pt x="1251" y="4942"/>
                  <a:pt x="1251" y="4912"/>
                  <a:pt x="1251" y="4883"/>
                </a:cubicBezTo>
                <a:lnTo>
                  <a:pt x="2" y="4883"/>
                </a:lnTo>
                <a:cubicBezTo>
                  <a:pt x="2" y="4913"/>
                  <a:pt x="2" y="4944"/>
                  <a:pt x="1" y="4976"/>
                </a:cubicBezTo>
                <a:lnTo>
                  <a:pt x="1" y="4979"/>
                </a:lnTo>
                <a:cubicBezTo>
                  <a:pt x="23" y="5762"/>
                  <a:pt x="238" y="6528"/>
                  <a:pt x="627" y="7208"/>
                </a:cubicBezTo>
                <a:cubicBezTo>
                  <a:pt x="1484" y="8717"/>
                  <a:pt x="3085" y="9650"/>
                  <a:pt x="4822" y="9650"/>
                </a:cubicBezTo>
                <a:cubicBezTo>
                  <a:pt x="7468" y="9650"/>
                  <a:pt x="9614" y="7520"/>
                  <a:pt x="9646" y="4883"/>
                </a:cubicBezTo>
                <a:cubicBezTo>
                  <a:pt x="9646" y="4864"/>
                  <a:pt x="9647" y="4845"/>
                  <a:pt x="9647" y="4825"/>
                </a:cubicBezTo>
                <a:cubicBezTo>
                  <a:pt x="9649" y="3088"/>
                  <a:pt x="8714" y="1483"/>
                  <a:pt x="7200" y="628"/>
                </a:cubicBezTo>
                <a:cubicBezTo>
                  <a:pt x="6746" y="369"/>
                  <a:pt x="6251" y="186"/>
                  <a:pt x="5737" y="87"/>
                </a:cubicBezTo>
                <a:cubicBezTo>
                  <a:pt x="5468" y="36"/>
                  <a:pt x="5195" y="7"/>
                  <a:pt x="4922" y="1"/>
                </a:cubicBezTo>
                <a:close/>
              </a:path>
            </a:pathLst>
          </a:custGeom>
          <a:solidFill>
            <a:schemeClr val="lt2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8" name="Google Shape;1004;p32"/>
          <p:cNvSpPr/>
          <p:nvPr/>
        </p:nvSpPr>
        <p:spPr>
          <a:xfrm>
            <a:off x="7391165" y="3346441"/>
            <a:ext cx="1626687" cy="830931"/>
          </a:xfrm>
          <a:custGeom>
            <a:avLst/>
            <a:gdLst/>
            <a:ahLst/>
            <a:cxnLst/>
            <a:rect l="l" t="t" r="r" b="b"/>
            <a:pathLst>
              <a:path w="8764" h="4477" extrusionOk="0">
                <a:moveTo>
                  <a:pt x="6645" y="1"/>
                </a:moveTo>
                <a:cubicBezTo>
                  <a:pt x="6644" y="1"/>
                  <a:pt x="6643" y="1"/>
                  <a:pt x="6642" y="1"/>
                </a:cubicBezTo>
                <a:lnTo>
                  <a:pt x="14" y="1"/>
                </a:lnTo>
                <a:cubicBezTo>
                  <a:pt x="1061" y="1309"/>
                  <a:pt x="1055" y="3173"/>
                  <a:pt x="1" y="4476"/>
                </a:cubicBezTo>
                <a:lnTo>
                  <a:pt x="6642" y="4476"/>
                </a:lnTo>
                <a:cubicBezTo>
                  <a:pt x="7814" y="4476"/>
                  <a:pt x="8763" y="3527"/>
                  <a:pt x="8763" y="2355"/>
                </a:cubicBezTo>
                <a:lnTo>
                  <a:pt x="8763" y="2121"/>
                </a:lnTo>
                <a:cubicBezTo>
                  <a:pt x="8762" y="950"/>
                  <a:pt x="7814" y="1"/>
                  <a:pt x="6645" y="1"/>
                </a:cubicBezTo>
                <a:close/>
              </a:path>
            </a:pathLst>
          </a:custGeom>
          <a:solidFill>
            <a:srgbClr val="E0CCB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9" name="Google Shape;1005;p32"/>
          <p:cNvSpPr/>
          <p:nvPr/>
        </p:nvSpPr>
        <p:spPr>
          <a:xfrm>
            <a:off x="6864780" y="1306734"/>
            <a:ext cx="2645499" cy="1335207"/>
          </a:xfrm>
          <a:custGeom>
            <a:avLst/>
            <a:gdLst/>
            <a:ahLst/>
            <a:cxnLst/>
            <a:rect l="l" t="t" r="r" b="b"/>
            <a:pathLst>
              <a:path w="14253" h="7194" extrusionOk="0">
                <a:moveTo>
                  <a:pt x="1" y="1"/>
                </a:moveTo>
                <a:lnTo>
                  <a:pt x="1" y="1255"/>
                </a:lnTo>
                <a:cubicBezTo>
                  <a:pt x="1972" y="1256"/>
                  <a:pt x="3570" y="2856"/>
                  <a:pt x="3570" y="4826"/>
                </a:cubicBezTo>
                <a:lnTo>
                  <a:pt x="3570" y="4827"/>
                </a:lnTo>
                <a:cubicBezTo>
                  <a:pt x="3570" y="4994"/>
                  <a:pt x="3578" y="5160"/>
                  <a:pt x="3594" y="5322"/>
                </a:cubicBezTo>
                <a:cubicBezTo>
                  <a:pt x="3703" y="6385"/>
                  <a:pt x="4598" y="7194"/>
                  <a:pt x="5668" y="7194"/>
                </a:cubicBezTo>
                <a:lnTo>
                  <a:pt x="14253" y="7194"/>
                </a:lnTo>
                <a:lnTo>
                  <a:pt x="14253" y="6015"/>
                </a:lnTo>
                <a:lnTo>
                  <a:pt x="5982" y="6017"/>
                </a:lnTo>
                <a:cubicBezTo>
                  <a:pt x="5333" y="6017"/>
                  <a:pt x="4819" y="5485"/>
                  <a:pt x="4821" y="4838"/>
                </a:cubicBezTo>
                <a:lnTo>
                  <a:pt x="4821" y="4826"/>
                </a:lnTo>
                <a:cubicBezTo>
                  <a:pt x="4821" y="2163"/>
                  <a:pt x="2662" y="2"/>
                  <a:pt x="1" y="1"/>
                </a:cubicBezTo>
                <a:close/>
              </a:path>
            </a:pathLst>
          </a:custGeom>
          <a:solidFill>
            <a:schemeClr val="lt2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0" name="Google Shape;1006;p32"/>
          <p:cNvSpPr/>
          <p:nvPr/>
        </p:nvSpPr>
        <p:spPr>
          <a:xfrm>
            <a:off x="5982031" y="1306734"/>
            <a:ext cx="894640" cy="1790855"/>
          </a:xfrm>
          <a:custGeom>
            <a:avLst/>
            <a:gdLst/>
            <a:ahLst/>
            <a:cxnLst/>
            <a:rect l="l" t="t" r="r" b="b"/>
            <a:pathLst>
              <a:path w="4820" h="9649" extrusionOk="0">
                <a:moveTo>
                  <a:pt x="4819" y="1"/>
                </a:moveTo>
                <a:cubicBezTo>
                  <a:pt x="2161" y="4"/>
                  <a:pt x="1" y="2167"/>
                  <a:pt x="1" y="4827"/>
                </a:cubicBezTo>
                <a:cubicBezTo>
                  <a:pt x="1" y="6565"/>
                  <a:pt x="934" y="8168"/>
                  <a:pt x="2446" y="9023"/>
                </a:cubicBezTo>
                <a:cubicBezTo>
                  <a:pt x="3141" y="9418"/>
                  <a:pt x="3924" y="9634"/>
                  <a:pt x="4725" y="9649"/>
                </a:cubicBezTo>
                <a:cubicBezTo>
                  <a:pt x="4757" y="9649"/>
                  <a:pt x="4789" y="9647"/>
                  <a:pt x="4819" y="9647"/>
                </a:cubicBezTo>
                <a:lnTo>
                  <a:pt x="4819" y="8398"/>
                </a:lnTo>
                <a:cubicBezTo>
                  <a:pt x="4787" y="8398"/>
                  <a:pt x="4757" y="8398"/>
                  <a:pt x="4725" y="8397"/>
                </a:cubicBezTo>
                <a:lnTo>
                  <a:pt x="4723" y="8397"/>
                </a:lnTo>
                <a:cubicBezTo>
                  <a:pt x="2742" y="8342"/>
                  <a:pt x="1165" y="6672"/>
                  <a:pt x="1256" y="4657"/>
                </a:cubicBezTo>
                <a:cubicBezTo>
                  <a:pt x="1340" y="2818"/>
                  <a:pt x="2843" y="1327"/>
                  <a:pt x="4685" y="1255"/>
                </a:cubicBezTo>
                <a:cubicBezTo>
                  <a:pt x="4730" y="1253"/>
                  <a:pt x="4774" y="1253"/>
                  <a:pt x="4819" y="1253"/>
                </a:cubicBezTo>
                <a:lnTo>
                  <a:pt x="4819" y="1"/>
                </a:lnTo>
                <a:close/>
              </a:path>
            </a:pathLst>
          </a:custGeom>
          <a:solidFill>
            <a:schemeClr val="lt2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" name="Google Shape;1007;p32"/>
          <p:cNvSpPr/>
          <p:nvPr/>
        </p:nvSpPr>
        <p:spPr>
          <a:xfrm>
            <a:off x="4737901" y="1792069"/>
            <a:ext cx="1627243" cy="831303"/>
          </a:xfrm>
          <a:custGeom>
            <a:avLst/>
            <a:gdLst/>
            <a:ahLst/>
            <a:cxnLst/>
            <a:rect l="l" t="t" r="r" b="b"/>
            <a:pathLst>
              <a:path w="8767" h="4479" extrusionOk="0">
                <a:moveTo>
                  <a:pt x="2123" y="1"/>
                </a:moveTo>
                <a:cubicBezTo>
                  <a:pt x="952" y="1"/>
                  <a:pt x="1" y="950"/>
                  <a:pt x="1" y="2123"/>
                </a:cubicBezTo>
                <a:lnTo>
                  <a:pt x="1" y="2356"/>
                </a:lnTo>
                <a:cubicBezTo>
                  <a:pt x="1" y="3527"/>
                  <a:pt x="952" y="4478"/>
                  <a:pt x="2123" y="4478"/>
                </a:cubicBezTo>
                <a:lnTo>
                  <a:pt x="8766" y="4478"/>
                </a:lnTo>
                <a:cubicBezTo>
                  <a:pt x="7702" y="3181"/>
                  <a:pt x="7684" y="1319"/>
                  <a:pt x="8723" y="1"/>
                </a:cubicBezTo>
                <a:close/>
              </a:path>
            </a:pathLst>
          </a:custGeom>
          <a:solidFill>
            <a:srgbClr val="BDC2BC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2" name="Google Shape;1008;p32"/>
          <p:cNvSpPr/>
          <p:nvPr/>
        </p:nvSpPr>
        <p:spPr>
          <a:xfrm>
            <a:off x="6463868" y="1784088"/>
            <a:ext cx="849723" cy="849677"/>
          </a:xfrm>
          <a:custGeom>
            <a:avLst/>
            <a:gdLst/>
            <a:ahLst/>
            <a:cxnLst/>
            <a:rect l="l" t="t" r="r" b="b"/>
            <a:pathLst>
              <a:path w="4578" h="4578" extrusionOk="0">
                <a:moveTo>
                  <a:pt x="2289" y="1"/>
                </a:moveTo>
                <a:cubicBezTo>
                  <a:pt x="1026" y="1"/>
                  <a:pt x="1" y="1024"/>
                  <a:pt x="1" y="2289"/>
                </a:cubicBezTo>
                <a:cubicBezTo>
                  <a:pt x="1" y="3552"/>
                  <a:pt x="1026" y="4577"/>
                  <a:pt x="2289" y="4577"/>
                </a:cubicBezTo>
                <a:cubicBezTo>
                  <a:pt x="3552" y="4577"/>
                  <a:pt x="4577" y="3552"/>
                  <a:pt x="4577" y="2289"/>
                </a:cubicBezTo>
                <a:cubicBezTo>
                  <a:pt x="4577" y="1024"/>
                  <a:pt x="3552" y="1"/>
                  <a:pt x="2289" y="1"/>
                </a:cubicBezTo>
                <a:close/>
              </a:path>
            </a:pathLst>
          </a:custGeom>
          <a:solidFill>
            <a:srgbClr val="BDC2BC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3" name="Google Shape;1009;p32"/>
          <p:cNvSpPr/>
          <p:nvPr/>
        </p:nvSpPr>
        <p:spPr>
          <a:xfrm>
            <a:off x="6450320" y="3332151"/>
            <a:ext cx="849537" cy="849677"/>
          </a:xfrm>
          <a:custGeom>
            <a:avLst/>
            <a:gdLst/>
            <a:ahLst/>
            <a:cxnLst/>
            <a:rect l="l" t="t" r="r" b="b"/>
            <a:pathLst>
              <a:path w="4577" h="4578" extrusionOk="0">
                <a:moveTo>
                  <a:pt x="2288" y="1"/>
                </a:moveTo>
                <a:cubicBezTo>
                  <a:pt x="1025" y="1"/>
                  <a:pt x="0" y="1024"/>
                  <a:pt x="0" y="2289"/>
                </a:cubicBezTo>
                <a:cubicBezTo>
                  <a:pt x="0" y="3553"/>
                  <a:pt x="1025" y="4577"/>
                  <a:pt x="2288" y="4577"/>
                </a:cubicBezTo>
                <a:cubicBezTo>
                  <a:pt x="3552" y="4577"/>
                  <a:pt x="4577" y="3553"/>
                  <a:pt x="4577" y="2289"/>
                </a:cubicBezTo>
                <a:cubicBezTo>
                  <a:pt x="4577" y="1024"/>
                  <a:pt x="3552" y="1"/>
                  <a:pt x="2288" y="1"/>
                </a:cubicBezTo>
                <a:close/>
              </a:path>
            </a:pathLst>
          </a:custGeom>
          <a:solidFill>
            <a:srgbClr val="E0CCB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" name="Google Shape;1010;p32"/>
          <p:cNvSpPr/>
          <p:nvPr/>
        </p:nvSpPr>
        <p:spPr>
          <a:xfrm>
            <a:off x="4424967" y="2864633"/>
            <a:ext cx="1790395" cy="1790855"/>
          </a:xfrm>
          <a:custGeom>
            <a:avLst/>
            <a:gdLst/>
            <a:ahLst/>
            <a:cxnLst/>
            <a:rect l="l" t="t" r="r" b="b"/>
            <a:pathLst>
              <a:path w="9646" h="9649" extrusionOk="0">
                <a:moveTo>
                  <a:pt x="4824" y="1"/>
                </a:moveTo>
                <a:cubicBezTo>
                  <a:pt x="2159" y="1"/>
                  <a:pt x="1" y="2161"/>
                  <a:pt x="1" y="4826"/>
                </a:cubicBezTo>
                <a:lnTo>
                  <a:pt x="1" y="4883"/>
                </a:lnTo>
                <a:cubicBezTo>
                  <a:pt x="31" y="7486"/>
                  <a:pt x="2121" y="9594"/>
                  <a:pt x="4724" y="9647"/>
                </a:cubicBezTo>
                <a:cubicBezTo>
                  <a:pt x="4756" y="9647"/>
                  <a:pt x="4790" y="9649"/>
                  <a:pt x="4824" y="9649"/>
                </a:cubicBezTo>
                <a:lnTo>
                  <a:pt x="4829" y="9649"/>
                </a:lnTo>
                <a:cubicBezTo>
                  <a:pt x="4861" y="9649"/>
                  <a:pt x="4893" y="9649"/>
                  <a:pt x="4925" y="9647"/>
                </a:cubicBezTo>
                <a:cubicBezTo>
                  <a:pt x="5725" y="9633"/>
                  <a:pt x="6508" y="9417"/>
                  <a:pt x="7205" y="9021"/>
                </a:cubicBezTo>
                <a:cubicBezTo>
                  <a:pt x="6508" y="8626"/>
                  <a:pt x="5725" y="8411"/>
                  <a:pt x="4925" y="8395"/>
                </a:cubicBezTo>
                <a:cubicBezTo>
                  <a:pt x="4893" y="8397"/>
                  <a:pt x="4861" y="8397"/>
                  <a:pt x="4829" y="8397"/>
                </a:cubicBezTo>
                <a:lnTo>
                  <a:pt x="4824" y="8397"/>
                </a:lnTo>
                <a:cubicBezTo>
                  <a:pt x="4790" y="8397"/>
                  <a:pt x="4756" y="8397"/>
                  <a:pt x="4724" y="8395"/>
                </a:cubicBezTo>
                <a:cubicBezTo>
                  <a:pt x="2817" y="8344"/>
                  <a:pt x="1283" y="6795"/>
                  <a:pt x="1253" y="4883"/>
                </a:cubicBezTo>
                <a:cubicBezTo>
                  <a:pt x="1253" y="4863"/>
                  <a:pt x="1251" y="4843"/>
                  <a:pt x="1251" y="4824"/>
                </a:cubicBezTo>
                <a:cubicBezTo>
                  <a:pt x="1251" y="2851"/>
                  <a:pt x="2851" y="1252"/>
                  <a:pt x="4824" y="1252"/>
                </a:cubicBezTo>
                <a:cubicBezTo>
                  <a:pt x="6745" y="1252"/>
                  <a:pt x="8313" y="2768"/>
                  <a:pt x="8393" y="4670"/>
                </a:cubicBezTo>
                <a:lnTo>
                  <a:pt x="8393" y="4674"/>
                </a:lnTo>
                <a:cubicBezTo>
                  <a:pt x="8396" y="4723"/>
                  <a:pt x="8396" y="4774"/>
                  <a:pt x="8396" y="4824"/>
                </a:cubicBezTo>
                <a:cubicBezTo>
                  <a:pt x="8396" y="4845"/>
                  <a:pt x="8396" y="4863"/>
                  <a:pt x="8396" y="4883"/>
                </a:cubicBezTo>
                <a:lnTo>
                  <a:pt x="9644" y="4883"/>
                </a:lnTo>
                <a:cubicBezTo>
                  <a:pt x="9644" y="4863"/>
                  <a:pt x="9642" y="4843"/>
                  <a:pt x="9642" y="4824"/>
                </a:cubicBezTo>
                <a:cubicBezTo>
                  <a:pt x="9644" y="4778"/>
                  <a:pt x="9644" y="4728"/>
                  <a:pt x="9645" y="4680"/>
                </a:cubicBezTo>
                <a:lnTo>
                  <a:pt x="9645" y="4672"/>
                </a:lnTo>
                <a:cubicBezTo>
                  <a:pt x="9623" y="3889"/>
                  <a:pt x="9407" y="3124"/>
                  <a:pt x="9019" y="2443"/>
                </a:cubicBezTo>
                <a:cubicBezTo>
                  <a:pt x="8163" y="933"/>
                  <a:pt x="6560" y="1"/>
                  <a:pt x="4824" y="1"/>
                </a:cubicBezTo>
                <a:close/>
              </a:path>
            </a:pathLst>
          </a:custGeom>
          <a:solidFill>
            <a:schemeClr val="lt2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5" name="Google Shape;1011;p32"/>
          <p:cNvSpPr/>
          <p:nvPr/>
        </p:nvSpPr>
        <p:spPr>
          <a:xfrm>
            <a:off x="3179539" y="3347370"/>
            <a:ext cx="1625757" cy="831117"/>
          </a:xfrm>
          <a:custGeom>
            <a:avLst/>
            <a:gdLst/>
            <a:ahLst/>
            <a:cxnLst/>
            <a:rect l="l" t="t" r="r" b="b"/>
            <a:pathLst>
              <a:path w="8759" h="4478" extrusionOk="0">
                <a:moveTo>
                  <a:pt x="2123" y="0"/>
                </a:moveTo>
                <a:cubicBezTo>
                  <a:pt x="951" y="0"/>
                  <a:pt x="1" y="950"/>
                  <a:pt x="1" y="2122"/>
                </a:cubicBezTo>
                <a:lnTo>
                  <a:pt x="1" y="2356"/>
                </a:lnTo>
                <a:cubicBezTo>
                  <a:pt x="1" y="3528"/>
                  <a:pt x="951" y="4478"/>
                  <a:pt x="2123" y="4478"/>
                </a:cubicBezTo>
                <a:lnTo>
                  <a:pt x="8759" y="4478"/>
                </a:lnTo>
                <a:cubicBezTo>
                  <a:pt x="7702" y="3176"/>
                  <a:pt x="7694" y="1314"/>
                  <a:pt x="8739" y="2"/>
                </a:cubicBezTo>
                <a:lnTo>
                  <a:pt x="873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6" name="Google Shape;1012;p32"/>
          <p:cNvSpPr/>
          <p:nvPr/>
        </p:nvSpPr>
        <p:spPr>
          <a:xfrm>
            <a:off x="4901979" y="3332151"/>
            <a:ext cx="849723" cy="849677"/>
          </a:xfrm>
          <a:custGeom>
            <a:avLst/>
            <a:gdLst/>
            <a:ahLst/>
            <a:cxnLst/>
            <a:rect l="l" t="t" r="r" b="b"/>
            <a:pathLst>
              <a:path w="4578" h="4578" extrusionOk="0">
                <a:moveTo>
                  <a:pt x="2289" y="1"/>
                </a:moveTo>
                <a:cubicBezTo>
                  <a:pt x="1026" y="1"/>
                  <a:pt x="1" y="1024"/>
                  <a:pt x="1" y="2289"/>
                </a:cubicBezTo>
                <a:cubicBezTo>
                  <a:pt x="1" y="3553"/>
                  <a:pt x="1026" y="4577"/>
                  <a:pt x="2289" y="4577"/>
                </a:cubicBezTo>
                <a:cubicBezTo>
                  <a:pt x="3552" y="4577"/>
                  <a:pt x="4577" y="3553"/>
                  <a:pt x="4577" y="2289"/>
                </a:cubicBezTo>
                <a:cubicBezTo>
                  <a:pt x="4577" y="1024"/>
                  <a:pt x="3552" y="1"/>
                  <a:pt x="2289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7" name="Google Shape;1013;p32"/>
          <p:cNvSpPr/>
          <p:nvPr/>
        </p:nvSpPr>
        <p:spPr>
          <a:xfrm>
            <a:off x="4901979" y="4893947"/>
            <a:ext cx="849723" cy="849677"/>
          </a:xfrm>
          <a:custGeom>
            <a:avLst/>
            <a:gdLst/>
            <a:ahLst/>
            <a:cxnLst/>
            <a:rect l="l" t="t" r="r" b="b"/>
            <a:pathLst>
              <a:path w="4578" h="4578" extrusionOk="0">
                <a:moveTo>
                  <a:pt x="2289" y="1"/>
                </a:moveTo>
                <a:cubicBezTo>
                  <a:pt x="1026" y="1"/>
                  <a:pt x="1" y="1024"/>
                  <a:pt x="1" y="2289"/>
                </a:cubicBezTo>
                <a:cubicBezTo>
                  <a:pt x="1" y="3553"/>
                  <a:pt x="1026" y="4577"/>
                  <a:pt x="2289" y="4577"/>
                </a:cubicBezTo>
                <a:cubicBezTo>
                  <a:pt x="3552" y="4577"/>
                  <a:pt x="4577" y="3553"/>
                  <a:pt x="4577" y="2289"/>
                </a:cubicBezTo>
                <a:cubicBezTo>
                  <a:pt x="4577" y="1024"/>
                  <a:pt x="3552" y="1"/>
                  <a:pt x="2289" y="1"/>
                </a:cubicBezTo>
                <a:close/>
              </a:path>
            </a:pathLst>
          </a:custGeom>
          <a:solidFill>
            <a:srgbClr val="8289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1"/>
            <a:endParaRPr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28" name="Google Shape;1014;p32"/>
          <p:cNvSpPr/>
          <p:nvPr/>
        </p:nvSpPr>
        <p:spPr>
          <a:xfrm>
            <a:off x="2673387" y="4422902"/>
            <a:ext cx="3542924" cy="1791225"/>
          </a:xfrm>
          <a:custGeom>
            <a:avLst/>
            <a:gdLst/>
            <a:ahLst/>
            <a:cxnLst/>
            <a:rect l="l" t="t" r="r" b="b"/>
            <a:pathLst>
              <a:path w="19088" h="9651" extrusionOk="0">
                <a:moveTo>
                  <a:pt x="14266" y="1"/>
                </a:moveTo>
                <a:lnTo>
                  <a:pt x="14266" y="1253"/>
                </a:lnTo>
                <a:cubicBezTo>
                  <a:pt x="14298" y="1253"/>
                  <a:pt x="14330" y="1253"/>
                  <a:pt x="14362" y="1255"/>
                </a:cubicBezTo>
                <a:cubicBezTo>
                  <a:pt x="16314" y="1309"/>
                  <a:pt x="17861" y="2922"/>
                  <a:pt x="17833" y="4874"/>
                </a:cubicBezTo>
                <a:cubicBezTo>
                  <a:pt x="17808" y="6827"/>
                  <a:pt x="16218" y="8396"/>
                  <a:pt x="14266" y="8398"/>
                </a:cubicBezTo>
                <a:lnTo>
                  <a:pt x="14261" y="8398"/>
                </a:lnTo>
                <a:cubicBezTo>
                  <a:pt x="12331" y="8398"/>
                  <a:pt x="10757" y="6867"/>
                  <a:pt x="10691" y="4952"/>
                </a:cubicBezTo>
                <a:lnTo>
                  <a:pt x="10691" y="4950"/>
                </a:lnTo>
                <a:cubicBezTo>
                  <a:pt x="10688" y="4909"/>
                  <a:pt x="10688" y="4867"/>
                  <a:pt x="10688" y="4825"/>
                </a:cubicBezTo>
                <a:cubicBezTo>
                  <a:pt x="10688" y="4784"/>
                  <a:pt x="10688" y="4744"/>
                  <a:pt x="10691" y="4704"/>
                </a:cubicBezTo>
                <a:lnTo>
                  <a:pt x="10691" y="4680"/>
                </a:lnTo>
                <a:cubicBezTo>
                  <a:pt x="10653" y="3432"/>
                  <a:pt x="9614" y="2446"/>
                  <a:pt x="8364" y="2446"/>
                </a:cubicBezTo>
                <a:cubicBezTo>
                  <a:pt x="8363" y="2446"/>
                  <a:pt x="8362" y="2446"/>
                  <a:pt x="8361" y="2446"/>
                </a:cubicBezTo>
                <a:cubicBezTo>
                  <a:pt x="6936" y="2446"/>
                  <a:pt x="2798" y="2449"/>
                  <a:pt x="1" y="2449"/>
                </a:cubicBezTo>
                <a:lnTo>
                  <a:pt x="1" y="3626"/>
                </a:lnTo>
                <a:lnTo>
                  <a:pt x="8387" y="3626"/>
                </a:lnTo>
                <a:cubicBezTo>
                  <a:pt x="8978" y="3626"/>
                  <a:pt x="9452" y="4113"/>
                  <a:pt x="9438" y="4704"/>
                </a:cubicBezTo>
                <a:lnTo>
                  <a:pt x="9438" y="4715"/>
                </a:lnTo>
                <a:cubicBezTo>
                  <a:pt x="9438" y="4752"/>
                  <a:pt x="9438" y="4789"/>
                  <a:pt x="9438" y="4825"/>
                </a:cubicBezTo>
                <a:cubicBezTo>
                  <a:pt x="9438" y="4862"/>
                  <a:pt x="9438" y="4901"/>
                  <a:pt x="9438" y="4939"/>
                </a:cubicBezTo>
                <a:cubicBezTo>
                  <a:pt x="9498" y="7558"/>
                  <a:pt x="11639" y="9650"/>
                  <a:pt x="14259" y="9650"/>
                </a:cubicBezTo>
                <a:cubicBezTo>
                  <a:pt x="14260" y="9650"/>
                  <a:pt x="14261" y="9650"/>
                  <a:pt x="14262" y="9650"/>
                </a:cubicBezTo>
                <a:lnTo>
                  <a:pt x="14267" y="9650"/>
                </a:lnTo>
                <a:cubicBezTo>
                  <a:pt x="16929" y="9647"/>
                  <a:pt x="19087" y="7488"/>
                  <a:pt x="19087" y="4825"/>
                </a:cubicBezTo>
                <a:cubicBezTo>
                  <a:pt x="19087" y="3088"/>
                  <a:pt x="18154" y="1484"/>
                  <a:pt x="16640" y="628"/>
                </a:cubicBezTo>
                <a:cubicBezTo>
                  <a:pt x="15945" y="233"/>
                  <a:pt x="15162" y="17"/>
                  <a:pt x="14362" y="2"/>
                </a:cubicBezTo>
                <a:cubicBezTo>
                  <a:pt x="14330" y="2"/>
                  <a:pt x="14298" y="1"/>
                  <a:pt x="14266" y="1"/>
                </a:cubicBezTo>
                <a:close/>
              </a:path>
            </a:pathLst>
          </a:custGeom>
          <a:solidFill>
            <a:schemeClr val="lt2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9" name="Google Shape;1015;p32"/>
          <p:cNvSpPr/>
          <p:nvPr/>
        </p:nvSpPr>
        <p:spPr>
          <a:xfrm>
            <a:off x="5837071" y="4902670"/>
            <a:ext cx="1607197" cy="831117"/>
          </a:xfrm>
          <a:custGeom>
            <a:avLst/>
            <a:gdLst/>
            <a:ahLst/>
            <a:cxnLst/>
            <a:rect l="l" t="t" r="r" b="b"/>
            <a:pathLst>
              <a:path w="8659" h="4478" extrusionOk="0">
                <a:moveTo>
                  <a:pt x="0" y="0"/>
                </a:moveTo>
                <a:cubicBezTo>
                  <a:pt x="1051" y="1307"/>
                  <a:pt x="1051" y="3169"/>
                  <a:pt x="0" y="4478"/>
                </a:cubicBezTo>
                <a:lnTo>
                  <a:pt x="6537" y="4478"/>
                </a:lnTo>
                <a:cubicBezTo>
                  <a:pt x="7708" y="4478"/>
                  <a:pt x="8659" y="3526"/>
                  <a:pt x="8659" y="2356"/>
                </a:cubicBezTo>
                <a:lnTo>
                  <a:pt x="8659" y="2120"/>
                </a:lnTo>
                <a:cubicBezTo>
                  <a:pt x="8657" y="950"/>
                  <a:pt x="7708" y="0"/>
                  <a:pt x="6537" y="0"/>
                </a:cubicBezTo>
                <a:close/>
              </a:path>
            </a:pathLst>
          </a:custGeom>
          <a:solidFill>
            <a:srgbClr val="8289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1"/>
            <a:endParaRPr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30" name="Google Shape;1016;p32"/>
          <p:cNvSpPr txBox="1"/>
          <p:nvPr/>
        </p:nvSpPr>
        <p:spPr>
          <a:xfrm>
            <a:off x="1909579" y="1764973"/>
            <a:ext cx="2729600" cy="8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r" defTabSz="1219200">
              <a:buClr>
                <a:srgbClr val="000000"/>
              </a:buClr>
            </a:pPr>
            <a:r>
              <a:rPr lang="en-GB" sz="1600" kern="0" dirty="0">
                <a:solidFill>
                  <a:srgbClr val="252525"/>
                </a:solidFill>
                <a:cs typeface="+mn-ea"/>
                <a:sym typeface="+mn-lt"/>
              </a:rPr>
              <a:t>Venus has a beautiful name and is the second</a:t>
            </a:r>
            <a:endParaRPr sz="1600" kern="0" dirty="0">
              <a:solidFill>
                <a:srgbClr val="252525"/>
              </a:solidFill>
              <a:cs typeface="+mn-ea"/>
              <a:sym typeface="+mn-lt"/>
            </a:endParaRPr>
          </a:p>
        </p:txBody>
      </p:sp>
      <p:sp>
        <p:nvSpPr>
          <p:cNvPr id="31" name="Google Shape;1017;p32"/>
          <p:cNvSpPr txBox="1"/>
          <p:nvPr/>
        </p:nvSpPr>
        <p:spPr>
          <a:xfrm>
            <a:off x="4901983" y="2007161"/>
            <a:ext cx="1190000" cy="39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200">
              <a:buClr>
                <a:srgbClr val="000000"/>
              </a:buClr>
            </a:pPr>
            <a:r>
              <a:rPr lang="en-GB" sz="2265" kern="0" dirty="0">
                <a:solidFill>
                  <a:srgbClr val="FFFFFF"/>
                </a:solidFill>
                <a:cs typeface="+mn-ea"/>
                <a:sym typeface="+mn-lt"/>
              </a:rPr>
              <a:t>Venus</a:t>
            </a:r>
            <a:endParaRPr sz="2265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2" name="Google Shape;1018;p32"/>
          <p:cNvSpPr txBox="1"/>
          <p:nvPr/>
        </p:nvSpPr>
        <p:spPr>
          <a:xfrm>
            <a:off x="353243" y="3319811"/>
            <a:ext cx="2729600" cy="8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r" defTabSz="1219200">
              <a:buClr>
                <a:srgbClr val="000000"/>
              </a:buClr>
            </a:pPr>
            <a:r>
              <a:rPr lang="en-GB" sz="1600" kern="0" dirty="0">
                <a:solidFill>
                  <a:srgbClr val="252525"/>
                </a:solidFill>
                <a:cs typeface="+mn-ea"/>
                <a:sym typeface="+mn-lt"/>
              </a:rPr>
              <a:t>Saturn is a gas giant and also has several rings</a:t>
            </a:r>
            <a:endParaRPr sz="1600" kern="0" dirty="0">
              <a:solidFill>
                <a:srgbClr val="252525"/>
              </a:solidFill>
              <a:cs typeface="+mn-ea"/>
              <a:sym typeface="+mn-lt"/>
            </a:endParaRPr>
          </a:p>
        </p:txBody>
      </p:sp>
      <p:sp>
        <p:nvSpPr>
          <p:cNvPr id="33" name="Google Shape;1019;p32"/>
          <p:cNvSpPr txBox="1"/>
          <p:nvPr/>
        </p:nvSpPr>
        <p:spPr>
          <a:xfrm>
            <a:off x="3319065" y="3561999"/>
            <a:ext cx="1190000" cy="39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200">
              <a:buClr>
                <a:srgbClr val="000000"/>
              </a:buClr>
            </a:pPr>
            <a:r>
              <a:rPr lang="en-GB" sz="2265" kern="0" dirty="0">
                <a:solidFill>
                  <a:srgbClr val="FFFFFF"/>
                </a:solidFill>
                <a:cs typeface="+mn-ea"/>
                <a:sym typeface="+mn-lt"/>
              </a:rPr>
              <a:t>Saturn</a:t>
            </a:r>
            <a:endParaRPr sz="2265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4" name="Google Shape;1020;p32"/>
          <p:cNvSpPr txBox="1"/>
          <p:nvPr/>
        </p:nvSpPr>
        <p:spPr>
          <a:xfrm>
            <a:off x="7657456" y="3561999"/>
            <a:ext cx="1190000" cy="39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200">
              <a:buClr>
                <a:srgbClr val="000000"/>
              </a:buClr>
            </a:pPr>
            <a:r>
              <a:rPr lang="en-GB" sz="2265" kern="0" dirty="0">
                <a:solidFill>
                  <a:srgbClr val="FFFFFF"/>
                </a:solidFill>
                <a:cs typeface="+mn-ea"/>
                <a:sym typeface="+mn-lt"/>
              </a:rPr>
              <a:t>Jupiter</a:t>
            </a:r>
            <a:endParaRPr sz="2265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5" name="Google Shape;1021;p32"/>
          <p:cNvSpPr txBox="1"/>
          <p:nvPr/>
        </p:nvSpPr>
        <p:spPr>
          <a:xfrm>
            <a:off x="9109157" y="3319811"/>
            <a:ext cx="2729600" cy="8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r>
              <a:rPr lang="en-GB" sz="1600" kern="0" dirty="0">
                <a:solidFill>
                  <a:srgbClr val="252525"/>
                </a:solidFill>
                <a:cs typeface="+mn-ea"/>
                <a:sym typeface="+mn-lt"/>
              </a:rPr>
              <a:t>It’s a gas giant and also the biggest of them all</a:t>
            </a:r>
            <a:endParaRPr sz="1600" kern="0" dirty="0">
              <a:solidFill>
                <a:srgbClr val="252525"/>
              </a:solidFill>
              <a:cs typeface="+mn-ea"/>
              <a:sym typeface="+mn-lt"/>
            </a:endParaRPr>
          </a:p>
        </p:txBody>
      </p:sp>
      <p:sp>
        <p:nvSpPr>
          <p:cNvPr id="36" name="Google Shape;1022;p32"/>
          <p:cNvSpPr txBox="1"/>
          <p:nvPr/>
        </p:nvSpPr>
        <p:spPr>
          <a:xfrm>
            <a:off x="6113825" y="5121499"/>
            <a:ext cx="1190000" cy="39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200">
              <a:buClr>
                <a:srgbClr val="000000"/>
              </a:buClr>
            </a:pPr>
            <a:r>
              <a:rPr lang="en-GB" sz="2265" kern="0" dirty="0">
                <a:solidFill>
                  <a:srgbClr val="FFFFFF"/>
                </a:solidFill>
                <a:cs typeface="+mn-ea"/>
                <a:sym typeface="+mn-lt"/>
              </a:rPr>
              <a:t>Mars</a:t>
            </a:r>
            <a:endParaRPr sz="2265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7" name="Google Shape;1023;p32"/>
          <p:cNvSpPr txBox="1"/>
          <p:nvPr/>
        </p:nvSpPr>
        <p:spPr>
          <a:xfrm>
            <a:off x="7565525" y="4879311"/>
            <a:ext cx="2729600" cy="8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r>
              <a:rPr lang="en-GB" sz="1600" kern="0" dirty="0">
                <a:solidFill>
                  <a:srgbClr val="252525"/>
                </a:solidFill>
                <a:cs typeface="+mn-ea"/>
                <a:sym typeface="+mn-lt"/>
              </a:rPr>
              <a:t>Despite being red, Mars is actually a very cold place</a:t>
            </a:r>
            <a:endParaRPr sz="1600" kern="0" dirty="0">
              <a:solidFill>
                <a:srgbClr val="252525"/>
              </a:solidFill>
              <a:cs typeface="+mn-ea"/>
              <a:sym typeface="+mn-lt"/>
            </a:endParaRPr>
          </a:p>
        </p:txBody>
      </p:sp>
      <p:grpSp>
        <p:nvGrpSpPr>
          <p:cNvPr id="38" name="Google Shape;1024;p32"/>
          <p:cNvGrpSpPr/>
          <p:nvPr/>
        </p:nvGrpSpPr>
        <p:grpSpPr>
          <a:xfrm>
            <a:off x="6729274" y="1982136"/>
            <a:ext cx="318911" cy="453581"/>
            <a:chOff x="3342275" y="2615925"/>
            <a:chExt cx="339700" cy="483150"/>
          </a:xfrm>
        </p:grpSpPr>
        <p:sp>
          <p:nvSpPr>
            <p:cNvPr id="39" name="Google Shape;1025;p32"/>
            <p:cNvSpPr/>
            <p:nvPr/>
          </p:nvSpPr>
          <p:spPr>
            <a:xfrm>
              <a:off x="3342275" y="2615925"/>
              <a:ext cx="339700" cy="483150"/>
            </a:xfrm>
            <a:custGeom>
              <a:avLst/>
              <a:gdLst/>
              <a:ahLst/>
              <a:cxnLst/>
              <a:rect l="l" t="t" r="r" b="b"/>
              <a:pathLst>
                <a:path w="13588" h="19326" extrusionOk="0">
                  <a:moveTo>
                    <a:pt x="11891" y="1133"/>
                  </a:moveTo>
                  <a:cubicBezTo>
                    <a:pt x="12202" y="1133"/>
                    <a:pt x="12455" y="1387"/>
                    <a:pt x="12455" y="1701"/>
                  </a:cubicBezTo>
                  <a:lnTo>
                    <a:pt x="12455" y="2265"/>
                  </a:lnTo>
                  <a:lnTo>
                    <a:pt x="1132" y="2265"/>
                  </a:lnTo>
                  <a:lnTo>
                    <a:pt x="1132" y="1701"/>
                  </a:lnTo>
                  <a:cubicBezTo>
                    <a:pt x="1132" y="1387"/>
                    <a:pt x="1386" y="1133"/>
                    <a:pt x="1700" y="1133"/>
                  </a:cubicBezTo>
                  <a:close/>
                  <a:moveTo>
                    <a:pt x="12455" y="3398"/>
                  </a:moveTo>
                  <a:lnTo>
                    <a:pt x="12455" y="14796"/>
                  </a:lnTo>
                  <a:lnTo>
                    <a:pt x="1132" y="14796"/>
                  </a:lnTo>
                  <a:lnTo>
                    <a:pt x="1132" y="3398"/>
                  </a:lnTo>
                  <a:close/>
                  <a:moveTo>
                    <a:pt x="12455" y="15928"/>
                  </a:moveTo>
                  <a:lnTo>
                    <a:pt x="12455" y="17628"/>
                  </a:lnTo>
                  <a:cubicBezTo>
                    <a:pt x="12455" y="17939"/>
                    <a:pt x="12202" y="18193"/>
                    <a:pt x="11891" y="18193"/>
                  </a:cubicBezTo>
                  <a:lnTo>
                    <a:pt x="1700" y="18193"/>
                  </a:lnTo>
                  <a:cubicBezTo>
                    <a:pt x="1386" y="18193"/>
                    <a:pt x="1132" y="17939"/>
                    <a:pt x="1132" y="17628"/>
                  </a:cubicBezTo>
                  <a:lnTo>
                    <a:pt x="1132" y="15928"/>
                  </a:lnTo>
                  <a:close/>
                  <a:moveTo>
                    <a:pt x="1700" y="1"/>
                  </a:moveTo>
                  <a:cubicBezTo>
                    <a:pt x="761" y="1"/>
                    <a:pt x="0" y="762"/>
                    <a:pt x="0" y="1701"/>
                  </a:cubicBezTo>
                  <a:lnTo>
                    <a:pt x="0" y="17628"/>
                  </a:lnTo>
                  <a:cubicBezTo>
                    <a:pt x="0" y="18564"/>
                    <a:pt x="761" y="19325"/>
                    <a:pt x="1700" y="19325"/>
                  </a:cubicBezTo>
                  <a:lnTo>
                    <a:pt x="11891" y="19325"/>
                  </a:lnTo>
                  <a:cubicBezTo>
                    <a:pt x="12827" y="19325"/>
                    <a:pt x="13588" y="18564"/>
                    <a:pt x="13588" y="17628"/>
                  </a:cubicBezTo>
                  <a:lnTo>
                    <a:pt x="13588" y="1701"/>
                  </a:lnTo>
                  <a:cubicBezTo>
                    <a:pt x="13588" y="762"/>
                    <a:pt x="12827" y="1"/>
                    <a:pt x="1189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</a:pPr>
              <a:endParaRPr sz="1865" kern="0" dirty="0">
                <a:solidFill>
                  <a:srgbClr val="435D74"/>
                </a:solidFill>
                <a:cs typeface="+mn-ea"/>
                <a:sym typeface="+mn-lt"/>
              </a:endParaRPr>
            </a:p>
          </p:txBody>
        </p:sp>
        <p:sp>
          <p:nvSpPr>
            <p:cNvPr id="40" name="Google Shape;1026;p32"/>
            <p:cNvSpPr/>
            <p:nvPr/>
          </p:nvSpPr>
          <p:spPr>
            <a:xfrm>
              <a:off x="3461600" y="3030200"/>
              <a:ext cx="101025" cy="28325"/>
            </a:xfrm>
            <a:custGeom>
              <a:avLst/>
              <a:gdLst/>
              <a:ahLst/>
              <a:cxnLst/>
              <a:rect l="l" t="t" r="r" b="b"/>
              <a:pathLst>
                <a:path w="4041" h="1133" extrusionOk="0">
                  <a:moveTo>
                    <a:pt x="568" y="1"/>
                  </a:moveTo>
                  <a:cubicBezTo>
                    <a:pt x="254" y="1"/>
                    <a:pt x="1" y="251"/>
                    <a:pt x="1" y="565"/>
                  </a:cubicBezTo>
                  <a:cubicBezTo>
                    <a:pt x="1" y="879"/>
                    <a:pt x="254" y="1133"/>
                    <a:pt x="568" y="1133"/>
                  </a:cubicBezTo>
                  <a:lnTo>
                    <a:pt x="3473" y="1133"/>
                  </a:lnTo>
                  <a:cubicBezTo>
                    <a:pt x="3787" y="1133"/>
                    <a:pt x="4041" y="879"/>
                    <a:pt x="4041" y="565"/>
                  </a:cubicBezTo>
                  <a:cubicBezTo>
                    <a:pt x="4041" y="251"/>
                    <a:pt x="3787" y="1"/>
                    <a:pt x="34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</a:pPr>
              <a:endParaRPr sz="1865" kern="0" dirty="0">
                <a:solidFill>
                  <a:srgbClr val="435D74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1" name="Google Shape;1027;p32"/>
          <p:cNvSpPr/>
          <p:nvPr/>
        </p:nvSpPr>
        <p:spPr>
          <a:xfrm>
            <a:off x="5140806" y="5091994"/>
            <a:ext cx="372069" cy="453581"/>
          </a:xfrm>
          <a:custGeom>
            <a:avLst/>
            <a:gdLst/>
            <a:ahLst/>
            <a:cxnLst/>
            <a:rect l="l" t="t" r="r" b="b"/>
            <a:pathLst>
              <a:path w="15853" h="19326" extrusionOk="0">
                <a:moveTo>
                  <a:pt x="9627" y="1133"/>
                </a:moveTo>
                <a:cubicBezTo>
                  <a:pt x="9938" y="1133"/>
                  <a:pt x="10191" y="1387"/>
                  <a:pt x="10191" y="1701"/>
                </a:cubicBezTo>
                <a:lnTo>
                  <a:pt x="10191" y="2265"/>
                </a:lnTo>
                <a:lnTo>
                  <a:pt x="1133" y="2265"/>
                </a:lnTo>
                <a:lnTo>
                  <a:pt x="1133" y="1701"/>
                </a:lnTo>
                <a:cubicBezTo>
                  <a:pt x="1133" y="1387"/>
                  <a:pt x="1387" y="1133"/>
                  <a:pt x="1701" y="1133"/>
                </a:cubicBezTo>
                <a:close/>
                <a:moveTo>
                  <a:pt x="10191" y="3398"/>
                </a:moveTo>
                <a:lnTo>
                  <a:pt x="10191" y="8063"/>
                </a:lnTo>
                <a:cubicBezTo>
                  <a:pt x="10009" y="7998"/>
                  <a:pt x="9817" y="7965"/>
                  <a:pt x="9625" y="7965"/>
                </a:cubicBezTo>
                <a:cubicBezTo>
                  <a:pt x="9434" y="7965"/>
                  <a:pt x="9242" y="7998"/>
                  <a:pt x="9059" y="8063"/>
                </a:cubicBezTo>
                <a:lnTo>
                  <a:pt x="9059" y="6230"/>
                </a:lnTo>
                <a:cubicBezTo>
                  <a:pt x="9059" y="5291"/>
                  <a:pt x="8298" y="4530"/>
                  <a:pt x="7362" y="4530"/>
                </a:cubicBezTo>
                <a:cubicBezTo>
                  <a:pt x="6423" y="4530"/>
                  <a:pt x="5662" y="5291"/>
                  <a:pt x="5662" y="6230"/>
                </a:cubicBezTo>
                <a:lnTo>
                  <a:pt x="5662" y="10285"/>
                </a:lnTo>
                <a:cubicBezTo>
                  <a:pt x="4346" y="10557"/>
                  <a:pt x="3401" y="11716"/>
                  <a:pt x="3398" y="13060"/>
                </a:cubicBezTo>
                <a:lnTo>
                  <a:pt x="3398" y="14231"/>
                </a:lnTo>
                <a:cubicBezTo>
                  <a:pt x="3398" y="14419"/>
                  <a:pt x="3404" y="14609"/>
                  <a:pt x="3413" y="14796"/>
                </a:cubicBezTo>
                <a:lnTo>
                  <a:pt x="1133" y="14796"/>
                </a:lnTo>
                <a:lnTo>
                  <a:pt x="1133" y="3398"/>
                </a:lnTo>
                <a:close/>
                <a:moveTo>
                  <a:pt x="3543" y="15928"/>
                </a:moveTo>
                <a:cubicBezTo>
                  <a:pt x="3606" y="16312"/>
                  <a:pt x="3694" y="16689"/>
                  <a:pt x="3802" y="17061"/>
                </a:cubicBezTo>
                <a:lnTo>
                  <a:pt x="1701" y="17061"/>
                </a:lnTo>
                <a:cubicBezTo>
                  <a:pt x="1387" y="17061"/>
                  <a:pt x="1133" y="16807"/>
                  <a:pt x="1133" y="16496"/>
                </a:cubicBezTo>
                <a:lnTo>
                  <a:pt x="1133" y="15928"/>
                </a:lnTo>
                <a:close/>
                <a:moveTo>
                  <a:pt x="7362" y="5662"/>
                </a:moveTo>
                <a:cubicBezTo>
                  <a:pt x="7673" y="5662"/>
                  <a:pt x="7927" y="5916"/>
                  <a:pt x="7927" y="6230"/>
                </a:cubicBezTo>
                <a:lnTo>
                  <a:pt x="7927" y="11928"/>
                </a:lnTo>
                <a:cubicBezTo>
                  <a:pt x="7927" y="12242"/>
                  <a:pt x="8181" y="12492"/>
                  <a:pt x="8495" y="12492"/>
                </a:cubicBezTo>
                <a:cubicBezTo>
                  <a:pt x="8806" y="12492"/>
                  <a:pt x="9059" y="12242"/>
                  <a:pt x="9059" y="11928"/>
                </a:cubicBezTo>
                <a:lnTo>
                  <a:pt x="9059" y="9663"/>
                </a:lnTo>
                <a:cubicBezTo>
                  <a:pt x="9059" y="9349"/>
                  <a:pt x="9313" y="9098"/>
                  <a:pt x="9627" y="9098"/>
                </a:cubicBezTo>
                <a:cubicBezTo>
                  <a:pt x="9938" y="9098"/>
                  <a:pt x="10191" y="9349"/>
                  <a:pt x="10191" y="9663"/>
                </a:cubicBezTo>
                <a:lnTo>
                  <a:pt x="10191" y="11928"/>
                </a:lnTo>
                <a:cubicBezTo>
                  <a:pt x="10191" y="12242"/>
                  <a:pt x="10445" y="12492"/>
                  <a:pt x="10759" y="12492"/>
                </a:cubicBezTo>
                <a:cubicBezTo>
                  <a:pt x="11070" y="12492"/>
                  <a:pt x="11324" y="12242"/>
                  <a:pt x="11324" y="11928"/>
                </a:cubicBezTo>
                <a:lnTo>
                  <a:pt x="11324" y="10795"/>
                </a:lnTo>
                <a:cubicBezTo>
                  <a:pt x="11324" y="10481"/>
                  <a:pt x="11577" y="10231"/>
                  <a:pt x="11891" y="10231"/>
                </a:cubicBezTo>
                <a:cubicBezTo>
                  <a:pt x="12202" y="10231"/>
                  <a:pt x="12456" y="10481"/>
                  <a:pt x="12456" y="10795"/>
                </a:cubicBezTo>
                <a:lnTo>
                  <a:pt x="12456" y="13060"/>
                </a:lnTo>
                <a:cubicBezTo>
                  <a:pt x="12456" y="13374"/>
                  <a:pt x="12710" y="13625"/>
                  <a:pt x="13024" y="13625"/>
                </a:cubicBezTo>
                <a:cubicBezTo>
                  <a:pt x="13335" y="13625"/>
                  <a:pt x="13588" y="13374"/>
                  <a:pt x="13588" y="13060"/>
                </a:cubicBezTo>
                <a:lnTo>
                  <a:pt x="13588" y="11928"/>
                </a:lnTo>
                <a:cubicBezTo>
                  <a:pt x="13588" y="11614"/>
                  <a:pt x="13842" y="11363"/>
                  <a:pt x="14156" y="11363"/>
                </a:cubicBezTo>
                <a:cubicBezTo>
                  <a:pt x="14467" y="11363"/>
                  <a:pt x="14721" y="11614"/>
                  <a:pt x="14721" y="11928"/>
                </a:cubicBezTo>
                <a:lnTo>
                  <a:pt x="14721" y="14231"/>
                </a:lnTo>
                <a:cubicBezTo>
                  <a:pt x="14718" y="15602"/>
                  <a:pt x="14407" y="16958"/>
                  <a:pt x="13806" y="18193"/>
                </a:cubicBezTo>
                <a:lnTo>
                  <a:pt x="5448" y="18193"/>
                </a:lnTo>
                <a:cubicBezTo>
                  <a:pt x="4844" y="16958"/>
                  <a:pt x="4533" y="15602"/>
                  <a:pt x="4530" y="14231"/>
                </a:cubicBezTo>
                <a:lnTo>
                  <a:pt x="4530" y="13060"/>
                </a:lnTo>
                <a:cubicBezTo>
                  <a:pt x="4530" y="12341"/>
                  <a:pt x="4983" y="11698"/>
                  <a:pt x="5662" y="11460"/>
                </a:cubicBezTo>
                <a:lnTo>
                  <a:pt x="5662" y="14231"/>
                </a:lnTo>
                <a:cubicBezTo>
                  <a:pt x="5662" y="14542"/>
                  <a:pt x="5916" y="14796"/>
                  <a:pt x="6230" y="14796"/>
                </a:cubicBezTo>
                <a:cubicBezTo>
                  <a:pt x="6541" y="14796"/>
                  <a:pt x="6795" y="14542"/>
                  <a:pt x="6795" y="14231"/>
                </a:cubicBezTo>
                <a:lnTo>
                  <a:pt x="6795" y="6230"/>
                </a:lnTo>
                <a:cubicBezTo>
                  <a:pt x="6795" y="5916"/>
                  <a:pt x="7048" y="5662"/>
                  <a:pt x="7362" y="5662"/>
                </a:cubicBezTo>
                <a:close/>
                <a:moveTo>
                  <a:pt x="1701" y="1"/>
                </a:moveTo>
                <a:cubicBezTo>
                  <a:pt x="762" y="1"/>
                  <a:pt x="1" y="762"/>
                  <a:pt x="1" y="1701"/>
                </a:cubicBezTo>
                <a:lnTo>
                  <a:pt x="1" y="16496"/>
                </a:lnTo>
                <a:cubicBezTo>
                  <a:pt x="1" y="17432"/>
                  <a:pt x="762" y="18193"/>
                  <a:pt x="1701" y="18193"/>
                </a:cubicBezTo>
                <a:lnTo>
                  <a:pt x="4204" y="18193"/>
                </a:lnTo>
                <a:cubicBezTo>
                  <a:pt x="4285" y="18389"/>
                  <a:pt x="4376" y="18582"/>
                  <a:pt x="4470" y="18773"/>
                </a:cubicBezTo>
                <a:lnTo>
                  <a:pt x="4590" y="19011"/>
                </a:lnTo>
                <a:cubicBezTo>
                  <a:pt x="4687" y="19204"/>
                  <a:pt x="4880" y="19325"/>
                  <a:pt x="5098" y="19325"/>
                </a:cubicBezTo>
                <a:lnTo>
                  <a:pt x="14156" y="19325"/>
                </a:lnTo>
                <a:cubicBezTo>
                  <a:pt x="14370" y="19325"/>
                  <a:pt x="14564" y="19204"/>
                  <a:pt x="14660" y="19011"/>
                </a:cubicBezTo>
                <a:lnTo>
                  <a:pt x="14781" y="18773"/>
                </a:lnTo>
                <a:cubicBezTo>
                  <a:pt x="15485" y="17363"/>
                  <a:pt x="15850" y="15808"/>
                  <a:pt x="15853" y="14231"/>
                </a:cubicBezTo>
                <a:lnTo>
                  <a:pt x="15853" y="11928"/>
                </a:lnTo>
                <a:cubicBezTo>
                  <a:pt x="15853" y="10953"/>
                  <a:pt x="15054" y="10228"/>
                  <a:pt x="14155" y="10228"/>
                </a:cubicBezTo>
                <a:cubicBezTo>
                  <a:pt x="13949" y="10228"/>
                  <a:pt x="13737" y="10266"/>
                  <a:pt x="13528" y="10348"/>
                </a:cubicBezTo>
                <a:cubicBezTo>
                  <a:pt x="13326" y="9609"/>
                  <a:pt x="12655" y="9098"/>
                  <a:pt x="11891" y="9098"/>
                </a:cubicBezTo>
                <a:cubicBezTo>
                  <a:pt x="11883" y="9098"/>
                  <a:pt x="11875" y="9098"/>
                  <a:pt x="11867" y="9098"/>
                </a:cubicBezTo>
                <a:cubicBezTo>
                  <a:pt x="11682" y="9098"/>
                  <a:pt x="11497" y="9131"/>
                  <a:pt x="11324" y="9195"/>
                </a:cubicBezTo>
                <a:lnTo>
                  <a:pt x="11324" y="1701"/>
                </a:lnTo>
                <a:cubicBezTo>
                  <a:pt x="11324" y="762"/>
                  <a:pt x="10563" y="1"/>
                  <a:pt x="9627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435D74"/>
              </a:solidFill>
              <a:cs typeface="+mn-ea"/>
              <a:sym typeface="+mn-lt"/>
            </a:endParaRPr>
          </a:p>
        </p:txBody>
      </p:sp>
      <p:sp>
        <p:nvSpPr>
          <p:cNvPr id="42" name="Google Shape;1028;p32"/>
          <p:cNvSpPr/>
          <p:nvPr/>
        </p:nvSpPr>
        <p:spPr>
          <a:xfrm>
            <a:off x="5100050" y="3544374"/>
            <a:ext cx="453581" cy="425229"/>
          </a:xfrm>
          <a:custGeom>
            <a:avLst/>
            <a:gdLst/>
            <a:ahLst/>
            <a:cxnLst/>
            <a:rect l="l" t="t" r="r" b="b"/>
            <a:pathLst>
              <a:path w="19326" h="18118" extrusionOk="0">
                <a:moveTo>
                  <a:pt x="17628" y="6794"/>
                </a:moveTo>
                <a:cubicBezTo>
                  <a:pt x="17939" y="6794"/>
                  <a:pt x="18193" y="7048"/>
                  <a:pt x="18193" y="7362"/>
                </a:cubicBezTo>
                <a:lnTo>
                  <a:pt x="18193" y="7927"/>
                </a:lnTo>
                <a:lnTo>
                  <a:pt x="12532" y="7927"/>
                </a:lnTo>
                <a:lnTo>
                  <a:pt x="12532" y="7362"/>
                </a:lnTo>
                <a:cubicBezTo>
                  <a:pt x="12532" y="7048"/>
                  <a:pt x="12785" y="6794"/>
                  <a:pt x="13099" y="6794"/>
                </a:cubicBezTo>
                <a:close/>
                <a:moveTo>
                  <a:pt x="17628" y="1133"/>
                </a:moveTo>
                <a:cubicBezTo>
                  <a:pt x="17939" y="1133"/>
                  <a:pt x="18193" y="1387"/>
                  <a:pt x="18193" y="1701"/>
                </a:cubicBezTo>
                <a:lnTo>
                  <a:pt x="18193" y="5759"/>
                </a:lnTo>
                <a:cubicBezTo>
                  <a:pt x="18012" y="5695"/>
                  <a:pt x="17819" y="5662"/>
                  <a:pt x="17628" y="5662"/>
                </a:cubicBezTo>
                <a:lnTo>
                  <a:pt x="13099" y="5662"/>
                </a:lnTo>
                <a:cubicBezTo>
                  <a:pt x="12160" y="5662"/>
                  <a:pt x="11399" y="6423"/>
                  <a:pt x="11399" y="7362"/>
                </a:cubicBezTo>
                <a:lnTo>
                  <a:pt x="11399" y="11324"/>
                </a:lnTo>
                <a:lnTo>
                  <a:pt x="1133" y="11324"/>
                </a:lnTo>
                <a:lnTo>
                  <a:pt x="1133" y="1701"/>
                </a:lnTo>
                <a:cubicBezTo>
                  <a:pt x="1133" y="1387"/>
                  <a:pt x="1387" y="1133"/>
                  <a:pt x="1701" y="1133"/>
                </a:cubicBezTo>
                <a:close/>
                <a:moveTo>
                  <a:pt x="11399" y="12456"/>
                </a:moveTo>
                <a:lnTo>
                  <a:pt x="11399" y="13588"/>
                </a:lnTo>
                <a:lnTo>
                  <a:pt x="1701" y="13588"/>
                </a:lnTo>
                <a:cubicBezTo>
                  <a:pt x="1387" y="13588"/>
                  <a:pt x="1133" y="13335"/>
                  <a:pt x="1133" y="13024"/>
                </a:cubicBezTo>
                <a:lnTo>
                  <a:pt x="1133" y="12456"/>
                </a:lnTo>
                <a:close/>
                <a:moveTo>
                  <a:pt x="18193" y="9059"/>
                </a:moveTo>
                <a:lnTo>
                  <a:pt x="18193" y="14720"/>
                </a:lnTo>
                <a:lnTo>
                  <a:pt x="12532" y="14720"/>
                </a:lnTo>
                <a:lnTo>
                  <a:pt x="12532" y="9059"/>
                </a:lnTo>
                <a:close/>
                <a:moveTo>
                  <a:pt x="11399" y="14720"/>
                </a:moveTo>
                <a:lnTo>
                  <a:pt x="11399" y="16420"/>
                </a:lnTo>
                <a:cubicBezTo>
                  <a:pt x="11399" y="16611"/>
                  <a:pt x="11432" y="16804"/>
                  <a:pt x="11496" y="16985"/>
                </a:cubicBezTo>
                <a:lnTo>
                  <a:pt x="7051" y="16985"/>
                </a:lnTo>
                <a:lnTo>
                  <a:pt x="7806" y="14720"/>
                </a:lnTo>
                <a:close/>
                <a:moveTo>
                  <a:pt x="18193" y="15853"/>
                </a:moveTo>
                <a:lnTo>
                  <a:pt x="18193" y="16420"/>
                </a:lnTo>
                <a:cubicBezTo>
                  <a:pt x="18193" y="16731"/>
                  <a:pt x="17939" y="16985"/>
                  <a:pt x="17628" y="16985"/>
                </a:cubicBezTo>
                <a:lnTo>
                  <a:pt x="13099" y="16985"/>
                </a:lnTo>
                <a:cubicBezTo>
                  <a:pt x="12785" y="16985"/>
                  <a:pt x="12532" y="16731"/>
                  <a:pt x="12532" y="16420"/>
                </a:cubicBezTo>
                <a:lnTo>
                  <a:pt x="12532" y="15853"/>
                </a:lnTo>
                <a:close/>
                <a:moveTo>
                  <a:pt x="1701" y="1"/>
                </a:moveTo>
                <a:cubicBezTo>
                  <a:pt x="762" y="1"/>
                  <a:pt x="1" y="762"/>
                  <a:pt x="1" y="1701"/>
                </a:cubicBezTo>
                <a:lnTo>
                  <a:pt x="1" y="13024"/>
                </a:lnTo>
                <a:cubicBezTo>
                  <a:pt x="1" y="13960"/>
                  <a:pt x="762" y="14720"/>
                  <a:pt x="1701" y="14720"/>
                </a:cubicBezTo>
                <a:lnTo>
                  <a:pt x="6613" y="14720"/>
                </a:lnTo>
                <a:lnTo>
                  <a:pt x="5859" y="16985"/>
                </a:lnTo>
                <a:lnTo>
                  <a:pt x="4002" y="16985"/>
                </a:lnTo>
                <a:cubicBezTo>
                  <a:pt x="3688" y="16985"/>
                  <a:pt x="3437" y="17239"/>
                  <a:pt x="3437" y="17553"/>
                </a:cubicBezTo>
                <a:cubicBezTo>
                  <a:pt x="3437" y="17864"/>
                  <a:pt x="3688" y="18117"/>
                  <a:pt x="4002" y="18117"/>
                </a:cubicBezTo>
                <a:lnTo>
                  <a:pt x="17628" y="18117"/>
                </a:lnTo>
                <a:cubicBezTo>
                  <a:pt x="18564" y="18117"/>
                  <a:pt x="19325" y="17356"/>
                  <a:pt x="19325" y="16420"/>
                </a:cubicBezTo>
                <a:lnTo>
                  <a:pt x="19325" y="1701"/>
                </a:lnTo>
                <a:cubicBezTo>
                  <a:pt x="19325" y="762"/>
                  <a:pt x="18564" y="1"/>
                  <a:pt x="17628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435D74"/>
              </a:solidFill>
              <a:cs typeface="+mn-ea"/>
              <a:sym typeface="+mn-lt"/>
            </a:endParaRPr>
          </a:p>
        </p:txBody>
      </p:sp>
      <p:sp>
        <p:nvSpPr>
          <p:cNvPr id="43" name="Google Shape;1029;p32"/>
          <p:cNvSpPr/>
          <p:nvPr/>
        </p:nvSpPr>
        <p:spPr>
          <a:xfrm>
            <a:off x="6648296" y="3544374"/>
            <a:ext cx="453581" cy="425229"/>
          </a:xfrm>
          <a:custGeom>
            <a:avLst/>
            <a:gdLst/>
            <a:ahLst/>
            <a:cxnLst/>
            <a:rect l="l" t="t" r="r" b="b"/>
            <a:pathLst>
              <a:path w="19326" h="18118" extrusionOk="0">
                <a:moveTo>
                  <a:pt x="17628" y="1133"/>
                </a:moveTo>
                <a:cubicBezTo>
                  <a:pt x="17939" y="1133"/>
                  <a:pt x="18193" y="1387"/>
                  <a:pt x="18193" y="1701"/>
                </a:cubicBezTo>
                <a:lnTo>
                  <a:pt x="18193" y="11324"/>
                </a:lnTo>
                <a:lnTo>
                  <a:pt x="1133" y="11324"/>
                </a:lnTo>
                <a:lnTo>
                  <a:pt x="1133" y="1701"/>
                </a:lnTo>
                <a:cubicBezTo>
                  <a:pt x="1133" y="1387"/>
                  <a:pt x="1387" y="1133"/>
                  <a:pt x="1701" y="1133"/>
                </a:cubicBezTo>
                <a:close/>
                <a:moveTo>
                  <a:pt x="18193" y="12456"/>
                </a:moveTo>
                <a:lnTo>
                  <a:pt x="18193" y="13024"/>
                </a:lnTo>
                <a:cubicBezTo>
                  <a:pt x="18193" y="13335"/>
                  <a:pt x="17939" y="13588"/>
                  <a:pt x="17628" y="13588"/>
                </a:cubicBezTo>
                <a:lnTo>
                  <a:pt x="1701" y="13588"/>
                </a:lnTo>
                <a:cubicBezTo>
                  <a:pt x="1387" y="13588"/>
                  <a:pt x="1133" y="13335"/>
                  <a:pt x="1133" y="13024"/>
                </a:cubicBezTo>
                <a:lnTo>
                  <a:pt x="1133" y="12456"/>
                </a:lnTo>
                <a:close/>
                <a:moveTo>
                  <a:pt x="11520" y="14720"/>
                </a:moveTo>
                <a:lnTo>
                  <a:pt x="12275" y="16985"/>
                </a:lnTo>
                <a:lnTo>
                  <a:pt x="7051" y="16985"/>
                </a:lnTo>
                <a:lnTo>
                  <a:pt x="7806" y="14720"/>
                </a:lnTo>
                <a:close/>
                <a:moveTo>
                  <a:pt x="1701" y="1"/>
                </a:moveTo>
                <a:cubicBezTo>
                  <a:pt x="762" y="1"/>
                  <a:pt x="1" y="762"/>
                  <a:pt x="1" y="1701"/>
                </a:cubicBezTo>
                <a:lnTo>
                  <a:pt x="1" y="13024"/>
                </a:lnTo>
                <a:cubicBezTo>
                  <a:pt x="1" y="13960"/>
                  <a:pt x="762" y="14720"/>
                  <a:pt x="1701" y="14720"/>
                </a:cubicBezTo>
                <a:lnTo>
                  <a:pt x="6614" y="14720"/>
                </a:lnTo>
                <a:lnTo>
                  <a:pt x="5859" y="16985"/>
                </a:lnTo>
                <a:lnTo>
                  <a:pt x="4002" y="16985"/>
                </a:lnTo>
                <a:cubicBezTo>
                  <a:pt x="3688" y="16985"/>
                  <a:pt x="3437" y="17239"/>
                  <a:pt x="3437" y="17553"/>
                </a:cubicBezTo>
                <a:cubicBezTo>
                  <a:pt x="3437" y="17864"/>
                  <a:pt x="3688" y="18117"/>
                  <a:pt x="4002" y="18117"/>
                </a:cubicBezTo>
                <a:lnTo>
                  <a:pt x="15325" y="18117"/>
                </a:lnTo>
                <a:cubicBezTo>
                  <a:pt x="15639" y="18117"/>
                  <a:pt x="15889" y="17864"/>
                  <a:pt x="15889" y="17553"/>
                </a:cubicBezTo>
                <a:cubicBezTo>
                  <a:pt x="15889" y="17239"/>
                  <a:pt x="15639" y="16985"/>
                  <a:pt x="15325" y="16985"/>
                </a:cubicBezTo>
                <a:lnTo>
                  <a:pt x="13468" y="16985"/>
                </a:lnTo>
                <a:lnTo>
                  <a:pt x="12713" y="14720"/>
                </a:lnTo>
                <a:lnTo>
                  <a:pt x="17628" y="14720"/>
                </a:lnTo>
                <a:cubicBezTo>
                  <a:pt x="18565" y="14720"/>
                  <a:pt x="19325" y="13960"/>
                  <a:pt x="19325" y="13024"/>
                </a:cubicBezTo>
                <a:lnTo>
                  <a:pt x="19325" y="1701"/>
                </a:lnTo>
                <a:cubicBezTo>
                  <a:pt x="19325" y="762"/>
                  <a:pt x="18565" y="1"/>
                  <a:pt x="17628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435D74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157006" y="514289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828979"/>
                </a:solidFill>
                <a:cs typeface="+mn-ea"/>
                <a:sym typeface="+mn-lt"/>
              </a:rPr>
              <a:t>此处输入标题文本</a:t>
            </a:r>
            <a:endParaRPr lang="zh-CN" altLang="en-US" sz="3600" b="1" dirty="0">
              <a:solidFill>
                <a:srgbClr val="828979"/>
              </a:solidFill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95341" y="1018306"/>
            <a:ext cx="480131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400" b="1" dirty="0">
                <a:solidFill>
                  <a:srgbClr val="BDC2BC"/>
                </a:solidFill>
                <a:cs typeface="+mn-ea"/>
                <a:sym typeface="+mn-lt"/>
              </a:rPr>
              <a:t>Enter the title text here</a:t>
            </a:r>
            <a:endParaRPr lang="zh-CN" altLang="en-US" sz="1400" b="1" dirty="0">
              <a:solidFill>
                <a:srgbClr val="BDC2BC"/>
              </a:solidFill>
              <a:cs typeface="+mn-ea"/>
              <a:sym typeface="+mn-lt"/>
            </a:endParaRPr>
          </a:p>
        </p:txBody>
      </p:sp>
      <p:grpSp>
        <p:nvGrpSpPr>
          <p:cNvPr id="31" name="32"/>
          <p:cNvGrpSpPr/>
          <p:nvPr/>
        </p:nvGrpSpPr>
        <p:grpSpPr>
          <a:xfrm>
            <a:off x="1593739" y="5929754"/>
            <a:ext cx="9070587" cy="824998"/>
            <a:chOff x="971599" y="4571604"/>
            <a:chExt cx="7694910" cy="824998"/>
          </a:xfrm>
        </p:grpSpPr>
        <p:sp>
          <p:nvSpPr>
            <p:cNvPr id="32" name="TextBox 30"/>
            <p:cNvSpPr txBox="1"/>
            <p:nvPr/>
          </p:nvSpPr>
          <p:spPr>
            <a:xfrm>
              <a:off x="971600" y="4571604"/>
              <a:ext cx="7694909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Contents Here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3" name="TextBox 31"/>
            <p:cNvSpPr txBox="1"/>
            <p:nvPr/>
          </p:nvSpPr>
          <p:spPr>
            <a:xfrm>
              <a:off x="971599" y="4934937"/>
              <a:ext cx="769490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rgbClr val="262626"/>
                  </a:solidFill>
                  <a:cs typeface="+mn-ea"/>
                  <a:sym typeface="+mn-lt"/>
                </a:rPr>
                <a:t>Get a modern PowerPoint  Presentation that is beautifully designed. I hope and I believe that this Template will your Time, Money and Reputation.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39" name="Google Shape;917;p31"/>
          <p:cNvSpPr/>
          <p:nvPr/>
        </p:nvSpPr>
        <p:spPr>
          <a:xfrm>
            <a:off x="1510865" y="3731621"/>
            <a:ext cx="63515" cy="158496"/>
          </a:xfrm>
          <a:custGeom>
            <a:avLst/>
            <a:gdLst/>
            <a:ahLst/>
            <a:cxnLst/>
            <a:rect l="l" t="t" r="r" b="b"/>
            <a:pathLst>
              <a:path w="1203" h="3002" extrusionOk="0">
                <a:moveTo>
                  <a:pt x="601" y="0"/>
                </a:moveTo>
                <a:cubicBezTo>
                  <a:pt x="269" y="0"/>
                  <a:pt x="0" y="271"/>
                  <a:pt x="0" y="601"/>
                </a:cubicBezTo>
                <a:lnTo>
                  <a:pt x="0" y="2401"/>
                </a:lnTo>
                <a:cubicBezTo>
                  <a:pt x="0" y="2734"/>
                  <a:pt x="271" y="3002"/>
                  <a:pt x="601" y="3002"/>
                </a:cubicBezTo>
                <a:cubicBezTo>
                  <a:pt x="931" y="3002"/>
                  <a:pt x="1201" y="2731"/>
                  <a:pt x="1202" y="2401"/>
                </a:cubicBezTo>
                <a:lnTo>
                  <a:pt x="1202" y="601"/>
                </a:lnTo>
                <a:cubicBezTo>
                  <a:pt x="1202" y="269"/>
                  <a:pt x="931" y="0"/>
                  <a:pt x="601" y="0"/>
                </a:cubicBezTo>
                <a:close/>
              </a:path>
            </a:pathLst>
          </a:custGeom>
          <a:solidFill>
            <a:srgbClr val="F3986E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40" name="Google Shape;918;p31"/>
          <p:cNvSpPr/>
          <p:nvPr/>
        </p:nvSpPr>
        <p:spPr>
          <a:xfrm>
            <a:off x="3533868" y="4506007"/>
            <a:ext cx="63515" cy="256751"/>
          </a:xfrm>
          <a:custGeom>
            <a:avLst/>
            <a:gdLst/>
            <a:ahLst/>
            <a:cxnLst/>
            <a:rect l="l" t="t" r="r" b="b"/>
            <a:pathLst>
              <a:path w="1203" h="4863" extrusionOk="0">
                <a:moveTo>
                  <a:pt x="601" y="1"/>
                </a:moveTo>
                <a:cubicBezTo>
                  <a:pt x="269" y="1"/>
                  <a:pt x="0" y="270"/>
                  <a:pt x="0" y="602"/>
                </a:cubicBezTo>
                <a:lnTo>
                  <a:pt x="0" y="4264"/>
                </a:lnTo>
                <a:cubicBezTo>
                  <a:pt x="0" y="4595"/>
                  <a:pt x="271" y="4863"/>
                  <a:pt x="601" y="4863"/>
                </a:cubicBezTo>
                <a:cubicBezTo>
                  <a:pt x="935" y="4863"/>
                  <a:pt x="1202" y="4595"/>
                  <a:pt x="1202" y="4264"/>
                </a:cubicBezTo>
                <a:lnTo>
                  <a:pt x="1202" y="602"/>
                </a:lnTo>
                <a:cubicBezTo>
                  <a:pt x="1202" y="268"/>
                  <a:pt x="935" y="1"/>
                  <a:pt x="601" y="1"/>
                </a:cubicBezTo>
                <a:close/>
              </a:path>
            </a:pathLst>
          </a:custGeom>
          <a:solidFill>
            <a:srgbClr val="828979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41" name="Google Shape;919;p31"/>
          <p:cNvSpPr/>
          <p:nvPr/>
        </p:nvSpPr>
        <p:spPr>
          <a:xfrm>
            <a:off x="3533868" y="4119421"/>
            <a:ext cx="63515" cy="256856"/>
          </a:xfrm>
          <a:custGeom>
            <a:avLst/>
            <a:gdLst/>
            <a:ahLst/>
            <a:cxnLst/>
            <a:rect l="l" t="t" r="r" b="b"/>
            <a:pathLst>
              <a:path w="1203" h="4865" extrusionOk="0">
                <a:moveTo>
                  <a:pt x="601" y="1"/>
                </a:moveTo>
                <a:cubicBezTo>
                  <a:pt x="269" y="1"/>
                  <a:pt x="0" y="272"/>
                  <a:pt x="0" y="602"/>
                </a:cubicBezTo>
                <a:lnTo>
                  <a:pt x="0" y="4264"/>
                </a:lnTo>
                <a:cubicBezTo>
                  <a:pt x="0" y="4595"/>
                  <a:pt x="271" y="4864"/>
                  <a:pt x="601" y="4864"/>
                </a:cubicBezTo>
                <a:cubicBezTo>
                  <a:pt x="935" y="4864"/>
                  <a:pt x="1202" y="4594"/>
                  <a:pt x="1202" y="4264"/>
                </a:cubicBezTo>
                <a:lnTo>
                  <a:pt x="1202" y="602"/>
                </a:lnTo>
                <a:cubicBezTo>
                  <a:pt x="1202" y="268"/>
                  <a:pt x="935" y="1"/>
                  <a:pt x="601" y="1"/>
                </a:cubicBezTo>
                <a:close/>
              </a:path>
            </a:pathLst>
          </a:custGeom>
          <a:solidFill>
            <a:srgbClr val="828979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42" name="Google Shape;920;p31"/>
          <p:cNvSpPr/>
          <p:nvPr/>
        </p:nvSpPr>
        <p:spPr>
          <a:xfrm>
            <a:off x="3533868" y="3732783"/>
            <a:ext cx="63515" cy="256751"/>
          </a:xfrm>
          <a:custGeom>
            <a:avLst/>
            <a:gdLst/>
            <a:ahLst/>
            <a:cxnLst/>
            <a:rect l="l" t="t" r="r" b="b"/>
            <a:pathLst>
              <a:path w="1203" h="4863" extrusionOk="0">
                <a:moveTo>
                  <a:pt x="601" y="0"/>
                </a:moveTo>
                <a:cubicBezTo>
                  <a:pt x="269" y="0"/>
                  <a:pt x="0" y="271"/>
                  <a:pt x="0" y="601"/>
                </a:cubicBezTo>
                <a:lnTo>
                  <a:pt x="0" y="4263"/>
                </a:lnTo>
                <a:cubicBezTo>
                  <a:pt x="0" y="4595"/>
                  <a:pt x="271" y="4862"/>
                  <a:pt x="601" y="4862"/>
                </a:cubicBezTo>
                <a:cubicBezTo>
                  <a:pt x="935" y="4862"/>
                  <a:pt x="1202" y="4595"/>
                  <a:pt x="1202" y="4263"/>
                </a:cubicBezTo>
                <a:lnTo>
                  <a:pt x="1202" y="601"/>
                </a:lnTo>
                <a:cubicBezTo>
                  <a:pt x="1202" y="268"/>
                  <a:pt x="935" y="0"/>
                  <a:pt x="601" y="0"/>
                </a:cubicBezTo>
                <a:close/>
              </a:path>
            </a:pathLst>
          </a:custGeom>
          <a:solidFill>
            <a:srgbClr val="828979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43" name="Google Shape;921;p31"/>
          <p:cNvSpPr/>
          <p:nvPr/>
        </p:nvSpPr>
        <p:spPr>
          <a:xfrm>
            <a:off x="3533868" y="3346196"/>
            <a:ext cx="63515" cy="256803"/>
          </a:xfrm>
          <a:custGeom>
            <a:avLst/>
            <a:gdLst/>
            <a:ahLst/>
            <a:cxnLst/>
            <a:rect l="l" t="t" r="r" b="b"/>
            <a:pathLst>
              <a:path w="1203" h="4864" extrusionOk="0">
                <a:moveTo>
                  <a:pt x="601" y="0"/>
                </a:moveTo>
                <a:cubicBezTo>
                  <a:pt x="269" y="0"/>
                  <a:pt x="0" y="271"/>
                  <a:pt x="0" y="601"/>
                </a:cubicBezTo>
                <a:lnTo>
                  <a:pt x="0" y="4263"/>
                </a:lnTo>
                <a:cubicBezTo>
                  <a:pt x="0" y="4596"/>
                  <a:pt x="271" y="4864"/>
                  <a:pt x="601" y="4864"/>
                </a:cubicBezTo>
                <a:cubicBezTo>
                  <a:pt x="935" y="4864"/>
                  <a:pt x="1202" y="4595"/>
                  <a:pt x="1202" y="4263"/>
                </a:cubicBezTo>
                <a:lnTo>
                  <a:pt x="1202" y="601"/>
                </a:lnTo>
                <a:cubicBezTo>
                  <a:pt x="1202" y="269"/>
                  <a:pt x="935" y="0"/>
                  <a:pt x="601" y="0"/>
                </a:cubicBezTo>
                <a:close/>
              </a:path>
            </a:pathLst>
          </a:custGeom>
          <a:solidFill>
            <a:srgbClr val="828979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44" name="Google Shape;922;p31"/>
          <p:cNvSpPr/>
          <p:nvPr/>
        </p:nvSpPr>
        <p:spPr>
          <a:xfrm>
            <a:off x="1510865" y="3344929"/>
            <a:ext cx="63515" cy="256856"/>
          </a:xfrm>
          <a:custGeom>
            <a:avLst/>
            <a:gdLst/>
            <a:ahLst/>
            <a:cxnLst/>
            <a:rect l="l" t="t" r="r" b="b"/>
            <a:pathLst>
              <a:path w="1203" h="4865" extrusionOk="0">
                <a:moveTo>
                  <a:pt x="601" y="1"/>
                </a:moveTo>
                <a:cubicBezTo>
                  <a:pt x="269" y="1"/>
                  <a:pt x="0" y="271"/>
                  <a:pt x="0" y="602"/>
                </a:cubicBezTo>
                <a:lnTo>
                  <a:pt x="0" y="4263"/>
                </a:lnTo>
                <a:cubicBezTo>
                  <a:pt x="0" y="4597"/>
                  <a:pt x="271" y="4864"/>
                  <a:pt x="601" y="4864"/>
                </a:cubicBezTo>
                <a:cubicBezTo>
                  <a:pt x="931" y="4864"/>
                  <a:pt x="1201" y="4597"/>
                  <a:pt x="1202" y="4263"/>
                </a:cubicBezTo>
                <a:lnTo>
                  <a:pt x="1202" y="602"/>
                </a:lnTo>
                <a:cubicBezTo>
                  <a:pt x="1202" y="270"/>
                  <a:pt x="931" y="1"/>
                  <a:pt x="601" y="1"/>
                </a:cubicBezTo>
                <a:close/>
              </a:path>
            </a:pathLst>
          </a:custGeom>
          <a:solidFill>
            <a:srgbClr val="CAB8AC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45" name="Google Shape;923;p31"/>
          <p:cNvSpPr/>
          <p:nvPr/>
        </p:nvSpPr>
        <p:spPr>
          <a:xfrm>
            <a:off x="3533868" y="2959505"/>
            <a:ext cx="63515" cy="256856"/>
          </a:xfrm>
          <a:custGeom>
            <a:avLst/>
            <a:gdLst/>
            <a:ahLst/>
            <a:cxnLst/>
            <a:rect l="l" t="t" r="r" b="b"/>
            <a:pathLst>
              <a:path w="1203" h="4865" extrusionOk="0">
                <a:moveTo>
                  <a:pt x="601" y="1"/>
                </a:moveTo>
                <a:cubicBezTo>
                  <a:pt x="269" y="1"/>
                  <a:pt x="0" y="271"/>
                  <a:pt x="0" y="601"/>
                </a:cubicBezTo>
                <a:lnTo>
                  <a:pt x="0" y="4263"/>
                </a:lnTo>
                <a:cubicBezTo>
                  <a:pt x="0" y="4597"/>
                  <a:pt x="271" y="4864"/>
                  <a:pt x="601" y="4864"/>
                </a:cubicBezTo>
                <a:cubicBezTo>
                  <a:pt x="935" y="4864"/>
                  <a:pt x="1202" y="4597"/>
                  <a:pt x="1202" y="4263"/>
                </a:cubicBezTo>
                <a:lnTo>
                  <a:pt x="1202" y="601"/>
                </a:lnTo>
                <a:cubicBezTo>
                  <a:pt x="1202" y="270"/>
                  <a:pt x="935" y="1"/>
                  <a:pt x="601" y="1"/>
                </a:cubicBezTo>
                <a:close/>
              </a:path>
            </a:pathLst>
          </a:custGeom>
          <a:solidFill>
            <a:srgbClr val="828979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46" name="Google Shape;924;p31"/>
          <p:cNvSpPr/>
          <p:nvPr/>
        </p:nvSpPr>
        <p:spPr>
          <a:xfrm>
            <a:off x="1510865" y="2958450"/>
            <a:ext cx="63515" cy="256751"/>
          </a:xfrm>
          <a:custGeom>
            <a:avLst/>
            <a:gdLst/>
            <a:ahLst/>
            <a:cxnLst/>
            <a:rect l="l" t="t" r="r" b="b"/>
            <a:pathLst>
              <a:path w="1203" h="4863" extrusionOk="0">
                <a:moveTo>
                  <a:pt x="601" y="0"/>
                </a:moveTo>
                <a:cubicBezTo>
                  <a:pt x="269" y="0"/>
                  <a:pt x="0" y="269"/>
                  <a:pt x="0" y="600"/>
                </a:cubicBezTo>
                <a:lnTo>
                  <a:pt x="0" y="4261"/>
                </a:lnTo>
                <a:cubicBezTo>
                  <a:pt x="0" y="4595"/>
                  <a:pt x="271" y="4862"/>
                  <a:pt x="601" y="4862"/>
                </a:cubicBezTo>
                <a:cubicBezTo>
                  <a:pt x="931" y="4862"/>
                  <a:pt x="1201" y="4595"/>
                  <a:pt x="1202" y="4261"/>
                </a:cubicBezTo>
                <a:lnTo>
                  <a:pt x="1202" y="600"/>
                </a:lnTo>
                <a:cubicBezTo>
                  <a:pt x="1202" y="268"/>
                  <a:pt x="931" y="0"/>
                  <a:pt x="601" y="0"/>
                </a:cubicBezTo>
                <a:close/>
              </a:path>
            </a:pathLst>
          </a:custGeom>
          <a:solidFill>
            <a:srgbClr val="CAB8AC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47" name="Google Shape;925;p31"/>
          <p:cNvSpPr/>
          <p:nvPr/>
        </p:nvSpPr>
        <p:spPr>
          <a:xfrm>
            <a:off x="3528431" y="2573290"/>
            <a:ext cx="68952" cy="256487"/>
          </a:xfrm>
          <a:custGeom>
            <a:avLst/>
            <a:gdLst/>
            <a:ahLst/>
            <a:cxnLst/>
            <a:rect l="l" t="t" r="r" b="b"/>
            <a:pathLst>
              <a:path w="1306" h="4858" extrusionOk="0">
                <a:moveTo>
                  <a:pt x="626" y="0"/>
                </a:moveTo>
                <a:cubicBezTo>
                  <a:pt x="608" y="0"/>
                  <a:pt x="590" y="1"/>
                  <a:pt x="571" y="3"/>
                </a:cubicBezTo>
                <a:cubicBezTo>
                  <a:pt x="243" y="34"/>
                  <a:pt x="0" y="325"/>
                  <a:pt x="31" y="655"/>
                </a:cubicBezTo>
                <a:cubicBezTo>
                  <a:pt x="80" y="1156"/>
                  <a:pt x="103" y="1666"/>
                  <a:pt x="103" y="2172"/>
                </a:cubicBezTo>
                <a:lnTo>
                  <a:pt x="103" y="4256"/>
                </a:lnTo>
                <a:cubicBezTo>
                  <a:pt x="103" y="4590"/>
                  <a:pt x="374" y="4857"/>
                  <a:pt x="704" y="4857"/>
                </a:cubicBezTo>
                <a:cubicBezTo>
                  <a:pt x="1038" y="4857"/>
                  <a:pt x="1305" y="4590"/>
                  <a:pt x="1300" y="4256"/>
                </a:cubicBezTo>
                <a:lnTo>
                  <a:pt x="1300" y="2172"/>
                </a:lnTo>
                <a:cubicBezTo>
                  <a:pt x="1300" y="1627"/>
                  <a:pt x="1275" y="1079"/>
                  <a:pt x="1225" y="543"/>
                </a:cubicBezTo>
                <a:cubicBezTo>
                  <a:pt x="1196" y="233"/>
                  <a:pt x="932" y="0"/>
                  <a:pt x="626" y="0"/>
                </a:cubicBezTo>
                <a:close/>
              </a:path>
            </a:pathLst>
          </a:custGeom>
          <a:solidFill>
            <a:srgbClr val="828979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48" name="Google Shape;926;p31"/>
          <p:cNvSpPr/>
          <p:nvPr/>
        </p:nvSpPr>
        <p:spPr>
          <a:xfrm>
            <a:off x="1510865" y="2571865"/>
            <a:ext cx="68952" cy="256644"/>
          </a:xfrm>
          <a:custGeom>
            <a:avLst/>
            <a:gdLst/>
            <a:ahLst/>
            <a:cxnLst/>
            <a:rect l="l" t="t" r="r" b="b"/>
            <a:pathLst>
              <a:path w="1306" h="4861" extrusionOk="0">
                <a:moveTo>
                  <a:pt x="675" y="0"/>
                </a:moveTo>
                <a:cubicBezTo>
                  <a:pt x="372" y="0"/>
                  <a:pt x="111" y="233"/>
                  <a:pt x="82" y="543"/>
                </a:cubicBezTo>
                <a:cubicBezTo>
                  <a:pt x="28" y="1091"/>
                  <a:pt x="0" y="1646"/>
                  <a:pt x="0" y="2197"/>
                </a:cubicBezTo>
                <a:lnTo>
                  <a:pt x="0" y="4260"/>
                </a:lnTo>
                <a:cubicBezTo>
                  <a:pt x="0" y="4593"/>
                  <a:pt x="271" y="4861"/>
                  <a:pt x="601" y="4861"/>
                </a:cubicBezTo>
                <a:cubicBezTo>
                  <a:pt x="931" y="4861"/>
                  <a:pt x="1201" y="4593"/>
                  <a:pt x="1201" y="4258"/>
                </a:cubicBezTo>
                <a:lnTo>
                  <a:pt x="1201" y="2194"/>
                </a:lnTo>
                <a:cubicBezTo>
                  <a:pt x="1201" y="1682"/>
                  <a:pt x="1226" y="1166"/>
                  <a:pt x="1274" y="657"/>
                </a:cubicBezTo>
                <a:cubicBezTo>
                  <a:pt x="1305" y="329"/>
                  <a:pt x="1064" y="35"/>
                  <a:pt x="734" y="3"/>
                </a:cubicBezTo>
                <a:cubicBezTo>
                  <a:pt x="714" y="1"/>
                  <a:pt x="694" y="0"/>
                  <a:pt x="675" y="0"/>
                </a:cubicBezTo>
                <a:close/>
              </a:path>
            </a:pathLst>
          </a:custGeom>
          <a:solidFill>
            <a:srgbClr val="CAB8AC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49" name="Google Shape;927;p31"/>
          <p:cNvSpPr/>
          <p:nvPr/>
        </p:nvSpPr>
        <p:spPr>
          <a:xfrm>
            <a:off x="3406890" y="2208826"/>
            <a:ext cx="151157" cy="239063"/>
          </a:xfrm>
          <a:custGeom>
            <a:avLst/>
            <a:gdLst/>
            <a:ahLst/>
            <a:cxnLst/>
            <a:rect l="l" t="t" r="r" b="b"/>
            <a:pathLst>
              <a:path w="2863" h="4528" extrusionOk="0">
                <a:moveTo>
                  <a:pt x="687" y="0"/>
                </a:moveTo>
                <a:cubicBezTo>
                  <a:pt x="584" y="0"/>
                  <a:pt x="479" y="27"/>
                  <a:pt x="384" y="83"/>
                </a:cubicBezTo>
                <a:cubicBezTo>
                  <a:pt x="96" y="249"/>
                  <a:pt x="0" y="617"/>
                  <a:pt x="168" y="901"/>
                </a:cubicBezTo>
                <a:cubicBezTo>
                  <a:pt x="768" y="1925"/>
                  <a:pt x="1255" y="3005"/>
                  <a:pt x="1618" y="4114"/>
                </a:cubicBezTo>
                <a:cubicBezTo>
                  <a:pt x="1700" y="4366"/>
                  <a:pt x="1934" y="4527"/>
                  <a:pt x="2186" y="4527"/>
                </a:cubicBezTo>
                <a:cubicBezTo>
                  <a:pt x="2249" y="4527"/>
                  <a:pt x="2311" y="4516"/>
                  <a:pt x="2374" y="4501"/>
                </a:cubicBezTo>
                <a:cubicBezTo>
                  <a:pt x="2690" y="4397"/>
                  <a:pt x="2862" y="4059"/>
                  <a:pt x="2757" y="3745"/>
                </a:cubicBezTo>
                <a:cubicBezTo>
                  <a:pt x="2369" y="2552"/>
                  <a:pt x="1847" y="1394"/>
                  <a:pt x="1204" y="297"/>
                </a:cubicBezTo>
                <a:cubicBezTo>
                  <a:pt x="1092" y="106"/>
                  <a:pt x="892" y="0"/>
                  <a:pt x="687" y="0"/>
                </a:cubicBezTo>
                <a:close/>
              </a:path>
            </a:pathLst>
          </a:custGeom>
          <a:solidFill>
            <a:srgbClr val="828979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0" name="Google Shape;928;p31"/>
          <p:cNvSpPr/>
          <p:nvPr/>
        </p:nvSpPr>
        <p:spPr>
          <a:xfrm>
            <a:off x="1550677" y="2207716"/>
            <a:ext cx="151263" cy="239011"/>
          </a:xfrm>
          <a:custGeom>
            <a:avLst/>
            <a:gdLst/>
            <a:ahLst/>
            <a:cxnLst/>
            <a:rect l="l" t="t" r="r" b="b"/>
            <a:pathLst>
              <a:path w="2865" h="4527" extrusionOk="0">
                <a:moveTo>
                  <a:pt x="2179" y="0"/>
                </a:moveTo>
                <a:cubicBezTo>
                  <a:pt x="1973" y="0"/>
                  <a:pt x="1772" y="105"/>
                  <a:pt x="1661" y="295"/>
                </a:cubicBezTo>
                <a:cubicBezTo>
                  <a:pt x="1016" y="1390"/>
                  <a:pt x="493" y="2548"/>
                  <a:pt x="102" y="3739"/>
                </a:cubicBezTo>
                <a:cubicBezTo>
                  <a:pt x="1" y="4055"/>
                  <a:pt x="170" y="4393"/>
                  <a:pt x="486" y="4497"/>
                </a:cubicBezTo>
                <a:cubicBezTo>
                  <a:pt x="548" y="4517"/>
                  <a:pt x="611" y="4526"/>
                  <a:pt x="673" y="4526"/>
                </a:cubicBezTo>
                <a:cubicBezTo>
                  <a:pt x="925" y="4526"/>
                  <a:pt x="1160" y="4365"/>
                  <a:pt x="1241" y="4113"/>
                </a:cubicBezTo>
                <a:cubicBezTo>
                  <a:pt x="1606" y="3004"/>
                  <a:pt x="2094" y="1924"/>
                  <a:pt x="2695" y="904"/>
                </a:cubicBezTo>
                <a:cubicBezTo>
                  <a:pt x="2864" y="617"/>
                  <a:pt x="2767" y="250"/>
                  <a:pt x="2482" y="82"/>
                </a:cubicBezTo>
                <a:cubicBezTo>
                  <a:pt x="2387" y="27"/>
                  <a:pt x="2282" y="0"/>
                  <a:pt x="2179" y="0"/>
                </a:cubicBezTo>
                <a:close/>
              </a:path>
            </a:pathLst>
          </a:custGeom>
          <a:solidFill>
            <a:srgbClr val="CAB8AC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1" name="Google Shape;929;p31"/>
          <p:cNvSpPr/>
          <p:nvPr/>
        </p:nvSpPr>
        <p:spPr>
          <a:xfrm>
            <a:off x="1744919" y="1922449"/>
            <a:ext cx="213773" cy="193131"/>
          </a:xfrm>
          <a:custGeom>
            <a:avLst/>
            <a:gdLst/>
            <a:ahLst/>
            <a:cxnLst/>
            <a:rect l="l" t="t" r="r" b="b"/>
            <a:pathLst>
              <a:path w="4049" h="3658" extrusionOk="0">
                <a:moveTo>
                  <a:pt x="3371" y="1"/>
                </a:moveTo>
                <a:cubicBezTo>
                  <a:pt x="3246" y="1"/>
                  <a:pt x="3121" y="39"/>
                  <a:pt x="3013" y="119"/>
                </a:cubicBezTo>
                <a:cubicBezTo>
                  <a:pt x="1997" y="877"/>
                  <a:pt x="1058" y="1729"/>
                  <a:pt x="221" y="2656"/>
                </a:cubicBezTo>
                <a:cubicBezTo>
                  <a:pt x="1" y="2901"/>
                  <a:pt x="18" y="3280"/>
                  <a:pt x="265" y="3504"/>
                </a:cubicBezTo>
                <a:cubicBezTo>
                  <a:pt x="378" y="3607"/>
                  <a:pt x="523" y="3657"/>
                  <a:pt x="666" y="3657"/>
                </a:cubicBezTo>
                <a:cubicBezTo>
                  <a:pt x="830" y="3657"/>
                  <a:pt x="993" y="3592"/>
                  <a:pt x="1113" y="3459"/>
                </a:cubicBezTo>
                <a:cubicBezTo>
                  <a:pt x="1897" y="2590"/>
                  <a:pt x="2778" y="1790"/>
                  <a:pt x="3731" y="1080"/>
                </a:cubicBezTo>
                <a:cubicBezTo>
                  <a:pt x="3994" y="883"/>
                  <a:pt x="4049" y="507"/>
                  <a:pt x="3852" y="241"/>
                </a:cubicBezTo>
                <a:cubicBezTo>
                  <a:pt x="3734" y="84"/>
                  <a:pt x="3554" y="1"/>
                  <a:pt x="3371" y="1"/>
                </a:cubicBezTo>
                <a:close/>
              </a:path>
            </a:pathLst>
          </a:custGeom>
          <a:solidFill>
            <a:srgbClr val="CAB8AC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2" name="Google Shape;930;p31"/>
          <p:cNvSpPr/>
          <p:nvPr/>
        </p:nvSpPr>
        <p:spPr>
          <a:xfrm>
            <a:off x="2805893" y="1754290"/>
            <a:ext cx="251681" cy="131780"/>
          </a:xfrm>
          <a:custGeom>
            <a:avLst/>
            <a:gdLst/>
            <a:ahLst/>
            <a:cxnLst/>
            <a:rect l="l" t="t" r="r" b="b"/>
            <a:pathLst>
              <a:path w="4767" h="2496" extrusionOk="0">
                <a:moveTo>
                  <a:pt x="664" y="0"/>
                </a:moveTo>
                <a:cubicBezTo>
                  <a:pt x="402" y="0"/>
                  <a:pt x="161" y="175"/>
                  <a:pt x="88" y="440"/>
                </a:cubicBezTo>
                <a:cubicBezTo>
                  <a:pt x="0" y="760"/>
                  <a:pt x="188" y="1090"/>
                  <a:pt x="507" y="1177"/>
                </a:cubicBezTo>
                <a:cubicBezTo>
                  <a:pt x="1650" y="1495"/>
                  <a:pt x="2764" y="1918"/>
                  <a:pt x="3822" y="2434"/>
                </a:cubicBezTo>
                <a:cubicBezTo>
                  <a:pt x="3906" y="2475"/>
                  <a:pt x="3997" y="2495"/>
                  <a:pt x="4085" y="2495"/>
                </a:cubicBezTo>
                <a:cubicBezTo>
                  <a:pt x="4305" y="2495"/>
                  <a:pt x="4520" y="2370"/>
                  <a:pt x="4623" y="2159"/>
                </a:cubicBezTo>
                <a:cubicBezTo>
                  <a:pt x="4767" y="1861"/>
                  <a:pt x="4643" y="1501"/>
                  <a:pt x="4346" y="1356"/>
                </a:cubicBezTo>
                <a:cubicBezTo>
                  <a:pt x="3222" y="807"/>
                  <a:pt x="2038" y="359"/>
                  <a:pt x="825" y="23"/>
                </a:cubicBezTo>
                <a:cubicBezTo>
                  <a:pt x="771" y="8"/>
                  <a:pt x="717" y="0"/>
                  <a:pt x="664" y="0"/>
                </a:cubicBezTo>
                <a:close/>
              </a:path>
            </a:pathLst>
          </a:custGeom>
          <a:solidFill>
            <a:srgbClr val="CAB8AC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3" name="Google Shape;931;p31"/>
          <p:cNvSpPr/>
          <p:nvPr/>
        </p:nvSpPr>
        <p:spPr>
          <a:xfrm>
            <a:off x="2051516" y="1753973"/>
            <a:ext cx="251893" cy="131516"/>
          </a:xfrm>
          <a:custGeom>
            <a:avLst/>
            <a:gdLst/>
            <a:ahLst/>
            <a:cxnLst/>
            <a:rect l="l" t="t" r="r" b="b"/>
            <a:pathLst>
              <a:path w="4771" h="2491" extrusionOk="0">
                <a:moveTo>
                  <a:pt x="4104" y="1"/>
                </a:moveTo>
                <a:cubicBezTo>
                  <a:pt x="4051" y="1"/>
                  <a:pt x="3998" y="8"/>
                  <a:pt x="3944" y="22"/>
                </a:cubicBezTo>
                <a:cubicBezTo>
                  <a:pt x="2732" y="357"/>
                  <a:pt x="1547" y="805"/>
                  <a:pt x="422" y="1352"/>
                </a:cubicBezTo>
                <a:cubicBezTo>
                  <a:pt x="124" y="1496"/>
                  <a:pt x="1" y="1856"/>
                  <a:pt x="146" y="2154"/>
                </a:cubicBezTo>
                <a:cubicBezTo>
                  <a:pt x="250" y="2368"/>
                  <a:pt x="462" y="2490"/>
                  <a:pt x="686" y="2490"/>
                </a:cubicBezTo>
                <a:cubicBezTo>
                  <a:pt x="774" y="2490"/>
                  <a:pt x="863" y="2471"/>
                  <a:pt x="946" y="2431"/>
                </a:cubicBezTo>
                <a:cubicBezTo>
                  <a:pt x="2004" y="1914"/>
                  <a:pt x="3121" y="1493"/>
                  <a:pt x="4264" y="1179"/>
                </a:cubicBezTo>
                <a:cubicBezTo>
                  <a:pt x="4583" y="1090"/>
                  <a:pt x="4771" y="759"/>
                  <a:pt x="4681" y="440"/>
                </a:cubicBezTo>
                <a:cubicBezTo>
                  <a:pt x="4608" y="175"/>
                  <a:pt x="4368" y="1"/>
                  <a:pt x="4104" y="1"/>
                </a:cubicBezTo>
                <a:close/>
              </a:path>
            </a:pathLst>
          </a:custGeom>
          <a:solidFill>
            <a:srgbClr val="CAB8AC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4" name="Google Shape;932;p31"/>
          <p:cNvSpPr/>
          <p:nvPr/>
        </p:nvSpPr>
        <p:spPr>
          <a:xfrm>
            <a:off x="2425061" y="1715589"/>
            <a:ext cx="259179" cy="67580"/>
          </a:xfrm>
          <a:custGeom>
            <a:avLst/>
            <a:gdLst/>
            <a:ahLst/>
            <a:cxnLst/>
            <a:rect l="l" t="t" r="r" b="b"/>
            <a:pathLst>
              <a:path w="4909" h="1280" extrusionOk="0">
                <a:moveTo>
                  <a:pt x="2448" y="1"/>
                </a:moveTo>
                <a:cubicBezTo>
                  <a:pt x="1821" y="1"/>
                  <a:pt x="1193" y="28"/>
                  <a:pt x="573" y="83"/>
                </a:cubicBezTo>
                <a:cubicBezTo>
                  <a:pt x="245" y="111"/>
                  <a:pt x="1" y="400"/>
                  <a:pt x="30" y="732"/>
                </a:cubicBezTo>
                <a:cubicBezTo>
                  <a:pt x="57" y="1043"/>
                  <a:pt x="320" y="1278"/>
                  <a:pt x="626" y="1278"/>
                </a:cubicBezTo>
                <a:cubicBezTo>
                  <a:pt x="644" y="1278"/>
                  <a:pt x="662" y="1277"/>
                  <a:pt x="680" y="1275"/>
                </a:cubicBezTo>
                <a:cubicBezTo>
                  <a:pt x="1264" y="1224"/>
                  <a:pt x="1856" y="1198"/>
                  <a:pt x="2448" y="1198"/>
                </a:cubicBezTo>
                <a:cubicBezTo>
                  <a:pt x="3045" y="1198"/>
                  <a:pt x="3641" y="1224"/>
                  <a:pt x="4229" y="1277"/>
                </a:cubicBezTo>
                <a:cubicBezTo>
                  <a:pt x="4248" y="1280"/>
                  <a:pt x="4265" y="1280"/>
                  <a:pt x="4284" y="1280"/>
                </a:cubicBezTo>
                <a:cubicBezTo>
                  <a:pt x="4590" y="1280"/>
                  <a:pt x="4852" y="1045"/>
                  <a:pt x="4880" y="735"/>
                </a:cubicBezTo>
                <a:cubicBezTo>
                  <a:pt x="4908" y="405"/>
                  <a:pt x="4666" y="114"/>
                  <a:pt x="4335" y="84"/>
                </a:cubicBezTo>
                <a:cubicBezTo>
                  <a:pt x="3712" y="29"/>
                  <a:pt x="3080" y="1"/>
                  <a:pt x="2448" y="1"/>
                </a:cubicBezTo>
                <a:close/>
              </a:path>
            </a:pathLst>
          </a:custGeom>
          <a:solidFill>
            <a:srgbClr val="CAB8AC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5" name="Google Shape;933;p31"/>
          <p:cNvSpPr/>
          <p:nvPr/>
        </p:nvSpPr>
        <p:spPr>
          <a:xfrm>
            <a:off x="3533856" y="4893686"/>
            <a:ext cx="63515" cy="239300"/>
          </a:xfrm>
          <a:custGeom>
            <a:avLst/>
            <a:gdLst/>
            <a:ahLst/>
            <a:cxnLst/>
            <a:rect l="l" t="t" r="r" b="b"/>
            <a:pathLst>
              <a:path w="1203" h="3002" extrusionOk="0">
                <a:moveTo>
                  <a:pt x="601" y="0"/>
                </a:moveTo>
                <a:cubicBezTo>
                  <a:pt x="269" y="0"/>
                  <a:pt x="0" y="271"/>
                  <a:pt x="0" y="601"/>
                </a:cubicBezTo>
                <a:lnTo>
                  <a:pt x="0" y="2401"/>
                </a:lnTo>
                <a:cubicBezTo>
                  <a:pt x="0" y="2734"/>
                  <a:pt x="271" y="3002"/>
                  <a:pt x="601" y="3002"/>
                </a:cubicBezTo>
                <a:cubicBezTo>
                  <a:pt x="935" y="3002"/>
                  <a:pt x="1202" y="2734"/>
                  <a:pt x="1202" y="2401"/>
                </a:cubicBezTo>
                <a:lnTo>
                  <a:pt x="1202" y="601"/>
                </a:lnTo>
                <a:cubicBezTo>
                  <a:pt x="1202" y="269"/>
                  <a:pt x="935" y="0"/>
                  <a:pt x="601" y="0"/>
                </a:cubicBezTo>
                <a:close/>
              </a:path>
            </a:pathLst>
          </a:custGeom>
          <a:solidFill>
            <a:srgbClr val="828979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6" name="Google Shape;934;p31"/>
          <p:cNvSpPr/>
          <p:nvPr/>
        </p:nvSpPr>
        <p:spPr>
          <a:xfrm>
            <a:off x="4459469" y="5924580"/>
            <a:ext cx="258809" cy="68424"/>
          </a:xfrm>
          <a:custGeom>
            <a:avLst/>
            <a:gdLst/>
            <a:ahLst/>
            <a:cxnLst/>
            <a:rect l="l" t="t" r="r" b="b"/>
            <a:pathLst>
              <a:path w="4902" h="1296" extrusionOk="0">
                <a:moveTo>
                  <a:pt x="4274" y="1"/>
                </a:moveTo>
                <a:cubicBezTo>
                  <a:pt x="4255" y="1"/>
                  <a:pt x="4236" y="1"/>
                  <a:pt x="4216" y="3"/>
                </a:cubicBezTo>
                <a:cubicBezTo>
                  <a:pt x="3574" y="67"/>
                  <a:pt x="2924" y="98"/>
                  <a:pt x="2274" y="98"/>
                </a:cubicBezTo>
                <a:cubicBezTo>
                  <a:pt x="1738" y="98"/>
                  <a:pt x="1203" y="77"/>
                  <a:pt x="674" y="35"/>
                </a:cubicBezTo>
                <a:cubicBezTo>
                  <a:pt x="659" y="34"/>
                  <a:pt x="644" y="33"/>
                  <a:pt x="630" y="33"/>
                </a:cubicBezTo>
                <a:cubicBezTo>
                  <a:pt x="320" y="33"/>
                  <a:pt x="54" y="268"/>
                  <a:pt x="27" y="584"/>
                </a:cubicBezTo>
                <a:cubicBezTo>
                  <a:pt x="1" y="916"/>
                  <a:pt x="246" y="1202"/>
                  <a:pt x="578" y="1230"/>
                </a:cubicBezTo>
                <a:cubicBezTo>
                  <a:pt x="1138" y="1272"/>
                  <a:pt x="1708" y="1296"/>
                  <a:pt x="2271" y="1296"/>
                </a:cubicBezTo>
                <a:cubicBezTo>
                  <a:pt x="2958" y="1296"/>
                  <a:pt x="3650" y="1263"/>
                  <a:pt x="4334" y="1197"/>
                </a:cubicBezTo>
                <a:cubicBezTo>
                  <a:pt x="4662" y="1166"/>
                  <a:pt x="4902" y="872"/>
                  <a:pt x="4871" y="542"/>
                </a:cubicBezTo>
                <a:cubicBezTo>
                  <a:pt x="4841" y="232"/>
                  <a:pt x="4581" y="1"/>
                  <a:pt x="4274" y="1"/>
                </a:cubicBezTo>
                <a:close/>
              </a:path>
            </a:pathLst>
          </a:custGeom>
          <a:solidFill>
            <a:srgbClr val="828979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7" name="Google Shape;935;p31"/>
          <p:cNvSpPr/>
          <p:nvPr/>
        </p:nvSpPr>
        <p:spPr>
          <a:xfrm>
            <a:off x="4085713" y="5827115"/>
            <a:ext cx="252263" cy="129880"/>
          </a:xfrm>
          <a:custGeom>
            <a:avLst/>
            <a:gdLst/>
            <a:ahLst/>
            <a:cxnLst/>
            <a:rect l="l" t="t" r="r" b="b"/>
            <a:pathLst>
              <a:path w="4778" h="2460" extrusionOk="0">
                <a:moveTo>
                  <a:pt x="686" y="1"/>
                </a:moveTo>
                <a:cubicBezTo>
                  <a:pt x="461" y="1"/>
                  <a:pt x="246" y="127"/>
                  <a:pt x="143" y="344"/>
                </a:cubicBezTo>
                <a:cubicBezTo>
                  <a:pt x="0" y="643"/>
                  <a:pt x="127" y="1000"/>
                  <a:pt x="426" y="1144"/>
                </a:cubicBezTo>
                <a:cubicBezTo>
                  <a:pt x="1556" y="1682"/>
                  <a:pt x="2743" y="2117"/>
                  <a:pt x="3956" y="2441"/>
                </a:cubicBezTo>
                <a:cubicBezTo>
                  <a:pt x="4006" y="2453"/>
                  <a:pt x="4059" y="2460"/>
                  <a:pt x="4110" y="2460"/>
                </a:cubicBezTo>
                <a:cubicBezTo>
                  <a:pt x="4374" y="2460"/>
                  <a:pt x="4617" y="2281"/>
                  <a:pt x="4690" y="2014"/>
                </a:cubicBezTo>
                <a:cubicBezTo>
                  <a:pt x="4778" y="1694"/>
                  <a:pt x="4587" y="1366"/>
                  <a:pt x="4266" y="1280"/>
                </a:cubicBezTo>
                <a:cubicBezTo>
                  <a:pt x="3122" y="975"/>
                  <a:pt x="2005" y="565"/>
                  <a:pt x="944" y="59"/>
                </a:cubicBezTo>
                <a:cubicBezTo>
                  <a:pt x="860" y="19"/>
                  <a:pt x="772" y="1"/>
                  <a:pt x="686" y="1"/>
                </a:cubicBezTo>
                <a:close/>
              </a:path>
            </a:pathLst>
          </a:custGeom>
          <a:solidFill>
            <a:srgbClr val="828979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8" name="Google Shape;936;p31"/>
          <p:cNvSpPr/>
          <p:nvPr/>
        </p:nvSpPr>
        <p:spPr>
          <a:xfrm>
            <a:off x="4839032" y="5819090"/>
            <a:ext cx="250889" cy="132943"/>
          </a:xfrm>
          <a:custGeom>
            <a:avLst/>
            <a:gdLst/>
            <a:ahLst/>
            <a:cxnLst/>
            <a:rect l="l" t="t" r="r" b="b"/>
            <a:pathLst>
              <a:path w="4752" h="2518" extrusionOk="0">
                <a:moveTo>
                  <a:pt x="4067" y="0"/>
                </a:moveTo>
                <a:cubicBezTo>
                  <a:pt x="3977" y="0"/>
                  <a:pt x="3886" y="20"/>
                  <a:pt x="3800" y="62"/>
                </a:cubicBezTo>
                <a:cubicBezTo>
                  <a:pt x="2750" y="587"/>
                  <a:pt x="1639" y="1017"/>
                  <a:pt x="503" y="1343"/>
                </a:cubicBezTo>
                <a:cubicBezTo>
                  <a:pt x="184" y="1435"/>
                  <a:pt x="1" y="1765"/>
                  <a:pt x="90" y="2084"/>
                </a:cubicBezTo>
                <a:cubicBezTo>
                  <a:pt x="167" y="2346"/>
                  <a:pt x="408" y="2518"/>
                  <a:pt x="667" y="2518"/>
                </a:cubicBezTo>
                <a:cubicBezTo>
                  <a:pt x="722" y="2518"/>
                  <a:pt x="778" y="2510"/>
                  <a:pt x="832" y="2494"/>
                </a:cubicBezTo>
                <a:cubicBezTo>
                  <a:pt x="2038" y="2150"/>
                  <a:pt x="3218" y="1693"/>
                  <a:pt x="4335" y="1138"/>
                </a:cubicBezTo>
                <a:cubicBezTo>
                  <a:pt x="4633" y="990"/>
                  <a:pt x="4752" y="630"/>
                  <a:pt x="4605" y="333"/>
                </a:cubicBezTo>
                <a:cubicBezTo>
                  <a:pt x="4500" y="122"/>
                  <a:pt x="4288" y="0"/>
                  <a:pt x="406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9" name="Google Shape;937;p31"/>
          <p:cNvSpPr/>
          <p:nvPr/>
        </p:nvSpPr>
        <p:spPr>
          <a:xfrm>
            <a:off x="3777161" y="5600507"/>
            <a:ext cx="214883" cy="191493"/>
          </a:xfrm>
          <a:custGeom>
            <a:avLst/>
            <a:gdLst/>
            <a:ahLst/>
            <a:cxnLst/>
            <a:rect l="l" t="t" r="r" b="b"/>
            <a:pathLst>
              <a:path w="4070" h="3627" extrusionOk="0">
                <a:moveTo>
                  <a:pt x="666" y="1"/>
                </a:moveTo>
                <a:cubicBezTo>
                  <a:pt x="520" y="1"/>
                  <a:pt x="374" y="54"/>
                  <a:pt x="259" y="160"/>
                </a:cubicBezTo>
                <a:cubicBezTo>
                  <a:pt x="17" y="384"/>
                  <a:pt x="1" y="764"/>
                  <a:pt x="226" y="1007"/>
                </a:cubicBezTo>
                <a:cubicBezTo>
                  <a:pt x="1071" y="1922"/>
                  <a:pt x="2018" y="2766"/>
                  <a:pt x="3037" y="3511"/>
                </a:cubicBezTo>
                <a:cubicBezTo>
                  <a:pt x="3145" y="3589"/>
                  <a:pt x="3268" y="3627"/>
                  <a:pt x="3392" y="3627"/>
                </a:cubicBezTo>
                <a:cubicBezTo>
                  <a:pt x="3575" y="3627"/>
                  <a:pt x="3757" y="3541"/>
                  <a:pt x="3874" y="3379"/>
                </a:cubicBezTo>
                <a:cubicBezTo>
                  <a:pt x="4070" y="3113"/>
                  <a:pt x="4013" y="2738"/>
                  <a:pt x="3746" y="2542"/>
                </a:cubicBezTo>
                <a:cubicBezTo>
                  <a:pt x="2790" y="1843"/>
                  <a:pt x="1901" y="1052"/>
                  <a:pt x="1107" y="193"/>
                </a:cubicBezTo>
                <a:cubicBezTo>
                  <a:pt x="989" y="66"/>
                  <a:pt x="827" y="1"/>
                  <a:pt x="666" y="1"/>
                </a:cubicBezTo>
                <a:close/>
              </a:path>
            </a:pathLst>
          </a:custGeom>
          <a:solidFill>
            <a:srgbClr val="828979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60" name="Google Shape;938;p31"/>
          <p:cNvSpPr/>
          <p:nvPr/>
        </p:nvSpPr>
        <p:spPr>
          <a:xfrm>
            <a:off x="5181742" y="5586727"/>
            <a:ext cx="212665" cy="194133"/>
          </a:xfrm>
          <a:custGeom>
            <a:avLst/>
            <a:gdLst/>
            <a:ahLst/>
            <a:cxnLst/>
            <a:rect l="l" t="t" r="r" b="b"/>
            <a:pathLst>
              <a:path w="4028" h="3677" extrusionOk="0">
                <a:moveTo>
                  <a:pt x="3358" y="0"/>
                </a:moveTo>
                <a:cubicBezTo>
                  <a:pt x="3193" y="0"/>
                  <a:pt x="3028" y="68"/>
                  <a:pt x="2910" y="202"/>
                </a:cubicBezTo>
                <a:cubicBezTo>
                  <a:pt x="2134" y="1074"/>
                  <a:pt x="1261" y="1880"/>
                  <a:pt x="317" y="2598"/>
                </a:cubicBezTo>
                <a:cubicBezTo>
                  <a:pt x="52" y="2800"/>
                  <a:pt x="1" y="3176"/>
                  <a:pt x="201" y="3438"/>
                </a:cubicBezTo>
                <a:cubicBezTo>
                  <a:pt x="319" y="3593"/>
                  <a:pt x="497" y="3676"/>
                  <a:pt x="678" y="3676"/>
                </a:cubicBezTo>
                <a:cubicBezTo>
                  <a:pt x="805" y="3676"/>
                  <a:pt x="932" y="3637"/>
                  <a:pt x="1041" y="3554"/>
                </a:cubicBezTo>
                <a:cubicBezTo>
                  <a:pt x="2048" y="2792"/>
                  <a:pt x="2979" y="1931"/>
                  <a:pt x="3807" y="1000"/>
                </a:cubicBezTo>
                <a:cubicBezTo>
                  <a:pt x="4027" y="752"/>
                  <a:pt x="4005" y="371"/>
                  <a:pt x="3757" y="152"/>
                </a:cubicBezTo>
                <a:cubicBezTo>
                  <a:pt x="3642" y="50"/>
                  <a:pt x="3500" y="0"/>
                  <a:pt x="335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61" name="Google Shape;939;p31"/>
          <p:cNvSpPr/>
          <p:nvPr/>
        </p:nvSpPr>
        <p:spPr>
          <a:xfrm>
            <a:off x="3579327" y="5272368"/>
            <a:ext cx="153216" cy="237637"/>
          </a:xfrm>
          <a:custGeom>
            <a:avLst/>
            <a:gdLst/>
            <a:ahLst/>
            <a:cxnLst/>
            <a:rect l="l" t="t" r="r" b="b"/>
            <a:pathLst>
              <a:path w="2902" h="4501" extrusionOk="0">
                <a:moveTo>
                  <a:pt x="676" y="0"/>
                </a:moveTo>
                <a:cubicBezTo>
                  <a:pt x="611" y="0"/>
                  <a:pt x="546" y="11"/>
                  <a:pt x="482" y="33"/>
                </a:cubicBezTo>
                <a:cubicBezTo>
                  <a:pt x="169" y="141"/>
                  <a:pt x="0" y="480"/>
                  <a:pt x="108" y="793"/>
                </a:cubicBezTo>
                <a:cubicBezTo>
                  <a:pt x="513" y="1975"/>
                  <a:pt x="1052" y="3125"/>
                  <a:pt x="1706" y="4211"/>
                </a:cubicBezTo>
                <a:cubicBezTo>
                  <a:pt x="1820" y="4397"/>
                  <a:pt x="2017" y="4501"/>
                  <a:pt x="2221" y="4501"/>
                </a:cubicBezTo>
                <a:cubicBezTo>
                  <a:pt x="2327" y="4501"/>
                  <a:pt x="2433" y="4471"/>
                  <a:pt x="2527" y="4416"/>
                </a:cubicBezTo>
                <a:cubicBezTo>
                  <a:pt x="2812" y="4244"/>
                  <a:pt x="2901" y="3876"/>
                  <a:pt x="2731" y="3593"/>
                </a:cubicBezTo>
                <a:cubicBezTo>
                  <a:pt x="2120" y="2581"/>
                  <a:pt x="1620" y="1509"/>
                  <a:pt x="1243" y="407"/>
                </a:cubicBezTo>
                <a:cubicBezTo>
                  <a:pt x="1157" y="158"/>
                  <a:pt x="924" y="0"/>
                  <a:pt x="676" y="0"/>
                </a:cubicBezTo>
                <a:close/>
              </a:path>
            </a:pathLst>
          </a:custGeom>
          <a:solidFill>
            <a:srgbClr val="828979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62" name="Google Shape;940;p31"/>
          <p:cNvSpPr/>
          <p:nvPr/>
        </p:nvSpPr>
        <p:spPr>
          <a:xfrm>
            <a:off x="5435595" y="5254681"/>
            <a:ext cx="149415" cy="239327"/>
          </a:xfrm>
          <a:custGeom>
            <a:avLst/>
            <a:gdLst/>
            <a:ahLst/>
            <a:cxnLst/>
            <a:rect l="l" t="t" r="r" b="b"/>
            <a:pathLst>
              <a:path w="2830" h="4533" extrusionOk="0">
                <a:moveTo>
                  <a:pt x="2159" y="0"/>
                </a:moveTo>
                <a:cubicBezTo>
                  <a:pt x="1905" y="0"/>
                  <a:pt x="1668" y="162"/>
                  <a:pt x="1589" y="416"/>
                </a:cubicBezTo>
                <a:cubicBezTo>
                  <a:pt x="1233" y="1526"/>
                  <a:pt x="754" y="2607"/>
                  <a:pt x="164" y="3632"/>
                </a:cubicBezTo>
                <a:cubicBezTo>
                  <a:pt x="0" y="3920"/>
                  <a:pt x="97" y="4286"/>
                  <a:pt x="385" y="4452"/>
                </a:cubicBezTo>
                <a:cubicBezTo>
                  <a:pt x="479" y="4507"/>
                  <a:pt x="582" y="4532"/>
                  <a:pt x="684" y="4532"/>
                </a:cubicBezTo>
                <a:cubicBezTo>
                  <a:pt x="892" y="4532"/>
                  <a:pt x="1092" y="4426"/>
                  <a:pt x="1202" y="4232"/>
                </a:cubicBezTo>
                <a:cubicBezTo>
                  <a:pt x="1836" y="3132"/>
                  <a:pt x="2351" y="1972"/>
                  <a:pt x="2731" y="781"/>
                </a:cubicBezTo>
                <a:cubicBezTo>
                  <a:pt x="2829" y="467"/>
                  <a:pt x="2656" y="127"/>
                  <a:pt x="2341" y="28"/>
                </a:cubicBezTo>
                <a:cubicBezTo>
                  <a:pt x="2281" y="9"/>
                  <a:pt x="2220" y="0"/>
                  <a:pt x="215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63" name="Google Shape;941;p31"/>
          <p:cNvSpPr/>
          <p:nvPr/>
        </p:nvSpPr>
        <p:spPr>
          <a:xfrm>
            <a:off x="5554548" y="4873270"/>
            <a:ext cx="68213" cy="256116"/>
          </a:xfrm>
          <a:custGeom>
            <a:avLst/>
            <a:gdLst/>
            <a:ahLst/>
            <a:cxnLst/>
            <a:rect l="l" t="t" r="r" b="b"/>
            <a:pathLst>
              <a:path w="1292" h="4851" extrusionOk="0">
                <a:moveTo>
                  <a:pt x="691" y="1"/>
                </a:moveTo>
                <a:cubicBezTo>
                  <a:pt x="357" y="1"/>
                  <a:pt x="90" y="270"/>
                  <a:pt x="90" y="602"/>
                </a:cubicBezTo>
                <a:lnTo>
                  <a:pt x="90" y="2789"/>
                </a:lnTo>
                <a:cubicBezTo>
                  <a:pt x="90" y="3257"/>
                  <a:pt x="68" y="3731"/>
                  <a:pt x="27" y="4198"/>
                </a:cubicBezTo>
                <a:cubicBezTo>
                  <a:pt x="1" y="4526"/>
                  <a:pt x="243" y="4819"/>
                  <a:pt x="573" y="4847"/>
                </a:cubicBezTo>
                <a:cubicBezTo>
                  <a:pt x="591" y="4850"/>
                  <a:pt x="608" y="4850"/>
                  <a:pt x="627" y="4850"/>
                </a:cubicBezTo>
                <a:cubicBezTo>
                  <a:pt x="933" y="4850"/>
                  <a:pt x="1195" y="4616"/>
                  <a:pt x="1224" y="4304"/>
                </a:cubicBezTo>
                <a:cubicBezTo>
                  <a:pt x="1270" y="3803"/>
                  <a:pt x="1292" y="3293"/>
                  <a:pt x="1292" y="2789"/>
                </a:cubicBezTo>
                <a:lnTo>
                  <a:pt x="1292" y="602"/>
                </a:lnTo>
                <a:cubicBezTo>
                  <a:pt x="1292" y="268"/>
                  <a:pt x="1021" y="1"/>
                  <a:pt x="691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64" name="Google Shape;942;p31"/>
          <p:cNvSpPr/>
          <p:nvPr/>
        </p:nvSpPr>
        <p:spPr>
          <a:xfrm>
            <a:off x="5559247" y="4487369"/>
            <a:ext cx="63515" cy="256328"/>
          </a:xfrm>
          <a:custGeom>
            <a:avLst/>
            <a:gdLst/>
            <a:ahLst/>
            <a:cxnLst/>
            <a:rect l="l" t="t" r="r" b="b"/>
            <a:pathLst>
              <a:path w="1203" h="4855" extrusionOk="0">
                <a:moveTo>
                  <a:pt x="602" y="0"/>
                </a:moveTo>
                <a:cubicBezTo>
                  <a:pt x="268" y="0"/>
                  <a:pt x="1" y="269"/>
                  <a:pt x="1" y="600"/>
                </a:cubicBezTo>
                <a:lnTo>
                  <a:pt x="1" y="4254"/>
                </a:lnTo>
                <a:cubicBezTo>
                  <a:pt x="1" y="4587"/>
                  <a:pt x="271" y="4854"/>
                  <a:pt x="602" y="4854"/>
                </a:cubicBezTo>
                <a:cubicBezTo>
                  <a:pt x="932" y="4854"/>
                  <a:pt x="1199" y="4587"/>
                  <a:pt x="1203" y="4254"/>
                </a:cubicBezTo>
                <a:lnTo>
                  <a:pt x="1203" y="600"/>
                </a:lnTo>
                <a:cubicBezTo>
                  <a:pt x="1203" y="268"/>
                  <a:pt x="932" y="0"/>
                  <a:pt x="60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65" name="Google Shape;943;p31"/>
          <p:cNvSpPr/>
          <p:nvPr/>
        </p:nvSpPr>
        <p:spPr>
          <a:xfrm>
            <a:off x="5559247" y="4101523"/>
            <a:ext cx="63515" cy="256328"/>
          </a:xfrm>
          <a:custGeom>
            <a:avLst/>
            <a:gdLst/>
            <a:ahLst/>
            <a:cxnLst/>
            <a:rect l="l" t="t" r="r" b="b"/>
            <a:pathLst>
              <a:path w="1203" h="4855" extrusionOk="0">
                <a:moveTo>
                  <a:pt x="602" y="0"/>
                </a:moveTo>
                <a:cubicBezTo>
                  <a:pt x="268" y="0"/>
                  <a:pt x="1" y="269"/>
                  <a:pt x="1" y="600"/>
                </a:cubicBezTo>
                <a:lnTo>
                  <a:pt x="1" y="4254"/>
                </a:lnTo>
                <a:cubicBezTo>
                  <a:pt x="1" y="4587"/>
                  <a:pt x="271" y="4854"/>
                  <a:pt x="602" y="4854"/>
                </a:cubicBezTo>
                <a:cubicBezTo>
                  <a:pt x="932" y="4854"/>
                  <a:pt x="1199" y="4587"/>
                  <a:pt x="1203" y="4254"/>
                </a:cubicBezTo>
                <a:lnTo>
                  <a:pt x="1203" y="600"/>
                </a:lnTo>
                <a:cubicBezTo>
                  <a:pt x="1203" y="268"/>
                  <a:pt x="932" y="0"/>
                  <a:pt x="60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66" name="Google Shape;944;p31"/>
          <p:cNvSpPr/>
          <p:nvPr/>
        </p:nvSpPr>
        <p:spPr>
          <a:xfrm>
            <a:off x="5559247" y="3715729"/>
            <a:ext cx="63515" cy="256275"/>
          </a:xfrm>
          <a:custGeom>
            <a:avLst/>
            <a:gdLst/>
            <a:ahLst/>
            <a:cxnLst/>
            <a:rect l="l" t="t" r="r" b="b"/>
            <a:pathLst>
              <a:path w="1203" h="4854" extrusionOk="0">
                <a:moveTo>
                  <a:pt x="602" y="1"/>
                </a:moveTo>
                <a:cubicBezTo>
                  <a:pt x="268" y="1"/>
                  <a:pt x="1" y="270"/>
                  <a:pt x="1" y="602"/>
                </a:cubicBezTo>
                <a:lnTo>
                  <a:pt x="1" y="4253"/>
                </a:lnTo>
                <a:cubicBezTo>
                  <a:pt x="1" y="4586"/>
                  <a:pt x="271" y="4854"/>
                  <a:pt x="602" y="4854"/>
                </a:cubicBezTo>
                <a:cubicBezTo>
                  <a:pt x="932" y="4854"/>
                  <a:pt x="1199" y="4586"/>
                  <a:pt x="1203" y="4256"/>
                </a:cubicBezTo>
                <a:lnTo>
                  <a:pt x="1203" y="602"/>
                </a:lnTo>
                <a:cubicBezTo>
                  <a:pt x="1203" y="268"/>
                  <a:pt x="932" y="1"/>
                  <a:pt x="602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67" name="Google Shape;945;p31"/>
          <p:cNvSpPr/>
          <p:nvPr/>
        </p:nvSpPr>
        <p:spPr>
          <a:xfrm>
            <a:off x="5559247" y="3329883"/>
            <a:ext cx="63515" cy="256380"/>
          </a:xfrm>
          <a:custGeom>
            <a:avLst/>
            <a:gdLst/>
            <a:ahLst/>
            <a:cxnLst/>
            <a:rect l="l" t="t" r="r" b="b"/>
            <a:pathLst>
              <a:path w="1203" h="4856" extrusionOk="0">
                <a:moveTo>
                  <a:pt x="602" y="1"/>
                </a:moveTo>
                <a:cubicBezTo>
                  <a:pt x="268" y="1"/>
                  <a:pt x="1" y="270"/>
                  <a:pt x="1" y="600"/>
                </a:cubicBezTo>
                <a:lnTo>
                  <a:pt x="1" y="4256"/>
                </a:lnTo>
                <a:cubicBezTo>
                  <a:pt x="1" y="4588"/>
                  <a:pt x="271" y="4855"/>
                  <a:pt x="602" y="4855"/>
                </a:cubicBezTo>
                <a:cubicBezTo>
                  <a:pt x="932" y="4855"/>
                  <a:pt x="1199" y="4588"/>
                  <a:pt x="1203" y="4256"/>
                </a:cubicBezTo>
                <a:lnTo>
                  <a:pt x="1203" y="600"/>
                </a:lnTo>
                <a:cubicBezTo>
                  <a:pt x="1203" y="268"/>
                  <a:pt x="932" y="1"/>
                  <a:pt x="602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68" name="Google Shape;946;p31"/>
          <p:cNvSpPr/>
          <p:nvPr/>
        </p:nvSpPr>
        <p:spPr>
          <a:xfrm>
            <a:off x="5559247" y="2944037"/>
            <a:ext cx="63515" cy="256380"/>
          </a:xfrm>
          <a:custGeom>
            <a:avLst/>
            <a:gdLst/>
            <a:ahLst/>
            <a:cxnLst/>
            <a:rect l="l" t="t" r="r" b="b"/>
            <a:pathLst>
              <a:path w="1203" h="4856" extrusionOk="0">
                <a:moveTo>
                  <a:pt x="602" y="1"/>
                </a:moveTo>
                <a:cubicBezTo>
                  <a:pt x="268" y="1"/>
                  <a:pt x="1" y="270"/>
                  <a:pt x="1" y="602"/>
                </a:cubicBezTo>
                <a:lnTo>
                  <a:pt x="1" y="4256"/>
                </a:lnTo>
                <a:cubicBezTo>
                  <a:pt x="1" y="4588"/>
                  <a:pt x="271" y="4855"/>
                  <a:pt x="602" y="4855"/>
                </a:cubicBezTo>
                <a:cubicBezTo>
                  <a:pt x="932" y="4855"/>
                  <a:pt x="1199" y="4588"/>
                  <a:pt x="1203" y="4256"/>
                </a:cubicBezTo>
                <a:lnTo>
                  <a:pt x="1203" y="602"/>
                </a:lnTo>
                <a:cubicBezTo>
                  <a:pt x="1203" y="268"/>
                  <a:pt x="932" y="1"/>
                  <a:pt x="602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69" name="Google Shape;947;p31"/>
          <p:cNvSpPr/>
          <p:nvPr/>
        </p:nvSpPr>
        <p:spPr>
          <a:xfrm>
            <a:off x="5561409" y="2561405"/>
            <a:ext cx="70211" cy="239300"/>
          </a:xfrm>
          <a:custGeom>
            <a:avLst/>
            <a:gdLst/>
            <a:ahLst/>
            <a:cxnLst/>
            <a:rect l="l" t="t" r="r" b="b"/>
            <a:pathLst>
              <a:path w="1330" h="2998" extrusionOk="0">
                <a:moveTo>
                  <a:pt x="699" y="1"/>
                </a:moveTo>
                <a:cubicBezTo>
                  <a:pt x="392" y="1"/>
                  <a:pt x="134" y="229"/>
                  <a:pt x="101" y="536"/>
                </a:cubicBezTo>
                <a:cubicBezTo>
                  <a:pt x="35" y="1151"/>
                  <a:pt x="0" y="1777"/>
                  <a:pt x="0" y="2397"/>
                </a:cubicBezTo>
                <a:cubicBezTo>
                  <a:pt x="0" y="2729"/>
                  <a:pt x="271" y="2998"/>
                  <a:pt x="601" y="2998"/>
                </a:cubicBezTo>
                <a:cubicBezTo>
                  <a:pt x="935" y="2998"/>
                  <a:pt x="1202" y="2727"/>
                  <a:pt x="1201" y="2397"/>
                </a:cubicBezTo>
                <a:cubicBezTo>
                  <a:pt x="1201" y="1819"/>
                  <a:pt x="1232" y="1239"/>
                  <a:pt x="1295" y="666"/>
                </a:cubicBezTo>
                <a:cubicBezTo>
                  <a:pt x="1329" y="337"/>
                  <a:pt x="1091" y="40"/>
                  <a:pt x="763" y="4"/>
                </a:cubicBezTo>
                <a:cubicBezTo>
                  <a:pt x="741" y="2"/>
                  <a:pt x="720" y="1"/>
                  <a:pt x="699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70" name="Google Shape;948;p31"/>
          <p:cNvSpPr/>
          <p:nvPr/>
        </p:nvSpPr>
        <p:spPr>
          <a:xfrm>
            <a:off x="5604126" y="2201223"/>
            <a:ext cx="152265" cy="236845"/>
          </a:xfrm>
          <a:custGeom>
            <a:avLst/>
            <a:gdLst/>
            <a:ahLst/>
            <a:cxnLst/>
            <a:rect l="l" t="t" r="r" b="b"/>
            <a:pathLst>
              <a:path w="2884" h="4486" extrusionOk="0">
                <a:moveTo>
                  <a:pt x="2198" y="1"/>
                </a:moveTo>
                <a:cubicBezTo>
                  <a:pt x="1995" y="1"/>
                  <a:pt x="1797" y="104"/>
                  <a:pt x="1684" y="291"/>
                </a:cubicBezTo>
                <a:cubicBezTo>
                  <a:pt x="1036" y="1372"/>
                  <a:pt x="504" y="2516"/>
                  <a:pt x="105" y="3693"/>
                </a:cubicBezTo>
                <a:cubicBezTo>
                  <a:pt x="1" y="4006"/>
                  <a:pt x="168" y="4347"/>
                  <a:pt x="481" y="4454"/>
                </a:cubicBezTo>
                <a:cubicBezTo>
                  <a:pt x="545" y="4476"/>
                  <a:pt x="611" y="4485"/>
                  <a:pt x="675" y="4485"/>
                </a:cubicBezTo>
                <a:cubicBezTo>
                  <a:pt x="925" y="4485"/>
                  <a:pt x="1159" y="4327"/>
                  <a:pt x="1240" y="4080"/>
                </a:cubicBezTo>
                <a:cubicBezTo>
                  <a:pt x="1612" y="2984"/>
                  <a:pt x="2107" y="1917"/>
                  <a:pt x="2711" y="908"/>
                </a:cubicBezTo>
                <a:cubicBezTo>
                  <a:pt x="2883" y="623"/>
                  <a:pt x="2789" y="255"/>
                  <a:pt x="2506" y="86"/>
                </a:cubicBezTo>
                <a:cubicBezTo>
                  <a:pt x="2410" y="28"/>
                  <a:pt x="2303" y="1"/>
                  <a:pt x="2198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71" name="Google Shape;949;p31"/>
          <p:cNvSpPr/>
          <p:nvPr/>
        </p:nvSpPr>
        <p:spPr>
          <a:xfrm>
            <a:off x="7452788" y="2200483"/>
            <a:ext cx="152477" cy="236899"/>
          </a:xfrm>
          <a:custGeom>
            <a:avLst/>
            <a:gdLst/>
            <a:ahLst/>
            <a:cxnLst/>
            <a:rect l="l" t="t" r="r" b="b"/>
            <a:pathLst>
              <a:path w="2888" h="4487" extrusionOk="0">
                <a:moveTo>
                  <a:pt x="684" y="0"/>
                </a:moveTo>
                <a:cubicBezTo>
                  <a:pt x="579" y="0"/>
                  <a:pt x="473" y="28"/>
                  <a:pt x="376" y="86"/>
                </a:cubicBezTo>
                <a:cubicBezTo>
                  <a:pt x="91" y="258"/>
                  <a:pt x="1" y="626"/>
                  <a:pt x="170" y="909"/>
                </a:cubicBezTo>
                <a:cubicBezTo>
                  <a:pt x="775" y="1919"/>
                  <a:pt x="1270" y="2984"/>
                  <a:pt x="1644" y="4080"/>
                </a:cubicBezTo>
                <a:cubicBezTo>
                  <a:pt x="1727" y="4330"/>
                  <a:pt x="1960" y="4487"/>
                  <a:pt x="2210" y="4487"/>
                </a:cubicBezTo>
                <a:cubicBezTo>
                  <a:pt x="2274" y="4487"/>
                  <a:pt x="2340" y="4476"/>
                  <a:pt x="2406" y="4452"/>
                </a:cubicBezTo>
                <a:cubicBezTo>
                  <a:pt x="2719" y="4344"/>
                  <a:pt x="2888" y="4005"/>
                  <a:pt x="2780" y="3692"/>
                </a:cubicBezTo>
                <a:cubicBezTo>
                  <a:pt x="2379" y="2518"/>
                  <a:pt x="1849" y="1372"/>
                  <a:pt x="1199" y="291"/>
                </a:cubicBezTo>
                <a:cubicBezTo>
                  <a:pt x="1086" y="104"/>
                  <a:pt x="887" y="0"/>
                  <a:pt x="684" y="0"/>
                </a:cubicBezTo>
                <a:close/>
              </a:path>
            </a:pathLst>
          </a:custGeom>
          <a:solidFill>
            <a:srgbClr val="E0CCB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72" name="Google Shape;950;p31"/>
          <p:cNvSpPr/>
          <p:nvPr/>
        </p:nvSpPr>
        <p:spPr>
          <a:xfrm>
            <a:off x="5799635" y="1919916"/>
            <a:ext cx="213245" cy="191283"/>
          </a:xfrm>
          <a:custGeom>
            <a:avLst/>
            <a:gdLst/>
            <a:ahLst/>
            <a:cxnLst/>
            <a:rect l="l" t="t" r="r" b="b"/>
            <a:pathLst>
              <a:path w="4039" h="3623" extrusionOk="0">
                <a:moveTo>
                  <a:pt x="3359" y="0"/>
                </a:moveTo>
                <a:cubicBezTo>
                  <a:pt x="3235" y="0"/>
                  <a:pt x="3110" y="39"/>
                  <a:pt x="3003" y="119"/>
                </a:cubicBezTo>
                <a:cubicBezTo>
                  <a:pt x="1995" y="864"/>
                  <a:pt x="1058" y="1705"/>
                  <a:pt x="222" y="2618"/>
                </a:cubicBezTo>
                <a:cubicBezTo>
                  <a:pt x="0" y="2863"/>
                  <a:pt x="16" y="3242"/>
                  <a:pt x="260" y="3466"/>
                </a:cubicBezTo>
                <a:cubicBezTo>
                  <a:pt x="376" y="3569"/>
                  <a:pt x="520" y="3622"/>
                  <a:pt x="665" y="3622"/>
                </a:cubicBezTo>
                <a:cubicBezTo>
                  <a:pt x="826" y="3622"/>
                  <a:pt x="989" y="3555"/>
                  <a:pt x="1106" y="3430"/>
                </a:cubicBezTo>
                <a:cubicBezTo>
                  <a:pt x="1892" y="2572"/>
                  <a:pt x="2770" y="1784"/>
                  <a:pt x="3717" y="1083"/>
                </a:cubicBezTo>
                <a:cubicBezTo>
                  <a:pt x="3983" y="885"/>
                  <a:pt x="4039" y="510"/>
                  <a:pt x="3842" y="244"/>
                </a:cubicBezTo>
                <a:cubicBezTo>
                  <a:pt x="3724" y="85"/>
                  <a:pt x="3542" y="0"/>
                  <a:pt x="335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73" name="Google Shape;951;p31"/>
          <p:cNvSpPr/>
          <p:nvPr/>
        </p:nvSpPr>
        <p:spPr>
          <a:xfrm>
            <a:off x="7196034" y="1919388"/>
            <a:ext cx="213509" cy="191229"/>
          </a:xfrm>
          <a:custGeom>
            <a:avLst/>
            <a:gdLst/>
            <a:ahLst/>
            <a:cxnLst/>
            <a:rect l="l" t="t" r="r" b="b"/>
            <a:pathLst>
              <a:path w="4044" h="3622" extrusionOk="0">
                <a:moveTo>
                  <a:pt x="680" y="0"/>
                </a:moveTo>
                <a:cubicBezTo>
                  <a:pt x="496" y="0"/>
                  <a:pt x="314" y="85"/>
                  <a:pt x="197" y="243"/>
                </a:cubicBezTo>
                <a:cubicBezTo>
                  <a:pt x="0" y="512"/>
                  <a:pt x="56" y="888"/>
                  <a:pt x="322" y="1083"/>
                </a:cubicBezTo>
                <a:cubicBezTo>
                  <a:pt x="1269" y="1781"/>
                  <a:pt x="2149" y="2571"/>
                  <a:pt x="2934" y="3429"/>
                </a:cubicBezTo>
                <a:cubicBezTo>
                  <a:pt x="3052" y="3557"/>
                  <a:pt x="3214" y="3621"/>
                  <a:pt x="3377" y="3621"/>
                </a:cubicBezTo>
                <a:cubicBezTo>
                  <a:pt x="3521" y="3621"/>
                  <a:pt x="3667" y="3570"/>
                  <a:pt x="3784" y="3465"/>
                </a:cubicBezTo>
                <a:cubicBezTo>
                  <a:pt x="4028" y="3243"/>
                  <a:pt x="4044" y="2862"/>
                  <a:pt x="3820" y="2618"/>
                </a:cubicBezTo>
                <a:cubicBezTo>
                  <a:pt x="2983" y="1704"/>
                  <a:pt x="2047" y="864"/>
                  <a:pt x="1038" y="118"/>
                </a:cubicBezTo>
                <a:cubicBezTo>
                  <a:pt x="929" y="38"/>
                  <a:pt x="804" y="0"/>
                  <a:pt x="680" y="0"/>
                </a:cubicBezTo>
                <a:close/>
              </a:path>
            </a:pathLst>
          </a:custGeom>
          <a:solidFill>
            <a:srgbClr val="E0CCB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74" name="Google Shape;952;p31"/>
          <p:cNvSpPr/>
          <p:nvPr/>
        </p:nvSpPr>
        <p:spPr>
          <a:xfrm>
            <a:off x="6104649" y="1753655"/>
            <a:ext cx="250625" cy="130567"/>
          </a:xfrm>
          <a:custGeom>
            <a:avLst/>
            <a:gdLst/>
            <a:ahLst/>
            <a:cxnLst/>
            <a:rect l="l" t="t" r="r" b="b"/>
            <a:pathLst>
              <a:path w="4747" h="2473" extrusionOk="0">
                <a:moveTo>
                  <a:pt x="4080" y="1"/>
                </a:moveTo>
                <a:cubicBezTo>
                  <a:pt x="4027" y="1"/>
                  <a:pt x="3974" y="8"/>
                  <a:pt x="3921" y="22"/>
                </a:cubicBezTo>
                <a:cubicBezTo>
                  <a:pt x="2719" y="352"/>
                  <a:pt x="1540" y="795"/>
                  <a:pt x="423" y="1335"/>
                </a:cubicBezTo>
                <a:cubicBezTo>
                  <a:pt x="126" y="1477"/>
                  <a:pt x="1" y="1837"/>
                  <a:pt x="146" y="2135"/>
                </a:cubicBezTo>
                <a:cubicBezTo>
                  <a:pt x="249" y="2347"/>
                  <a:pt x="462" y="2473"/>
                  <a:pt x="686" y="2473"/>
                </a:cubicBezTo>
                <a:cubicBezTo>
                  <a:pt x="774" y="2473"/>
                  <a:pt x="864" y="2454"/>
                  <a:pt x="947" y="2415"/>
                </a:cubicBezTo>
                <a:cubicBezTo>
                  <a:pt x="1999" y="1906"/>
                  <a:pt x="3107" y="1490"/>
                  <a:pt x="4240" y="1179"/>
                </a:cubicBezTo>
                <a:cubicBezTo>
                  <a:pt x="4559" y="1091"/>
                  <a:pt x="4747" y="759"/>
                  <a:pt x="4659" y="441"/>
                </a:cubicBezTo>
                <a:cubicBezTo>
                  <a:pt x="4585" y="175"/>
                  <a:pt x="4344" y="1"/>
                  <a:pt x="408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75" name="Google Shape;953;p31"/>
          <p:cNvSpPr/>
          <p:nvPr/>
        </p:nvSpPr>
        <p:spPr>
          <a:xfrm>
            <a:off x="6853375" y="1753180"/>
            <a:ext cx="250573" cy="130619"/>
          </a:xfrm>
          <a:custGeom>
            <a:avLst/>
            <a:gdLst/>
            <a:ahLst/>
            <a:cxnLst/>
            <a:rect l="l" t="t" r="r" b="b"/>
            <a:pathLst>
              <a:path w="4746" h="2474" extrusionOk="0">
                <a:moveTo>
                  <a:pt x="664" y="0"/>
                </a:moveTo>
                <a:cubicBezTo>
                  <a:pt x="400" y="0"/>
                  <a:pt x="160" y="176"/>
                  <a:pt x="87" y="443"/>
                </a:cubicBezTo>
                <a:cubicBezTo>
                  <a:pt x="0" y="763"/>
                  <a:pt x="188" y="1092"/>
                  <a:pt x="506" y="1180"/>
                </a:cubicBezTo>
                <a:cubicBezTo>
                  <a:pt x="1639" y="1491"/>
                  <a:pt x="2748" y="1906"/>
                  <a:pt x="3800" y="2414"/>
                </a:cubicBezTo>
                <a:cubicBezTo>
                  <a:pt x="3885" y="2455"/>
                  <a:pt x="3972" y="2474"/>
                  <a:pt x="4061" y="2474"/>
                </a:cubicBezTo>
                <a:cubicBezTo>
                  <a:pt x="4284" y="2474"/>
                  <a:pt x="4496" y="2349"/>
                  <a:pt x="4603" y="2133"/>
                </a:cubicBezTo>
                <a:cubicBezTo>
                  <a:pt x="4745" y="1835"/>
                  <a:pt x="4620" y="1477"/>
                  <a:pt x="4323" y="1331"/>
                </a:cubicBezTo>
                <a:cubicBezTo>
                  <a:pt x="3205" y="792"/>
                  <a:pt x="2029" y="350"/>
                  <a:pt x="824" y="22"/>
                </a:cubicBezTo>
                <a:cubicBezTo>
                  <a:pt x="770" y="7"/>
                  <a:pt x="717" y="0"/>
                  <a:pt x="66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76" name="Google Shape;954;p31"/>
          <p:cNvSpPr/>
          <p:nvPr/>
        </p:nvSpPr>
        <p:spPr>
          <a:xfrm>
            <a:off x="6475448" y="1715430"/>
            <a:ext cx="257595" cy="67580"/>
          </a:xfrm>
          <a:custGeom>
            <a:avLst/>
            <a:gdLst/>
            <a:ahLst/>
            <a:cxnLst/>
            <a:rect l="l" t="t" r="r" b="b"/>
            <a:pathLst>
              <a:path w="4879" h="1280" extrusionOk="0">
                <a:moveTo>
                  <a:pt x="2446" y="0"/>
                </a:moveTo>
                <a:cubicBezTo>
                  <a:pt x="1818" y="0"/>
                  <a:pt x="1191" y="28"/>
                  <a:pt x="573" y="83"/>
                </a:cubicBezTo>
                <a:cubicBezTo>
                  <a:pt x="245" y="112"/>
                  <a:pt x="1" y="403"/>
                  <a:pt x="30" y="735"/>
                </a:cubicBezTo>
                <a:cubicBezTo>
                  <a:pt x="57" y="1045"/>
                  <a:pt x="320" y="1280"/>
                  <a:pt x="627" y="1280"/>
                </a:cubicBezTo>
                <a:cubicBezTo>
                  <a:pt x="644" y="1280"/>
                  <a:pt x="661" y="1280"/>
                  <a:pt x="681" y="1278"/>
                </a:cubicBezTo>
                <a:cubicBezTo>
                  <a:pt x="1263" y="1226"/>
                  <a:pt x="1855" y="1200"/>
                  <a:pt x="2448" y="1200"/>
                </a:cubicBezTo>
                <a:cubicBezTo>
                  <a:pt x="3035" y="1200"/>
                  <a:pt x="3623" y="1226"/>
                  <a:pt x="4202" y="1277"/>
                </a:cubicBezTo>
                <a:cubicBezTo>
                  <a:pt x="4220" y="1278"/>
                  <a:pt x="4238" y="1279"/>
                  <a:pt x="4256" y="1279"/>
                </a:cubicBezTo>
                <a:cubicBezTo>
                  <a:pt x="4562" y="1279"/>
                  <a:pt x="4824" y="1042"/>
                  <a:pt x="4852" y="730"/>
                </a:cubicBezTo>
                <a:cubicBezTo>
                  <a:pt x="4878" y="402"/>
                  <a:pt x="4636" y="111"/>
                  <a:pt x="4306" y="81"/>
                </a:cubicBezTo>
                <a:cubicBezTo>
                  <a:pt x="3692" y="27"/>
                  <a:pt x="3069" y="0"/>
                  <a:pt x="244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77" name="Google Shape;955;p31"/>
          <p:cNvSpPr/>
          <p:nvPr/>
        </p:nvSpPr>
        <p:spPr>
          <a:xfrm>
            <a:off x="7577720" y="2561405"/>
            <a:ext cx="70245" cy="256868"/>
          </a:xfrm>
          <a:custGeom>
            <a:avLst/>
            <a:gdLst/>
            <a:ahLst/>
            <a:cxnLst/>
            <a:rect l="l" t="t" r="r" b="b"/>
            <a:pathLst>
              <a:path w="1331" h="2998" extrusionOk="0">
                <a:moveTo>
                  <a:pt x="632" y="1"/>
                </a:moveTo>
                <a:cubicBezTo>
                  <a:pt x="611" y="1"/>
                  <a:pt x="590" y="2"/>
                  <a:pt x="569" y="4"/>
                </a:cubicBezTo>
                <a:cubicBezTo>
                  <a:pt x="237" y="42"/>
                  <a:pt x="1" y="337"/>
                  <a:pt x="37" y="666"/>
                </a:cubicBezTo>
                <a:cubicBezTo>
                  <a:pt x="99" y="1239"/>
                  <a:pt x="131" y="1819"/>
                  <a:pt x="131" y="2397"/>
                </a:cubicBezTo>
                <a:cubicBezTo>
                  <a:pt x="131" y="2729"/>
                  <a:pt x="400" y="2998"/>
                  <a:pt x="730" y="2998"/>
                </a:cubicBezTo>
                <a:cubicBezTo>
                  <a:pt x="1062" y="2998"/>
                  <a:pt x="1331" y="2727"/>
                  <a:pt x="1329" y="2397"/>
                </a:cubicBezTo>
                <a:cubicBezTo>
                  <a:pt x="1329" y="1779"/>
                  <a:pt x="1296" y="1153"/>
                  <a:pt x="1229" y="536"/>
                </a:cubicBezTo>
                <a:cubicBezTo>
                  <a:pt x="1197" y="227"/>
                  <a:pt x="932" y="1"/>
                  <a:pt x="632" y="1"/>
                </a:cubicBezTo>
                <a:close/>
              </a:path>
            </a:pathLst>
          </a:custGeom>
          <a:solidFill>
            <a:srgbClr val="E0CCB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78" name="Google Shape;956;p31"/>
          <p:cNvSpPr/>
          <p:nvPr/>
        </p:nvSpPr>
        <p:spPr>
          <a:xfrm>
            <a:off x="8497396" y="5925214"/>
            <a:ext cx="259073" cy="67791"/>
          </a:xfrm>
          <a:custGeom>
            <a:avLst/>
            <a:gdLst/>
            <a:ahLst/>
            <a:cxnLst/>
            <a:rect l="l" t="t" r="r" b="b"/>
            <a:pathLst>
              <a:path w="4907" h="1284" extrusionOk="0">
                <a:moveTo>
                  <a:pt x="620" y="0"/>
                </a:moveTo>
                <a:cubicBezTo>
                  <a:pt x="314" y="0"/>
                  <a:pt x="60" y="237"/>
                  <a:pt x="32" y="545"/>
                </a:cubicBezTo>
                <a:cubicBezTo>
                  <a:pt x="0" y="874"/>
                  <a:pt x="243" y="1167"/>
                  <a:pt x="575" y="1196"/>
                </a:cubicBezTo>
                <a:cubicBezTo>
                  <a:pt x="1213" y="1256"/>
                  <a:pt x="1866" y="1284"/>
                  <a:pt x="2512" y="1284"/>
                </a:cubicBezTo>
                <a:cubicBezTo>
                  <a:pt x="3119" y="1284"/>
                  <a:pt x="3731" y="1257"/>
                  <a:pt x="4334" y="1209"/>
                </a:cubicBezTo>
                <a:cubicBezTo>
                  <a:pt x="4662" y="1179"/>
                  <a:pt x="4906" y="890"/>
                  <a:pt x="4880" y="559"/>
                </a:cubicBezTo>
                <a:cubicBezTo>
                  <a:pt x="4852" y="248"/>
                  <a:pt x="4589" y="11"/>
                  <a:pt x="4282" y="11"/>
                </a:cubicBezTo>
                <a:cubicBezTo>
                  <a:pt x="4265" y="11"/>
                  <a:pt x="4248" y="12"/>
                  <a:pt x="4230" y="13"/>
                </a:cubicBezTo>
                <a:cubicBezTo>
                  <a:pt x="3663" y="62"/>
                  <a:pt x="3089" y="87"/>
                  <a:pt x="2515" y="87"/>
                </a:cubicBezTo>
                <a:cubicBezTo>
                  <a:pt x="1901" y="87"/>
                  <a:pt x="1288" y="59"/>
                  <a:pt x="684" y="4"/>
                </a:cubicBezTo>
                <a:cubicBezTo>
                  <a:pt x="663" y="2"/>
                  <a:pt x="641" y="0"/>
                  <a:pt x="620" y="0"/>
                </a:cubicBezTo>
                <a:close/>
              </a:path>
            </a:pathLst>
          </a:custGeom>
          <a:solidFill>
            <a:srgbClr val="828979"/>
          </a:solidFill>
          <a:ln>
            <a:solidFill>
              <a:srgbClr val="BDC2BC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79" name="Google Shape;957;p31"/>
          <p:cNvSpPr/>
          <p:nvPr/>
        </p:nvSpPr>
        <p:spPr>
          <a:xfrm>
            <a:off x="8878120" y="5824265"/>
            <a:ext cx="251893" cy="130988"/>
          </a:xfrm>
          <a:custGeom>
            <a:avLst/>
            <a:gdLst/>
            <a:ahLst/>
            <a:cxnLst/>
            <a:rect l="l" t="t" r="r" b="b"/>
            <a:pathLst>
              <a:path w="4771" h="2481" extrusionOk="0">
                <a:moveTo>
                  <a:pt x="4086" y="0"/>
                </a:moveTo>
                <a:cubicBezTo>
                  <a:pt x="3999" y="0"/>
                  <a:pt x="3910" y="19"/>
                  <a:pt x="3827" y="60"/>
                </a:cubicBezTo>
                <a:cubicBezTo>
                  <a:pt x="2766" y="573"/>
                  <a:pt x="1651" y="993"/>
                  <a:pt x="509" y="1302"/>
                </a:cubicBezTo>
                <a:cubicBezTo>
                  <a:pt x="190" y="1388"/>
                  <a:pt x="0" y="1719"/>
                  <a:pt x="88" y="2038"/>
                </a:cubicBezTo>
                <a:cubicBezTo>
                  <a:pt x="163" y="2304"/>
                  <a:pt x="403" y="2481"/>
                  <a:pt x="667" y="2481"/>
                </a:cubicBezTo>
                <a:cubicBezTo>
                  <a:pt x="720" y="2481"/>
                  <a:pt x="773" y="2473"/>
                  <a:pt x="825" y="2459"/>
                </a:cubicBezTo>
                <a:cubicBezTo>
                  <a:pt x="2036" y="2129"/>
                  <a:pt x="3222" y="1684"/>
                  <a:pt x="4349" y="1138"/>
                </a:cubicBezTo>
                <a:cubicBezTo>
                  <a:pt x="4647" y="996"/>
                  <a:pt x="4770" y="636"/>
                  <a:pt x="4626" y="338"/>
                </a:cubicBezTo>
                <a:cubicBezTo>
                  <a:pt x="4524" y="125"/>
                  <a:pt x="4309" y="0"/>
                  <a:pt x="4086" y="0"/>
                </a:cubicBezTo>
                <a:close/>
              </a:path>
            </a:pathLst>
          </a:custGeom>
          <a:solidFill>
            <a:srgbClr val="828979"/>
          </a:solidFill>
          <a:ln>
            <a:solidFill>
              <a:srgbClr val="BDC2BC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80" name="Google Shape;958;p31"/>
          <p:cNvSpPr/>
          <p:nvPr/>
        </p:nvSpPr>
        <p:spPr>
          <a:xfrm>
            <a:off x="9223154" y="5595121"/>
            <a:ext cx="214037" cy="192603"/>
          </a:xfrm>
          <a:custGeom>
            <a:avLst/>
            <a:gdLst/>
            <a:ahLst/>
            <a:cxnLst/>
            <a:rect l="l" t="t" r="r" b="b"/>
            <a:pathLst>
              <a:path w="4054" h="3648" extrusionOk="0">
                <a:moveTo>
                  <a:pt x="3387" y="0"/>
                </a:moveTo>
                <a:cubicBezTo>
                  <a:pt x="3225" y="0"/>
                  <a:pt x="3063" y="66"/>
                  <a:pt x="2944" y="195"/>
                </a:cubicBezTo>
                <a:cubicBezTo>
                  <a:pt x="2158" y="1062"/>
                  <a:pt x="1274" y="1859"/>
                  <a:pt x="321" y="2566"/>
                </a:cubicBezTo>
                <a:cubicBezTo>
                  <a:pt x="57" y="2763"/>
                  <a:pt x="0" y="3139"/>
                  <a:pt x="198" y="3405"/>
                </a:cubicBezTo>
                <a:cubicBezTo>
                  <a:pt x="315" y="3564"/>
                  <a:pt x="495" y="3647"/>
                  <a:pt x="679" y="3647"/>
                </a:cubicBezTo>
                <a:cubicBezTo>
                  <a:pt x="805" y="3647"/>
                  <a:pt x="930" y="3608"/>
                  <a:pt x="1035" y="3530"/>
                </a:cubicBezTo>
                <a:cubicBezTo>
                  <a:pt x="2050" y="2776"/>
                  <a:pt x="2991" y="1926"/>
                  <a:pt x="3830" y="1003"/>
                </a:cubicBezTo>
                <a:cubicBezTo>
                  <a:pt x="4053" y="758"/>
                  <a:pt x="4036" y="380"/>
                  <a:pt x="3790" y="156"/>
                </a:cubicBezTo>
                <a:cubicBezTo>
                  <a:pt x="3676" y="52"/>
                  <a:pt x="3531" y="0"/>
                  <a:pt x="3387" y="0"/>
                </a:cubicBezTo>
                <a:close/>
              </a:path>
            </a:pathLst>
          </a:custGeom>
          <a:solidFill>
            <a:srgbClr val="828979"/>
          </a:solidFill>
          <a:ln>
            <a:solidFill>
              <a:srgbClr val="BDC2BC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81" name="Google Shape;959;p31"/>
          <p:cNvSpPr/>
          <p:nvPr/>
        </p:nvSpPr>
        <p:spPr>
          <a:xfrm>
            <a:off x="7818626" y="5590475"/>
            <a:ext cx="213509" cy="193659"/>
          </a:xfrm>
          <a:custGeom>
            <a:avLst/>
            <a:gdLst/>
            <a:ahLst/>
            <a:cxnLst/>
            <a:rect l="l" t="t" r="r" b="b"/>
            <a:pathLst>
              <a:path w="4044" h="3668" extrusionOk="0">
                <a:moveTo>
                  <a:pt x="669" y="0"/>
                </a:moveTo>
                <a:cubicBezTo>
                  <a:pt x="526" y="0"/>
                  <a:pt x="382" y="51"/>
                  <a:pt x="267" y="155"/>
                </a:cubicBezTo>
                <a:cubicBezTo>
                  <a:pt x="21" y="375"/>
                  <a:pt x="1" y="754"/>
                  <a:pt x="223" y="1001"/>
                </a:cubicBezTo>
                <a:cubicBezTo>
                  <a:pt x="1057" y="1931"/>
                  <a:pt x="1993" y="2787"/>
                  <a:pt x="3004" y="3546"/>
                </a:cubicBezTo>
                <a:cubicBezTo>
                  <a:pt x="3112" y="3629"/>
                  <a:pt x="3239" y="3668"/>
                  <a:pt x="3364" y="3668"/>
                </a:cubicBezTo>
                <a:cubicBezTo>
                  <a:pt x="3545" y="3668"/>
                  <a:pt x="3725" y="3583"/>
                  <a:pt x="3843" y="3425"/>
                </a:cubicBezTo>
                <a:cubicBezTo>
                  <a:pt x="4043" y="3161"/>
                  <a:pt x="3988" y="2785"/>
                  <a:pt x="3724" y="2585"/>
                </a:cubicBezTo>
                <a:cubicBezTo>
                  <a:pt x="2775" y="1873"/>
                  <a:pt x="1898" y="1070"/>
                  <a:pt x="1115" y="199"/>
                </a:cubicBezTo>
                <a:cubicBezTo>
                  <a:pt x="996" y="67"/>
                  <a:pt x="833" y="0"/>
                  <a:pt x="669" y="0"/>
                </a:cubicBezTo>
                <a:close/>
              </a:path>
            </a:pathLst>
          </a:custGeom>
          <a:solidFill>
            <a:srgbClr val="E0CCB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82" name="Google Shape;960;p31"/>
          <p:cNvSpPr/>
          <p:nvPr/>
        </p:nvSpPr>
        <p:spPr>
          <a:xfrm>
            <a:off x="9480596" y="5264818"/>
            <a:ext cx="151896" cy="238693"/>
          </a:xfrm>
          <a:custGeom>
            <a:avLst/>
            <a:gdLst/>
            <a:ahLst/>
            <a:cxnLst/>
            <a:rect l="l" t="t" r="r" b="b"/>
            <a:pathLst>
              <a:path w="2877" h="4521" extrusionOk="0">
                <a:moveTo>
                  <a:pt x="2200" y="0"/>
                </a:moveTo>
                <a:cubicBezTo>
                  <a:pt x="1950" y="0"/>
                  <a:pt x="1717" y="160"/>
                  <a:pt x="1634" y="411"/>
                </a:cubicBezTo>
                <a:cubicBezTo>
                  <a:pt x="1266" y="1519"/>
                  <a:pt x="774" y="2595"/>
                  <a:pt x="169" y="3616"/>
                </a:cubicBezTo>
                <a:cubicBezTo>
                  <a:pt x="0" y="3900"/>
                  <a:pt x="94" y="4268"/>
                  <a:pt x="381" y="4437"/>
                </a:cubicBezTo>
                <a:cubicBezTo>
                  <a:pt x="476" y="4493"/>
                  <a:pt x="583" y="4520"/>
                  <a:pt x="686" y="4520"/>
                </a:cubicBezTo>
                <a:cubicBezTo>
                  <a:pt x="889" y="4520"/>
                  <a:pt x="1088" y="4415"/>
                  <a:pt x="1201" y="4226"/>
                </a:cubicBezTo>
                <a:cubicBezTo>
                  <a:pt x="1847" y="3132"/>
                  <a:pt x="2376" y="1976"/>
                  <a:pt x="2770" y="788"/>
                </a:cubicBezTo>
                <a:cubicBezTo>
                  <a:pt x="2877" y="475"/>
                  <a:pt x="2706" y="135"/>
                  <a:pt x="2392" y="32"/>
                </a:cubicBezTo>
                <a:cubicBezTo>
                  <a:pt x="2328" y="10"/>
                  <a:pt x="2264" y="0"/>
                  <a:pt x="2200" y="0"/>
                </a:cubicBezTo>
                <a:close/>
              </a:path>
            </a:pathLst>
          </a:custGeom>
          <a:solidFill>
            <a:srgbClr val="828979"/>
          </a:solidFill>
          <a:ln>
            <a:solidFill>
              <a:srgbClr val="BDC2BC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83" name="Google Shape;961;p31"/>
          <p:cNvSpPr/>
          <p:nvPr/>
        </p:nvSpPr>
        <p:spPr>
          <a:xfrm>
            <a:off x="7625702" y="5259169"/>
            <a:ext cx="150629" cy="239116"/>
          </a:xfrm>
          <a:custGeom>
            <a:avLst/>
            <a:gdLst/>
            <a:ahLst/>
            <a:cxnLst/>
            <a:rect l="l" t="t" r="r" b="b"/>
            <a:pathLst>
              <a:path w="2853" h="4529" extrusionOk="0">
                <a:moveTo>
                  <a:pt x="673" y="0"/>
                </a:moveTo>
                <a:cubicBezTo>
                  <a:pt x="612" y="0"/>
                  <a:pt x="550" y="10"/>
                  <a:pt x="489" y="29"/>
                </a:cubicBezTo>
                <a:cubicBezTo>
                  <a:pt x="173" y="131"/>
                  <a:pt x="1" y="469"/>
                  <a:pt x="103" y="784"/>
                </a:cubicBezTo>
                <a:cubicBezTo>
                  <a:pt x="491" y="1975"/>
                  <a:pt x="1010" y="3136"/>
                  <a:pt x="1650" y="4231"/>
                </a:cubicBezTo>
                <a:cubicBezTo>
                  <a:pt x="1761" y="4422"/>
                  <a:pt x="1963" y="4528"/>
                  <a:pt x="2168" y="4528"/>
                </a:cubicBezTo>
                <a:cubicBezTo>
                  <a:pt x="2273" y="4528"/>
                  <a:pt x="2376" y="4500"/>
                  <a:pt x="2470" y="4447"/>
                </a:cubicBezTo>
                <a:cubicBezTo>
                  <a:pt x="2755" y="4281"/>
                  <a:pt x="2852" y="3913"/>
                  <a:pt x="2685" y="3629"/>
                </a:cubicBezTo>
                <a:cubicBezTo>
                  <a:pt x="2089" y="2605"/>
                  <a:pt x="1603" y="1524"/>
                  <a:pt x="1243" y="414"/>
                </a:cubicBezTo>
                <a:cubicBezTo>
                  <a:pt x="1162" y="161"/>
                  <a:pt x="925" y="0"/>
                  <a:pt x="673" y="0"/>
                </a:cubicBezTo>
                <a:close/>
              </a:path>
            </a:pathLst>
          </a:custGeom>
          <a:solidFill>
            <a:srgbClr val="E0CCB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84" name="Google Shape;962;p31"/>
          <p:cNvSpPr/>
          <p:nvPr/>
        </p:nvSpPr>
        <p:spPr>
          <a:xfrm>
            <a:off x="9603932" y="4883301"/>
            <a:ext cx="69480" cy="256487"/>
          </a:xfrm>
          <a:custGeom>
            <a:avLst/>
            <a:gdLst/>
            <a:ahLst/>
            <a:cxnLst/>
            <a:rect l="l" t="t" r="r" b="b"/>
            <a:pathLst>
              <a:path w="1316" h="4858" extrusionOk="0">
                <a:moveTo>
                  <a:pt x="714" y="0"/>
                </a:moveTo>
                <a:cubicBezTo>
                  <a:pt x="383" y="0"/>
                  <a:pt x="114" y="271"/>
                  <a:pt x="114" y="601"/>
                </a:cubicBezTo>
                <a:lnTo>
                  <a:pt x="114" y="2598"/>
                </a:lnTo>
                <a:cubicBezTo>
                  <a:pt x="114" y="3130"/>
                  <a:pt x="87" y="3668"/>
                  <a:pt x="34" y="4196"/>
                </a:cubicBezTo>
                <a:cubicBezTo>
                  <a:pt x="1" y="4527"/>
                  <a:pt x="242" y="4820"/>
                  <a:pt x="569" y="4853"/>
                </a:cubicBezTo>
                <a:cubicBezTo>
                  <a:pt x="589" y="4857"/>
                  <a:pt x="611" y="4857"/>
                  <a:pt x="630" y="4857"/>
                </a:cubicBezTo>
                <a:cubicBezTo>
                  <a:pt x="935" y="4857"/>
                  <a:pt x="1195" y="4626"/>
                  <a:pt x="1229" y="4318"/>
                </a:cubicBezTo>
                <a:cubicBezTo>
                  <a:pt x="1286" y="3748"/>
                  <a:pt x="1315" y="3171"/>
                  <a:pt x="1315" y="2598"/>
                </a:cubicBezTo>
                <a:lnTo>
                  <a:pt x="1315" y="601"/>
                </a:lnTo>
                <a:cubicBezTo>
                  <a:pt x="1315" y="268"/>
                  <a:pt x="1045" y="0"/>
                  <a:pt x="714" y="0"/>
                </a:cubicBezTo>
                <a:close/>
              </a:path>
            </a:pathLst>
          </a:custGeom>
          <a:solidFill>
            <a:srgbClr val="828979"/>
          </a:solidFill>
          <a:ln>
            <a:solidFill>
              <a:srgbClr val="BDC2BC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85" name="Google Shape;963;p31"/>
          <p:cNvSpPr/>
          <p:nvPr/>
        </p:nvSpPr>
        <p:spPr>
          <a:xfrm>
            <a:off x="7586790" y="4877177"/>
            <a:ext cx="68741" cy="256487"/>
          </a:xfrm>
          <a:custGeom>
            <a:avLst/>
            <a:gdLst/>
            <a:ahLst/>
            <a:cxnLst/>
            <a:rect l="l" t="t" r="r" b="b"/>
            <a:pathLst>
              <a:path w="1302" h="4858" extrusionOk="0">
                <a:moveTo>
                  <a:pt x="602" y="0"/>
                </a:moveTo>
                <a:cubicBezTo>
                  <a:pt x="268" y="0"/>
                  <a:pt x="1" y="271"/>
                  <a:pt x="1" y="601"/>
                </a:cubicBezTo>
                <a:lnTo>
                  <a:pt x="1" y="2714"/>
                </a:lnTo>
                <a:cubicBezTo>
                  <a:pt x="1" y="3246"/>
                  <a:pt x="26" y="3784"/>
                  <a:pt x="76" y="4315"/>
                </a:cubicBezTo>
                <a:cubicBezTo>
                  <a:pt x="104" y="4624"/>
                  <a:pt x="367" y="4858"/>
                  <a:pt x="672" y="4858"/>
                </a:cubicBezTo>
                <a:cubicBezTo>
                  <a:pt x="689" y="4858"/>
                  <a:pt x="710" y="4858"/>
                  <a:pt x="729" y="4856"/>
                </a:cubicBezTo>
                <a:cubicBezTo>
                  <a:pt x="1059" y="4825"/>
                  <a:pt x="1301" y="4534"/>
                  <a:pt x="1270" y="4202"/>
                </a:cubicBezTo>
                <a:cubicBezTo>
                  <a:pt x="1225" y="3709"/>
                  <a:pt x="1201" y="3208"/>
                  <a:pt x="1201" y="2714"/>
                </a:cubicBezTo>
                <a:lnTo>
                  <a:pt x="1201" y="601"/>
                </a:lnTo>
                <a:cubicBezTo>
                  <a:pt x="1201" y="269"/>
                  <a:pt x="932" y="0"/>
                  <a:pt x="602" y="0"/>
                </a:cubicBezTo>
                <a:close/>
              </a:path>
            </a:pathLst>
          </a:custGeom>
          <a:solidFill>
            <a:srgbClr val="E0CCB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86" name="Google Shape;964;p31"/>
          <p:cNvSpPr/>
          <p:nvPr/>
        </p:nvSpPr>
        <p:spPr>
          <a:xfrm>
            <a:off x="9609792" y="4497031"/>
            <a:ext cx="63515" cy="256592"/>
          </a:xfrm>
          <a:custGeom>
            <a:avLst/>
            <a:gdLst/>
            <a:ahLst/>
            <a:cxnLst/>
            <a:rect l="l" t="t" r="r" b="b"/>
            <a:pathLst>
              <a:path w="1203" h="4860" extrusionOk="0">
                <a:moveTo>
                  <a:pt x="602" y="0"/>
                </a:moveTo>
                <a:cubicBezTo>
                  <a:pt x="269" y="0"/>
                  <a:pt x="1" y="271"/>
                  <a:pt x="1" y="601"/>
                </a:cubicBezTo>
                <a:lnTo>
                  <a:pt x="1" y="4258"/>
                </a:lnTo>
                <a:cubicBezTo>
                  <a:pt x="1" y="4592"/>
                  <a:pt x="272" y="4859"/>
                  <a:pt x="602" y="4859"/>
                </a:cubicBezTo>
                <a:cubicBezTo>
                  <a:pt x="934" y="4859"/>
                  <a:pt x="1201" y="4592"/>
                  <a:pt x="1203" y="4258"/>
                </a:cubicBezTo>
                <a:lnTo>
                  <a:pt x="1203" y="601"/>
                </a:lnTo>
                <a:cubicBezTo>
                  <a:pt x="1203" y="268"/>
                  <a:pt x="932" y="0"/>
                  <a:pt x="602" y="0"/>
                </a:cubicBezTo>
                <a:close/>
              </a:path>
            </a:pathLst>
          </a:custGeom>
          <a:solidFill>
            <a:srgbClr val="828979"/>
          </a:solidFill>
          <a:ln>
            <a:solidFill>
              <a:srgbClr val="BDC2BC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87" name="Google Shape;965;p31"/>
          <p:cNvSpPr/>
          <p:nvPr/>
        </p:nvSpPr>
        <p:spPr>
          <a:xfrm>
            <a:off x="7586789" y="4490907"/>
            <a:ext cx="63515" cy="256592"/>
          </a:xfrm>
          <a:custGeom>
            <a:avLst/>
            <a:gdLst/>
            <a:ahLst/>
            <a:cxnLst/>
            <a:rect l="l" t="t" r="r" b="b"/>
            <a:pathLst>
              <a:path w="1203" h="4860" extrusionOk="0">
                <a:moveTo>
                  <a:pt x="602" y="0"/>
                </a:moveTo>
                <a:cubicBezTo>
                  <a:pt x="268" y="0"/>
                  <a:pt x="1" y="271"/>
                  <a:pt x="1" y="601"/>
                </a:cubicBezTo>
                <a:lnTo>
                  <a:pt x="1" y="4260"/>
                </a:lnTo>
                <a:cubicBezTo>
                  <a:pt x="1" y="4592"/>
                  <a:pt x="272" y="4859"/>
                  <a:pt x="602" y="4859"/>
                </a:cubicBezTo>
                <a:cubicBezTo>
                  <a:pt x="932" y="4859"/>
                  <a:pt x="1200" y="4590"/>
                  <a:pt x="1203" y="4260"/>
                </a:cubicBezTo>
                <a:lnTo>
                  <a:pt x="1203" y="601"/>
                </a:lnTo>
                <a:cubicBezTo>
                  <a:pt x="1203" y="270"/>
                  <a:pt x="932" y="0"/>
                  <a:pt x="602" y="0"/>
                </a:cubicBezTo>
                <a:close/>
              </a:path>
            </a:pathLst>
          </a:custGeom>
          <a:solidFill>
            <a:srgbClr val="E0CCB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88" name="Google Shape;966;p31"/>
          <p:cNvSpPr/>
          <p:nvPr/>
        </p:nvSpPr>
        <p:spPr>
          <a:xfrm>
            <a:off x="9609792" y="4110657"/>
            <a:ext cx="63515" cy="256592"/>
          </a:xfrm>
          <a:custGeom>
            <a:avLst/>
            <a:gdLst/>
            <a:ahLst/>
            <a:cxnLst/>
            <a:rect l="l" t="t" r="r" b="b"/>
            <a:pathLst>
              <a:path w="1203" h="4860" extrusionOk="0">
                <a:moveTo>
                  <a:pt x="602" y="1"/>
                </a:moveTo>
                <a:cubicBezTo>
                  <a:pt x="269" y="1"/>
                  <a:pt x="1" y="270"/>
                  <a:pt x="1" y="602"/>
                </a:cubicBezTo>
                <a:lnTo>
                  <a:pt x="1" y="4259"/>
                </a:lnTo>
                <a:cubicBezTo>
                  <a:pt x="1" y="4592"/>
                  <a:pt x="272" y="4860"/>
                  <a:pt x="602" y="4860"/>
                </a:cubicBezTo>
                <a:cubicBezTo>
                  <a:pt x="934" y="4860"/>
                  <a:pt x="1201" y="4591"/>
                  <a:pt x="1203" y="4259"/>
                </a:cubicBezTo>
                <a:lnTo>
                  <a:pt x="1203" y="602"/>
                </a:lnTo>
                <a:cubicBezTo>
                  <a:pt x="1203" y="269"/>
                  <a:pt x="932" y="1"/>
                  <a:pt x="602" y="1"/>
                </a:cubicBezTo>
                <a:close/>
              </a:path>
            </a:pathLst>
          </a:custGeom>
          <a:solidFill>
            <a:srgbClr val="828979"/>
          </a:solidFill>
          <a:ln>
            <a:solidFill>
              <a:srgbClr val="BDC2BC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89" name="Google Shape;967;p31"/>
          <p:cNvSpPr/>
          <p:nvPr/>
        </p:nvSpPr>
        <p:spPr>
          <a:xfrm>
            <a:off x="7586789" y="4104585"/>
            <a:ext cx="63515" cy="256592"/>
          </a:xfrm>
          <a:custGeom>
            <a:avLst/>
            <a:gdLst/>
            <a:ahLst/>
            <a:cxnLst/>
            <a:rect l="l" t="t" r="r" b="b"/>
            <a:pathLst>
              <a:path w="1203" h="4860" extrusionOk="0">
                <a:moveTo>
                  <a:pt x="602" y="0"/>
                </a:moveTo>
                <a:cubicBezTo>
                  <a:pt x="268" y="0"/>
                  <a:pt x="1" y="271"/>
                  <a:pt x="1" y="601"/>
                </a:cubicBezTo>
                <a:lnTo>
                  <a:pt x="1" y="4258"/>
                </a:lnTo>
                <a:cubicBezTo>
                  <a:pt x="1" y="4591"/>
                  <a:pt x="272" y="4859"/>
                  <a:pt x="602" y="4859"/>
                </a:cubicBezTo>
                <a:cubicBezTo>
                  <a:pt x="932" y="4859"/>
                  <a:pt x="1200" y="4588"/>
                  <a:pt x="1203" y="4258"/>
                </a:cubicBezTo>
                <a:lnTo>
                  <a:pt x="1203" y="601"/>
                </a:lnTo>
                <a:cubicBezTo>
                  <a:pt x="1203" y="268"/>
                  <a:pt x="932" y="0"/>
                  <a:pt x="602" y="0"/>
                </a:cubicBezTo>
                <a:close/>
              </a:path>
            </a:pathLst>
          </a:custGeom>
          <a:solidFill>
            <a:srgbClr val="E0CCB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90" name="Google Shape;968;p31"/>
          <p:cNvSpPr/>
          <p:nvPr/>
        </p:nvSpPr>
        <p:spPr>
          <a:xfrm>
            <a:off x="7586789" y="3718211"/>
            <a:ext cx="63515" cy="256592"/>
          </a:xfrm>
          <a:custGeom>
            <a:avLst/>
            <a:gdLst/>
            <a:ahLst/>
            <a:cxnLst/>
            <a:rect l="l" t="t" r="r" b="b"/>
            <a:pathLst>
              <a:path w="1203" h="4860" extrusionOk="0">
                <a:moveTo>
                  <a:pt x="602" y="1"/>
                </a:moveTo>
                <a:cubicBezTo>
                  <a:pt x="268" y="1"/>
                  <a:pt x="1" y="270"/>
                  <a:pt x="1" y="602"/>
                </a:cubicBezTo>
                <a:lnTo>
                  <a:pt x="1" y="4259"/>
                </a:lnTo>
                <a:cubicBezTo>
                  <a:pt x="1" y="4592"/>
                  <a:pt x="272" y="4860"/>
                  <a:pt x="602" y="4860"/>
                </a:cubicBezTo>
                <a:cubicBezTo>
                  <a:pt x="932" y="4860"/>
                  <a:pt x="1200" y="4589"/>
                  <a:pt x="1203" y="4259"/>
                </a:cubicBezTo>
                <a:lnTo>
                  <a:pt x="1203" y="602"/>
                </a:lnTo>
                <a:cubicBezTo>
                  <a:pt x="1203" y="268"/>
                  <a:pt x="932" y="1"/>
                  <a:pt x="602" y="1"/>
                </a:cubicBezTo>
                <a:close/>
              </a:path>
            </a:pathLst>
          </a:custGeom>
          <a:solidFill>
            <a:srgbClr val="E0CCB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91" name="Google Shape;969;p31"/>
          <p:cNvSpPr/>
          <p:nvPr/>
        </p:nvSpPr>
        <p:spPr>
          <a:xfrm>
            <a:off x="7586789" y="3331888"/>
            <a:ext cx="63515" cy="256592"/>
          </a:xfrm>
          <a:custGeom>
            <a:avLst/>
            <a:gdLst/>
            <a:ahLst/>
            <a:cxnLst/>
            <a:rect l="l" t="t" r="r" b="b"/>
            <a:pathLst>
              <a:path w="1203" h="4860" extrusionOk="0">
                <a:moveTo>
                  <a:pt x="602" y="0"/>
                </a:moveTo>
                <a:cubicBezTo>
                  <a:pt x="268" y="0"/>
                  <a:pt x="1" y="270"/>
                  <a:pt x="1" y="600"/>
                </a:cubicBezTo>
                <a:lnTo>
                  <a:pt x="1" y="4258"/>
                </a:lnTo>
                <a:cubicBezTo>
                  <a:pt x="1" y="4590"/>
                  <a:pt x="272" y="4859"/>
                  <a:pt x="602" y="4859"/>
                </a:cubicBezTo>
                <a:cubicBezTo>
                  <a:pt x="932" y="4859"/>
                  <a:pt x="1200" y="4590"/>
                  <a:pt x="1203" y="4258"/>
                </a:cubicBezTo>
                <a:lnTo>
                  <a:pt x="1203" y="600"/>
                </a:lnTo>
                <a:cubicBezTo>
                  <a:pt x="1203" y="268"/>
                  <a:pt x="932" y="0"/>
                  <a:pt x="602" y="0"/>
                </a:cubicBezTo>
                <a:close/>
              </a:path>
            </a:pathLst>
          </a:custGeom>
          <a:solidFill>
            <a:srgbClr val="E0CCB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92" name="Google Shape;970;p31"/>
          <p:cNvSpPr/>
          <p:nvPr/>
        </p:nvSpPr>
        <p:spPr>
          <a:xfrm>
            <a:off x="7586789" y="2945461"/>
            <a:ext cx="63515" cy="256592"/>
          </a:xfrm>
          <a:custGeom>
            <a:avLst/>
            <a:gdLst/>
            <a:ahLst/>
            <a:cxnLst/>
            <a:rect l="l" t="t" r="r" b="b"/>
            <a:pathLst>
              <a:path w="1203" h="4860" extrusionOk="0">
                <a:moveTo>
                  <a:pt x="602" y="0"/>
                </a:moveTo>
                <a:cubicBezTo>
                  <a:pt x="268" y="0"/>
                  <a:pt x="1" y="271"/>
                  <a:pt x="1" y="601"/>
                </a:cubicBezTo>
                <a:lnTo>
                  <a:pt x="1" y="4260"/>
                </a:lnTo>
                <a:cubicBezTo>
                  <a:pt x="1" y="4592"/>
                  <a:pt x="272" y="4859"/>
                  <a:pt x="602" y="4859"/>
                </a:cubicBezTo>
                <a:cubicBezTo>
                  <a:pt x="932" y="4859"/>
                  <a:pt x="1200" y="4592"/>
                  <a:pt x="1203" y="4260"/>
                </a:cubicBezTo>
                <a:lnTo>
                  <a:pt x="1203" y="601"/>
                </a:lnTo>
                <a:cubicBezTo>
                  <a:pt x="1203" y="270"/>
                  <a:pt x="932" y="0"/>
                  <a:pt x="602" y="0"/>
                </a:cubicBezTo>
                <a:close/>
              </a:path>
            </a:pathLst>
          </a:custGeom>
          <a:solidFill>
            <a:srgbClr val="E0CCB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93" name="Google Shape;971;p31"/>
          <p:cNvSpPr/>
          <p:nvPr/>
        </p:nvSpPr>
        <p:spPr>
          <a:xfrm>
            <a:off x="1315778" y="3663300"/>
            <a:ext cx="453629" cy="453629"/>
          </a:xfrm>
          <a:custGeom>
            <a:avLst/>
            <a:gdLst/>
            <a:ahLst/>
            <a:cxnLst/>
            <a:rect l="l" t="t" r="r" b="b"/>
            <a:pathLst>
              <a:path w="8592" h="8592" extrusionOk="0">
                <a:moveTo>
                  <a:pt x="4296" y="0"/>
                </a:moveTo>
                <a:cubicBezTo>
                  <a:pt x="1924" y="0"/>
                  <a:pt x="1" y="1923"/>
                  <a:pt x="1" y="4296"/>
                </a:cubicBezTo>
                <a:cubicBezTo>
                  <a:pt x="1" y="6668"/>
                  <a:pt x="1924" y="8591"/>
                  <a:pt x="4296" y="8591"/>
                </a:cubicBezTo>
                <a:cubicBezTo>
                  <a:pt x="6669" y="8591"/>
                  <a:pt x="8592" y="6668"/>
                  <a:pt x="8592" y="4296"/>
                </a:cubicBezTo>
                <a:cubicBezTo>
                  <a:pt x="8592" y="1923"/>
                  <a:pt x="6669" y="0"/>
                  <a:pt x="4296" y="0"/>
                </a:cubicBezTo>
                <a:close/>
              </a:path>
            </a:pathLst>
          </a:custGeom>
          <a:solidFill>
            <a:srgbClr val="E0CCB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94" name="Google Shape;974;p31"/>
          <p:cNvSpPr txBox="1"/>
          <p:nvPr/>
        </p:nvSpPr>
        <p:spPr>
          <a:xfrm>
            <a:off x="3759697" y="4174345"/>
            <a:ext cx="1680000" cy="4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200">
              <a:buClr>
                <a:srgbClr val="000000"/>
              </a:buClr>
            </a:pPr>
            <a:r>
              <a:rPr lang="en-GB" sz="2265" kern="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Venus</a:t>
            </a:r>
            <a:endParaRPr sz="2265" kern="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5" name="Google Shape;975;p31"/>
          <p:cNvSpPr txBox="1"/>
          <p:nvPr/>
        </p:nvSpPr>
        <p:spPr>
          <a:xfrm>
            <a:off x="3759697" y="4520660"/>
            <a:ext cx="1680000" cy="99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 defTabSz="1219200">
              <a:buClr>
                <a:srgbClr val="000000"/>
              </a:buClr>
            </a:pPr>
            <a:r>
              <a:rPr lang="en-GB" sz="1600" kern="0" dirty="0">
                <a:solidFill>
                  <a:srgbClr val="252525"/>
                </a:solidFill>
                <a:cs typeface="+mn-ea"/>
                <a:sym typeface="+mn-lt"/>
              </a:rPr>
              <a:t>Venus is the second planet from the Sun</a:t>
            </a:r>
            <a:endParaRPr sz="1600" kern="0" dirty="0">
              <a:solidFill>
                <a:srgbClr val="252525"/>
              </a:solidFill>
              <a:cs typeface="+mn-ea"/>
              <a:sym typeface="+mn-lt"/>
            </a:endParaRPr>
          </a:p>
        </p:txBody>
      </p:sp>
      <p:sp>
        <p:nvSpPr>
          <p:cNvPr id="96" name="Google Shape;976;p31"/>
          <p:cNvSpPr txBox="1"/>
          <p:nvPr/>
        </p:nvSpPr>
        <p:spPr>
          <a:xfrm>
            <a:off x="7782584" y="4174345"/>
            <a:ext cx="1680000" cy="4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200">
              <a:buClr>
                <a:srgbClr val="000000"/>
              </a:buClr>
            </a:pPr>
            <a:r>
              <a:rPr lang="en-GB" sz="2265" kern="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Saturn</a:t>
            </a:r>
            <a:endParaRPr sz="2265" kern="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7" name="Google Shape;977;p31"/>
          <p:cNvSpPr txBox="1"/>
          <p:nvPr/>
        </p:nvSpPr>
        <p:spPr>
          <a:xfrm>
            <a:off x="7782584" y="4520660"/>
            <a:ext cx="1680000" cy="99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 defTabSz="1219200">
              <a:buClr>
                <a:srgbClr val="000000"/>
              </a:buClr>
            </a:pPr>
            <a:r>
              <a:rPr lang="en-GB" sz="1600" kern="0" dirty="0">
                <a:solidFill>
                  <a:srgbClr val="252525"/>
                </a:solidFill>
                <a:cs typeface="+mn-ea"/>
                <a:sym typeface="+mn-lt"/>
              </a:rPr>
              <a:t>Saturn is a gas giant and has several rings</a:t>
            </a:r>
            <a:endParaRPr sz="1600" kern="0" dirty="0">
              <a:solidFill>
                <a:srgbClr val="252525"/>
              </a:solidFill>
              <a:cs typeface="+mn-ea"/>
              <a:sym typeface="+mn-lt"/>
            </a:endParaRPr>
          </a:p>
        </p:txBody>
      </p:sp>
      <p:sp>
        <p:nvSpPr>
          <p:cNvPr id="98" name="Google Shape;978;p31"/>
          <p:cNvSpPr txBox="1"/>
          <p:nvPr/>
        </p:nvSpPr>
        <p:spPr>
          <a:xfrm>
            <a:off x="1748237" y="2134732"/>
            <a:ext cx="1680000" cy="4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200">
              <a:buClr>
                <a:srgbClr val="000000"/>
              </a:buClr>
            </a:pPr>
            <a:r>
              <a:rPr lang="en-GB" sz="2265" kern="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Earth</a:t>
            </a:r>
            <a:endParaRPr sz="2265" kern="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9" name="Google Shape;979;p31"/>
          <p:cNvSpPr txBox="1"/>
          <p:nvPr/>
        </p:nvSpPr>
        <p:spPr>
          <a:xfrm>
            <a:off x="1748237" y="2481047"/>
            <a:ext cx="1680000" cy="99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 defTabSz="1219200">
              <a:buClr>
                <a:srgbClr val="000000"/>
              </a:buClr>
            </a:pPr>
            <a:r>
              <a:rPr lang="en-GB" sz="1600" kern="0" dirty="0">
                <a:solidFill>
                  <a:srgbClr val="252525"/>
                </a:solidFill>
                <a:cs typeface="+mn-ea"/>
                <a:sym typeface="+mn-lt"/>
              </a:rPr>
              <a:t>It’s the only object known to harbor life</a:t>
            </a:r>
            <a:endParaRPr sz="1600" kern="0" dirty="0">
              <a:solidFill>
                <a:srgbClr val="252525"/>
              </a:solidFill>
              <a:cs typeface="+mn-ea"/>
              <a:sym typeface="+mn-lt"/>
            </a:endParaRPr>
          </a:p>
        </p:txBody>
      </p:sp>
      <p:sp>
        <p:nvSpPr>
          <p:cNvPr id="100" name="Google Shape;980;p31"/>
          <p:cNvSpPr txBox="1"/>
          <p:nvPr/>
        </p:nvSpPr>
        <p:spPr>
          <a:xfrm>
            <a:off x="5771124" y="2134732"/>
            <a:ext cx="1680000" cy="4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200">
              <a:buClr>
                <a:srgbClr val="000000"/>
              </a:buClr>
            </a:pPr>
            <a:r>
              <a:rPr lang="en-GB" sz="2265" kern="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Mercury</a:t>
            </a:r>
            <a:endParaRPr sz="2265" kern="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1" name="Google Shape;981;p31"/>
          <p:cNvSpPr txBox="1"/>
          <p:nvPr/>
        </p:nvSpPr>
        <p:spPr>
          <a:xfrm>
            <a:off x="5771124" y="2481047"/>
            <a:ext cx="1680000" cy="99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 defTabSz="1219200">
              <a:buClr>
                <a:srgbClr val="000000"/>
              </a:buClr>
            </a:pPr>
            <a:r>
              <a:rPr lang="en-GB" sz="1600" kern="0" dirty="0">
                <a:solidFill>
                  <a:srgbClr val="252525"/>
                </a:solidFill>
                <a:cs typeface="+mn-ea"/>
                <a:sym typeface="+mn-lt"/>
              </a:rPr>
              <a:t>Mercury is the closest planet to the Sun</a:t>
            </a:r>
            <a:endParaRPr sz="1600" kern="0" dirty="0">
              <a:solidFill>
                <a:srgbClr val="252525"/>
              </a:solidFill>
              <a:cs typeface="+mn-ea"/>
              <a:sym typeface="+mn-lt"/>
            </a:endParaRPr>
          </a:p>
        </p:txBody>
      </p:sp>
      <p:sp>
        <p:nvSpPr>
          <p:cNvPr id="102" name="Google Shape;982;p31"/>
          <p:cNvSpPr/>
          <p:nvPr/>
        </p:nvSpPr>
        <p:spPr>
          <a:xfrm>
            <a:off x="9602324" y="3344929"/>
            <a:ext cx="63515" cy="256856"/>
          </a:xfrm>
          <a:custGeom>
            <a:avLst/>
            <a:gdLst/>
            <a:ahLst/>
            <a:cxnLst/>
            <a:rect l="l" t="t" r="r" b="b"/>
            <a:pathLst>
              <a:path w="1203" h="4865" extrusionOk="0">
                <a:moveTo>
                  <a:pt x="601" y="1"/>
                </a:moveTo>
                <a:cubicBezTo>
                  <a:pt x="269" y="1"/>
                  <a:pt x="0" y="271"/>
                  <a:pt x="0" y="602"/>
                </a:cubicBezTo>
                <a:lnTo>
                  <a:pt x="0" y="4263"/>
                </a:lnTo>
                <a:cubicBezTo>
                  <a:pt x="0" y="4597"/>
                  <a:pt x="271" y="4864"/>
                  <a:pt x="601" y="4864"/>
                </a:cubicBezTo>
                <a:cubicBezTo>
                  <a:pt x="931" y="4864"/>
                  <a:pt x="1201" y="4597"/>
                  <a:pt x="1202" y="4263"/>
                </a:cubicBezTo>
                <a:lnTo>
                  <a:pt x="1202" y="602"/>
                </a:lnTo>
                <a:cubicBezTo>
                  <a:pt x="1202" y="270"/>
                  <a:pt x="931" y="1"/>
                  <a:pt x="601" y="1"/>
                </a:cubicBezTo>
                <a:close/>
              </a:path>
            </a:pathLst>
          </a:custGeom>
          <a:solidFill>
            <a:srgbClr val="828979"/>
          </a:solidFill>
          <a:ln>
            <a:solidFill>
              <a:srgbClr val="BDC2BC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03" name="Google Shape;983;p31"/>
          <p:cNvSpPr/>
          <p:nvPr/>
        </p:nvSpPr>
        <p:spPr>
          <a:xfrm>
            <a:off x="9602324" y="2958450"/>
            <a:ext cx="63515" cy="256751"/>
          </a:xfrm>
          <a:custGeom>
            <a:avLst/>
            <a:gdLst/>
            <a:ahLst/>
            <a:cxnLst/>
            <a:rect l="l" t="t" r="r" b="b"/>
            <a:pathLst>
              <a:path w="1203" h="4863" extrusionOk="0">
                <a:moveTo>
                  <a:pt x="601" y="0"/>
                </a:moveTo>
                <a:cubicBezTo>
                  <a:pt x="269" y="0"/>
                  <a:pt x="0" y="269"/>
                  <a:pt x="0" y="600"/>
                </a:cubicBezTo>
                <a:lnTo>
                  <a:pt x="0" y="4261"/>
                </a:lnTo>
                <a:cubicBezTo>
                  <a:pt x="0" y="4595"/>
                  <a:pt x="271" y="4862"/>
                  <a:pt x="601" y="4862"/>
                </a:cubicBezTo>
                <a:cubicBezTo>
                  <a:pt x="931" y="4862"/>
                  <a:pt x="1201" y="4595"/>
                  <a:pt x="1202" y="4261"/>
                </a:cubicBezTo>
                <a:lnTo>
                  <a:pt x="1202" y="600"/>
                </a:lnTo>
                <a:cubicBezTo>
                  <a:pt x="1202" y="268"/>
                  <a:pt x="931" y="0"/>
                  <a:pt x="601" y="0"/>
                </a:cubicBezTo>
                <a:close/>
              </a:path>
            </a:pathLst>
          </a:custGeom>
          <a:solidFill>
            <a:srgbClr val="828979"/>
          </a:solidFill>
          <a:ln>
            <a:solidFill>
              <a:srgbClr val="BDC2BC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04" name="Google Shape;984;p31"/>
          <p:cNvSpPr/>
          <p:nvPr/>
        </p:nvSpPr>
        <p:spPr>
          <a:xfrm>
            <a:off x="9602324" y="2571865"/>
            <a:ext cx="68952" cy="256644"/>
          </a:xfrm>
          <a:custGeom>
            <a:avLst/>
            <a:gdLst/>
            <a:ahLst/>
            <a:cxnLst/>
            <a:rect l="l" t="t" r="r" b="b"/>
            <a:pathLst>
              <a:path w="1306" h="4861" extrusionOk="0">
                <a:moveTo>
                  <a:pt x="675" y="0"/>
                </a:moveTo>
                <a:cubicBezTo>
                  <a:pt x="372" y="0"/>
                  <a:pt x="111" y="233"/>
                  <a:pt x="82" y="543"/>
                </a:cubicBezTo>
                <a:cubicBezTo>
                  <a:pt x="28" y="1091"/>
                  <a:pt x="0" y="1646"/>
                  <a:pt x="0" y="2197"/>
                </a:cubicBezTo>
                <a:lnTo>
                  <a:pt x="0" y="4260"/>
                </a:lnTo>
                <a:cubicBezTo>
                  <a:pt x="0" y="4593"/>
                  <a:pt x="271" y="4861"/>
                  <a:pt x="601" y="4861"/>
                </a:cubicBezTo>
                <a:cubicBezTo>
                  <a:pt x="931" y="4861"/>
                  <a:pt x="1201" y="4593"/>
                  <a:pt x="1201" y="4258"/>
                </a:cubicBezTo>
                <a:lnTo>
                  <a:pt x="1201" y="2194"/>
                </a:lnTo>
                <a:cubicBezTo>
                  <a:pt x="1201" y="1682"/>
                  <a:pt x="1226" y="1166"/>
                  <a:pt x="1274" y="657"/>
                </a:cubicBezTo>
                <a:cubicBezTo>
                  <a:pt x="1305" y="329"/>
                  <a:pt x="1064" y="35"/>
                  <a:pt x="734" y="3"/>
                </a:cubicBezTo>
                <a:cubicBezTo>
                  <a:pt x="714" y="1"/>
                  <a:pt x="694" y="0"/>
                  <a:pt x="675" y="0"/>
                </a:cubicBezTo>
                <a:close/>
              </a:path>
            </a:pathLst>
          </a:custGeom>
          <a:solidFill>
            <a:srgbClr val="828979"/>
          </a:solidFill>
          <a:ln>
            <a:solidFill>
              <a:srgbClr val="BDC2BC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05" name="Google Shape;985;p31"/>
          <p:cNvSpPr/>
          <p:nvPr/>
        </p:nvSpPr>
        <p:spPr>
          <a:xfrm>
            <a:off x="9642134" y="2207716"/>
            <a:ext cx="151263" cy="239011"/>
          </a:xfrm>
          <a:custGeom>
            <a:avLst/>
            <a:gdLst/>
            <a:ahLst/>
            <a:cxnLst/>
            <a:rect l="l" t="t" r="r" b="b"/>
            <a:pathLst>
              <a:path w="2865" h="4527" extrusionOk="0">
                <a:moveTo>
                  <a:pt x="2179" y="0"/>
                </a:moveTo>
                <a:cubicBezTo>
                  <a:pt x="1973" y="0"/>
                  <a:pt x="1772" y="105"/>
                  <a:pt x="1661" y="295"/>
                </a:cubicBezTo>
                <a:cubicBezTo>
                  <a:pt x="1016" y="1390"/>
                  <a:pt x="493" y="2548"/>
                  <a:pt x="102" y="3739"/>
                </a:cubicBezTo>
                <a:cubicBezTo>
                  <a:pt x="1" y="4055"/>
                  <a:pt x="170" y="4393"/>
                  <a:pt x="486" y="4497"/>
                </a:cubicBezTo>
                <a:cubicBezTo>
                  <a:pt x="548" y="4517"/>
                  <a:pt x="611" y="4526"/>
                  <a:pt x="673" y="4526"/>
                </a:cubicBezTo>
                <a:cubicBezTo>
                  <a:pt x="925" y="4526"/>
                  <a:pt x="1160" y="4365"/>
                  <a:pt x="1241" y="4113"/>
                </a:cubicBezTo>
                <a:cubicBezTo>
                  <a:pt x="1606" y="3004"/>
                  <a:pt x="2094" y="1924"/>
                  <a:pt x="2695" y="904"/>
                </a:cubicBezTo>
                <a:cubicBezTo>
                  <a:pt x="2864" y="617"/>
                  <a:pt x="2767" y="250"/>
                  <a:pt x="2482" y="82"/>
                </a:cubicBezTo>
                <a:cubicBezTo>
                  <a:pt x="2387" y="27"/>
                  <a:pt x="2282" y="0"/>
                  <a:pt x="2179" y="0"/>
                </a:cubicBezTo>
                <a:close/>
              </a:path>
            </a:pathLst>
          </a:custGeom>
          <a:solidFill>
            <a:srgbClr val="828979"/>
          </a:solidFill>
          <a:ln>
            <a:solidFill>
              <a:srgbClr val="BDC2BC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06" name="Google Shape;986;p31"/>
          <p:cNvSpPr/>
          <p:nvPr/>
        </p:nvSpPr>
        <p:spPr>
          <a:xfrm>
            <a:off x="9836376" y="1922449"/>
            <a:ext cx="213773" cy="193131"/>
          </a:xfrm>
          <a:custGeom>
            <a:avLst/>
            <a:gdLst/>
            <a:ahLst/>
            <a:cxnLst/>
            <a:rect l="l" t="t" r="r" b="b"/>
            <a:pathLst>
              <a:path w="4049" h="3658" extrusionOk="0">
                <a:moveTo>
                  <a:pt x="3371" y="1"/>
                </a:moveTo>
                <a:cubicBezTo>
                  <a:pt x="3246" y="1"/>
                  <a:pt x="3121" y="39"/>
                  <a:pt x="3013" y="119"/>
                </a:cubicBezTo>
                <a:cubicBezTo>
                  <a:pt x="1997" y="877"/>
                  <a:pt x="1058" y="1729"/>
                  <a:pt x="221" y="2656"/>
                </a:cubicBezTo>
                <a:cubicBezTo>
                  <a:pt x="1" y="2901"/>
                  <a:pt x="18" y="3280"/>
                  <a:pt x="265" y="3504"/>
                </a:cubicBezTo>
                <a:cubicBezTo>
                  <a:pt x="378" y="3607"/>
                  <a:pt x="523" y="3657"/>
                  <a:pt x="666" y="3657"/>
                </a:cubicBezTo>
                <a:cubicBezTo>
                  <a:pt x="830" y="3657"/>
                  <a:pt x="993" y="3592"/>
                  <a:pt x="1113" y="3459"/>
                </a:cubicBezTo>
                <a:cubicBezTo>
                  <a:pt x="1897" y="2590"/>
                  <a:pt x="2778" y="1790"/>
                  <a:pt x="3731" y="1080"/>
                </a:cubicBezTo>
                <a:cubicBezTo>
                  <a:pt x="3994" y="883"/>
                  <a:pt x="4049" y="507"/>
                  <a:pt x="3852" y="241"/>
                </a:cubicBezTo>
                <a:cubicBezTo>
                  <a:pt x="3734" y="84"/>
                  <a:pt x="3554" y="1"/>
                  <a:pt x="3371" y="1"/>
                </a:cubicBezTo>
                <a:close/>
              </a:path>
            </a:pathLst>
          </a:custGeom>
          <a:solidFill>
            <a:srgbClr val="828979"/>
          </a:solidFill>
          <a:ln>
            <a:solidFill>
              <a:srgbClr val="BDC2BC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07" name="Google Shape;987;p31"/>
          <p:cNvSpPr/>
          <p:nvPr/>
        </p:nvSpPr>
        <p:spPr>
          <a:xfrm>
            <a:off x="10897350" y="1754290"/>
            <a:ext cx="251681" cy="131780"/>
          </a:xfrm>
          <a:custGeom>
            <a:avLst/>
            <a:gdLst/>
            <a:ahLst/>
            <a:cxnLst/>
            <a:rect l="l" t="t" r="r" b="b"/>
            <a:pathLst>
              <a:path w="4767" h="2496" extrusionOk="0">
                <a:moveTo>
                  <a:pt x="664" y="0"/>
                </a:moveTo>
                <a:cubicBezTo>
                  <a:pt x="402" y="0"/>
                  <a:pt x="161" y="175"/>
                  <a:pt x="88" y="440"/>
                </a:cubicBezTo>
                <a:cubicBezTo>
                  <a:pt x="0" y="760"/>
                  <a:pt x="188" y="1090"/>
                  <a:pt x="507" y="1177"/>
                </a:cubicBezTo>
                <a:cubicBezTo>
                  <a:pt x="1650" y="1495"/>
                  <a:pt x="2764" y="1918"/>
                  <a:pt x="3822" y="2434"/>
                </a:cubicBezTo>
                <a:cubicBezTo>
                  <a:pt x="3906" y="2475"/>
                  <a:pt x="3997" y="2495"/>
                  <a:pt x="4085" y="2495"/>
                </a:cubicBezTo>
                <a:cubicBezTo>
                  <a:pt x="4305" y="2495"/>
                  <a:pt x="4520" y="2370"/>
                  <a:pt x="4623" y="2159"/>
                </a:cubicBezTo>
                <a:cubicBezTo>
                  <a:pt x="4767" y="1861"/>
                  <a:pt x="4643" y="1501"/>
                  <a:pt x="4346" y="1356"/>
                </a:cubicBezTo>
                <a:cubicBezTo>
                  <a:pt x="3222" y="807"/>
                  <a:pt x="2038" y="359"/>
                  <a:pt x="825" y="23"/>
                </a:cubicBezTo>
                <a:cubicBezTo>
                  <a:pt x="771" y="8"/>
                  <a:pt x="717" y="0"/>
                  <a:pt x="664" y="0"/>
                </a:cubicBezTo>
                <a:close/>
              </a:path>
            </a:pathLst>
          </a:custGeom>
          <a:solidFill>
            <a:srgbClr val="828979"/>
          </a:solidFill>
          <a:ln>
            <a:solidFill>
              <a:srgbClr val="BDC2BC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08" name="Google Shape;988;p31"/>
          <p:cNvSpPr/>
          <p:nvPr/>
        </p:nvSpPr>
        <p:spPr>
          <a:xfrm>
            <a:off x="10142974" y="1753973"/>
            <a:ext cx="251893" cy="131516"/>
          </a:xfrm>
          <a:custGeom>
            <a:avLst/>
            <a:gdLst/>
            <a:ahLst/>
            <a:cxnLst/>
            <a:rect l="l" t="t" r="r" b="b"/>
            <a:pathLst>
              <a:path w="4771" h="2491" extrusionOk="0">
                <a:moveTo>
                  <a:pt x="4104" y="1"/>
                </a:moveTo>
                <a:cubicBezTo>
                  <a:pt x="4051" y="1"/>
                  <a:pt x="3998" y="8"/>
                  <a:pt x="3944" y="22"/>
                </a:cubicBezTo>
                <a:cubicBezTo>
                  <a:pt x="2732" y="357"/>
                  <a:pt x="1547" y="805"/>
                  <a:pt x="422" y="1352"/>
                </a:cubicBezTo>
                <a:cubicBezTo>
                  <a:pt x="124" y="1496"/>
                  <a:pt x="1" y="1856"/>
                  <a:pt x="146" y="2154"/>
                </a:cubicBezTo>
                <a:cubicBezTo>
                  <a:pt x="250" y="2368"/>
                  <a:pt x="462" y="2490"/>
                  <a:pt x="686" y="2490"/>
                </a:cubicBezTo>
                <a:cubicBezTo>
                  <a:pt x="774" y="2490"/>
                  <a:pt x="863" y="2471"/>
                  <a:pt x="946" y="2431"/>
                </a:cubicBezTo>
                <a:cubicBezTo>
                  <a:pt x="2004" y="1914"/>
                  <a:pt x="3121" y="1493"/>
                  <a:pt x="4264" y="1179"/>
                </a:cubicBezTo>
                <a:cubicBezTo>
                  <a:pt x="4583" y="1090"/>
                  <a:pt x="4771" y="759"/>
                  <a:pt x="4681" y="440"/>
                </a:cubicBezTo>
                <a:cubicBezTo>
                  <a:pt x="4608" y="175"/>
                  <a:pt x="4368" y="1"/>
                  <a:pt x="4104" y="1"/>
                </a:cubicBezTo>
                <a:close/>
              </a:path>
            </a:pathLst>
          </a:custGeom>
          <a:solidFill>
            <a:srgbClr val="828979"/>
          </a:solidFill>
          <a:ln>
            <a:solidFill>
              <a:srgbClr val="BDC2BC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09" name="Google Shape;989;p31"/>
          <p:cNvSpPr/>
          <p:nvPr/>
        </p:nvSpPr>
        <p:spPr>
          <a:xfrm>
            <a:off x="10516519" y="1715589"/>
            <a:ext cx="259179" cy="67580"/>
          </a:xfrm>
          <a:custGeom>
            <a:avLst/>
            <a:gdLst/>
            <a:ahLst/>
            <a:cxnLst/>
            <a:rect l="l" t="t" r="r" b="b"/>
            <a:pathLst>
              <a:path w="4909" h="1280" extrusionOk="0">
                <a:moveTo>
                  <a:pt x="2448" y="1"/>
                </a:moveTo>
                <a:cubicBezTo>
                  <a:pt x="1821" y="1"/>
                  <a:pt x="1193" y="28"/>
                  <a:pt x="573" y="83"/>
                </a:cubicBezTo>
                <a:cubicBezTo>
                  <a:pt x="245" y="111"/>
                  <a:pt x="1" y="400"/>
                  <a:pt x="30" y="732"/>
                </a:cubicBezTo>
                <a:cubicBezTo>
                  <a:pt x="57" y="1043"/>
                  <a:pt x="320" y="1278"/>
                  <a:pt x="626" y="1278"/>
                </a:cubicBezTo>
                <a:cubicBezTo>
                  <a:pt x="644" y="1278"/>
                  <a:pt x="662" y="1277"/>
                  <a:pt x="680" y="1275"/>
                </a:cubicBezTo>
                <a:cubicBezTo>
                  <a:pt x="1264" y="1224"/>
                  <a:pt x="1856" y="1198"/>
                  <a:pt x="2448" y="1198"/>
                </a:cubicBezTo>
                <a:cubicBezTo>
                  <a:pt x="3045" y="1198"/>
                  <a:pt x="3641" y="1224"/>
                  <a:pt x="4229" y="1277"/>
                </a:cubicBezTo>
                <a:cubicBezTo>
                  <a:pt x="4248" y="1280"/>
                  <a:pt x="4265" y="1280"/>
                  <a:pt x="4284" y="1280"/>
                </a:cubicBezTo>
                <a:cubicBezTo>
                  <a:pt x="4590" y="1280"/>
                  <a:pt x="4852" y="1045"/>
                  <a:pt x="4880" y="735"/>
                </a:cubicBezTo>
                <a:cubicBezTo>
                  <a:pt x="4908" y="405"/>
                  <a:pt x="4666" y="114"/>
                  <a:pt x="4335" y="84"/>
                </a:cubicBezTo>
                <a:cubicBezTo>
                  <a:pt x="3712" y="29"/>
                  <a:pt x="3080" y="1"/>
                  <a:pt x="2448" y="1"/>
                </a:cubicBezTo>
                <a:close/>
              </a:path>
            </a:pathLst>
          </a:custGeom>
          <a:solidFill>
            <a:srgbClr val="828979"/>
          </a:solidFill>
          <a:ln>
            <a:solidFill>
              <a:srgbClr val="BDC2BC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10" name="Google Shape;990;p31"/>
          <p:cNvSpPr txBox="1"/>
          <p:nvPr/>
        </p:nvSpPr>
        <p:spPr>
          <a:xfrm>
            <a:off x="9839696" y="2134732"/>
            <a:ext cx="1680000" cy="4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200">
              <a:buClr>
                <a:srgbClr val="000000"/>
              </a:buClr>
            </a:pPr>
            <a:r>
              <a:rPr lang="en-GB" sz="2265" kern="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Mars</a:t>
            </a:r>
            <a:endParaRPr sz="2265" kern="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1" name="Google Shape;991;p31"/>
          <p:cNvSpPr txBox="1"/>
          <p:nvPr/>
        </p:nvSpPr>
        <p:spPr>
          <a:xfrm>
            <a:off x="9839696" y="2481047"/>
            <a:ext cx="1680000" cy="99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 defTabSz="1219200">
              <a:buClr>
                <a:srgbClr val="000000"/>
              </a:buClr>
            </a:pPr>
            <a:r>
              <a:rPr lang="en-GB" sz="1600" kern="0" dirty="0">
                <a:solidFill>
                  <a:srgbClr val="252525"/>
                </a:solidFill>
                <a:cs typeface="+mn-ea"/>
                <a:sym typeface="+mn-lt"/>
              </a:rPr>
              <a:t>Mars is the red planet in the Solar System</a:t>
            </a:r>
            <a:endParaRPr sz="1600" kern="0" dirty="0">
              <a:solidFill>
                <a:srgbClr val="252525"/>
              </a:solidFill>
              <a:cs typeface="+mn-ea"/>
              <a:sym typeface="+mn-lt"/>
            </a:endParaRPr>
          </a:p>
        </p:txBody>
      </p:sp>
      <p:sp>
        <p:nvSpPr>
          <p:cNvPr id="112" name="Google Shape;992;p31"/>
          <p:cNvSpPr/>
          <p:nvPr/>
        </p:nvSpPr>
        <p:spPr>
          <a:xfrm>
            <a:off x="9602324" y="3739417"/>
            <a:ext cx="63515" cy="256856"/>
          </a:xfrm>
          <a:custGeom>
            <a:avLst/>
            <a:gdLst/>
            <a:ahLst/>
            <a:cxnLst/>
            <a:rect l="l" t="t" r="r" b="b"/>
            <a:pathLst>
              <a:path w="1203" h="4865" extrusionOk="0">
                <a:moveTo>
                  <a:pt x="601" y="1"/>
                </a:moveTo>
                <a:cubicBezTo>
                  <a:pt x="269" y="1"/>
                  <a:pt x="0" y="271"/>
                  <a:pt x="0" y="602"/>
                </a:cubicBezTo>
                <a:lnTo>
                  <a:pt x="0" y="4263"/>
                </a:lnTo>
                <a:cubicBezTo>
                  <a:pt x="0" y="4597"/>
                  <a:pt x="271" y="4864"/>
                  <a:pt x="601" y="4864"/>
                </a:cubicBezTo>
                <a:cubicBezTo>
                  <a:pt x="931" y="4864"/>
                  <a:pt x="1201" y="4597"/>
                  <a:pt x="1202" y="4263"/>
                </a:cubicBezTo>
                <a:lnTo>
                  <a:pt x="1202" y="602"/>
                </a:lnTo>
                <a:cubicBezTo>
                  <a:pt x="1202" y="270"/>
                  <a:pt x="931" y="1"/>
                  <a:pt x="601" y="1"/>
                </a:cubicBezTo>
                <a:close/>
              </a:path>
            </a:pathLst>
          </a:custGeom>
          <a:solidFill>
            <a:srgbClr val="828979"/>
          </a:solidFill>
          <a:ln>
            <a:solidFill>
              <a:srgbClr val="BDC2BC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13" name="Google Shape;993;p31"/>
          <p:cNvSpPr/>
          <p:nvPr/>
        </p:nvSpPr>
        <p:spPr>
          <a:xfrm>
            <a:off x="4725094" y="5658690"/>
            <a:ext cx="453629" cy="453629"/>
          </a:xfrm>
          <a:custGeom>
            <a:avLst/>
            <a:gdLst/>
            <a:ahLst/>
            <a:cxnLst/>
            <a:rect l="l" t="t" r="r" b="b"/>
            <a:pathLst>
              <a:path w="8592" h="8592" extrusionOk="0">
                <a:moveTo>
                  <a:pt x="4296" y="0"/>
                </a:moveTo>
                <a:cubicBezTo>
                  <a:pt x="1924" y="0"/>
                  <a:pt x="1" y="1924"/>
                  <a:pt x="1" y="4296"/>
                </a:cubicBezTo>
                <a:cubicBezTo>
                  <a:pt x="1" y="6668"/>
                  <a:pt x="1924" y="8592"/>
                  <a:pt x="4296" y="8592"/>
                </a:cubicBezTo>
                <a:cubicBezTo>
                  <a:pt x="6669" y="8592"/>
                  <a:pt x="8592" y="6668"/>
                  <a:pt x="8592" y="4296"/>
                </a:cubicBezTo>
                <a:cubicBezTo>
                  <a:pt x="8592" y="1924"/>
                  <a:pt x="6669" y="0"/>
                  <a:pt x="429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14" name="Google Shape;994;p31"/>
          <p:cNvSpPr/>
          <p:nvPr/>
        </p:nvSpPr>
        <p:spPr>
          <a:xfrm>
            <a:off x="6751159" y="1593255"/>
            <a:ext cx="453629" cy="453629"/>
          </a:xfrm>
          <a:custGeom>
            <a:avLst/>
            <a:gdLst/>
            <a:ahLst/>
            <a:cxnLst/>
            <a:rect l="l" t="t" r="r" b="b"/>
            <a:pathLst>
              <a:path w="8592" h="8592" extrusionOk="0">
                <a:moveTo>
                  <a:pt x="4296" y="1"/>
                </a:moveTo>
                <a:cubicBezTo>
                  <a:pt x="1924" y="1"/>
                  <a:pt x="1" y="1924"/>
                  <a:pt x="1" y="4296"/>
                </a:cubicBezTo>
                <a:cubicBezTo>
                  <a:pt x="1" y="6669"/>
                  <a:pt x="1924" y="8592"/>
                  <a:pt x="4296" y="8592"/>
                </a:cubicBezTo>
                <a:cubicBezTo>
                  <a:pt x="6669" y="8592"/>
                  <a:pt x="8592" y="6669"/>
                  <a:pt x="8592" y="4296"/>
                </a:cubicBezTo>
                <a:cubicBezTo>
                  <a:pt x="8592" y="1924"/>
                  <a:pt x="6669" y="1"/>
                  <a:pt x="4296" y="1"/>
                </a:cubicBezTo>
                <a:close/>
              </a:path>
            </a:pathLst>
          </a:custGeom>
          <a:solidFill>
            <a:srgbClr val="E0CCB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15" name="Google Shape;995;p31"/>
          <p:cNvSpPr/>
          <p:nvPr/>
        </p:nvSpPr>
        <p:spPr>
          <a:xfrm>
            <a:off x="8032154" y="5658690"/>
            <a:ext cx="453629" cy="453629"/>
          </a:xfrm>
          <a:custGeom>
            <a:avLst/>
            <a:gdLst/>
            <a:ahLst/>
            <a:cxnLst/>
            <a:rect l="l" t="t" r="r" b="b"/>
            <a:pathLst>
              <a:path w="8592" h="8592" extrusionOk="0">
                <a:moveTo>
                  <a:pt x="4296" y="0"/>
                </a:moveTo>
                <a:cubicBezTo>
                  <a:pt x="1924" y="0"/>
                  <a:pt x="1" y="1924"/>
                  <a:pt x="1" y="4296"/>
                </a:cubicBezTo>
                <a:cubicBezTo>
                  <a:pt x="1" y="6668"/>
                  <a:pt x="1924" y="8592"/>
                  <a:pt x="4296" y="8592"/>
                </a:cubicBezTo>
                <a:cubicBezTo>
                  <a:pt x="6669" y="8592"/>
                  <a:pt x="8592" y="6668"/>
                  <a:pt x="8592" y="4296"/>
                </a:cubicBezTo>
                <a:cubicBezTo>
                  <a:pt x="8592" y="1924"/>
                  <a:pt x="6669" y="0"/>
                  <a:pt x="4296" y="0"/>
                </a:cubicBezTo>
                <a:close/>
              </a:path>
            </a:pathLst>
          </a:custGeom>
          <a:solidFill>
            <a:srgbClr val="EBE7E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16" name="Google Shape;996;p31"/>
          <p:cNvSpPr/>
          <p:nvPr/>
        </p:nvSpPr>
        <p:spPr>
          <a:xfrm>
            <a:off x="11044706" y="1715447"/>
            <a:ext cx="453629" cy="453629"/>
          </a:xfrm>
          <a:custGeom>
            <a:avLst/>
            <a:gdLst/>
            <a:ahLst/>
            <a:cxnLst/>
            <a:rect l="l" t="t" r="r" b="b"/>
            <a:pathLst>
              <a:path w="8592" h="8592" extrusionOk="0">
                <a:moveTo>
                  <a:pt x="4296" y="0"/>
                </a:moveTo>
                <a:cubicBezTo>
                  <a:pt x="1924" y="0"/>
                  <a:pt x="1" y="1922"/>
                  <a:pt x="1" y="4296"/>
                </a:cubicBezTo>
                <a:cubicBezTo>
                  <a:pt x="1" y="6668"/>
                  <a:pt x="1924" y="8591"/>
                  <a:pt x="4296" y="8591"/>
                </a:cubicBezTo>
                <a:cubicBezTo>
                  <a:pt x="6669" y="8591"/>
                  <a:pt x="8592" y="6668"/>
                  <a:pt x="8592" y="4296"/>
                </a:cubicBezTo>
                <a:cubicBezTo>
                  <a:pt x="8592" y="1922"/>
                  <a:pt x="6669" y="0"/>
                  <a:pt x="4296" y="0"/>
                </a:cubicBezTo>
                <a:close/>
              </a:path>
            </a:pathLst>
          </a:custGeom>
          <a:solidFill>
            <a:srgbClr val="828979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17" name="Google Shape;997;p31"/>
          <p:cNvSpPr/>
          <p:nvPr/>
        </p:nvSpPr>
        <p:spPr>
          <a:xfrm>
            <a:off x="2953248" y="1715447"/>
            <a:ext cx="453629" cy="453629"/>
          </a:xfrm>
          <a:custGeom>
            <a:avLst/>
            <a:gdLst/>
            <a:ahLst/>
            <a:cxnLst/>
            <a:rect l="l" t="t" r="r" b="b"/>
            <a:pathLst>
              <a:path w="8592" h="8592" extrusionOk="0">
                <a:moveTo>
                  <a:pt x="4296" y="0"/>
                </a:moveTo>
                <a:cubicBezTo>
                  <a:pt x="1924" y="0"/>
                  <a:pt x="1" y="1922"/>
                  <a:pt x="1" y="4296"/>
                </a:cubicBezTo>
                <a:cubicBezTo>
                  <a:pt x="1" y="6668"/>
                  <a:pt x="1924" y="8591"/>
                  <a:pt x="4296" y="8591"/>
                </a:cubicBezTo>
                <a:cubicBezTo>
                  <a:pt x="6669" y="8591"/>
                  <a:pt x="8592" y="6668"/>
                  <a:pt x="8592" y="4296"/>
                </a:cubicBezTo>
                <a:cubicBezTo>
                  <a:pt x="8592" y="1922"/>
                  <a:pt x="6669" y="0"/>
                  <a:pt x="4296" y="0"/>
                </a:cubicBezTo>
                <a:close/>
              </a:path>
            </a:pathLst>
          </a:custGeom>
          <a:solidFill>
            <a:srgbClr val="828979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4992999" y="1560424"/>
            <a:ext cx="2206002" cy="1880958"/>
            <a:chOff x="4669360" y="1703658"/>
            <a:chExt cx="2853279" cy="2432862"/>
          </a:xfrm>
        </p:grpSpPr>
        <p:pic>
          <p:nvPicPr>
            <p:cNvPr id="7" name="图形 6"/>
            <p:cNvPicPr>
              <a:picLocks noChangeAspect="1"/>
            </p:cNvPicPr>
            <p:nvPr userDrawn="1"/>
          </p:nvPicPr>
          <p:blipFill>
            <a:blip r:embed="rId1"/>
            <a:stretch>
              <a:fillRect/>
            </a:stretch>
          </p:blipFill>
          <p:spPr>
            <a:xfrm>
              <a:off x="4669360" y="2721479"/>
              <a:ext cx="2853279" cy="1415041"/>
            </a:xfrm>
            <a:prstGeom prst="rect">
              <a:avLst/>
            </a:prstGeom>
          </p:spPr>
        </p:pic>
        <p:sp>
          <p:nvSpPr>
            <p:cNvPr id="8" name="椭圆 7"/>
            <p:cNvSpPr/>
            <p:nvPr userDrawn="1"/>
          </p:nvSpPr>
          <p:spPr>
            <a:xfrm>
              <a:off x="5083214" y="1703658"/>
              <a:ext cx="2025569" cy="2025569"/>
            </a:xfrm>
            <a:prstGeom prst="ellipse">
              <a:avLst/>
            </a:prstGeom>
            <a:solidFill>
              <a:srgbClr val="BDC2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5506736" y="1800487"/>
            <a:ext cx="117852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600" dirty="0">
                <a:solidFill>
                  <a:schemeClr val="bg1"/>
                </a:solidFill>
                <a:cs typeface="+mn-ea"/>
                <a:sym typeface="+mn-lt"/>
              </a:rPr>
              <a:t>06</a:t>
            </a:r>
            <a:endParaRPr lang="zh-CN" altLang="en-US" sz="6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157006" y="3405577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E0CCB4"/>
                </a:solidFill>
                <a:cs typeface="+mn-ea"/>
                <a:sym typeface="+mn-lt"/>
              </a:rPr>
              <a:t>输入标题文本</a:t>
            </a:r>
            <a:endParaRPr lang="zh-CN" altLang="en-US" sz="4800" b="1" dirty="0">
              <a:solidFill>
                <a:srgbClr val="E0CCB4"/>
              </a:solidFill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95343" y="4145601"/>
            <a:ext cx="480131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400" b="1" dirty="0">
                <a:solidFill>
                  <a:srgbClr val="373C3F"/>
                </a:solidFill>
                <a:cs typeface="+mn-ea"/>
                <a:sym typeface="+mn-lt"/>
              </a:rPr>
              <a:t>Enter the title text here</a:t>
            </a:r>
            <a:endParaRPr lang="zh-CN" altLang="en-US" sz="1400" b="1" dirty="0">
              <a:solidFill>
                <a:srgbClr val="373C3F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946847" y="4508806"/>
            <a:ext cx="6298306" cy="890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cs typeface="+mn-ea"/>
                <a:sym typeface="+mn-lt"/>
              </a:rPr>
              <a:t>Lorem ipsum dolor sit amet, consectetuer adipiscing elit. Maecenas porttitor congue massa. Fusce posuere, magna sed pulvinar ultricies, purus lectus </a:t>
            </a:r>
            <a:r>
              <a:rPr lang="en-US" altLang="zh-CN" sz="1200" dirty="0" err="1">
                <a:cs typeface="+mn-ea"/>
                <a:sym typeface="+mn-lt"/>
              </a:rPr>
              <a:t>malesuada</a:t>
            </a:r>
            <a:r>
              <a:rPr lang="en-US" altLang="zh-CN" sz="1200" dirty="0">
                <a:cs typeface="+mn-ea"/>
                <a:sym typeface="+mn-lt"/>
              </a:rPr>
              <a:t> libero</a:t>
            </a:r>
            <a:endParaRPr lang="en-US" altLang="zh-CN" sz="12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611344" y="2455545"/>
            <a:ext cx="1015663" cy="168411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bg1"/>
                </a:solidFill>
                <a:cs typeface="+mn-ea"/>
                <a:sym typeface="+mn-lt"/>
              </a:rPr>
              <a:t>目 录</a:t>
            </a:r>
            <a:endParaRPr lang="zh-CN" altLang="en-US" sz="5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08102" y="3070716"/>
            <a:ext cx="101566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100" b="1" dirty="0">
                <a:solidFill>
                  <a:srgbClr val="828979"/>
                </a:solidFill>
                <a:cs typeface="+mn-ea"/>
                <a:sym typeface="+mn-lt"/>
              </a:rPr>
              <a:t>CONTENTS</a:t>
            </a:r>
            <a:endParaRPr lang="zh-CN" altLang="en-US" sz="1100" b="1" dirty="0">
              <a:solidFill>
                <a:srgbClr val="828979"/>
              </a:solidFill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272291" y="1756924"/>
            <a:ext cx="4823202" cy="978729"/>
            <a:chOff x="3846235" y="1363559"/>
            <a:chExt cx="4823202" cy="978729"/>
          </a:xfrm>
        </p:grpSpPr>
        <p:sp>
          <p:nvSpPr>
            <p:cNvPr id="4" name="TextBox 30"/>
            <p:cNvSpPr txBox="1"/>
            <p:nvPr/>
          </p:nvSpPr>
          <p:spPr>
            <a:xfrm>
              <a:off x="4934808" y="1363559"/>
              <a:ext cx="3734629" cy="978729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19200">
                <a:spcBef>
                  <a:spcPct val="20000"/>
                </a:spcBef>
                <a:defRPr/>
              </a:pPr>
              <a:r>
                <a:rPr lang="en-US" sz="2400" b="1" dirty="0">
                  <a:solidFill>
                    <a:srgbClr val="BAA9A1"/>
                  </a:solidFill>
                  <a:cs typeface="+mn-ea"/>
                  <a:sym typeface="+mn-lt"/>
                </a:rPr>
                <a:t>Y</a:t>
              </a:r>
              <a:r>
                <a:rPr lang="en-US" altLang="zh-CN" sz="2400" b="1" dirty="0">
                  <a:solidFill>
                    <a:srgbClr val="BAA9A1"/>
                  </a:solidFill>
                  <a:cs typeface="+mn-ea"/>
                  <a:sym typeface="+mn-lt"/>
                </a:rPr>
                <a:t>our </a:t>
              </a:r>
              <a:r>
                <a:rPr lang="en-US" sz="2400" b="1" dirty="0">
                  <a:solidFill>
                    <a:srgbClr val="BAA9A1"/>
                  </a:solidFill>
                  <a:cs typeface="+mn-ea"/>
                  <a:sym typeface="+mn-lt"/>
                </a:rPr>
                <a:t>Title Here </a:t>
              </a:r>
              <a:endParaRPr lang="en-US" sz="2400" b="1" dirty="0">
                <a:solidFill>
                  <a:srgbClr val="BAA9A1"/>
                </a:solidFill>
                <a:cs typeface="+mn-ea"/>
                <a:sym typeface="+mn-lt"/>
              </a:endParaRPr>
            </a:p>
            <a:p>
              <a:pPr defTabSz="1219200">
                <a:spcBef>
                  <a:spcPct val="20000"/>
                </a:spcBef>
                <a:defRPr/>
              </a:pPr>
              <a:r>
                <a:rPr 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Lorem ipsum dolor sit </a:t>
              </a:r>
              <a:r>
                <a:rPr lang="en-US" dirty="0" err="1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amet</a:t>
              </a:r>
              <a:r>
                <a:rPr 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, </a:t>
              </a:r>
              <a:r>
                <a:rPr lang="en-US" dirty="0" err="1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consectetuer</a:t>
              </a:r>
              <a:r>
                <a:rPr 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en-US" dirty="0" err="1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adipiscing</a:t>
              </a:r>
              <a:r>
                <a:rPr 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en-US" dirty="0" err="1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elit</a:t>
              </a:r>
              <a:endParaRPr lang="en-US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pic>
          <p:nvPicPr>
            <p:cNvPr id="5" name="图形 4"/>
            <p:cNvPicPr>
              <a:picLocks noChangeAspect="1"/>
            </p:cNvPicPr>
            <p:nvPr/>
          </p:nvPicPr>
          <p:blipFill>
            <a:blip r:embed="rId1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p:blipFill>
          <p:spPr>
            <a:xfrm>
              <a:off x="3884309" y="1512420"/>
              <a:ext cx="829868" cy="829868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/>
          </p:nvSpPr>
          <p:spPr>
            <a:xfrm>
              <a:off x="3846235" y="1511291"/>
              <a:ext cx="90601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800" dirty="0">
                  <a:solidFill>
                    <a:srgbClr val="828979"/>
                  </a:solidFill>
                  <a:cs typeface="+mn-ea"/>
                  <a:sym typeface="+mn-lt"/>
                </a:rPr>
                <a:t>01</a:t>
              </a:r>
              <a:endParaRPr lang="zh-CN" altLang="en-US" sz="4800" dirty="0">
                <a:solidFill>
                  <a:srgbClr val="82897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7640733" y="1756924"/>
            <a:ext cx="4823202" cy="978729"/>
            <a:chOff x="3846235" y="1363559"/>
            <a:chExt cx="4823202" cy="978729"/>
          </a:xfrm>
        </p:grpSpPr>
        <p:sp>
          <p:nvSpPr>
            <p:cNvPr id="29" name="TextBox 30"/>
            <p:cNvSpPr txBox="1"/>
            <p:nvPr/>
          </p:nvSpPr>
          <p:spPr>
            <a:xfrm>
              <a:off x="4934808" y="1363559"/>
              <a:ext cx="3734629" cy="978729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19200">
                <a:spcBef>
                  <a:spcPct val="20000"/>
                </a:spcBef>
                <a:defRPr/>
              </a:pPr>
              <a:r>
                <a:rPr lang="en-US" sz="2400" b="1" dirty="0">
                  <a:solidFill>
                    <a:srgbClr val="BAA9A1"/>
                  </a:solidFill>
                  <a:cs typeface="+mn-ea"/>
                  <a:sym typeface="+mn-lt"/>
                </a:rPr>
                <a:t>Y</a:t>
              </a:r>
              <a:r>
                <a:rPr lang="en-US" altLang="zh-CN" sz="2400" b="1" dirty="0">
                  <a:solidFill>
                    <a:srgbClr val="BAA9A1"/>
                  </a:solidFill>
                  <a:cs typeface="+mn-ea"/>
                  <a:sym typeface="+mn-lt"/>
                </a:rPr>
                <a:t>our </a:t>
              </a:r>
              <a:r>
                <a:rPr lang="en-US" sz="2400" b="1" dirty="0">
                  <a:solidFill>
                    <a:srgbClr val="BAA9A1"/>
                  </a:solidFill>
                  <a:cs typeface="+mn-ea"/>
                  <a:sym typeface="+mn-lt"/>
                </a:rPr>
                <a:t>Title Here </a:t>
              </a:r>
              <a:endParaRPr lang="en-US" sz="2400" b="1" dirty="0">
                <a:solidFill>
                  <a:srgbClr val="BAA9A1"/>
                </a:solidFill>
                <a:cs typeface="+mn-ea"/>
                <a:sym typeface="+mn-lt"/>
              </a:endParaRPr>
            </a:p>
            <a:p>
              <a:pPr defTabSz="1219200">
                <a:spcBef>
                  <a:spcPct val="20000"/>
                </a:spcBef>
                <a:defRPr/>
              </a:pPr>
              <a:r>
                <a:rPr 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Lorem ipsum dolor sit </a:t>
              </a:r>
              <a:r>
                <a:rPr lang="en-US" dirty="0" err="1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amet</a:t>
              </a:r>
              <a:r>
                <a:rPr 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, </a:t>
              </a:r>
              <a:r>
                <a:rPr lang="en-US" dirty="0" err="1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consectetuer</a:t>
              </a:r>
              <a:r>
                <a:rPr 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en-US" dirty="0" err="1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adipiscing</a:t>
              </a:r>
              <a:r>
                <a:rPr 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en-US" dirty="0" err="1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elit</a:t>
              </a:r>
              <a:endParaRPr lang="en-US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pic>
          <p:nvPicPr>
            <p:cNvPr id="30" name="图形 29"/>
            <p:cNvPicPr>
              <a:picLocks noChangeAspect="1"/>
            </p:cNvPicPr>
            <p:nvPr/>
          </p:nvPicPr>
          <p:blipFill>
            <a:blip r:embed="rId1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p:blipFill>
          <p:spPr>
            <a:xfrm>
              <a:off x="3884309" y="1512420"/>
              <a:ext cx="829868" cy="829868"/>
            </a:xfrm>
            <a:prstGeom prst="rect">
              <a:avLst/>
            </a:prstGeom>
          </p:spPr>
        </p:pic>
        <p:sp>
          <p:nvSpPr>
            <p:cNvPr id="31" name="文本框 30"/>
            <p:cNvSpPr txBox="1"/>
            <p:nvPr/>
          </p:nvSpPr>
          <p:spPr>
            <a:xfrm>
              <a:off x="3846235" y="1511291"/>
              <a:ext cx="90601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800" dirty="0">
                  <a:solidFill>
                    <a:srgbClr val="828979"/>
                  </a:solidFill>
                  <a:cs typeface="+mn-ea"/>
                  <a:sym typeface="+mn-lt"/>
                </a:rPr>
                <a:t>02</a:t>
              </a:r>
              <a:endParaRPr lang="zh-CN" altLang="en-US" sz="4800" dirty="0">
                <a:solidFill>
                  <a:srgbClr val="82897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3272291" y="4134733"/>
            <a:ext cx="4823202" cy="978729"/>
            <a:chOff x="3846235" y="1363559"/>
            <a:chExt cx="4823202" cy="978729"/>
          </a:xfrm>
        </p:grpSpPr>
        <p:sp>
          <p:nvSpPr>
            <p:cNvPr id="33" name="TextBox 30"/>
            <p:cNvSpPr txBox="1"/>
            <p:nvPr/>
          </p:nvSpPr>
          <p:spPr>
            <a:xfrm>
              <a:off x="4934808" y="1363559"/>
              <a:ext cx="3734629" cy="978729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19200">
                <a:spcBef>
                  <a:spcPct val="20000"/>
                </a:spcBef>
                <a:defRPr/>
              </a:pPr>
              <a:r>
                <a:rPr lang="en-US" sz="2400" b="1" dirty="0">
                  <a:solidFill>
                    <a:srgbClr val="BAA9A1"/>
                  </a:solidFill>
                  <a:cs typeface="+mn-ea"/>
                  <a:sym typeface="+mn-lt"/>
                </a:rPr>
                <a:t>Y</a:t>
              </a:r>
              <a:r>
                <a:rPr lang="en-US" altLang="zh-CN" sz="2400" b="1" dirty="0">
                  <a:solidFill>
                    <a:srgbClr val="BAA9A1"/>
                  </a:solidFill>
                  <a:cs typeface="+mn-ea"/>
                  <a:sym typeface="+mn-lt"/>
                </a:rPr>
                <a:t>our </a:t>
              </a:r>
              <a:r>
                <a:rPr lang="en-US" sz="2400" b="1" dirty="0">
                  <a:solidFill>
                    <a:srgbClr val="BAA9A1"/>
                  </a:solidFill>
                  <a:cs typeface="+mn-ea"/>
                  <a:sym typeface="+mn-lt"/>
                </a:rPr>
                <a:t>Title Here </a:t>
              </a:r>
              <a:endParaRPr lang="en-US" sz="2400" b="1" dirty="0">
                <a:solidFill>
                  <a:srgbClr val="BAA9A1"/>
                </a:solidFill>
                <a:cs typeface="+mn-ea"/>
                <a:sym typeface="+mn-lt"/>
              </a:endParaRPr>
            </a:p>
            <a:p>
              <a:pPr defTabSz="1219200">
                <a:spcBef>
                  <a:spcPct val="20000"/>
                </a:spcBef>
                <a:defRPr/>
              </a:pPr>
              <a:r>
                <a:rPr 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Lorem ipsum dolor sit </a:t>
              </a:r>
              <a:r>
                <a:rPr lang="en-US" dirty="0" err="1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amet</a:t>
              </a:r>
              <a:r>
                <a:rPr 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, </a:t>
              </a:r>
              <a:r>
                <a:rPr lang="en-US" dirty="0" err="1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consectetuer</a:t>
              </a:r>
              <a:r>
                <a:rPr 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en-US" dirty="0" err="1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adipiscing</a:t>
              </a:r>
              <a:r>
                <a:rPr 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en-US" dirty="0" err="1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elit</a:t>
              </a:r>
              <a:endParaRPr lang="en-US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pic>
          <p:nvPicPr>
            <p:cNvPr id="34" name="图形 33"/>
            <p:cNvPicPr>
              <a:picLocks noChangeAspect="1"/>
            </p:cNvPicPr>
            <p:nvPr/>
          </p:nvPicPr>
          <p:blipFill>
            <a:blip r:embed="rId1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p:blipFill>
          <p:spPr>
            <a:xfrm>
              <a:off x="3884309" y="1512420"/>
              <a:ext cx="829868" cy="829868"/>
            </a:xfrm>
            <a:prstGeom prst="rect">
              <a:avLst/>
            </a:prstGeom>
          </p:spPr>
        </p:pic>
        <p:sp>
          <p:nvSpPr>
            <p:cNvPr id="35" name="文本框 34"/>
            <p:cNvSpPr txBox="1"/>
            <p:nvPr/>
          </p:nvSpPr>
          <p:spPr>
            <a:xfrm>
              <a:off x="3846235" y="1511291"/>
              <a:ext cx="90601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800" dirty="0">
                  <a:solidFill>
                    <a:srgbClr val="828979"/>
                  </a:solidFill>
                  <a:cs typeface="+mn-ea"/>
                  <a:sym typeface="+mn-lt"/>
                </a:rPr>
                <a:t>03</a:t>
              </a:r>
              <a:endParaRPr lang="zh-CN" altLang="en-US" sz="4800" dirty="0">
                <a:solidFill>
                  <a:srgbClr val="82897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7640733" y="4134733"/>
            <a:ext cx="4823202" cy="978729"/>
            <a:chOff x="3846235" y="1363559"/>
            <a:chExt cx="4823202" cy="978729"/>
          </a:xfrm>
        </p:grpSpPr>
        <p:sp>
          <p:nvSpPr>
            <p:cNvPr id="37" name="TextBox 30"/>
            <p:cNvSpPr txBox="1"/>
            <p:nvPr/>
          </p:nvSpPr>
          <p:spPr>
            <a:xfrm>
              <a:off x="4934808" y="1363559"/>
              <a:ext cx="3734629" cy="978729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19200">
                <a:spcBef>
                  <a:spcPct val="20000"/>
                </a:spcBef>
                <a:defRPr/>
              </a:pPr>
              <a:r>
                <a:rPr lang="en-US" sz="2400" b="1" dirty="0">
                  <a:solidFill>
                    <a:srgbClr val="BAA9A1"/>
                  </a:solidFill>
                  <a:cs typeface="+mn-ea"/>
                  <a:sym typeface="+mn-lt"/>
                </a:rPr>
                <a:t>Y</a:t>
              </a:r>
              <a:r>
                <a:rPr lang="en-US" altLang="zh-CN" sz="2400" b="1" dirty="0">
                  <a:solidFill>
                    <a:srgbClr val="BAA9A1"/>
                  </a:solidFill>
                  <a:cs typeface="+mn-ea"/>
                  <a:sym typeface="+mn-lt"/>
                </a:rPr>
                <a:t>our </a:t>
              </a:r>
              <a:r>
                <a:rPr lang="en-US" sz="2400" b="1" dirty="0">
                  <a:solidFill>
                    <a:srgbClr val="BAA9A1"/>
                  </a:solidFill>
                  <a:cs typeface="+mn-ea"/>
                  <a:sym typeface="+mn-lt"/>
                </a:rPr>
                <a:t>Title Here </a:t>
              </a:r>
              <a:endParaRPr lang="en-US" sz="2400" b="1" dirty="0">
                <a:solidFill>
                  <a:srgbClr val="BAA9A1"/>
                </a:solidFill>
                <a:cs typeface="+mn-ea"/>
                <a:sym typeface="+mn-lt"/>
              </a:endParaRPr>
            </a:p>
            <a:p>
              <a:pPr defTabSz="1219200">
                <a:spcBef>
                  <a:spcPct val="20000"/>
                </a:spcBef>
                <a:defRPr/>
              </a:pPr>
              <a:r>
                <a:rPr 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Lorem ipsum dolor sit </a:t>
              </a:r>
              <a:r>
                <a:rPr lang="en-US" dirty="0" err="1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amet</a:t>
              </a:r>
              <a:r>
                <a:rPr 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, </a:t>
              </a:r>
              <a:r>
                <a:rPr lang="en-US" dirty="0" err="1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consectetuer</a:t>
              </a:r>
              <a:r>
                <a:rPr 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en-US" dirty="0" err="1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adipiscing</a:t>
              </a:r>
              <a:r>
                <a:rPr 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en-US" dirty="0" err="1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elit</a:t>
              </a:r>
              <a:endParaRPr lang="en-US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pic>
          <p:nvPicPr>
            <p:cNvPr id="38" name="图形 37"/>
            <p:cNvPicPr>
              <a:picLocks noChangeAspect="1"/>
            </p:cNvPicPr>
            <p:nvPr/>
          </p:nvPicPr>
          <p:blipFill>
            <a:blip r:embed="rId1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p:blipFill>
          <p:spPr>
            <a:xfrm>
              <a:off x="3884309" y="1512420"/>
              <a:ext cx="829868" cy="829868"/>
            </a:xfrm>
            <a:prstGeom prst="rect">
              <a:avLst/>
            </a:prstGeom>
          </p:spPr>
        </p:pic>
        <p:sp>
          <p:nvSpPr>
            <p:cNvPr id="39" name="文本框 38"/>
            <p:cNvSpPr txBox="1"/>
            <p:nvPr/>
          </p:nvSpPr>
          <p:spPr>
            <a:xfrm>
              <a:off x="3846235" y="1511291"/>
              <a:ext cx="90601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800" dirty="0">
                  <a:solidFill>
                    <a:srgbClr val="828979"/>
                  </a:solidFill>
                  <a:cs typeface="+mn-ea"/>
                  <a:sym typeface="+mn-lt"/>
                </a:rPr>
                <a:t>04</a:t>
              </a:r>
              <a:endParaRPr lang="zh-CN" altLang="en-US" sz="4800" dirty="0">
                <a:solidFill>
                  <a:srgbClr val="828979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157006" y="514289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828979"/>
                </a:solidFill>
                <a:cs typeface="+mn-ea"/>
                <a:sym typeface="+mn-lt"/>
              </a:rPr>
              <a:t>此处输入标题文本</a:t>
            </a:r>
            <a:endParaRPr lang="zh-CN" altLang="en-US" sz="3600" b="1" dirty="0">
              <a:solidFill>
                <a:srgbClr val="828979"/>
              </a:solidFill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95341" y="1018306"/>
            <a:ext cx="480131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400" b="1" dirty="0">
                <a:solidFill>
                  <a:srgbClr val="BDC2BC"/>
                </a:solidFill>
                <a:cs typeface="+mn-ea"/>
                <a:sym typeface="+mn-lt"/>
              </a:rPr>
              <a:t>Enter the title text here</a:t>
            </a:r>
            <a:endParaRPr lang="zh-CN" altLang="en-US" sz="1400" b="1" dirty="0">
              <a:solidFill>
                <a:srgbClr val="BDC2BC"/>
              </a:solidFill>
              <a:cs typeface="+mn-ea"/>
              <a:sym typeface="+mn-lt"/>
            </a:endParaRPr>
          </a:p>
        </p:txBody>
      </p:sp>
      <p:cxnSp>
        <p:nvCxnSpPr>
          <p:cNvPr id="56" name="Google Shape;303;p20"/>
          <p:cNvCxnSpPr>
            <a:stCxn id="63" idx="6"/>
          </p:cNvCxnSpPr>
          <p:nvPr/>
        </p:nvCxnSpPr>
        <p:spPr>
          <a:xfrm rot="10800000" flipH="1">
            <a:off x="2101533" y="3079801"/>
            <a:ext cx="1216800" cy="1339600"/>
          </a:xfrm>
          <a:prstGeom prst="bentConnector2">
            <a:avLst/>
          </a:prstGeom>
          <a:noFill/>
          <a:ln w="28575" cap="flat" cmpd="sng">
            <a:solidFill>
              <a:srgbClr val="AAAAAA"/>
            </a:solidFill>
            <a:prstDash val="dot"/>
            <a:round/>
            <a:headEnd type="none" w="med" len="med"/>
            <a:tailEnd type="none" w="med" len="med"/>
          </a:ln>
        </p:spPr>
      </p:cxnSp>
      <p:cxnSp>
        <p:nvCxnSpPr>
          <p:cNvPr id="57" name="Google Shape;305;p20"/>
          <p:cNvCxnSpPr/>
          <p:nvPr/>
        </p:nvCxnSpPr>
        <p:spPr>
          <a:xfrm rot="-5400000">
            <a:off x="3318933" y="1691023"/>
            <a:ext cx="1375200" cy="1372000"/>
          </a:xfrm>
          <a:prstGeom prst="bentConnector3">
            <a:avLst>
              <a:gd name="adj1" fmla="val 100182"/>
            </a:avLst>
          </a:prstGeom>
          <a:noFill/>
          <a:ln w="28575" cap="flat" cmpd="sng">
            <a:solidFill>
              <a:srgbClr val="AAAAAA"/>
            </a:solidFill>
            <a:prstDash val="dot"/>
            <a:round/>
            <a:headEnd type="none" w="med" len="med"/>
            <a:tailEnd type="none" w="med" len="med"/>
          </a:ln>
        </p:spPr>
      </p:cxnSp>
      <p:cxnSp>
        <p:nvCxnSpPr>
          <p:cNvPr id="58" name="Google Shape;306;p20"/>
          <p:cNvCxnSpPr/>
          <p:nvPr/>
        </p:nvCxnSpPr>
        <p:spPr>
          <a:xfrm rot="5400000" flipH="1">
            <a:off x="4675100" y="1697952"/>
            <a:ext cx="1376000" cy="1338800"/>
          </a:xfrm>
          <a:prstGeom prst="bentConnector3">
            <a:avLst>
              <a:gd name="adj1" fmla="val 100012"/>
            </a:avLst>
          </a:prstGeom>
          <a:noFill/>
          <a:ln w="28575" cap="flat" cmpd="sng">
            <a:solidFill>
              <a:srgbClr val="AAAAAA"/>
            </a:solidFill>
            <a:prstDash val="dot"/>
            <a:round/>
            <a:headEnd type="none" w="med" len="med"/>
            <a:tailEnd type="none" w="med" len="med"/>
          </a:ln>
        </p:spPr>
      </p:cxnSp>
      <p:cxnSp>
        <p:nvCxnSpPr>
          <p:cNvPr id="59" name="Google Shape;307;p20"/>
          <p:cNvCxnSpPr>
            <a:stCxn id="79" idx="2"/>
          </p:cNvCxnSpPr>
          <p:nvPr/>
        </p:nvCxnSpPr>
        <p:spPr>
          <a:xfrm rot="10800000">
            <a:off x="6035933" y="3105001"/>
            <a:ext cx="1186000" cy="1314400"/>
          </a:xfrm>
          <a:prstGeom prst="bentConnector2">
            <a:avLst/>
          </a:prstGeom>
          <a:noFill/>
          <a:ln w="28575" cap="flat" cmpd="sng">
            <a:solidFill>
              <a:srgbClr val="AAAAAA"/>
            </a:solidFill>
            <a:prstDash val="dot"/>
            <a:round/>
            <a:headEnd type="none" w="med" len="med"/>
            <a:tailEnd type="none" w="med" len="med"/>
          </a:ln>
        </p:spPr>
      </p:cxnSp>
      <p:cxnSp>
        <p:nvCxnSpPr>
          <p:cNvPr id="60" name="Google Shape;309;p20"/>
          <p:cNvCxnSpPr>
            <a:stCxn id="79" idx="6"/>
          </p:cNvCxnSpPr>
          <p:nvPr/>
        </p:nvCxnSpPr>
        <p:spPr>
          <a:xfrm rot="10800000" flipH="1">
            <a:off x="7537133" y="3117801"/>
            <a:ext cx="1206800" cy="1301600"/>
          </a:xfrm>
          <a:prstGeom prst="bentConnector2">
            <a:avLst/>
          </a:prstGeom>
          <a:noFill/>
          <a:ln w="28575" cap="flat" cmpd="sng">
            <a:solidFill>
              <a:srgbClr val="AAAAAA"/>
            </a:solidFill>
            <a:prstDash val="dot"/>
            <a:round/>
            <a:headEnd type="none" w="med" len="med"/>
            <a:tailEnd type="none" w="med" len="med"/>
          </a:ln>
        </p:spPr>
      </p:cxnSp>
      <p:cxnSp>
        <p:nvCxnSpPr>
          <p:cNvPr id="61" name="Google Shape;310;p20"/>
          <p:cNvCxnSpPr/>
          <p:nvPr/>
        </p:nvCxnSpPr>
        <p:spPr>
          <a:xfrm rot="-5400000">
            <a:off x="8753333" y="1672907"/>
            <a:ext cx="1373600" cy="1386000"/>
          </a:xfrm>
          <a:prstGeom prst="bentConnector3">
            <a:avLst>
              <a:gd name="adj1" fmla="val 100209"/>
            </a:avLst>
          </a:prstGeom>
          <a:noFill/>
          <a:ln w="28575" cap="flat" cmpd="sng">
            <a:solidFill>
              <a:srgbClr val="AAAAAA"/>
            </a:solidFill>
            <a:prstDash val="dot"/>
            <a:round/>
            <a:headEnd type="none" w="med" len="med"/>
            <a:tailEnd type="none" w="med" len="med"/>
          </a:ln>
        </p:spPr>
      </p:cxnSp>
      <p:cxnSp>
        <p:nvCxnSpPr>
          <p:cNvPr id="62" name="Google Shape;311;p20"/>
          <p:cNvCxnSpPr/>
          <p:nvPr/>
        </p:nvCxnSpPr>
        <p:spPr>
          <a:xfrm rot="5400000" flipH="1">
            <a:off x="10112667" y="1714767"/>
            <a:ext cx="1397200" cy="1326400"/>
          </a:xfrm>
          <a:prstGeom prst="bentConnector3">
            <a:avLst>
              <a:gd name="adj1" fmla="val 100215"/>
            </a:avLst>
          </a:prstGeom>
          <a:noFill/>
          <a:ln w="28575" cap="flat" cmpd="sng">
            <a:solidFill>
              <a:srgbClr val="AAAAAA"/>
            </a:solidFill>
            <a:prstDash val="dot"/>
            <a:round/>
            <a:headEnd type="none" w="med" len="med"/>
            <a:tailEnd type="none" w="med" len="med"/>
          </a:ln>
        </p:spPr>
      </p:cxnSp>
      <p:sp>
        <p:nvSpPr>
          <p:cNvPr id="63" name="Google Shape;304;p20"/>
          <p:cNvSpPr/>
          <p:nvPr/>
        </p:nvSpPr>
        <p:spPr>
          <a:xfrm>
            <a:off x="1786333" y="4261801"/>
            <a:ext cx="315200" cy="315200"/>
          </a:xfrm>
          <a:prstGeom prst="ellipse">
            <a:avLst/>
          </a:prstGeom>
          <a:solidFill>
            <a:srgbClr val="8289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1"/>
            <a:endParaRPr dirty="0">
              <a:solidFill>
                <a:schemeClr val="lt1"/>
              </a:solidFill>
              <a:cs typeface="+mn-ea"/>
              <a:sym typeface="+mn-lt"/>
            </a:endParaRPr>
          </a:p>
        </p:txBody>
      </p:sp>
      <p:grpSp>
        <p:nvGrpSpPr>
          <p:cNvPr id="64" name="Google Shape;312;p20"/>
          <p:cNvGrpSpPr/>
          <p:nvPr/>
        </p:nvGrpSpPr>
        <p:grpSpPr>
          <a:xfrm>
            <a:off x="984367" y="2120902"/>
            <a:ext cx="2387500" cy="2140324"/>
            <a:chOff x="738275" y="1590676"/>
            <a:chExt cx="1790625" cy="1605243"/>
          </a:xfrm>
        </p:grpSpPr>
        <p:cxnSp>
          <p:nvCxnSpPr>
            <p:cNvPr id="65" name="Google Shape;313;p20"/>
            <p:cNvCxnSpPr/>
            <p:nvPr/>
          </p:nvCxnSpPr>
          <p:spPr>
            <a:xfrm>
              <a:off x="1458044" y="3021319"/>
              <a:ext cx="0" cy="174600"/>
            </a:xfrm>
            <a:prstGeom prst="straightConnector1">
              <a:avLst/>
            </a:prstGeom>
            <a:noFill/>
            <a:ln w="19050" cap="flat" cmpd="sng">
              <a:solidFill>
                <a:srgbClr val="82897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66" name="Google Shape;314;p20"/>
            <p:cNvSpPr/>
            <p:nvPr/>
          </p:nvSpPr>
          <p:spPr>
            <a:xfrm>
              <a:off x="738275" y="1590676"/>
              <a:ext cx="1439100" cy="1439100"/>
            </a:xfrm>
            <a:prstGeom prst="arc">
              <a:avLst>
                <a:gd name="adj1" fmla="val 5393301"/>
                <a:gd name="adj2" fmla="val 0"/>
              </a:avLst>
            </a:prstGeom>
            <a:noFill/>
            <a:ln w="19050" cap="flat" cmpd="sng">
              <a:solidFill>
                <a:srgbClr val="82897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</a:pPr>
              <a:endParaRPr kern="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cxnSp>
          <p:nvCxnSpPr>
            <p:cNvPr id="67" name="Google Shape;315;p20"/>
            <p:cNvCxnSpPr/>
            <p:nvPr/>
          </p:nvCxnSpPr>
          <p:spPr>
            <a:xfrm rot="10800000">
              <a:off x="2171600" y="2307257"/>
              <a:ext cx="357300" cy="0"/>
            </a:xfrm>
            <a:prstGeom prst="straightConnector1">
              <a:avLst/>
            </a:prstGeom>
            <a:noFill/>
            <a:ln w="19050" cap="flat" cmpd="sng">
              <a:solidFill>
                <a:srgbClr val="828979"/>
              </a:solidFill>
              <a:prstDash val="solid"/>
              <a:round/>
              <a:headEnd type="oval" w="med" len="med"/>
              <a:tailEnd type="none" w="med" len="med"/>
            </a:ln>
          </p:spPr>
        </p:cxnSp>
      </p:grpSp>
      <p:sp>
        <p:nvSpPr>
          <p:cNvPr id="68" name="Google Shape;316;p20"/>
          <p:cNvSpPr/>
          <p:nvPr/>
        </p:nvSpPr>
        <p:spPr>
          <a:xfrm>
            <a:off x="1148084" y="2284565"/>
            <a:ext cx="1591600" cy="1591600"/>
          </a:xfrm>
          <a:prstGeom prst="ellipse">
            <a:avLst/>
          </a:prstGeom>
          <a:solidFill>
            <a:srgbClr val="8289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1"/>
            <a:endParaRPr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69" name="Google Shape;317;p20"/>
          <p:cNvSpPr/>
          <p:nvPr/>
        </p:nvSpPr>
        <p:spPr>
          <a:xfrm>
            <a:off x="1399584" y="2536127"/>
            <a:ext cx="1088800" cy="10888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400" kern="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0" name="Google Shape;318;p20"/>
          <p:cNvSpPr txBox="1"/>
          <p:nvPr/>
        </p:nvSpPr>
        <p:spPr>
          <a:xfrm>
            <a:off x="1503497" y="2756029"/>
            <a:ext cx="881200" cy="64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200">
              <a:buClr>
                <a:srgbClr val="000000"/>
              </a:buClr>
            </a:pPr>
            <a:r>
              <a:rPr lang="en-GB" sz="2400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1st</a:t>
            </a:r>
            <a:endParaRPr sz="2400" kern="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1" name="Google Shape;320;p20"/>
          <p:cNvSpPr/>
          <p:nvPr/>
        </p:nvSpPr>
        <p:spPr>
          <a:xfrm>
            <a:off x="4504133" y="4261801"/>
            <a:ext cx="315200" cy="3152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grpSp>
        <p:nvGrpSpPr>
          <p:cNvPr id="72" name="Google Shape;321;p20"/>
          <p:cNvGrpSpPr/>
          <p:nvPr/>
        </p:nvGrpSpPr>
        <p:grpSpPr>
          <a:xfrm>
            <a:off x="3702167" y="2120902"/>
            <a:ext cx="2387500" cy="2140324"/>
            <a:chOff x="2776625" y="1590676"/>
            <a:chExt cx="1790625" cy="1605243"/>
          </a:xfrm>
        </p:grpSpPr>
        <p:cxnSp>
          <p:nvCxnSpPr>
            <p:cNvPr id="73" name="Google Shape;322;p20"/>
            <p:cNvCxnSpPr/>
            <p:nvPr/>
          </p:nvCxnSpPr>
          <p:spPr>
            <a:xfrm>
              <a:off x="3496394" y="3021319"/>
              <a:ext cx="0" cy="174600"/>
            </a:xfrm>
            <a:prstGeom prst="straightConnector1">
              <a:avLst/>
            </a:prstGeom>
            <a:noFill/>
            <a:ln w="19050" cap="flat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74" name="Google Shape;323;p20"/>
            <p:cNvSpPr/>
            <p:nvPr/>
          </p:nvSpPr>
          <p:spPr>
            <a:xfrm>
              <a:off x="2776625" y="1590676"/>
              <a:ext cx="1439100" cy="1439100"/>
            </a:xfrm>
            <a:prstGeom prst="arc">
              <a:avLst>
                <a:gd name="adj1" fmla="val 5393301"/>
                <a:gd name="adj2" fmla="val 0"/>
              </a:avLst>
            </a:prstGeom>
            <a:noFill/>
            <a:ln w="19050" cap="flat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</a:pPr>
              <a:endParaRPr kern="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cxnSp>
          <p:nvCxnSpPr>
            <p:cNvPr id="75" name="Google Shape;324;p20"/>
            <p:cNvCxnSpPr/>
            <p:nvPr/>
          </p:nvCxnSpPr>
          <p:spPr>
            <a:xfrm rot="10800000">
              <a:off x="4209950" y="2307257"/>
              <a:ext cx="357300" cy="0"/>
            </a:xfrm>
            <a:prstGeom prst="straightConnector1">
              <a:avLst/>
            </a:prstGeom>
            <a:noFill/>
            <a:ln w="19050" cap="flat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oval" w="med" len="med"/>
              <a:tailEnd type="none" w="med" len="med"/>
            </a:ln>
          </p:spPr>
        </p:cxnSp>
      </p:grpSp>
      <p:sp>
        <p:nvSpPr>
          <p:cNvPr id="76" name="Google Shape;325;p20"/>
          <p:cNvSpPr/>
          <p:nvPr/>
        </p:nvSpPr>
        <p:spPr>
          <a:xfrm>
            <a:off x="3865884" y="2284565"/>
            <a:ext cx="1591600" cy="15916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77" name="Google Shape;326;p20"/>
          <p:cNvSpPr/>
          <p:nvPr/>
        </p:nvSpPr>
        <p:spPr>
          <a:xfrm>
            <a:off x="4117384" y="2536127"/>
            <a:ext cx="1088800" cy="10888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400" kern="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8" name="Google Shape;327;p20"/>
          <p:cNvSpPr txBox="1"/>
          <p:nvPr/>
        </p:nvSpPr>
        <p:spPr>
          <a:xfrm>
            <a:off x="4221297" y="2756029"/>
            <a:ext cx="881200" cy="64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200">
              <a:buClr>
                <a:srgbClr val="000000"/>
              </a:buClr>
            </a:pPr>
            <a:r>
              <a:rPr lang="en-GB" sz="2400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2nd</a:t>
            </a:r>
            <a:endParaRPr sz="2400" kern="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9" name="Google Shape;308;p20"/>
          <p:cNvSpPr/>
          <p:nvPr/>
        </p:nvSpPr>
        <p:spPr>
          <a:xfrm>
            <a:off x="7221933" y="4261801"/>
            <a:ext cx="315200" cy="315200"/>
          </a:xfrm>
          <a:prstGeom prst="ellipse">
            <a:avLst/>
          </a:prstGeom>
          <a:solidFill>
            <a:srgbClr val="E0CCB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grpSp>
        <p:nvGrpSpPr>
          <p:cNvPr id="80" name="Google Shape;329;p20"/>
          <p:cNvGrpSpPr/>
          <p:nvPr/>
        </p:nvGrpSpPr>
        <p:grpSpPr>
          <a:xfrm>
            <a:off x="6419967" y="2120902"/>
            <a:ext cx="2387500" cy="2140324"/>
            <a:chOff x="4814975" y="1590676"/>
            <a:chExt cx="1790625" cy="1605243"/>
          </a:xfrm>
        </p:grpSpPr>
        <p:cxnSp>
          <p:nvCxnSpPr>
            <p:cNvPr id="81" name="Google Shape;330;p20"/>
            <p:cNvCxnSpPr/>
            <p:nvPr/>
          </p:nvCxnSpPr>
          <p:spPr>
            <a:xfrm>
              <a:off x="5534744" y="3021319"/>
              <a:ext cx="0" cy="174600"/>
            </a:xfrm>
            <a:prstGeom prst="straightConnector1">
              <a:avLst/>
            </a:prstGeom>
            <a:noFill/>
            <a:ln w="19050" cap="flat" cmpd="sng">
              <a:solidFill>
                <a:srgbClr val="E0CCB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82" name="Google Shape;331;p20"/>
            <p:cNvSpPr/>
            <p:nvPr/>
          </p:nvSpPr>
          <p:spPr>
            <a:xfrm>
              <a:off x="4814975" y="1590676"/>
              <a:ext cx="1439100" cy="1439100"/>
            </a:xfrm>
            <a:prstGeom prst="arc">
              <a:avLst>
                <a:gd name="adj1" fmla="val 5393301"/>
                <a:gd name="adj2" fmla="val 0"/>
              </a:avLst>
            </a:prstGeom>
            <a:noFill/>
            <a:ln w="19050" cap="flat" cmpd="sng">
              <a:solidFill>
                <a:srgbClr val="E0CCB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</a:pPr>
              <a:endParaRPr kern="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cxnSp>
          <p:nvCxnSpPr>
            <p:cNvPr id="83" name="Google Shape;332;p20"/>
            <p:cNvCxnSpPr/>
            <p:nvPr/>
          </p:nvCxnSpPr>
          <p:spPr>
            <a:xfrm rot="10800000">
              <a:off x="6248300" y="2307257"/>
              <a:ext cx="357300" cy="0"/>
            </a:xfrm>
            <a:prstGeom prst="straightConnector1">
              <a:avLst/>
            </a:prstGeom>
            <a:noFill/>
            <a:ln w="19050" cap="flat" cmpd="sng">
              <a:solidFill>
                <a:srgbClr val="E0CCB4"/>
              </a:solidFill>
              <a:prstDash val="solid"/>
              <a:round/>
              <a:headEnd type="oval" w="med" len="med"/>
              <a:tailEnd type="none" w="med" len="med"/>
            </a:ln>
          </p:spPr>
        </p:cxnSp>
      </p:grpSp>
      <p:sp>
        <p:nvSpPr>
          <p:cNvPr id="84" name="Google Shape;333;p20"/>
          <p:cNvSpPr/>
          <p:nvPr/>
        </p:nvSpPr>
        <p:spPr>
          <a:xfrm>
            <a:off x="6583684" y="2284565"/>
            <a:ext cx="1591600" cy="1591600"/>
          </a:xfrm>
          <a:prstGeom prst="ellipse">
            <a:avLst/>
          </a:prstGeom>
          <a:solidFill>
            <a:srgbClr val="E0CCB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85" name="Google Shape;334;p20"/>
          <p:cNvSpPr/>
          <p:nvPr/>
        </p:nvSpPr>
        <p:spPr>
          <a:xfrm>
            <a:off x="6835184" y="2536127"/>
            <a:ext cx="1088800" cy="10888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400" kern="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6" name="Google Shape;335;p20"/>
          <p:cNvSpPr txBox="1"/>
          <p:nvPr/>
        </p:nvSpPr>
        <p:spPr>
          <a:xfrm>
            <a:off x="6939097" y="2756029"/>
            <a:ext cx="881200" cy="64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200">
              <a:buClr>
                <a:srgbClr val="000000"/>
              </a:buClr>
            </a:pPr>
            <a:r>
              <a:rPr lang="en-GB" sz="2400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3rd</a:t>
            </a:r>
            <a:endParaRPr sz="2400" kern="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7" name="Google Shape;337;p20"/>
          <p:cNvSpPr/>
          <p:nvPr/>
        </p:nvSpPr>
        <p:spPr>
          <a:xfrm>
            <a:off x="9939733" y="4261801"/>
            <a:ext cx="315200" cy="315200"/>
          </a:xfrm>
          <a:prstGeom prst="ellipse">
            <a:avLst/>
          </a:prstGeom>
          <a:solidFill>
            <a:srgbClr val="BDC2BC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grpSp>
        <p:nvGrpSpPr>
          <p:cNvPr id="88" name="Google Shape;338;p20"/>
          <p:cNvGrpSpPr/>
          <p:nvPr/>
        </p:nvGrpSpPr>
        <p:grpSpPr>
          <a:xfrm>
            <a:off x="9137767" y="2120902"/>
            <a:ext cx="2387500" cy="2140324"/>
            <a:chOff x="6853325" y="1590676"/>
            <a:chExt cx="1790625" cy="1605243"/>
          </a:xfrm>
        </p:grpSpPr>
        <p:cxnSp>
          <p:nvCxnSpPr>
            <p:cNvPr id="89" name="Google Shape;339;p20"/>
            <p:cNvCxnSpPr/>
            <p:nvPr/>
          </p:nvCxnSpPr>
          <p:spPr>
            <a:xfrm>
              <a:off x="7573094" y="3021319"/>
              <a:ext cx="0" cy="174600"/>
            </a:xfrm>
            <a:prstGeom prst="straightConnector1">
              <a:avLst/>
            </a:prstGeom>
            <a:noFill/>
            <a:ln w="19050" cap="flat" cmpd="sng">
              <a:solidFill>
                <a:srgbClr val="82897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90" name="Google Shape;340;p20"/>
            <p:cNvSpPr/>
            <p:nvPr/>
          </p:nvSpPr>
          <p:spPr>
            <a:xfrm>
              <a:off x="6853325" y="1590676"/>
              <a:ext cx="1439100" cy="1439100"/>
            </a:xfrm>
            <a:prstGeom prst="arc">
              <a:avLst>
                <a:gd name="adj1" fmla="val 5393301"/>
                <a:gd name="adj2" fmla="val 0"/>
              </a:avLst>
            </a:prstGeom>
            <a:noFill/>
            <a:ln w="19050" cap="flat" cmpd="sng">
              <a:solidFill>
                <a:srgbClr val="82897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</a:pPr>
              <a:endParaRPr kern="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cxnSp>
          <p:nvCxnSpPr>
            <p:cNvPr id="91" name="Google Shape;341;p20"/>
            <p:cNvCxnSpPr/>
            <p:nvPr/>
          </p:nvCxnSpPr>
          <p:spPr>
            <a:xfrm rot="10800000">
              <a:off x="8286650" y="2307257"/>
              <a:ext cx="357300" cy="0"/>
            </a:xfrm>
            <a:prstGeom prst="straightConnector1">
              <a:avLst/>
            </a:prstGeom>
            <a:noFill/>
            <a:ln w="19050" cap="flat" cmpd="sng">
              <a:solidFill>
                <a:srgbClr val="828979"/>
              </a:solidFill>
              <a:prstDash val="solid"/>
              <a:round/>
              <a:headEnd type="oval" w="med" len="med"/>
              <a:tailEnd type="none" w="med" len="med"/>
            </a:ln>
          </p:spPr>
        </p:cxnSp>
      </p:grpSp>
      <p:sp>
        <p:nvSpPr>
          <p:cNvPr id="92" name="Google Shape;342;p20"/>
          <p:cNvSpPr/>
          <p:nvPr/>
        </p:nvSpPr>
        <p:spPr>
          <a:xfrm>
            <a:off x="9301484" y="2284565"/>
            <a:ext cx="1591600" cy="1591600"/>
          </a:xfrm>
          <a:prstGeom prst="ellipse">
            <a:avLst/>
          </a:prstGeom>
          <a:solidFill>
            <a:srgbClr val="BDC2BC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93" name="Google Shape;343;p20"/>
          <p:cNvSpPr/>
          <p:nvPr/>
        </p:nvSpPr>
        <p:spPr>
          <a:xfrm>
            <a:off x="9552984" y="2536127"/>
            <a:ext cx="1088800" cy="10888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400" kern="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4" name="Google Shape;344;p20"/>
          <p:cNvSpPr txBox="1"/>
          <p:nvPr/>
        </p:nvSpPr>
        <p:spPr>
          <a:xfrm>
            <a:off x="9656897" y="2756029"/>
            <a:ext cx="881200" cy="64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200">
              <a:buClr>
                <a:srgbClr val="000000"/>
              </a:buClr>
            </a:pPr>
            <a:r>
              <a:rPr lang="en-GB" sz="2400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4th</a:t>
            </a:r>
            <a:endParaRPr sz="2400" kern="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形 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73270" y="1218851"/>
            <a:ext cx="1645453" cy="1645453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4435933" y="1529869"/>
            <a:ext cx="332014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rgbClr val="828979"/>
                </a:solidFill>
                <a:cs typeface="+mn-ea"/>
                <a:sym typeface="+mn-lt"/>
              </a:rPr>
              <a:t>THANKS</a:t>
            </a:r>
            <a:endParaRPr lang="zh-CN" altLang="en-US" sz="6000" dirty="0">
              <a:solidFill>
                <a:srgbClr val="828979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352831" y="2899476"/>
            <a:ext cx="748634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CAB8AC"/>
                </a:solidFill>
                <a:cs typeface="+mn-ea"/>
                <a:sym typeface="+mn-lt"/>
              </a:rPr>
              <a:t>感恩有你     一路同行</a:t>
            </a:r>
            <a:endParaRPr lang="zh-CN" altLang="en-US" sz="6000" b="1" dirty="0">
              <a:solidFill>
                <a:srgbClr val="CAB8AC"/>
              </a:solidFill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541178" y="3915139"/>
            <a:ext cx="710963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400" b="1" dirty="0">
                <a:solidFill>
                  <a:srgbClr val="828979"/>
                </a:solidFill>
                <a:cs typeface="+mn-ea"/>
                <a:sym typeface="+mn-lt"/>
              </a:rPr>
              <a:t>Thank you all the way</a:t>
            </a:r>
            <a:endParaRPr lang="zh-CN" altLang="en-US" sz="1400" b="1" dirty="0">
              <a:solidFill>
                <a:srgbClr val="828979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236807" y="4313069"/>
            <a:ext cx="7718387" cy="890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cs typeface="+mn-ea"/>
                <a:sym typeface="+mn-lt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1200" dirty="0" err="1">
                <a:cs typeface="+mn-ea"/>
                <a:sym typeface="+mn-lt"/>
              </a:rPr>
              <a:t>urna</a:t>
            </a:r>
            <a:r>
              <a:rPr lang="en-US" altLang="zh-CN" sz="1200" dirty="0">
                <a:cs typeface="+mn-ea"/>
                <a:sym typeface="+mn-lt"/>
              </a:rPr>
              <a:t>.</a:t>
            </a:r>
            <a:endParaRPr lang="en-US" altLang="zh-CN" sz="1200" dirty="0">
              <a:cs typeface="+mn-ea"/>
              <a:sym typeface="+mn-lt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585897" y="4313069"/>
            <a:ext cx="7020206" cy="0"/>
          </a:xfrm>
          <a:prstGeom prst="line">
            <a:avLst/>
          </a:prstGeom>
          <a:ln w="28575">
            <a:solidFill>
              <a:srgbClr val="373C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5581774" y="5298310"/>
            <a:ext cx="1028453" cy="104172"/>
            <a:chOff x="4259484" y="4803494"/>
            <a:chExt cx="1028453" cy="104172"/>
          </a:xfrm>
        </p:grpSpPr>
        <p:sp>
          <p:nvSpPr>
            <p:cNvPr id="8" name="椭圆 7"/>
            <p:cNvSpPr/>
            <p:nvPr/>
          </p:nvSpPr>
          <p:spPr>
            <a:xfrm>
              <a:off x="4259484" y="4803494"/>
              <a:ext cx="104172" cy="104172"/>
            </a:xfrm>
            <a:prstGeom prst="ellipse">
              <a:avLst/>
            </a:prstGeom>
            <a:solidFill>
              <a:srgbClr val="828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4567578" y="4803494"/>
              <a:ext cx="104172" cy="104172"/>
            </a:xfrm>
            <a:prstGeom prst="ellipse">
              <a:avLst/>
            </a:prstGeom>
            <a:solidFill>
              <a:srgbClr val="CAB8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4875671" y="4803494"/>
              <a:ext cx="104172" cy="104172"/>
            </a:xfrm>
            <a:prstGeom prst="ellipse">
              <a:avLst/>
            </a:prstGeom>
            <a:solidFill>
              <a:srgbClr val="E0CC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5183765" y="4803494"/>
              <a:ext cx="104172" cy="104172"/>
            </a:xfrm>
            <a:prstGeom prst="ellipse">
              <a:avLst/>
            </a:prstGeom>
            <a:solidFill>
              <a:srgbClr val="BDC2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5207773" y="1724528"/>
            <a:ext cx="17764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b="1" dirty="0">
                <a:solidFill>
                  <a:srgbClr val="373C3F"/>
                </a:solidFill>
                <a:cs typeface="+mn-ea"/>
                <a:sym typeface="+mn-lt"/>
              </a:rPr>
              <a:t>前 言</a:t>
            </a:r>
            <a:endParaRPr lang="zh-CN" altLang="en-US" sz="5400" b="1" dirty="0">
              <a:solidFill>
                <a:srgbClr val="373C3F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258009" y="2647858"/>
            <a:ext cx="767597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373C3F"/>
                </a:solidFill>
                <a:cs typeface="+mn-ea"/>
                <a:sym typeface="+mn-lt"/>
              </a:rPr>
              <a:t>点击输入简要文字内容，文字内容需概括精炼，不用多余的文字修饰点击输入简要文字内容，文字内容需概括精炼，不用多余的文字修饰点击输入简要文字内容，文字内容需概括精炼，不用多余的文字修饰点击输入简要文字内容，文字内容需概括精炼，不用多余的文字修饰点击输入简要文字内容，文字内容需概括精炼，不用多余的文字修饰点击输入简要文字内容，文字内容需概括精炼，不用多余的文字修饰</a:t>
            </a:r>
            <a:endParaRPr lang="en-US" altLang="zh-CN" dirty="0">
              <a:solidFill>
                <a:srgbClr val="373C3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4992999" y="1560424"/>
            <a:ext cx="2206002" cy="1880958"/>
            <a:chOff x="4669360" y="1703658"/>
            <a:chExt cx="2853279" cy="2432862"/>
          </a:xfrm>
        </p:grpSpPr>
        <p:pic>
          <p:nvPicPr>
            <p:cNvPr id="7" name="图形 6"/>
            <p:cNvPicPr>
              <a:picLocks noChangeAspect="1"/>
            </p:cNvPicPr>
            <p:nvPr userDrawn="1"/>
          </p:nvPicPr>
          <p:blipFill>
            <a:blip r:embed="rId1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p:blipFill>
          <p:spPr>
            <a:xfrm>
              <a:off x="4669360" y="2721479"/>
              <a:ext cx="2853279" cy="1415041"/>
            </a:xfrm>
            <a:prstGeom prst="rect">
              <a:avLst/>
            </a:prstGeom>
          </p:spPr>
        </p:pic>
        <p:sp>
          <p:nvSpPr>
            <p:cNvPr id="8" name="椭圆 7"/>
            <p:cNvSpPr/>
            <p:nvPr userDrawn="1"/>
          </p:nvSpPr>
          <p:spPr>
            <a:xfrm>
              <a:off x="5083214" y="1703658"/>
              <a:ext cx="2025569" cy="2025569"/>
            </a:xfrm>
            <a:prstGeom prst="ellipse">
              <a:avLst/>
            </a:prstGeom>
            <a:solidFill>
              <a:srgbClr val="BDC2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5506736" y="1800487"/>
            <a:ext cx="117852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6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6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157006" y="3405577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E0CCB4"/>
                </a:solidFill>
                <a:cs typeface="+mn-ea"/>
                <a:sym typeface="+mn-lt"/>
              </a:rPr>
              <a:t>输入标题文本</a:t>
            </a:r>
            <a:endParaRPr lang="zh-CN" altLang="en-US" sz="4800" b="1" dirty="0">
              <a:solidFill>
                <a:srgbClr val="E0CCB4"/>
              </a:solidFill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95343" y="4145601"/>
            <a:ext cx="480131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400" b="1" dirty="0">
                <a:solidFill>
                  <a:srgbClr val="373C3F"/>
                </a:solidFill>
                <a:cs typeface="+mn-ea"/>
                <a:sym typeface="+mn-lt"/>
              </a:rPr>
              <a:t>Enter the title text here</a:t>
            </a:r>
            <a:endParaRPr lang="zh-CN" altLang="en-US" sz="1400" b="1" dirty="0">
              <a:solidFill>
                <a:srgbClr val="373C3F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946847" y="4508806"/>
            <a:ext cx="6298306" cy="890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cs typeface="+mn-ea"/>
                <a:sym typeface="+mn-lt"/>
              </a:rPr>
              <a:t>Lorem ipsum dolor sit amet, consectetuer adipiscing elit. Maecenas porttitor congue massa. Fusce posuere, magna sed pulvinar ultricies, purus lectus </a:t>
            </a:r>
            <a:r>
              <a:rPr lang="en-US" altLang="zh-CN" sz="1200" dirty="0" err="1">
                <a:cs typeface="+mn-ea"/>
                <a:sym typeface="+mn-lt"/>
              </a:rPr>
              <a:t>malesuada</a:t>
            </a:r>
            <a:r>
              <a:rPr lang="en-US" altLang="zh-CN" sz="1200" dirty="0">
                <a:cs typeface="+mn-ea"/>
                <a:sym typeface="+mn-lt"/>
              </a:rPr>
              <a:t> libero</a:t>
            </a:r>
            <a:endParaRPr lang="en-US" altLang="zh-CN" sz="12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직사각형 53"/>
          <p:cNvSpPr/>
          <p:nvPr/>
        </p:nvSpPr>
        <p:spPr>
          <a:xfrm>
            <a:off x="6732760" y="1714736"/>
            <a:ext cx="3044983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4400" dirty="0">
                <a:solidFill>
                  <a:schemeClr val="bg1"/>
                </a:solidFill>
                <a:cs typeface="+mn-ea"/>
                <a:sym typeface="+mn-lt"/>
              </a:rPr>
              <a:t>MEMBER</a:t>
            </a:r>
            <a:endParaRPr lang="en-US" altLang="ko-KR" sz="4400" dirty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en-US" altLang="ko-KR" sz="4400" dirty="0">
                <a:solidFill>
                  <a:schemeClr val="bg1"/>
                </a:solidFill>
                <a:cs typeface="+mn-ea"/>
                <a:sym typeface="+mn-lt"/>
              </a:rPr>
              <a:t>NAME</a:t>
            </a:r>
            <a:endParaRPr lang="ko-KR" altLang="en-US" sz="4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5" name="직사각형 54"/>
          <p:cNvSpPr/>
          <p:nvPr/>
        </p:nvSpPr>
        <p:spPr>
          <a:xfrm>
            <a:off x="6732760" y="3227998"/>
            <a:ext cx="48194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+mn-ea"/>
                <a:sym typeface="+mn-lt"/>
              </a:rPr>
              <a:t>Get a modern PowerPoint  Presentation that is beautifully designed. I hope and I believe that this Template will your Time, Money and Reputation.</a:t>
            </a:r>
            <a:endParaRPr lang="en-US" altLang="ko-KR" sz="1200" dirty="0">
              <a:solidFill>
                <a:schemeClr val="bg1"/>
              </a:solidFill>
              <a:cs typeface="+mn-ea"/>
              <a:sym typeface="+mn-lt"/>
            </a:endParaRPr>
          </a:p>
          <a:p>
            <a:endParaRPr lang="en-US" altLang="ko-KR" sz="1200" dirty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en-US" altLang="ko-KR" sz="1200" dirty="0">
                <a:solidFill>
                  <a:schemeClr val="bg1"/>
                </a:solidFill>
                <a:cs typeface="+mn-ea"/>
                <a:sym typeface="+mn-lt"/>
              </a:rPr>
              <a:t>You can simply impress your audience and add a unique zing and appeal to your Presentations.</a:t>
            </a:r>
            <a:endParaRPr lang="ko-KR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157006" y="329094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CAB8AC"/>
                </a:solidFill>
                <a:cs typeface="+mn-ea"/>
                <a:sym typeface="+mn-lt"/>
              </a:rPr>
              <a:t>此处输入标题文本</a:t>
            </a:r>
            <a:endParaRPr lang="zh-CN" altLang="en-US" sz="3600" b="1" dirty="0">
              <a:solidFill>
                <a:srgbClr val="CAB8AC"/>
              </a:solidFill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695341" y="833111"/>
            <a:ext cx="480131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400" b="1" dirty="0">
                <a:solidFill>
                  <a:srgbClr val="BDC2BC"/>
                </a:solidFill>
                <a:cs typeface="+mn-ea"/>
                <a:sym typeface="+mn-lt"/>
              </a:rPr>
              <a:t>Enter the title text here</a:t>
            </a:r>
            <a:endParaRPr lang="zh-CN" altLang="en-US" sz="1400" b="1" dirty="0">
              <a:solidFill>
                <a:srgbClr val="BDC2BC"/>
              </a:solidFill>
              <a:cs typeface="+mn-ea"/>
              <a:sym typeface="+mn-lt"/>
            </a:endParaRPr>
          </a:p>
        </p:txBody>
      </p:sp>
      <p:sp>
        <p:nvSpPr>
          <p:cNvPr id="18" name="직사각형 54"/>
          <p:cNvSpPr/>
          <p:nvPr/>
        </p:nvSpPr>
        <p:spPr>
          <a:xfrm>
            <a:off x="6732760" y="5009226"/>
            <a:ext cx="48194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>
                <a:solidFill>
                  <a:srgbClr val="CAB8AC"/>
                </a:solidFill>
                <a:cs typeface="+mn-ea"/>
                <a:sym typeface="+mn-lt"/>
              </a:rPr>
              <a:t>Get a modern PowerPoint  Presentation that is beautifully designed. I hope and I believe that this Template will your Time, Money and Reputation.</a:t>
            </a:r>
            <a:endParaRPr lang="en-US" altLang="ko-KR" sz="1200" dirty="0">
              <a:solidFill>
                <a:srgbClr val="CAB8AC"/>
              </a:solidFill>
              <a:cs typeface="+mn-ea"/>
              <a:sym typeface="+mn-lt"/>
            </a:endParaRPr>
          </a:p>
          <a:p>
            <a:endParaRPr lang="en-US" altLang="ko-KR" sz="1200" dirty="0">
              <a:solidFill>
                <a:srgbClr val="CAB8AC"/>
              </a:solidFill>
              <a:cs typeface="+mn-ea"/>
              <a:sym typeface="+mn-lt"/>
            </a:endParaRPr>
          </a:p>
          <a:p>
            <a:r>
              <a:rPr lang="en-US" altLang="ko-KR" sz="1200" dirty="0">
                <a:solidFill>
                  <a:srgbClr val="CAB8AC"/>
                </a:solidFill>
                <a:cs typeface="+mn-ea"/>
                <a:sym typeface="+mn-lt"/>
              </a:rPr>
              <a:t>You can simply impress your audience and add a unique zing and appeal to your Presentations.</a:t>
            </a:r>
            <a:endParaRPr lang="ko-KR" altLang="en-US" sz="1200" dirty="0">
              <a:solidFill>
                <a:srgbClr val="CAB8AC"/>
              </a:solidFill>
              <a:cs typeface="+mn-ea"/>
              <a:sym typeface="+mn-lt"/>
            </a:endParaRPr>
          </a:p>
        </p:txBody>
      </p:sp>
      <p:pic>
        <p:nvPicPr>
          <p:cNvPr id="6" name="图片占位符 5"/>
          <p:cNvPicPr>
            <a:picLocks noGrp="1" noChangeAspect="1"/>
          </p:cNvPicPr>
          <p:nvPr>
            <p:ph type="pic" sz="quarter" idx="14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7003" y="1526885"/>
            <a:ext cx="4626886" cy="3096344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157006" y="514289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828979"/>
                </a:solidFill>
                <a:cs typeface="+mn-ea"/>
                <a:sym typeface="+mn-lt"/>
              </a:rPr>
              <a:t>此处输入标题文本</a:t>
            </a:r>
            <a:endParaRPr lang="zh-CN" altLang="en-US" sz="3600" b="1" dirty="0">
              <a:solidFill>
                <a:srgbClr val="828979"/>
              </a:solidFill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95341" y="1018306"/>
            <a:ext cx="480131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400" b="1" dirty="0">
                <a:solidFill>
                  <a:srgbClr val="BDC2BC"/>
                </a:solidFill>
                <a:cs typeface="+mn-ea"/>
                <a:sym typeface="+mn-lt"/>
              </a:rPr>
              <a:t>Enter the title text here</a:t>
            </a:r>
            <a:endParaRPr lang="zh-CN" altLang="en-US" sz="1400" b="1" dirty="0">
              <a:solidFill>
                <a:srgbClr val="BDC2BC"/>
              </a:solidFill>
              <a:cs typeface="+mn-ea"/>
              <a:sym typeface="+mn-lt"/>
            </a:endParaRPr>
          </a:p>
        </p:txBody>
      </p:sp>
      <p:graphicFrame>
        <p:nvGraphicFramePr>
          <p:cNvPr id="4" name="Table 2"/>
          <p:cNvGraphicFramePr>
            <a:graphicFrameLocks noGrp="1"/>
          </p:cNvGraphicFramePr>
          <p:nvPr/>
        </p:nvGraphicFramePr>
        <p:xfrm>
          <a:off x="931818" y="1731452"/>
          <a:ext cx="10389326" cy="3337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02956"/>
                <a:gridCol w="2049409"/>
                <a:gridCol w="2070410"/>
                <a:gridCol w="2044850"/>
                <a:gridCol w="2021701"/>
              </a:tblGrid>
              <a:tr h="40173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altLang="ko-KR" sz="12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E7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Text</a:t>
                      </a:r>
                      <a:r>
                        <a:rPr lang="en-US" altLang="ko-KR" sz="1400" b="1" baseline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 </a:t>
                      </a: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Here</a:t>
                      </a:r>
                      <a:endParaRPr lang="ko-KR" altLang="en-US" sz="14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2897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Text Here</a:t>
                      </a:r>
                      <a:endParaRPr lang="ko-KR" altLang="en-US" sz="14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AB8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Text Here</a:t>
                      </a:r>
                      <a:endParaRPr lang="ko-KR" altLang="en-US" sz="14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C2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Text Here</a:t>
                      </a:r>
                      <a:endParaRPr lang="ko-KR" altLang="en-US" sz="14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0CCB4"/>
                    </a:solidFill>
                  </a:tcPr>
                </a:tc>
              </a:tr>
              <a:tr h="339958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ko-KR" sz="12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Your Text  Here</a:t>
                      </a:r>
                      <a:endParaRPr lang="en-US" altLang="ko-KR" sz="12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E7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ko-KR" sz="12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Your Text  Here</a:t>
                      </a:r>
                      <a:endParaRPr lang="en-US" altLang="ko-KR" sz="12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ko-KR" sz="12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Your Text  Here</a:t>
                      </a:r>
                      <a:endParaRPr lang="en-US" altLang="ko-KR" sz="12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AB8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ko-KR" sz="12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Your Text  Here</a:t>
                      </a:r>
                      <a:endParaRPr lang="en-US" altLang="ko-KR" sz="12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ko-KR" sz="12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Your Text  Here</a:t>
                      </a:r>
                      <a:endParaRPr lang="en-US" altLang="ko-KR" sz="12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0CCB4"/>
                    </a:solidFill>
                  </a:tcPr>
                </a:tc>
              </a:tr>
              <a:tr h="339958">
                <a:tc vMerge="1"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ko-KR" sz="12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ko-KR" sz="12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AB8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ko-KR" sz="12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ko-KR" sz="12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0CCB4"/>
                    </a:solidFill>
                  </a:tcPr>
                </a:tc>
              </a:tr>
              <a:tr h="339958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ko-KR" sz="12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Your Text  Here</a:t>
                      </a:r>
                      <a:endParaRPr lang="en-US" altLang="ko-KR" sz="12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E7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ko-KR" sz="12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Your Text  Here</a:t>
                      </a:r>
                      <a:endParaRPr lang="en-US" altLang="ko-KR" sz="12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ko-KR" sz="12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Your Text  Here</a:t>
                      </a:r>
                      <a:endParaRPr lang="en-US" altLang="ko-KR" sz="12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AB8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ko-KR" sz="12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Your Text  Here</a:t>
                      </a:r>
                      <a:endParaRPr lang="en-US" altLang="ko-KR" sz="12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ko-KR" sz="12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Your Text  Here</a:t>
                      </a:r>
                      <a:endParaRPr lang="en-US" altLang="ko-KR" sz="12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0CCB4"/>
                    </a:solidFill>
                  </a:tcPr>
                </a:tc>
              </a:tr>
              <a:tr h="339958">
                <a:tc vMerge="1"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ko-KR" sz="12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ko-KR" sz="12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AB8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ko-KR" sz="12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ko-KR" sz="12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0CCB4"/>
                    </a:solidFill>
                  </a:tcPr>
                </a:tc>
              </a:tr>
              <a:tr h="339958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ko-KR" sz="12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Your Text  Here</a:t>
                      </a:r>
                      <a:endParaRPr lang="en-US" altLang="ko-KR" sz="12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E7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ko-KR" sz="12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Your Text  Here</a:t>
                      </a:r>
                      <a:endParaRPr lang="en-US" altLang="ko-KR" sz="12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ko-KR" sz="12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Your Text  Here</a:t>
                      </a:r>
                      <a:endParaRPr lang="en-US" altLang="ko-KR" sz="12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AB8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ko-KR" sz="12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Your Text  Here</a:t>
                      </a:r>
                      <a:endParaRPr lang="en-US" altLang="ko-KR" sz="12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ko-KR" sz="12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Your Text  Here</a:t>
                      </a:r>
                      <a:endParaRPr lang="en-US" altLang="ko-KR" sz="12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0CCB4"/>
                    </a:solidFill>
                  </a:tcPr>
                </a:tc>
              </a:tr>
              <a:tr h="339958">
                <a:tc vMerge="1"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ko-KR" sz="12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ko-KR" sz="12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AB8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ko-KR" sz="12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ko-KR" sz="12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0CCB4"/>
                    </a:solidFill>
                  </a:tcPr>
                </a:tc>
              </a:tr>
              <a:tr h="339958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ko-KR" sz="12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Your Text  Here</a:t>
                      </a:r>
                      <a:endParaRPr lang="en-US" altLang="ko-KR" sz="12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E7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ko-KR" sz="12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Your Text  Here</a:t>
                      </a:r>
                      <a:endParaRPr lang="en-US" altLang="ko-KR" sz="12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ko-KR" sz="12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Your Text  Here</a:t>
                      </a:r>
                      <a:endParaRPr lang="en-US" altLang="ko-KR" sz="12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AB8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ko-KR" sz="12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Your Text  Here</a:t>
                      </a:r>
                      <a:endParaRPr lang="en-US" altLang="ko-KR" sz="12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ko-KR" sz="12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Your Text  Here</a:t>
                      </a:r>
                      <a:endParaRPr lang="en-US" altLang="ko-KR" sz="12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0CCB4"/>
                    </a:solidFill>
                  </a:tcPr>
                </a:tc>
              </a:tr>
              <a:tr h="339958">
                <a:tc vMerge="1"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ko-KR" sz="12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ko-KR" sz="12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AB8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ko-KR" sz="12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ko-KR" sz="12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0CCB4"/>
                    </a:solidFill>
                  </a:tcPr>
                </a:tc>
              </a:tr>
            </a:tbl>
          </a:graphicData>
        </a:graphic>
      </p:graphicFrame>
      <p:sp>
        <p:nvSpPr>
          <p:cNvPr id="5" name="Rounded Rectangle 4"/>
          <p:cNvSpPr/>
          <p:nvPr/>
        </p:nvSpPr>
        <p:spPr>
          <a:xfrm>
            <a:off x="931818" y="5305698"/>
            <a:ext cx="10319394" cy="662583"/>
          </a:xfrm>
          <a:prstGeom prst="roundRect">
            <a:avLst/>
          </a:prstGeom>
          <a:solidFill>
            <a:schemeClr val="bg1"/>
          </a:solidFill>
          <a:ln w="50800">
            <a:solidFill>
              <a:srgbClr val="8289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cs typeface="+mn-ea"/>
              <a:sym typeface="+mn-lt"/>
            </a:endParaRPr>
          </a:p>
        </p:txBody>
      </p:sp>
      <p:sp>
        <p:nvSpPr>
          <p:cNvPr id="6" name="Up Arrow 5"/>
          <p:cNvSpPr/>
          <p:nvPr/>
        </p:nvSpPr>
        <p:spPr>
          <a:xfrm>
            <a:off x="5120996" y="4913187"/>
            <a:ext cx="1941037" cy="401297"/>
          </a:xfrm>
          <a:prstGeom prst="upArrow">
            <a:avLst>
              <a:gd name="adj1" fmla="val 50000"/>
              <a:gd name="adj2" fmla="val 71362"/>
            </a:avLst>
          </a:prstGeom>
          <a:solidFill>
            <a:srgbClr val="8289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cs typeface="+mn-ea"/>
              <a:sym typeface="+mn-lt"/>
            </a:endParaRPr>
          </a:p>
        </p:txBody>
      </p:sp>
      <p:grpSp>
        <p:nvGrpSpPr>
          <p:cNvPr id="7" name="Group 5"/>
          <p:cNvGrpSpPr/>
          <p:nvPr/>
        </p:nvGrpSpPr>
        <p:grpSpPr>
          <a:xfrm>
            <a:off x="1567544" y="5377390"/>
            <a:ext cx="9047938" cy="519200"/>
            <a:chOff x="1775729" y="2166764"/>
            <a:chExt cx="3658207" cy="519200"/>
          </a:xfrm>
        </p:grpSpPr>
        <p:sp>
          <p:nvSpPr>
            <p:cNvPr id="8" name="TextBox 6"/>
            <p:cNvSpPr txBox="1"/>
            <p:nvPr/>
          </p:nvSpPr>
          <p:spPr>
            <a:xfrm>
              <a:off x="1775729" y="2408965"/>
              <a:ext cx="365820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" name="TextBox 7"/>
            <p:cNvSpPr txBox="1"/>
            <p:nvPr/>
          </p:nvSpPr>
          <p:spPr>
            <a:xfrm>
              <a:off x="1775729" y="2166764"/>
              <a:ext cx="365820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Simple PowerPoint Presentation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4992999" y="1560424"/>
            <a:ext cx="2206002" cy="1880958"/>
            <a:chOff x="4669360" y="1703658"/>
            <a:chExt cx="2853279" cy="2432862"/>
          </a:xfrm>
        </p:grpSpPr>
        <p:pic>
          <p:nvPicPr>
            <p:cNvPr id="7" name="图形 6"/>
            <p:cNvPicPr>
              <a:picLocks noChangeAspect="1"/>
            </p:cNvPicPr>
            <p:nvPr userDrawn="1"/>
          </p:nvPicPr>
          <p:blipFill>
            <a:blip r:embed="rId1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p:blipFill>
          <p:spPr>
            <a:xfrm>
              <a:off x="4669360" y="2721479"/>
              <a:ext cx="2853279" cy="1415041"/>
            </a:xfrm>
            <a:prstGeom prst="rect">
              <a:avLst/>
            </a:prstGeom>
          </p:spPr>
        </p:pic>
        <p:sp>
          <p:nvSpPr>
            <p:cNvPr id="8" name="椭圆 7"/>
            <p:cNvSpPr/>
            <p:nvPr userDrawn="1"/>
          </p:nvSpPr>
          <p:spPr>
            <a:xfrm>
              <a:off x="5083214" y="1703658"/>
              <a:ext cx="2025569" cy="2025569"/>
            </a:xfrm>
            <a:prstGeom prst="ellipse">
              <a:avLst/>
            </a:prstGeom>
            <a:solidFill>
              <a:srgbClr val="BDC2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5506736" y="1800487"/>
            <a:ext cx="117852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600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sz="6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157006" y="3405577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E0CCB4"/>
                </a:solidFill>
                <a:cs typeface="+mn-ea"/>
                <a:sym typeface="+mn-lt"/>
              </a:rPr>
              <a:t>输入标题文本</a:t>
            </a:r>
            <a:endParaRPr lang="zh-CN" altLang="en-US" sz="4800" b="1" dirty="0">
              <a:solidFill>
                <a:srgbClr val="E0CCB4"/>
              </a:solidFill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95343" y="4145601"/>
            <a:ext cx="480131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400" b="1" dirty="0">
                <a:solidFill>
                  <a:srgbClr val="373C3F"/>
                </a:solidFill>
                <a:cs typeface="+mn-ea"/>
                <a:sym typeface="+mn-lt"/>
              </a:rPr>
              <a:t>Enter the title text here</a:t>
            </a:r>
            <a:endParaRPr lang="zh-CN" altLang="en-US" sz="1400" b="1" dirty="0">
              <a:solidFill>
                <a:srgbClr val="373C3F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946847" y="4508806"/>
            <a:ext cx="6298306" cy="890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cs typeface="+mn-ea"/>
                <a:sym typeface="+mn-lt"/>
              </a:rPr>
              <a:t>Lorem ipsum dolor sit amet, consectetuer adipiscing elit. Maecenas porttitor congue massa. Fusce posuere, magna sed pulvinar ultricies, purus lectus </a:t>
            </a:r>
            <a:r>
              <a:rPr lang="en-US" altLang="zh-CN" sz="1200" dirty="0" err="1">
                <a:cs typeface="+mn-ea"/>
                <a:sym typeface="+mn-lt"/>
              </a:rPr>
              <a:t>malesuada</a:t>
            </a:r>
            <a:r>
              <a:rPr lang="en-US" altLang="zh-CN" sz="1200" dirty="0">
                <a:cs typeface="+mn-ea"/>
                <a:sym typeface="+mn-lt"/>
              </a:rPr>
              <a:t> libero</a:t>
            </a:r>
            <a:endParaRPr lang="en-US" altLang="zh-CN" sz="12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157006" y="514289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828979"/>
                </a:solidFill>
                <a:cs typeface="+mn-ea"/>
                <a:sym typeface="+mn-lt"/>
              </a:rPr>
              <a:t>此处输入标题文本</a:t>
            </a:r>
            <a:endParaRPr lang="zh-CN" altLang="en-US" sz="3600" b="1" dirty="0">
              <a:solidFill>
                <a:srgbClr val="828979"/>
              </a:solidFill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95341" y="1018306"/>
            <a:ext cx="480131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400" b="1" dirty="0">
                <a:solidFill>
                  <a:srgbClr val="BDC2BC"/>
                </a:solidFill>
                <a:cs typeface="+mn-ea"/>
                <a:sym typeface="+mn-lt"/>
              </a:rPr>
              <a:t>Enter the title text here</a:t>
            </a:r>
            <a:endParaRPr lang="zh-CN" altLang="en-US" sz="1400" b="1" dirty="0">
              <a:solidFill>
                <a:srgbClr val="BDC2BC"/>
              </a:solidFill>
              <a:cs typeface="+mn-ea"/>
              <a:sym typeface="+mn-lt"/>
            </a:endParaRPr>
          </a:p>
        </p:txBody>
      </p:sp>
      <p:sp>
        <p:nvSpPr>
          <p:cNvPr id="4" name="Teardrop 6"/>
          <p:cNvSpPr/>
          <p:nvPr/>
        </p:nvSpPr>
        <p:spPr>
          <a:xfrm rot="8100000">
            <a:off x="5488533" y="2216004"/>
            <a:ext cx="1214932" cy="1214933"/>
          </a:xfrm>
          <a:custGeom>
            <a:avLst/>
            <a:gdLst/>
            <a:ahLst/>
            <a:cxnLst/>
            <a:rect l="l" t="t" r="r" b="b"/>
            <a:pathLst>
              <a:path w="914400" h="914401">
                <a:moveTo>
                  <a:pt x="0" y="914400"/>
                </a:moveTo>
                <a:lnTo>
                  <a:pt x="0" y="457204"/>
                </a:lnTo>
                <a:lnTo>
                  <a:pt x="0" y="457200"/>
                </a:lnTo>
                <a:cubicBezTo>
                  <a:pt x="0" y="204695"/>
                  <a:pt x="204695" y="0"/>
                  <a:pt x="457200" y="0"/>
                </a:cubicBezTo>
                <a:lnTo>
                  <a:pt x="914400" y="0"/>
                </a:lnTo>
                <a:lnTo>
                  <a:pt x="914400" y="457197"/>
                </a:lnTo>
                <a:cubicBezTo>
                  <a:pt x="914400" y="457198"/>
                  <a:pt x="914400" y="457199"/>
                  <a:pt x="914400" y="457201"/>
                </a:cubicBezTo>
                <a:cubicBezTo>
                  <a:pt x="914400" y="709706"/>
                  <a:pt x="709705" y="914401"/>
                  <a:pt x="457200" y="914401"/>
                </a:cubicBezTo>
                <a:close/>
              </a:path>
            </a:pathLst>
          </a:custGeom>
          <a:noFill/>
          <a:ln w="63500">
            <a:solidFill>
              <a:srgbClr val="BDC2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5" name="Teardrop 6"/>
          <p:cNvSpPr/>
          <p:nvPr/>
        </p:nvSpPr>
        <p:spPr>
          <a:xfrm rot="2700000">
            <a:off x="4434129" y="3221414"/>
            <a:ext cx="1214932" cy="1214933"/>
          </a:xfrm>
          <a:custGeom>
            <a:avLst/>
            <a:gdLst/>
            <a:ahLst/>
            <a:cxnLst/>
            <a:rect l="l" t="t" r="r" b="b"/>
            <a:pathLst>
              <a:path w="914400" h="914401">
                <a:moveTo>
                  <a:pt x="0" y="914400"/>
                </a:moveTo>
                <a:lnTo>
                  <a:pt x="0" y="457204"/>
                </a:lnTo>
                <a:lnTo>
                  <a:pt x="0" y="457200"/>
                </a:lnTo>
                <a:cubicBezTo>
                  <a:pt x="0" y="204695"/>
                  <a:pt x="204695" y="0"/>
                  <a:pt x="457200" y="0"/>
                </a:cubicBezTo>
                <a:lnTo>
                  <a:pt x="914400" y="0"/>
                </a:lnTo>
                <a:lnTo>
                  <a:pt x="914400" y="457197"/>
                </a:lnTo>
                <a:cubicBezTo>
                  <a:pt x="914400" y="457198"/>
                  <a:pt x="914400" y="457199"/>
                  <a:pt x="914400" y="457201"/>
                </a:cubicBezTo>
                <a:cubicBezTo>
                  <a:pt x="914400" y="709706"/>
                  <a:pt x="709705" y="914401"/>
                  <a:pt x="457200" y="914401"/>
                </a:cubicBezTo>
                <a:close/>
              </a:path>
            </a:pathLst>
          </a:custGeom>
          <a:noFill/>
          <a:ln w="63500">
            <a:solidFill>
              <a:srgbClr val="CAB8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6" name="Teardrop 6"/>
          <p:cNvSpPr/>
          <p:nvPr/>
        </p:nvSpPr>
        <p:spPr>
          <a:xfrm rot="18900000">
            <a:off x="5488533" y="4225169"/>
            <a:ext cx="1214932" cy="1214933"/>
          </a:xfrm>
          <a:custGeom>
            <a:avLst/>
            <a:gdLst/>
            <a:ahLst/>
            <a:cxnLst/>
            <a:rect l="l" t="t" r="r" b="b"/>
            <a:pathLst>
              <a:path w="914400" h="914401">
                <a:moveTo>
                  <a:pt x="0" y="914400"/>
                </a:moveTo>
                <a:lnTo>
                  <a:pt x="0" y="457204"/>
                </a:lnTo>
                <a:lnTo>
                  <a:pt x="0" y="457200"/>
                </a:lnTo>
                <a:cubicBezTo>
                  <a:pt x="0" y="204695"/>
                  <a:pt x="204695" y="0"/>
                  <a:pt x="457200" y="0"/>
                </a:cubicBezTo>
                <a:lnTo>
                  <a:pt x="914400" y="0"/>
                </a:lnTo>
                <a:lnTo>
                  <a:pt x="914400" y="457197"/>
                </a:lnTo>
                <a:cubicBezTo>
                  <a:pt x="914400" y="457198"/>
                  <a:pt x="914400" y="457199"/>
                  <a:pt x="914400" y="457201"/>
                </a:cubicBezTo>
                <a:cubicBezTo>
                  <a:pt x="914400" y="709706"/>
                  <a:pt x="709705" y="914401"/>
                  <a:pt x="457200" y="914401"/>
                </a:cubicBezTo>
                <a:close/>
              </a:path>
            </a:pathLst>
          </a:custGeom>
          <a:noFill/>
          <a:ln w="63500">
            <a:solidFill>
              <a:srgbClr val="8289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7" name="Teardrop 6"/>
          <p:cNvSpPr/>
          <p:nvPr/>
        </p:nvSpPr>
        <p:spPr>
          <a:xfrm rot="2700000">
            <a:off x="6542936" y="3221414"/>
            <a:ext cx="1214932" cy="1214933"/>
          </a:xfrm>
          <a:custGeom>
            <a:avLst/>
            <a:gdLst/>
            <a:ahLst/>
            <a:cxnLst/>
            <a:rect l="l" t="t" r="r" b="b"/>
            <a:pathLst>
              <a:path w="914400" h="914401">
                <a:moveTo>
                  <a:pt x="0" y="914400"/>
                </a:moveTo>
                <a:lnTo>
                  <a:pt x="0" y="457204"/>
                </a:lnTo>
                <a:lnTo>
                  <a:pt x="0" y="457200"/>
                </a:lnTo>
                <a:cubicBezTo>
                  <a:pt x="0" y="204695"/>
                  <a:pt x="204695" y="0"/>
                  <a:pt x="457200" y="0"/>
                </a:cubicBezTo>
                <a:lnTo>
                  <a:pt x="914400" y="0"/>
                </a:lnTo>
                <a:lnTo>
                  <a:pt x="914400" y="457197"/>
                </a:lnTo>
                <a:cubicBezTo>
                  <a:pt x="914400" y="457198"/>
                  <a:pt x="914400" y="457199"/>
                  <a:pt x="914400" y="457201"/>
                </a:cubicBezTo>
                <a:cubicBezTo>
                  <a:pt x="914400" y="709706"/>
                  <a:pt x="709705" y="914401"/>
                  <a:pt x="457200" y="914401"/>
                </a:cubicBezTo>
                <a:close/>
              </a:path>
            </a:pathLst>
          </a:custGeom>
          <a:noFill/>
          <a:ln w="63500">
            <a:solidFill>
              <a:srgbClr val="E0CC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8" name="Oval 21"/>
          <p:cNvSpPr>
            <a:spLocks noChangeAspect="1"/>
          </p:cNvSpPr>
          <p:nvPr/>
        </p:nvSpPr>
        <p:spPr>
          <a:xfrm>
            <a:off x="4792530" y="3604833"/>
            <a:ext cx="444381" cy="448094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rgbClr val="CAB8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9" name="Rectangle 9"/>
          <p:cNvSpPr/>
          <p:nvPr/>
        </p:nvSpPr>
        <p:spPr>
          <a:xfrm>
            <a:off x="5901582" y="2595985"/>
            <a:ext cx="399330" cy="373808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-1" fmla="*/ 833935 w 3239999"/>
              <a:gd name="connsiteY0-2" fmla="*/ 22 h 3032924"/>
              <a:gd name="connsiteX1-3" fmla="*/ 1576606 w 3239999"/>
              <a:gd name="connsiteY1-4" fmla="*/ 402054 h 3032924"/>
              <a:gd name="connsiteX2-5" fmla="*/ 1576606 w 3239999"/>
              <a:gd name="connsiteY2-6" fmla="*/ 430441 h 3032924"/>
              <a:gd name="connsiteX3-7" fmla="*/ 1576606 w 3239999"/>
              <a:gd name="connsiteY3-8" fmla="*/ 526981 h 3032924"/>
              <a:gd name="connsiteX4-9" fmla="*/ 1576606 w 3239999"/>
              <a:gd name="connsiteY4-10" fmla="*/ 2765302 h 3032924"/>
              <a:gd name="connsiteX5-11" fmla="*/ 378630 w 3239999"/>
              <a:gd name="connsiteY5-12" fmla="*/ 2472117 h 3032924"/>
              <a:gd name="connsiteX6-13" fmla="*/ 384918 w 3239999"/>
              <a:gd name="connsiteY6-14" fmla="*/ 526981 h 3032924"/>
              <a:gd name="connsiteX7-15" fmla="*/ 239143 w 3239999"/>
              <a:gd name="connsiteY7-16" fmla="*/ 526981 h 3032924"/>
              <a:gd name="connsiteX8-17" fmla="*/ 239143 w 3239999"/>
              <a:gd name="connsiteY8-18" fmla="*/ 2776423 h 3032924"/>
              <a:gd name="connsiteX9-19" fmla="*/ 1576606 w 3239999"/>
              <a:gd name="connsiteY9-20" fmla="*/ 2776423 h 3032924"/>
              <a:gd name="connsiteX10-21" fmla="*/ 1576606 w 3239999"/>
              <a:gd name="connsiteY10-22" fmla="*/ 2778202 h 3032924"/>
              <a:gd name="connsiteX11-23" fmla="*/ 1663394 w 3239999"/>
              <a:gd name="connsiteY11-24" fmla="*/ 2778202 h 3032924"/>
              <a:gd name="connsiteX12-25" fmla="*/ 1663394 w 3239999"/>
              <a:gd name="connsiteY12-26" fmla="*/ 2776423 h 3032924"/>
              <a:gd name="connsiteX13-27" fmla="*/ 3000856 w 3239999"/>
              <a:gd name="connsiteY13-28" fmla="*/ 2776423 h 3032924"/>
              <a:gd name="connsiteX14-29" fmla="*/ 3000856 w 3239999"/>
              <a:gd name="connsiteY14-30" fmla="*/ 526981 h 3032924"/>
              <a:gd name="connsiteX15-31" fmla="*/ 2855082 w 3239999"/>
              <a:gd name="connsiteY15-32" fmla="*/ 526981 h 3032924"/>
              <a:gd name="connsiteX16-33" fmla="*/ 2861369 w 3239999"/>
              <a:gd name="connsiteY16-34" fmla="*/ 2472117 h 3032924"/>
              <a:gd name="connsiteX17-35" fmla="*/ 1663394 w 3239999"/>
              <a:gd name="connsiteY17-36" fmla="*/ 2765302 h 3032924"/>
              <a:gd name="connsiteX18-37" fmla="*/ 1663394 w 3239999"/>
              <a:gd name="connsiteY18-38" fmla="*/ 526981 h 3032924"/>
              <a:gd name="connsiteX19-39" fmla="*/ 1663394 w 3239999"/>
              <a:gd name="connsiteY19-40" fmla="*/ 430441 h 3032924"/>
              <a:gd name="connsiteX20-41" fmla="*/ 1663394 w 3239999"/>
              <a:gd name="connsiteY20-42" fmla="*/ 402054 h 3032924"/>
              <a:gd name="connsiteX21-43" fmla="*/ 2406065 w 3239999"/>
              <a:gd name="connsiteY21-44" fmla="*/ 22 h 3032924"/>
              <a:gd name="connsiteX22-45" fmla="*/ 2853673 w 3239999"/>
              <a:gd name="connsiteY22-46" fmla="*/ 91100 h 3032924"/>
              <a:gd name="connsiteX23-47" fmla="*/ 2854770 w 3239999"/>
              <a:gd name="connsiteY23-48" fmla="*/ 430441 h 3032924"/>
              <a:gd name="connsiteX24-49" fmla="*/ 3120669 w 3239999"/>
              <a:gd name="connsiteY24-50" fmla="*/ 428517 h 3032924"/>
              <a:gd name="connsiteX25-51" fmla="*/ 3120669 w 3239999"/>
              <a:gd name="connsiteY25-52" fmla="*/ 738345 h 3032924"/>
              <a:gd name="connsiteX26-53" fmla="*/ 3239999 w 3239999"/>
              <a:gd name="connsiteY26-54" fmla="*/ 738345 h 3032924"/>
              <a:gd name="connsiteX27-55" fmla="*/ 3239999 w 3239999"/>
              <a:gd name="connsiteY27-56" fmla="*/ 3032924 h 3032924"/>
              <a:gd name="connsiteX28-57" fmla="*/ 0 w 3239999"/>
              <a:gd name="connsiteY28-58" fmla="*/ 3032924 h 3032924"/>
              <a:gd name="connsiteX29-59" fmla="*/ 0 w 3239999"/>
              <a:gd name="connsiteY29-60" fmla="*/ 738345 h 3032924"/>
              <a:gd name="connsiteX30-61" fmla="*/ 102477 w 3239999"/>
              <a:gd name="connsiteY30-62" fmla="*/ 738345 h 3032924"/>
              <a:gd name="connsiteX31-63" fmla="*/ 102477 w 3239999"/>
              <a:gd name="connsiteY31-64" fmla="*/ 428517 h 3032924"/>
              <a:gd name="connsiteX32-65" fmla="*/ 385229 w 3239999"/>
              <a:gd name="connsiteY32-66" fmla="*/ 430441 h 3032924"/>
              <a:gd name="connsiteX33-67" fmla="*/ 386326 w 3239999"/>
              <a:gd name="connsiteY33-68" fmla="*/ 91100 h 3032924"/>
              <a:gd name="connsiteX34-69" fmla="*/ 833935 w 3239999"/>
              <a:gd name="connsiteY34-70" fmla="*/ 22 h 3032924"/>
              <a:gd name="connsiteX0-71" fmla="*/ 833935 w 3239999"/>
              <a:gd name="connsiteY0-72" fmla="*/ 22 h 3032924"/>
              <a:gd name="connsiteX1-73" fmla="*/ 1576606 w 3239999"/>
              <a:gd name="connsiteY1-74" fmla="*/ 402054 h 3032924"/>
              <a:gd name="connsiteX2-75" fmla="*/ 1576606 w 3239999"/>
              <a:gd name="connsiteY2-76" fmla="*/ 430441 h 3032924"/>
              <a:gd name="connsiteX3-77" fmla="*/ 1576606 w 3239999"/>
              <a:gd name="connsiteY3-78" fmla="*/ 526981 h 3032924"/>
              <a:gd name="connsiteX4-79" fmla="*/ 1576606 w 3239999"/>
              <a:gd name="connsiteY4-80" fmla="*/ 2765302 h 3032924"/>
              <a:gd name="connsiteX5-81" fmla="*/ 378630 w 3239999"/>
              <a:gd name="connsiteY5-82" fmla="*/ 2472117 h 3032924"/>
              <a:gd name="connsiteX6-83" fmla="*/ 384918 w 3239999"/>
              <a:gd name="connsiteY6-84" fmla="*/ 526981 h 3032924"/>
              <a:gd name="connsiteX7-85" fmla="*/ 239143 w 3239999"/>
              <a:gd name="connsiteY7-86" fmla="*/ 526981 h 3032924"/>
              <a:gd name="connsiteX8-87" fmla="*/ 239143 w 3239999"/>
              <a:gd name="connsiteY8-88" fmla="*/ 2776423 h 3032924"/>
              <a:gd name="connsiteX9-89" fmla="*/ 1576606 w 3239999"/>
              <a:gd name="connsiteY9-90" fmla="*/ 2776423 h 3032924"/>
              <a:gd name="connsiteX10-91" fmla="*/ 1576606 w 3239999"/>
              <a:gd name="connsiteY10-92" fmla="*/ 2778202 h 3032924"/>
              <a:gd name="connsiteX11-93" fmla="*/ 1663394 w 3239999"/>
              <a:gd name="connsiteY11-94" fmla="*/ 2778202 h 3032924"/>
              <a:gd name="connsiteX12-95" fmla="*/ 1663394 w 3239999"/>
              <a:gd name="connsiteY12-96" fmla="*/ 2776423 h 3032924"/>
              <a:gd name="connsiteX13-97" fmla="*/ 3000856 w 3239999"/>
              <a:gd name="connsiteY13-98" fmla="*/ 2776423 h 3032924"/>
              <a:gd name="connsiteX14-99" fmla="*/ 3000856 w 3239999"/>
              <a:gd name="connsiteY14-100" fmla="*/ 526981 h 3032924"/>
              <a:gd name="connsiteX15-101" fmla="*/ 2855082 w 3239999"/>
              <a:gd name="connsiteY15-102" fmla="*/ 526981 h 3032924"/>
              <a:gd name="connsiteX16-103" fmla="*/ 2861369 w 3239999"/>
              <a:gd name="connsiteY16-104" fmla="*/ 2472117 h 3032924"/>
              <a:gd name="connsiteX17-105" fmla="*/ 1663394 w 3239999"/>
              <a:gd name="connsiteY17-106" fmla="*/ 2765302 h 3032924"/>
              <a:gd name="connsiteX18-107" fmla="*/ 1663394 w 3239999"/>
              <a:gd name="connsiteY18-108" fmla="*/ 526981 h 3032924"/>
              <a:gd name="connsiteX19-109" fmla="*/ 1663394 w 3239999"/>
              <a:gd name="connsiteY19-110" fmla="*/ 430441 h 3032924"/>
              <a:gd name="connsiteX20-111" fmla="*/ 1663394 w 3239999"/>
              <a:gd name="connsiteY20-112" fmla="*/ 402054 h 3032924"/>
              <a:gd name="connsiteX21-113" fmla="*/ 2406065 w 3239999"/>
              <a:gd name="connsiteY21-114" fmla="*/ 22 h 3032924"/>
              <a:gd name="connsiteX22-115" fmla="*/ 2853673 w 3239999"/>
              <a:gd name="connsiteY22-116" fmla="*/ 91100 h 3032924"/>
              <a:gd name="connsiteX23-117" fmla="*/ 2854770 w 3239999"/>
              <a:gd name="connsiteY23-118" fmla="*/ 430441 h 3032924"/>
              <a:gd name="connsiteX24-119" fmla="*/ 3120669 w 3239999"/>
              <a:gd name="connsiteY24-120" fmla="*/ 428517 h 3032924"/>
              <a:gd name="connsiteX25-121" fmla="*/ 3120669 w 3239999"/>
              <a:gd name="connsiteY25-122" fmla="*/ 738345 h 3032924"/>
              <a:gd name="connsiteX26-123" fmla="*/ 3239999 w 3239999"/>
              <a:gd name="connsiteY26-124" fmla="*/ 738345 h 3032924"/>
              <a:gd name="connsiteX27-125" fmla="*/ 3239999 w 3239999"/>
              <a:gd name="connsiteY27-126" fmla="*/ 3032924 h 3032924"/>
              <a:gd name="connsiteX28-127" fmla="*/ 0 w 3239999"/>
              <a:gd name="connsiteY28-128" fmla="*/ 3032924 h 3032924"/>
              <a:gd name="connsiteX29-129" fmla="*/ 0 w 3239999"/>
              <a:gd name="connsiteY29-130" fmla="*/ 738345 h 3032924"/>
              <a:gd name="connsiteX30-131" fmla="*/ 102477 w 3239999"/>
              <a:gd name="connsiteY30-132" fmla="*/ 738345 h 3032924"/>
              <a:gd name="connsiteX31-133" fmla="*/ 102477 w 3239999"/>
              <a:gd name="connsiteY31-134" fmla="*/ 428517 h 3032924"/>
              <a:gd name="connsiteX32-135" fmla="*/ 385229 w 3239999"/>
              <a:gd name="connsiteY32-136" fmla="*/ 430441 h 3032924"/>
              <a:gd name="connsiteX33-137" fmla="*/ 386326 w 3239999"/>
              <a:gd name="connsiteY33-138" fmla="*/ 91100 h 3032924"/>
              <a:gd name="connsiteX34-139" fmla="*/ 833935 w 3239999"/>
              <a:gd name="connsiteY34-140" fmla="*/ 22 h 3032924"/>
              <a:gd name="connsiteX0-141" fmla="*/ 1576606 w 3239999"/>
              <a:gd name="connsiteY0-142" fmla="*/ 2778202 h 3032924"/>
              <a:gd name="connsiteX1-143" fmla="*/ 1663394 w 3239999"/>
              <a:gd name="connsiteY1-144" fmla="*/ 2778202 h 3032924"/>
              <a:gd name="connsiteX2-145" fmla="*/ 1663394 w 3239999"/>
              <a:gd name="connsiteY2-146" fmla="*/ 2776423 h 3032924"/>
              <a:gd name="connsiteX3-147" fmla="*/ 3000856 w 3239999"/>
              <a:gd name="connsiteY3-148" fmla="*/ 2776423 h 3032924"/>
              <a:gd name="connsiteX4-149" fmla="*/ 3000856 w 3239999"/>
              <a:gd name="connsiteY4-150" fmla="*/ 526981 h 3032924"/>
              <a:gd name="connsiteX5-151" fmla="*/ 2855082 w 3239999"/>
              <a:gd name="connsiteY5-152" fmla="*/ 526981 h 3032924"/>
              <a:gd name="connsiteX6-153" fmla="*/ 2861369 w 3239999"/>
              <a:gd name="connsiteY6-154" fmla="*/ 2472117 h 3032924"/>
              <a:gd name="connsiteX7-155" fmla="*/ 1663394 w 3239999"/>
              <a:gd name="connsiteY7-156" fmla="*/ 2765302 h 3032924"/>
              <a:gd name="connsiteX8-157" fmla="*/ 1663394 w 3239999"/>
              <a:gd name="connsiteY8-158" fmla="*/ 526981 h 3032924"/>
              <a:gd name="connsiteX9-159" fmla="*/ 1663394 w 3239999"/>
              <a:gd name="connsiteY9-160" fmla="*/ 430441 h 3032924"/>
              <a:gd name="connsiteX10-161" fmla="*/ 1663394 w 3239999"/>
              <a:gd name="connsiteY10-162" fmla="*/ 402054 h 3032924"/>
              <a:gd name="connsiteX11-163" fmla="*/ 2406065 w 3239999"/>
              <a:gd name="connsiteY11-164" fmla="*/ 22 h 3032924"/>
              <a:gd name="connsiteX12-165" fmla="*/ 2853673 w 3239999"/>
              <a:gd name="connsiteY12-166" fmla="*/ 91100 h 3032924"/>
              <a:gd name="connsiteX13-167" fmla="*/ 2854770 w 3239999"/>
              <a:gd name="connsiteY13-168" fmla="*/ 430441 h 3032924"/>
              <a:gd name="connsiteX14-169" fmla="*/ 3120669 w 3239999"/>
              <a:gd name="connsiteY14-170" fmla="*/ 428517 h 3032924"/>
              <a:gd name="connsiteX15-171" fmla="*/ 3120669 w 3239999"/>
              <a:gd name="connsiteY15-172" fmla="*/ 738345 h 3032924"/>
              <a:gd name="connsiteX16-173" fmla="*/ 3239999 w 3239999"/>
              <a:gd name="connsiteY16-174" fmla="*/ 738345 h 3032924"/>
              <a:gd name="connsiteX17-175" fmla="*/ 3239999 w 3239999"/>
              <a:gd name="connsiteY17-176" fmla="*/ 3032924 h 3032924"/>
              <a:gd name="connsiteX18-177" fmla="*/ 0 w 3239999"/>
              <a:gd name="connsiteY18-178" fmla="*/ 3032924 h 3032924"/>
              <a:gd name="connsiteX19-179" fmla="*/ 0 w 3239999"/>
              <a:gd name="connsiteY19-180" fmla="*/ 738345 h 3032924"/>
              <a:gd name="connsiteX20-181" fmla="*/ 102477 w 3239999"/>
              <a:gd name="connsiteY20-182" fmla="*/ 738345 h 3032924"/>
              <a:gd name="connsiteX21-183" fmla="*/ 102477 w 3239999"/>
              <a:gd name="connsiteY21-184" fmla="*/ 428517 h 3032924"/>
              <a:gd name="connsiteX22-185" fmla="*/ 385229 w 3239999"/>
              <a:gd name="connsiteY22-186" fmla="*/ 430441 h 3032924"/>
              <a:gd name="connsiteX23-187" fmla="*/ 386326 w 3239999"/>
              <a:gd name="connsiteY23-188" fmla="*/ 91100 h 3032924"/>
              <a:gd name="connsiteX24-189" fmla="*/ 833935 w 3239999"/>
              <a:gd name="connsiteY24-190" fmla="*/ 22 h 3032924"/>
              <a:gd name="connsiteX25-191" fmla="*/ 1576606 w 3239999"/>
              <a:gd name="connsiteY25-192" fmla="*/ 402054 h 3032924"/>
              <a:gd name="connsiteX26-193" fmla="*/ 1576606 w 3239999"/>
              <a:gd name="connsiteY26-194" fmla="*/ 430441 h 3032924"/>
              <a:gd name="connsiteX27-195" fmla="*/ 1576606 w 3239999"/>
              <a:gd name="connsiteY27-196" fmla="*/ 526981 h 3032924"/>
              <a:gd name="connsiteX28-197" fmla="*/ 1576606 w 3239999"/>
              <a:gd name="connsiteY28-198" fmla="*/ 2765302 h 3032924"/>
              <a:gd name="connsiteX29-199" fmla="*/ 378630 w 3239999"/>
              <a:gd name="connsiteY29-200" fmla="*/ 2472117 h 3032924"/>
              <a:gd name="connsiteX30-201" fmla="*/ 384918 w 3239999"/>
              <a:gd name="connsiteY30-202" fmla="*/ 526981 h 3032924"/>
              <a:gd name="connsiteX31-203" fmla="*/ 239143 w 3239999"/>
              <a:gd name="connsiteY31-204" fmla="*/ 526981 h 3032924"/>
              <a:gd name="connsiteX32-205" fmla="*/ 239143 w 3239999"/>
              <a:gd name="connsiteY32-206" fmla="*/ 2776423 h 3032924"/>
              <a:gd name="connsiteX33-207" fmla="*/ 1576606 w 3239999"/>
              <a:gd name="connsiteY33-208" fmla="*/ 2776423 h 3032924"/>
              <a:gd name="connsiteX34-209" fmla="*/ 1668046 w 3239999"/>
              <a:gd name="connsiteY34-210" fmla="*/ 2869642 h 3032924"/>
              <a:gd name="connsiteX0-211" fmla="*/ 1576606 w 3239999"/>
              <a:gd name="connsiteY0-212" fmla="*/ 2778202 h 3032924"/>
              <a:gd name="connsiteX1-213" fmla="*/ 1663394 w 3239999"/>
              <a:gd name="connsiteY1-214" fmla="*/ 2778202 h 3032924"/>
              <a:gd name="connsiteX2-215" fmla="*/ 1663394 w 3239999"/>
              <a:gd name="connsiteY2-216" fmla="*/ 2776423 h 3032924"/>
              <a:gd name="connsiteX3-217" fmla="*/ 3000856 w 3239999"/>
              <a:gd name="connsiteY3-218" fmla="*/ 2776423 h 3032924"/>
              <a:gd name="connsiteX4-219" fmla="*/ 3000856 w 3239999"/>
              <a:gd name="connsiteY4-220" fmla="*/ 526981 h 3032924"/>
              <a:gd name="connsiteX5-221" fmla="*/ 2855082 w 3239999"/>
              <a:gd name="connsiteY5-222" fmla="*/ 526981 h 3032924"/>
              <a:gd name="connsiteX6-223" fmla="*/ 2861369 w 3239999"/>
              <a:gd name="connsiteY6-224" fmla="*/ 2472117 h 3032924"/>
              <a:gd name="connsiteX7-225" fmla="*/ 1663394 w 3239999"/>
              <a:gd name="connsiteY7-226" fmla="*/ 2765302 h 3032924"/>
              <a:gd name="connsiteX8-227" fmla="*/ 1663394 w 3239999"/>
              <a:gd name="connsiteY8-228" fmla="*/ 526981 h 3032924"/>
              <a:gd name="connsiteX9-229" fmla="*/ 1663394 w 3239999"/>
              <a:gd name="connsiteY9-230" fmla="*/ 430441 h 3032924"/>
              <a:gd name="connsiteX10-231" fmla="*/ 1663394 w 3239999"/>
              <a:gd name="connsiteY10-232" fmla="*/ 402054 h 3032924"/>
              <a:gd name="connsiteX11-233" fmla="*/ 2406065 w 3239999"/>
              <a:gd name="connsiteY11-234" fmla="*/ 22 h 3032924"/>
              <a:gd name="connsiteX12-235" fmla="*/ 2853673 w 3239999"/>
              <a:gd name="connsiteY12-236" fmla="*/ 91100 h 3032924"/>
              <a:gd name="connsiteX13-237" fmla="*/ 2854770 w 3239999"/>
              <a:gd name="connsiteY13-238" fmla="*/ 430441 h 3032924"/>
              <a:gd name="connsiteX14-239" fmla="*/ 3120669 w 3239999"/>
              <a:gd name="connsiteY14-240" fmla="*/ 428517 h 3032924"/>
              <a:gd name="connsiteX15-241" fmla="*/ 3120669 w 3239999"/>
              <a:gd name="connsiteY15-242" fmla="*/ 738345 h 3032924"/>
              <a:gd name="connsiteX16-243" fmla="*/ 3239999 w 3239999"/>
              <a:gd name="connsiteY16-244" fmla="*/ 738345 h 3032924"/>
              <a:gd name="connsiteX17-245" fmla="*/ 3239999 w 3239999"/>
              <a:gd name="connsiteY17-246" fmla="*/ 3032924 h 3032924"/>
              <a:gd name="connsiteX18-247" fmla="*/ 0 w 3239999"/>
              <a:gd name="connsiteY18-248" fmla="*/ 3032924 h 3032924"/>
              <a:gd name="connsiteX19-249" fmla="*/ 0 w 3239999"/>
              <a:gd name="connsiteY19-250" fmla="*/ 738345 h 3032924"/>
              <a:gd name="connsiteX20-251" fmla="*/ 102477 w 3239999"/>
              <a:gd name="connsiteY20-252" fmla="*/ 738345 h 3032924"/>
              <a:gd name="connsiteX21-253" fmla="*/ 102477 w 3239999"/>
              <a:gd name="connsiteY21-254" fmla="*/ 428517 h 3032924"/>
              <a:gd name="connsiteX22-255" fmla="*/ 385229 w 3239999"/>
              <a:gd name="connsiteY22-256" fmla="*/ 430441 h 3032924"/>
              <a:gd name="connsiteX23-257" fmla="*/ 386326 w 3239999"/>
              <a:gd name="connsiteY23-258" fmla="*/ 91100 h 3032924"/>
              <a:gd name="connsiteX24-259" fmla="*/ 833935 w 3239999"/>
              <a:gd name="connsiteY24-260" fmla="*/ 22 h 3032924"/>
              <a:gd name="connsiteX25-261" fmla="*/ 1576606 w 3239999"/>
              <a:gd name="connsiteY25-262" fmla="*/ 402054 h 3032924"/>
              <a:gd name="connsiteX26-263" fmla="*/ 1576606 w 3239999"/>
              <a:gd name="connsiteY26-264" fmla="*/ 430441 h 3032924"/>
              <a:gd name="connsiteX27-265" fmla="*/ 1576606 w 3239999"/>
              <a:gd name="connsiteY27-266" fmla="*/ 526981 h 3032924"/>
              <a:gd name="connsiteX28-267" fmla="*/ 1576606 w 3239999"/>
              <a:gd name="connsiteY28-268" fmla="*/ 2765302 h 3032924"/>
              <a:gd name="connsiteX29-269" fmla="*/ 378630 w 3239999"/>
              <a:gd name="connsiteY29-270" fmla="*/ 2472117 h 3032924"/>
              <a:gd name="connsiteX30-271" fmla="*/ 384918 w 3239999"/>
              <a:gd name="connsiteY30-272" fmla="*/ 526981 h 3032924"/>
              <a:gd name="connsiteX31-273" fmla="*/ 239143 w 3239999"/>
              <a:gd name="connsiteY31-274" fmla="*/ 526981 h 3032924"/>
              <a:gd name="connsiteX32-275" fmla="*/ 239143 w 3239999"/>
              <a:gd name="connsiteY32-276" fmla="*/ 2776423 h 3032924"/>
              <a:gd name="connsiteX33-277" fmla="*/ 1576606 w 3239999"/>
              <a:gd name="connsiteY33-278" fmla="*/ 2776423 h 3032924"/>
              <a:gd name="connsiteX34-279" fmla="*/ 1668046 w 3239999"/>
              <a:gd name="connsiteY34-280" fmla="*/ 2869642 h 3032924"/>
              <a:gd name="connsiteX0-281" fmla="*/ 1576606 w 3239999"/>
              <a:gd name="connsiteY0-282" fmla="*/ 2778202 h 3032924"/>
              <a:gd name="connsiteX1-283" fmla="*/ 1663394 w 3239999"/>
              <a:gd name="connsiteY1-284" fmla="*/ 2778202 h 3032924"/>
              <a:gd name="connsiteX2-285" fmla="*/ 1663394 w 3239999"/>
              <a:gd name="connsiteY2-286" fmla="*/ 2776423 h 3032924"/>
              <a:gd name="connsiteX3-287" fmla="*/ 3000856 w 3239999"/>
              <a:gd name="connsiteY3-288" fmla="*/ 2776423 h 3032924"/>
              <a:gd name="connsiteX4-289" fmla="*/ 3000856 w 3239999"/>
              <a:gd name="connsiteY4-290" fmla="*/ 526981 h 3032924"/>
              <a:gd name="connsiteX5-291" fmla="*/ 2855082 w 3239999"/>
              <a:gd name="connsiteY5-292" fmla="*/ 526981 h 3032924"/>
              <a:gd name="connsiteX6-293" fmla="*/ 2861369 w 3239999"/>
              <a:gd name="connsiteY6-294" fmla="*/ 2472117 h 3032924"/>
              <a:gd name="connsiteX7-295" fmla="*/ 1663394 w 3239999"/>
              <a:gd name="connsiteY7-296" fmla="*/ 2765302 h 3032924"/>
              <a:gd name="connsiteX8-297" fmla="*/ 1663394 w 3239999"/>
              <a:gd name="connsiteY8-298" fmla="*/ 526981 h 3032924"/>
              <a:gd name="connsiteX9-299" fmla="*/ 1663394 w 3239999"/>
              <a:gd name="connsiteY9-300" fmla="*/ 430441 h 3032924"/>
              <a:gd name="connsiteX10-301" fmla="*/ 1663394 w 3239999"/>
              <a:gd name="connsiteY10-302" fmla="*/ 402054 h 3032924"/>
              <a:gd name="connsiteX11-303" fmla="*/ 2406065 w 3239999"/>
              <a:gd name="connsiteY11-304" fmla="*/ 22 h 3032924"/>
              <a:gd name="connsiteX12-305" fmla="*/ 2853673 w 3239999"/>
              <a:gd name="connsiteY12-306" fmla="*/ 91100 h 3032924"/>
              <a:gd name="connsiteX13-307" fmla="*/ 2854770 w 3239999"/>
              <a:gd name="connsiteY13-308" fmla="*/ 430441 h 3032924"/>
              <a:gd name="connsiteX14-309" fmla="*/ 3120669 w 3239999"/>
              <a:gd name="connsiteY14-310" fmla="*/ 428517 h 3032924"/>
              <a:gd name="connsiteX15-311" fmla="*/ 3120669 w 3239999"/>
              <a:gd name="connsiteY15-312" fmla="*/ 738345 h 3032924"/>
              <a:gd name="connsiteX16-313" fmla="*/ 3239999 w 3239999"/>
              <a:gd name="connsiteY16-314" fmla="*/ 738345 h 3032924"/>
              <a:gd name="connsiteX17-315" fmla="*/ 3239999 w 3239999"/>
              <a:gd name="connsiteY17-316" fmla="*/ 3032924 h 3032924"/>
              <a:gd name="connsiteX18-317" fmla="*/ 0 w 3239999"/>
              <a:gd name="connsiteY18-318" fmla="*/ 3032924 h 3032924"/>
              <a:gd name="connsiteX19-319" fmla="*/ 0 w 3239999"/>
              <a:gd name="connsiteY19-320" fmla="*/ 738345 h 3032924"/>
              <a:gd name="connsiteX20-321" fmla="*/ 102477 w 3239999"/>
              <a:gd name="connsiteY20-322" fmla="*/ 738345 h 3032924"/>
              <a:gd name="connsiteX21-323" fmla="*/ 102477 w 3239999"/>
              <a:gd name="connsiteY21-324" fmla="*/ 428517 h 3032924"/>
              <a:gd name="connsiteX22-325" fmla="*/ 385229 w 3239999"/>
              <a:gd name="connsiteY22-326" fmla="*/ 430441 h 3032924"/>
              <a:gd name="connsiteX23-327" fmla="*/ 386326 w 3239999"/>
              <a:gd name="connsiteY23-328" fmla="*/ 91100 h 3032924"/>
              <a:gd name="connsiteX24-329" fmla="*/ 833935 w 3239999"/>
              <a:gd name="connsiteY24-330" fmla="*/ 22 h 3032924"/>
              <a:gd name="connsiteX25-331" fmla="*/ 1576606 w 3239999"/>
              <a:gd name="connsiteY25-332" fmla="*/ 402054 h 3032924"/>
              <a:gd name="connsiteX26-333" fmla="*/ 1576606 w 3239999"/>
              <a:gd name="connsiteY26-334" fmla="*/ 430441 h 3032924"/>
              <a:gd name="connsiteX27-335" fmla="*/ 1576606 w 3239999"/>
              <a:gd name="connsiteY27-336" fmla="*/ 526981 h 3032924"/>
              <a:gd name="connsiteX28-337" fmla="*/ 1576606 w 3239999"/>
              <a:gd name="connsiteY28-338" fmla="*/ 2765302 h 3032924"/>
              <a:gd name="connsiteX29-339" fmla="*/ 378630 w 3239999"/>
              <a:gd name="connsiteY29-340" fmla="*/ 2472117 h 3032924"/>
              <a:gd name="connsiteX30-341" fmla="*/ 384918 w 3239999"/>
              <a:gd name="connsiteY30-342" fmla="*/ 526981 h 3032924"/>
              <a:gd name="connsiteX31-343" fmla="*/ 239143 w 3239999"/>
              <a:gd name="connsiteY31-344" fmla="*/ 526981 h 3032924"/>
              <a:gd name="connsiteX32-345" fmla="*/ 239143 w 3239999"/>
              <a:gd name="connsiteY32-346" fmla="*/ 2776423 h 3032924"/>
              <a:gd name="connsiteX33-347" fmla="*/ 1576606 w 3239999"/>
              <a:gd name="connsiteY33-348" fmla="*/ 2776423 h 3032924"/>
              <a:gd name="connsiteX34-349" fmla="*/ 1668046 w 3239999"/>
              <a:gd name="connsiteY34-350" fmla="*/ 2869642 h 3032924"/>
              <a:gd name="connsiteX0-351" fmla="*/ 1576606 w 3239999"/>
              <a:gd name="connsiteY0-352" fmla="*/ 2778202 h 3032924"/>
              <a:gd name="connsiteX1-353" fmla="*/ 1663394 w 3239999"/>
              <a:gd name="connsiteY1-354" fmla="*/ 2778202 h 3032924"/>
              <a:gd name="connsiteX2-355" fmla="*/ 1663394 w 3239999"/>
              <a:gd name="connsiteY2-356" fmla="*/ 2776423 h 3032924"/>
              <a:gd name="connsiteX3-357" fmla="*/ 3000856 w 3239999"/>
              <a:gd name="connsiteY3-358" fmla="*/ 2776423 h 3032924"/>
              <a:gd name="connsiteX4-359" fmla="*/ 3000856 w 3239999"/>
              <a:gd name="connsiteY4-360" fmla="*/ 526981 h 3032924"/>
              <a:gd name="connsiteX5-361" fmla="*/ 2855082 w 3239999"/>
              <a:gd name="connsiteY5-362" fmla="*/ 526981 h 3032924"/>
              <a:gd name="connsiteX6-363" fmla="*/ 2861369 w 3239999"/>
              <a:gd name="connsiteY6-364" fmla="*/ 2472117 h 3032924"/>
              <a:gd name="connsiteX7-365" fmla="*/ 1663394 w 3239999"/>
              <a:gd name="connsiteY7-366" fmla="*/ 2765302 h 3032924"/>
              <a:gd name="connsiteX8-367" fmla="*/ 1663394 w 3239999"/>
              <a:gd name="connsiteY8-368" fmla="*/ 526981 h 3032924"/>
              <a:gd name="connsiteX9-369" fmla="*/ 1663394 w 3239999"/>
              <a:gd name="connsiteY9-370" fmla="*/ 430441 h 3032924"/>
              <a:gd name="connsiteX10-371" fmla="*/ 1663394 w 3239999"/>
              <a:gd name="connsiteY10-372" fmla="*/ 402054 h 3032924"/>
              <a:gd name="connsiteX11-373" fmla="*/ 2406065 w 3239999"/>
              <a:gd name="connsiteY11-374" fmla="*/ 22 h 3032924"/>
              <a:gd name="connsiteX12-375" fmla="*/ 2853673 w 3239999"/>
              <a:gd name="connsiteY12-376" fmla="*/ 91100 h 3032924"/>
              <a:gd name="connsiteX13-377" fmla="*/ 2854770 w 3239999"/>
              <a:gd name="connsiteY13-378" fmla="*/ 430441 h 3032924"/>
              <a:gd name="connsiteX14-379" fmla="*/ 3120669 w 3239999"/>
              <a:gd name="connsiteY14-380" fmla="*/ 428517 h 3032924"/>
              <a:gd name="connsiteX15-381" fmla="*/ 3120669 w 3239999"/>
              <a:gd name="connsiteY15-382" fmla="*/ 738345 h 3032924"/>
              <a:gd name="connsiteX16-383" fmla="*/ 3239999 w 3239999"/>
              <a:gd name="connsiteY16-384" fmla="*/ 738345 h 3032924"/>
              <a:gd name="connsiteX17-385" fmla="*/ 3239999 w 3239999"/>
              <a:gd name="connsiteY17-386" fmla="*/ 3032924 h 3032924"/>
              <a:gd name="connsiteX18-387" fmla="*/ 0 w 3239999"/>
              <a:gd name="connsiteY18-388" fmla="*/ 3032924 h 3032924"/>
              <a:gd name="connsiteX19-389" fmla="*/ 0 w 3239999"/>
              <a:gd name="connsiteY19-390" fmla="*/ 738345 h 3032924"/>
              <a:gd name="connsiteX20-391" fmla="*/ 102477 w 3239999"/>
              <a:gd name="connsiteY20-392" fmla="*/ 738345 h 3032924"/>
              <a:gd name="connsiteX21-393" fmla="*/ 102477 w 3239999"/>
              <a:gd name="connsiteY21-394" fmla="*/ 428517 h 3032924"/>
              <a:gd name="connsiteX22-395" fmla="*/ 385229 w 3239999"/>
              <a:gd name="connsiteY22-396" fmla="*/ 430441 h 3032924"/>
              <a:gd name="connsiteX23-397" fmla="*/ 386326 w 3239999"/>
              <a:gd name="connsiteY23-398" fmla="*/ 91100 h 3032924"/>
              <a:gd name="connsiteX24-399" fmla="*/ 833935 w 3239999"/>
              <a:gd name="connsiteY24-400" fmla="*/ 22 h 3032924"/>
              <a:gd name="connsiteX25-401" fmla="*/ 1576606 w 3239999"/>
              <a:gd name="connsiteY25-402" fmla="*/ 402054 h 3032924"/>
              <a:gd name="connsiteX26-403" fmla="*/ 1576606 w 3239999"/>
              <a:gd name="connsiteY26-404" fmla="*/ 430441 h 3032924"/>
              <a:gd name="connsiteX27-405" fmla="*/ 1576606 w 3239999"/>
              <a:gd name="connsiteY27-406" fmla="*/ 526981 h 3032924"/>
              <a:gd name="connsiteX28-407" fmla="*/ 1576606 w 3239999"/>
              <a:gd name="connsiteY28-408" fmla="*/ 2765302 h 3032924"/>
              <a:gd name="connsiteX29-409" fmla="*/ 378630 w 3239999"/>
              <a:gd name="connsiteY29-410" fmla="*/ 2472117 h 3032924"/>
              <a:gd name="connsiteX30-411" fmla="*/ 384918 w 3239999"/>
              <a:gd name="connsiteY30-412" fmla="*/ 526981 h 3032924"/>
              <a:gd name="connsiteX31-413" fmla="*/ 239143 w 3239999"/>
              <a:gd name="connsiteY31-414" fmla="*/ 526981 h 3032924"/>
              <a:gd name="connsiteX32-415" fmla="*/ 239143 w 3239999"/>
              <a:gd name="connsiteY32-416" fmla="*/ 2776423 h 3032924"/>
              <a:gd name="connsiteX33-417" fmla="*/ 1576606 w 3239999"/>
              <a:gd name="connsiteY33-418" fmla="*/ 2776423 h 3032924"/>
              <a:gd name="connsiteX34-419" fmla="*/ 1668046 w 3239999"/>
              <a:gd name="connsiteY34-420" fmla="*/ 2869642 h 3032924"/>
              <a:gd name="connsiteX0-421" fmla="*/ 1576606 w 3239999"/>
              <a:gd name="connsiteY0-422" fmla="*/ 2778202 h 3032924"/>
              <a:gd name="connsiteX1-423" fmla="*/ 1663394 w 3239999"/>
              <a:gd name="connsiteY1-424" fmla="*/ 2778202 h 3032924"/>
              <a:gd name="connsiteX2-425" fmla="*/ 1663394 w 3239999"/>
              <a:gd name="connsiteY2-426" fmla="*/ 2776423 h 3032924"/>
              <a:gd name="connsiteX3-427" fmla="*/ 3000856 w 3239999"/>
              <a:gd name="connsiteY3-428" fmla="*/ 2776423 h 3032924"/>
              <a:gd name="connsiteX4-429" fmla="*/ 3000856 w 3239999"/>
              <a:gd name="connsiteY4-430" fmla="*/ 526981 h 3032924"/>
              <a:gd name="connsiteX5-431" fmla="*/ 2855082 w 3239999"/>
              <a:gd name="connsiteY5-432" fmla="*/ 526981 h 3032924"/>
              <a:gd name="connsiteX6-433" fmla="*/ 2861369 w 3239999"/>
              <a:gd name="connsiteY6-434" fmla="*/ 2472117 h 3032924"/>
              <a:gd name="connsiteX7-435" fmla="*/ 1663394 w 3239999"/>
              <a:gd name="connsiteY7-436" fmla="*/ 2765302 h 3032924"/>
              <a:gd name="connsiteX8-437" fmla="*/ 1663394 w 3239999"/>
              <a:gd name="connsiteY8-438" fmla="*/ 526981 h 3032924"/>
              <a:gd name="connsiteX9-439" fmla="*/ 1663394 w 3239999"/>
              <a:gd name="connsiteY9-440" fmla="*/ 430441 h 3032924"/>
              <a:gd name="connsiteX10-441" fmla="*/ 1663394 w 3239999"/>
              <a:gd name="connsiteY10-442" fmla="*/ 402054 h 3032924"/>
              <a:gd name="connsiteX11-443" fmla="*/ 2406065 w 3239999"/>
              <a:gd name="connsiteY11-444" fmla="*/ 22 h 3032924"/>
              <a:gd name="connsiteX12-445" fmla="*/ 2853673 w 3239999"/>
              <a:gd name="connsiteY12-446" fmla="*/ 91100 h 3032924"/>
              <a:gd name="connsiteX13-447" fmla="*/ 2854770 w 3239999"/>
              <a:gd name="connsiteY13-448" fmla="*/ 430441 h 3032924"/>
              <a:gd name="connsiteX14-449" fmla="*/ 3120669 w 3239999"/>
              <a:gd name="connsiteY14-450" fmla="*/ 428517 h 3032924"/>
              <a:gd name="connsiteX15-451" fmla="*/ 3120669 w 3239999"/>
              <a:gd name="connsiteY15-452" fmla="*/ 738345 h 3032924"/>
              <a:gd name="connsiteX16-453" fmla="*/ 3239999 w 3239999"/>
              <a:gd name="connsiteY16-454" fmla="*/ 738345 h 3032924"/>
              <a:gd name="connsiteX17-455" fmla="*/ 3239999 w 3239999"/>
              <a:gd name="connsiteY17-456" fmla="*/ 3032924 h 3032924"/>
              <a:gd name="connsiteX18-457" fmla="*/ 0 w 3239999"/>
              <a:gd name="connsiteY18-458" fmla="*/ 3032924 h 3032924"/>
              <a:gd name="connsiteX19-459" fmla="*/ 0 w 3239999"/>
              <a:gd name="connsiteY19-460" fmla="*/ 738345 h 3032924"/>
              <a:gd name="connsiteX20-461" fmla="*/ 102477 w 3239999"/>
              <a:gd name="connsiteY20-462" fmla="*/ 738345 h 3032924"/>
              <a:gd name="connsiteX21-463" fmla="*/ 102477 w 3239999"/>
              <a:gd name="connsiteY21-464" fmla="*/ 428517 h 3032924"/>
              <a:gd name="connsiteX22-465" fmla="*/ 385229 w 3239999"/>
              <a:gd name="connsiteY22-466" fmla="*/ 430441 h 3032924"/>
              <a:gd name="connsiteX23-467" fmla="*/ 386326 w 3239999"/>
              <a:gd name="connsiteY23-468" fmla="*/ 91100 h 3032924"/>
              <a:gd name="connsiteX24-469" fmla="*/ 833935 w 3239999"/>
              <a:gd name="connsiteY24-470" fmla="*/ 22 h 3032924"/>
              <a:gd name="connsiteX25-471" fmla="*/ 1576606 w 3239999"/>
              <a:gd name="connsiteY25-472" fmla="*/ 402054 h 3032924"/>
              <a:gd name="connsiteX26-473" fmla="*/ 1576606 w 3239999"/>
              <a:gd name="connsiteY26-474" fmla="*/ 430441 h 3032924"/>
              <a:gd name="connsiteX27-475" fmla="*/ 1576606 w 3239999"/>
              <a:gd name="connsiteY27-476" fmla="*/ 526981 h 3032924"/>
              <a:gd name="connsiteX28-477" fmla="*/ 1576606 w 3239999"/>
              <a:gd name="connsiteY28-478" fmla="*/ 2765302 h 3032924"/>
              <a:gd name="connsiteX29-479" fmla="*/ 378630 w 3239999"/>
              <a:gd name="connsiteY29-480" fmla="*/ 2472117 h 3032924"/>
              <a:gd name="connsiteX30-481" fmla="*/ 384918 w 3239999"/>
              <a:gd name="connsiteY30-482" fmla="*/ 526981 h 3032924"/>
              <a:gd name="connsiteX31-483" fmla="*/ 239143 w 3239999"/>
              <a:gd name="connsiteY31-484" fmla="*/ 526981 h 3032924"/>
              <a:gd name="connsiteX32-485" fmla="*/ 239143 w 3239999"/>
              <a:gd name="connsiteY32-486" fmla="*/ 2776423 h 3032924"/>
              <a:gd name="connsiteX33-487" fmla="*/ 1576606 w 3239999"/>
              <a:gd name="connsiteY33-488" fmla="*/ 2776423 h 3032924"/>
              <a:gd name="connsiteX34-489" fmla="*/ 1668046 w 3239999"/>
              <a:gd name="connsiteY34-490" fmla="*/ 2869642 h 3032924"/>
              <a:gd name="connsiteX0-491" fmla="*/ 1576606 w 3239999"/>
              <a:gd name="connsiteY0-492" fmla="*/ 2778202 h 3032924"/>
              <a:gd name="connsiteX1-493" fmla="*/ 1663394 w 3239999"/>
              <a:gd name="connsiteY1-494" fmla="*/ 2778202 h 3032924"/>
              <a:gd name="connsiteX2-495" fmla="*/ 1663394 w 3239999"/>
              <a:gd name="connsiteY2-496" fmla="*/ 2776423 h 3032924"/>
              <a:gd name="connsiteX3-497" fmla="*/ 3000856 w 3239999"/>
              <a:gd name="connsiteY3-498" fmla="*/ 2776423 h 3032924"/>
              <a:gd name="connsiteX4-499" fmla="*/ 3000856 w 3239999"/>
              <a:gd name="connsiteY4-500" fmla="*/ 526981 h 3032924"/>
              <a:gd name="connsiteX5-501" fmla="*/ 2855082 w 3239999"/>
              <a:gd name="connsiteY5-502" fmla="*/ 526981 h 3032924"/>
              <a:gd name="connsiteX6-503" fmla="*/ 2861369 w 3239999"/>
              <a:gd name="connsiteY6-504" fmla="*/ 2472117 h 3032924"/>
              <a:gd name="connsiteX7-505" fmla="*/ 1663394 w 3239999"/>
              <a:gd name="connsiteY7-506" fmla="*/ 2765302 h 3032924"/>
              <a:gd name="connsiteX8-507" fmla="*/ 1663394 w 3239999"/>
              <a:gd name="connsiteY8-508" fmla="*/ 526981 h 3032924"/>
              <a:gd name="connsiteX9-509" fmla="*/ 1663394 w 3239999"/>
              <a:gd name="connsiteY9-510" fmla="*/ 430441 h 3032924"/>
              <a:gd name="connsiteX10-511" fmla="*/ 1663394 w 3239999"/>
              <a:gd name="connsiteY10-512" fmla="*/ 402054 h 3032924"/>
              <a:gd name="connsiteX11-513" fmla="*/ 2406065 w 3239999"/>
              <a:gd name="connsiteY11-514" fmla="*/ 22 h 3032924"/>
              <a:gd name="connsiteX12-515" fmla="*/ 2853673 w 3239999"/>
              <a:gd name="connsiteY12-516" fmla="*/ 91100 h 3032924"/>
              <a:gd name="connsiteX13-517" fmla="*/ 2854770 w 3239999"/>
              <a:gd name="connsiteY13-518" fmla="*/ 430441 h 3032924"/>
              <a:gd name="connsiteX14-519" fmla="*/ 3120669 w 3239999"/>
              <a:gd name="connsiteY14-520" fmla="*/ 428517 h 3032924"/>
              <a:gd name="connsiteX15-521" fmla="*/ 3120669 w 3239999"/>
              <a:gd name="connsiteY15-522" fmla="*/ 738345 h 3032924"/>
              <a:gd name="connsiteX16-523" fmla="*/ 3239999 w 3239999"/>
              <a:gd name="connsiteY16-524" fmla="*/ 738345 h 3032924"/>
              <a:gd name="connsiteX17-525" fmla="*/ 3239999 w 3239999"/>
              <a:gd name="connsiteY17-526" fmla="*/ 3032924 h 3032924"/>
              <a:gd name="connsiteX18-527" fmla="*/ 0 w 3239999"/>
              <a:gd name="connsiteY18-528" fmla="*/ 3032924 h 3032924"/>
              <a:gd name="connsiteX19-529" fmla="*/ 0 w 3239999"/>
              <a:gd name="connsiteY19-530" fmla="*/ 738345 h 3032924"/>
              <a:gd name="connsiteX20-531" fmla="*/ 102477 w 3239999"/>
              <a:gd name="connsiteY20-532" fmla="*/ 738345 h 3032924"/>
              <a:gd name="connsiteX21-533" fmla="*/ 102477 w 3239999"/>
              <a:gd name="connsiteY21-534" fmla="*/ 428517 h 3032924"/>
              <a:gd name="connsiteX22-535" fmla="*/ 385229 w 3239999"/>
              <a:gd name="connsiteY22-536" fmla="*/ 430441 h 3032924"/>
              <a:gd name="connsiteX23-537" fmla="*/ 386326 w 3239999"/>
              <a:gd name="connsiteY23-538" fmla="*/ 91100 h 3032924"/>
              <a:gd name="connsiteX24-539" fmla="*/ 833935 w 3239999"/>
              <a:gd name="connsiteY24-540" fmla="*/ 22 h 3032924"/>
              <a:gd name="connsiteX25-541" fmla="*/ 1576606 w 3239999"/>
              <a:gd name="connsiteY25-542" fmla="*/ 402054 h 3032924"/>
              <a:gd name="connsiteX26-543" fmla="*/ 1576606 w 3239999"/>
              <a:gd name="connsiteY26-544" fmla="*/ 430441 h 3032924"/>
              <a:gd name="connsiteX27-545" fmla="*/ 1576606 w 3239999"/>
              <a:gd name="connsiteY27-546" fmla="*/ 526981 h 3032924"/>
              <a:gd name="connsiteX28-547" fmla="*/ 1576606 w 3239999"/>
              <a:gd name="connsiteY28-548" fmla="*/ 2765302 h 3032924"/>
              <a:gd name="connsiteX29-549" fmla="*/ 378630 w 3239999"/>
              <a:gd name="connsiteY29-550" fmla="*/ 2472117 h 3032924"/>
              <a:gd name="connsiteX30-551" fmla="*/ 384918 w 3239999"/>
              <a:gd name="connsiteY30-552" fmla="*/ 526981 h 3032924"/>
              <a:gd name="connsiteX31-553" fmla="*/ 239143 w 3239999"/>
              <a:gd name="connsiteY31-554" fmla="*/ 526981 h 3032924"/>
              <a:gd name="connsiteX32-555" fmla="*/ 239143 w 3239999"/>
              <a:gd name="connsiteY32-556" fmla="*/ 2776423 h 3032924"/>
              <a:gd name="connsiteX33-557" fmla="*/ 1576606 w 3239999"/>
              <a:gd name="connsiteY33-558" fmla="*/ 2776423 h 3032924"/>
              <a:gd name="connsiteX34-559" fmla="*/ 1668046 w 3239999"/>
              <a:gd name="connsiteY34-560" fmla="*/ 2869642 h 3032924"/>
              <a:gd name="connsiteX0-561" fmla="*/ 1576606 w 3239999"/>
              <a:gd name="connsiteY0-562" fmla="*/ 2778202 h 3032924"/>
              <a:gd name="connsiteX1-563" fmla="*/ 1663394 w 3239999"/>
              <a:gd name="connsiteY1-564" fmla="*/ 2778202 h 3032924"/>
              <a:gd name="connsiteX2-565" fmla="*/ 1663394 w 3239999"/>
              <a:gd name="connsiteY2-566" fmla="*/ 2776423 h 3032924"/>
              <a:gd name="connsiteX3-567" fmla="*/ 3000856 w 3239999"/>
              <a:gd name="connsiteY3-568" fmla="*/ 2776423 h 3032924"/>
              <a:gd name="connsiteX4-569" fmla="*/ 3000856 w 3239999"/>
              <a:gd name="connsiteY4-570" fmla="*/ 526981 h 3032924"/>
              <a:gd name="connsiteX5-571" fmla="*/ 2855082 w 3239999"/>
              <a:gd name="connsiteY5-572" fmla="*/ 526981 h 3032924"/>
              <a:gd name="connsiteX6-573" fmla="*/ 2861369 w 3239999"/>
              <a:gd name="connsiteY6-574" fmla="*/ 2472117 h 3032924"/>
              <a:gd name="connsiteX7-575" fmla="*/ 1663394 w 3239999"/>
              <a:gd name="connsiteY7-576" fmla="*/ 2765302 h 3032924"/>
              <a:gd name="connsiteX8-577" fmla="*/ 1663394 w 3239999"/>
              <a:gd name="connsiteY8-578" fmla="*/ 526981 h 3032924"/>
              <a:gd name="connsiteX9-579" fmla="*/ 1663394 w 3239999"/>
              <a:gd name="connsiteY9-580" fmla="*/ 430441 h 3032924"/>
              <a:gd name="connsiteX10-581" fmla="*/ 1663394 w 3239999"/>
              <a:gd name="connsiteY10-582" fmla="*/ 402054 h 3032924"/>
              <a:gd name="connsiteX11-583" fmla="*/ 2406065 w 3239999"/>
              <a:gd name="connsiteY11-584" fmla="*/ 22 h 3032924"/>
              <a:gd name="connsiteX12-585" fmla="*/ 2853673 w 3239999"/>
              <a:gd name="connsiteY12-586" fmla="*/ 91100 h 3032924"/>
              <a:gd name="connsiteX13-587" fmla="*/ 2854770 w 3239999"/>
              <a:gd name="connsiteY13-588" fmla="*/ 430441 h 3032924"/>
              <a:gd name="connsiteX14-589" fmla="*/ 3120669 w 3239999"/>
              <a:gd name="connsiteY14-590" fmla="*/ 428517 h 3032924"/>
              <a:gd name="connsiteX15-591" fmla="*/ 3120669 w 3239999"/>
              <a:gd name="connsiteY15-592" fmla="*/ 738345 h 3032924"/>
              <a:gd name="connsiteX16-593" fmla="*/ 3239999 w 3239999"/>
              <a:gd name="connsiteY16-594" fmla="*/ 738345 h 3032924"/>
              <a:gd name="connsiteX17-595" fmla="*/ 3239999 w 3239999"/>
              <a:gd name="connsiteY17-596" fmla="*/ 3032924 h 3032924"/>
              <a:gd name="connsiteX18-597" fmla="*/ 0 w 3239999"/>
              <a:gd name="connsiteY18-598" fmla="*/ 3032924 h 3032924"/>
              <a:gd name="connsiteX19-599" fmla="*/ 0 w 3239999"/>
              <a:gd name="connsiteY19-600" fmla="*/ 738345 h 3032924"/>
              <a:gd name="connsiteX20-601" fmla="*/ 102477 w 3239999"/>
              <a:gd name="connsiteY20-602" fmla="*/ 738345 h 3032924"/>
              <a:gd name="connsiteX21-603" fmla="*/ 102477 w 3239999"/>
              <a:gd name="connsiteY21-604" fmla="*/ 428517 h 3032924"/>
              <a:gd name="connsiteX22-605" fmla="*/ 385229 w 3239999"/>
              <a:gd name="connsiteY22-606" fmla="*/ 430441 h 3032924"/>
              <a:gd name="connsiteX23-607" fmla="*/ 386326 w 3239999"/>
              <a:gd name="connsiteY23-608" fmla="*/ 91100 h 3032924"/>
              <a:gd name="connsiteX24-609" fmla="*/ 833935 w 3239999"/>
              <a:gd name="connsiteY24-610" fmla="*/ 22 h 3032924"/>
              <a:gd name="connsiteX25-611" fmla="*/ 1576606 w 3239999"/>
              <a:gd name="connsiteY25-612" fmla="*/ 402054 h 3032924"/>
              <a:gd name="connsiteX26-613" fmla="*/ 1576606 w 3239999"/>
              <a:gd name="connsiteY26-614" fmla="*/ 430441 h 3032924"/>
              <a:gd name="connsiteX27-615" fmla="*/ 1576606 w 3239999"/>
              <a:gd name="connsiteY27-616" fmla="*/ 526981 h 3032924"/>
              <a:gd name="connsiteX28-617" fmla="*/ 1576606 w 3239999"/>
              <a:gd name="connsiteY28-618" fmla="*/ 2765302 h 3032924"/>
              <a:gd name="connsiteX29-619" fmla="*/ 378630 w 3239999"/>
              <a:gd name="connsiteY29-620" fmla="*/ 2472117 h 3032924"/>
              <a:gd name="connsiteX30-621" fmla="*/ 384918 w 3239999"/>
              <a:gd name="connsiteY30-622" fmla="*/ 526981 h 3032924"/>
              <a:gd name="connsiteX31-623" fmla="*/ 239143 w 3239999"/>
              <a:gd name="connsiteY31-624" fmla="*/ 526981 h 3032924"/>
              <a:gd name="connsiteX32-625" fmla="*/ 239143 w 3239999"/>
              <a:gd name="connsiteY32-626" fmla="*/ 2776423 h 3032924"/>
              <a:gd name="connsiteX33-627" fmla="*/ 1576606 w 3239999"/>
              <a:gd name="connsiteY33-628" fmla="*/ 2776423 h 3032924"/>
              <a:gd name="connsiteX34-629" fmla="*/ 1668046 w 3239999"/>
              <a:gd name="connsiteY34-630" fmla="*/ 2869642 h 3032924"/>
              <a:gd name="connsiteX0-631" fmla="*/ 1576606 w 3239999"/>
              <a:gd name="connsiteY0-632" fmla="*/ 2778202 h 3032924"/>
              <a:gd name="connsiteX1-633" fmla="*/ 1663394 w 3239999"/>
              <a:gd name="connsiteY1-634" fmla="*/ 2778202 h 3032924"/>
              <a:gd name="connsiteX2-635" fmla="*/ 1663394 w 3239999"/>
              <a:gd name="connsiteY2-636" fmla="*/ 2776423 h 3032924"/>
              <a:gd name="connsiteX3-637" fmla="*/ 3000856 w 3239999"/>
              <a:gd name="connsiteY3-638" fmla="*/ 2776423 h 3032924"/>
              <a:gd name="connsiteX4-639" fmla="*/ 3000856 w 3239999"/>
              <a:gd name="connsiteY4-640" fmla="*/ 526981 h 3032924"/>
              <a:gd name="connsiteX5-641" fmla="*/ 2855082 w 3239999"/>
              <a:gd name="connsiteY5-642" fmla="*/ 526981 h 3032924"/>
              <a:gd name="connsiteX6-643" fmla="*/ 2861369 w 3239999"/>
              <a:gd name="connsiteY6-644" fmla="*/ 2472117 h 3032924"/>
              <a:gd name="connsiteX7-645" fmla="*/ 1663394 w 3239999"/>
              <a:gd name="connsiteY7-646" fmla="*/ 2765302 h 3032924"/>
              <a:gd name="connsiteX8-647" fmla="*/ 1663394 w 3239999"/>
              <a:gd name="connsiteY8-648" fmla="*/ 526981 h 3032924"/>
              <a:gd name="connsiteX9-649" fmla="*/ 1663394 w 3239999"/>
              <a:gd name="connsiteY9-650" fmla="*/ 430441 h 3032924"/>
              <a:gd name="connsiteX10-651" fmla="*/ 1663394 w 3239999"/>
              <a:gd name="connsiteY10-652" fmla="*/ 402054 h 3032924"/>
              <a:gd name="connsiteX11-653" fmla="*/ 2406065 w 3239999"/>
              <a:gd name="connsiteY11-654" fmla="*/ 22 h 3032924"/>
              <a:gd name="connsiteX12-655" fmla="*/ 2853673 w 3239999"/>
              <a:gd name="connsiteY12-656" fmla="*/ 91100 h 3032924"/>
              <a:gd name="connsiteX13-657" fmla="*/ 2854770 w 3239999"/>
              <a:gd name="connsiteY13-658" fmla="*/ 430441 h 3032924"/>
              <a:gd name="connsiteX14-659" fmla="*/ 3120669 w 3239999"/>
              <a:gd name="connsiteY14-660" fmla="*/ 428517 h 3032924"/>
              <a:gd name="connsiteX15-661" fmla="*/ 3120669 w 3239999"/>
              <a:gd name="connsiteY15-662" fmla="*/ 738345 h 3032924"/>
              <a:gd name="connsiteX16-663" fmla="*/ 3239999 w 3239999"/>
              <a:gd name="connsiteY16-664" fmla="*/ 738345 h 3032924"/>
              <a:gd name="connsiteX17-665" fmla="*/ 3239999 w 3239999"/>
              <a:gd name="connsiteY17-666" fmla="*/ 3032924 h 3032924"/>
              <a:gd name="connsiteX18-667" fmla="*/ 0 w 3239999"/>
              <a:gd name="connsiteY18-668" fmla="*/ 3032924 h 3032924"/>
              <a:gd name="connsiteX19-669" fmla="*/ 0 w 3239999"/>
              <a:gd name="connsiteY19-670" fmla="*/ 738345 h 3032924"/>
              <a:gd name="connsiteX20-671" fmla="*/ 102477 w 3239999"/>
              <a:gd name="connsiteY20-672" fmla="*/ 738345 h 3032924"/>
              <a:gd name="connsiteX21-673" fmla="*/ 102477 w 3239999"/>
              <a:gd name="connsiteY21-674" fmla="*/ 428517 h 3032924"/>
              <a:gd name="connsiteX22-675" fmla="*/ 385229 w 3239999"/>
              <a:gd name="connsiteY22-676" fmla="*/ 430441 h 3032924"/>
              <a:gd name="connsiteX23-677" fmla="*/ 386326 w 3239999"/>
              <a:gd name="connsiteY23-678" fmla="*/ 91100 h 3032924"/>
              <a:gd name="connsiteX24-679" fmla="*/ 833935 w 3239999"/>
              <a:gd name="connsiteY24-680" fmla="*/ 22 h 3032924"/>
              <a:gd name="connsiteX25-681" fmla="*/ 1576606 w 3239999"/>
              <a:gd name="connsiteY25-682" fmla="*/ 402054 h 3032924"/>
              <a:gd name="connsiteX26-683" fmla="*/ 1576606 w 3239999"/>
              <a:gd name="connsiteY26-684" fmla="*/ 430441 h 3032924"/>
              <a:gd name="connsiteX27-685" fmla="*/ 1576606 w 3239999"/>
              <a:gd name="connsiteY27-686" fmla="*/ 526981 h 3032924"/>
              <a:gd name="connsiteX28-687" fmla="*/ 1576606 w 3239999"/>
              <a:gd name="connsiteY28-688" fmla="*/ 2765302 h 3032924"/>
              <a:gd name="connsiteX29-689" fmla="*/ 378630 w 3239999"/>
              <a:gd name="connsiteY29-690" fmla="*/ 2472117 h 3032924"/>
              <a:gd name="connsiteX30-691" fmla="*/ 384918 w 3239999"/>
              <a:gd name="connsiteY30-692" fmla="*/ 526981 h 3032924"/>
              <a:gd name="connsiteX31-693" fmla="*/ 239143 w 3239999"/>
              <a:gd name="connsiteY31-694" fmla="*/ 526981 h 3032924"/>
              <a:gd name="connsiteX32-695" fmla="*/ 239143 w 3239999"/>
              <a:gd name="connsiteY32-696" fmla="*/ 2776423 h 3032924"/>
              <a:gd name="connsiteX33-697" fmla="*/ 1576606 w 3239999"/>
              <a:gd name="connsiteY33-698" fmla="*/ 2776423 h 3032924"/>
              <a:gd name="connsiteX34-699" fmla="*/ 1668046 w 3239999"/>
              <a:gd name="connsiteY34-700" fmla="*/ 2869642 h 3032924"/>
              <a:gd name="connsiteX0-701" fmla="*/ 1576606 w 3239999"/>
              <a:gd name="connsiteY0-702" fmla="*/ 2778202 h 3032924"/>
              <a:gd name="connsiteX1-703" fmla="*/ 1663394 w 3239999"/>
              <a:gd name="connsiteY1-704" fmla="*/ 2778202 h 3032924"/>
              <a:gd name="connsiteX2-705" fmla="*/ 1663394 w 3239999"/>
              <a:gd name="connsiteY2-706" fmla="*/ 2776423 h 3032924"/>
              <a:gd name="connsiteX3-707" fmla="*/ 3000856 w 3239999"/>
              <a:gd name="connsiteY3-708" fmla="*/ 2776423 h 3032924"/>
              <a:gd name="connsiteX4-709" fmla="*/ 3000856 w 3239999"/>
              <a:gd name="connsiteY4-710" fmla="*/ 526981 h 3032924"/>
              <a:gd name="connsiteX5-711" fmla="*/ 2855082 w 3239999"/>
              <a:gd name="connsiteY5-712" fmla="*/ 526981 h 3032924"/>
              <a:gd name="connsiteX6-713" fmla="*/ 2861369 w 3239999"/>
              <a:gd name="connsiteY6-714" fmla="*/ 2472117 h 3032924"/>
              <a:gd name="connsiteX7-715" fmla="*/ 1663394 w 3239999"/>
              <a:gd name="connsiteY7-716" fmla="*/ 2765302 h 3032924"/>
              <a:gd name="connsiteX8-717" fmla="*/ 1663394 w 3239999"/>
              <a:gd name="connsiteY8-718" fmla="*/ 526981 h 3032924"/>
              <a:gd name="connsiteX9-719" fmla="*/ 1663394 w 3239999"/>
              <a:gd name="connsiteY9-720" fmla="*/ 430441 h 3032924"/>
              <a:gd name="connsiteX10-721" fmla="*/ 1663394 w 3239999"/>
              <a:gd name="connsiteY10-722" fmla="*/ 402054 h 3032924"/>
              <a:gd name="connsiteX11-723" fmla="*/ 2406065 w 3239999"/>
              <a:gd name="connsiteY11-724" fmla="*/ 22 h 3032924"/>
              <a:gd name="connsiteX12-725" fmla="*/ 2853673 w 3239999"/>
              <a:gd name="connsiteY12-726" fmla="*/ 91100 h 3032924"/>
              <a:gd name="connsiteX13-727" fmla="*/ 2854770 w 3239999"/>
              <a:gd name="connsiteY13-728" fmla="*/ 430441 h 3032924"/>
              <a:gd name="connsiteX14-729" fmla="*/ 3120669 w 3239999"/>
              <a:gd name="connsiteY14-730" fmla="*/ 428517 h 3032924"/>
              <a:gd name="connsiteX15-731" fmla="*/ 3120669 w 3239999"/>
              <a:gd name="connsiteY15-732" fmla="*/ 738345 h 3032924"/>
              <a:gd name="connsiteX16-733" fmla="*/ 3239999 w 3239999"/>
              <a:gd name="connsiteY16-734" fmla="*/ 738345 h 3032924"/>
              <a:gd name="connsiteX17-735" fmla="*/ 3239999 w 3239999"/>
              <a:gd name="connsiteY17-736" fmla="*/ 3032924 h 3032924"/>
              <a:gd name="connsiteX18-737" fmla="*/ 0 w 3239999"/>
              <a:gd name="connsiteY18-738" fmla="*/ 3032924 h 3032924"/>
              <a:gd name="connsiteX19-739" fmla="*/ 0 w 3239999"/>
              <a:gd name="connsiteY19-740" fmla="*/ 738345 h 3032924"/>
              <a:gd name="connsiteX20-741" fmla="*/ 102477 w 3239999"/>
              <a:gd name="connsiteY20-742" fmla="*/ 738345 h 3032924"/>
              <a:gd name="connsiteX21-743" fmla="*/ 102477 w 3239999"/>
              <a:gd name="connsiteY21-744" fmla="*/ 428517 h 3032924"/>
              <a:gd name="connsiteX22-745" fmla="*/ 385229 w 3239999"/>
              <a:gd name="connsiteY22-746" fmla="*/ 430441 h 3032924"/>
              <a:gd name="connsiteX23-747" fmla="*/ 386326 w 3239999"/>
              <a:gd name="connsiteY23-748" fmla="*/ 91100 h 3032924"/>
              <a:gd name="connsiteX24-749" fmla="*/ 833935 w 3239999"/>
              <a:gd name="connsiteY24-750" fmla="*/ 22 h 3032924"/>
              <a:gd name="connsiteX25-751" fmla="*/ 1576606 w 3239999"/>
              <a:gd name="connsiteY25-752" fmla="*/ 402054 h 3032924"/>
              <a:gd name="connsiteX26-753" fmla="*/ 1576606 w 3239999"/>
              <a:gd name="connsiteY26-754" fmla="*/ 430441 h 3032924"/>
              <a:gd name="connsiteX27-755" fmla="*/ 1576606 w 3239999"/>
              <a:gd name="connsiteY27-756" fmla="*/ 526981 h 3032924"/>
              <a:gd name="connsiteX28-757" fmla="*/ 1576606 w 3239999"/>
              <a:gd name="connsiteY28-758" fmla="*/ 2765302 h 3032924"/>
              <a:gd name="connsiteX29-759" fmla="*/ 378630 w 3239999"/>
              <a:gd name="connsiteY29-760" fmla="*/ 2472117 h 3032924"/>
              <a:gd name="connsiteX30-761" fmla="*/ 384918 w 3239999"/>
              <a:gd name="connsiteY30-762" fmla="*/ 526981 h 3032924"/>
              <a:gd name="connsiteX31-763" fmla="*/ 239143 w 3239999"/>
              <a:gd name="connsiteY31-764" fmla="*/ 526981 h 3032924"/>
              <a:gd name="connsiteX32-765" fmla="*/ 239143 w 3239999"/>
              <a:gd name="connsiteY32-766" fmla="*/ 2776423 h 3032924"/>
              <a:gd name="connsiteX33-767" fmla="*/ 1576606 w 3239999"/>
              <a:gd name="connsiteY33-768" fmla="*/ 2776423 h 3032924"/>
              <a:gd name="connsiteX34-769" fmla="*/ 1668046 w 3239999"/>
              <a:gd name="connsiteY34-770" fmla="*/ 2869642 h 3032924"/>
              <a:gd name="connsiteX0-771" fmla="*/ 1576606 w 3239999"/>
              <a:gd name="connsiteY0-772" fmla="*/ 2778202 h 3032924"/>
              <a:gd name="connsiteX1-773" fmla="*/ 1663394 w 3239999"/>
              <a:gd name="connsiteY1-774" fmla="*/ 2778202 h 3032924"/>
              <a:gd name="connsiteX2-775" fmla="*/ 1663394 w 3239999"/>
              <a:gd name="connsiteY2-776" fmla="*/ 2776423 h 3032924"/>
              <a:gd name="connsiteX3-777" fmla="*/ 3000856 w 3239999"/>
              <a:gd name="connsiteY3-778" fmla="*/ 2776423 h 3032924"/>
              <a:gd name="connsiteX4-779" fmla="*/ 3000856 w 3239999"/>
              <a:gd name="connsiteY4-780" fmla="*/ 526981 h 3032924"/>
              <a:gd name="connsiteX5-781" fmla="*/ 2855082 w 3239999"/>
              <a:gd name="connsiteY5-782" fmla="*/ 526981 h 3032924"/>
              <a:gd name="connsiteX6-783" fmla="*/ 2861369 w 3239999"/>
              <a:gd name="connsiteY6-784" fmla="*/ 2472117 h 3032924"/>
              <a:gd name="connsiteX7-785" fmla="*/ 1663394 w 3239999"/>
              <a:gd name="connsiteY7-786" fmla="*/ 2765302 h 3032924"/>
              <a:gd name="connsiteX8-787" fmla="*/ 1663394 w 3239999"/>
              <a:gd name="connsiteY8-788" fmla="*/ 526981 h 3032924"/>
              <a:gd name="connsiteX9-789" fmla="*/ 1663394 w 3239999"/>
              <a:gd name="connsiteY9-790" fmla="*/ 430441 h 3032924"/>
              <a:gd name="connsiteX10-791" fmla="*/ 1663394 w 3239999"/>
              <a:gd name="connsiteY10-792" fmla="*/ 402054 h 3032924"/>
              <a:gd name="connsiteX11-793" fmla="*/ 2406065 w 3239999"/>
              <a:gd name="connsiteY11-794" fmla="*/ 22 h 3032924"/>
              <a:gd name="connsiteX12-795" fmla="*/ 2853673 w 3239999"/>
              <a:gd name="connsiteY12-796" fmla="*/ 91100 h 3032924"/>
              <a:gd name="connsiteX13-797" fmla="*/ 2854770 w 3239999"/>
              <a:gd name="connsiteY13-798" fmla="*/ 430441 h 3032924"/>
              <a:gd name="connsiteX14-799" fmla="*/ 3120669 w 3239999"/>
              <a:gd name="connsiteY14-800" fmla="*/ 428517 h 3032924"/>
              <a:gd name="connsiteX15-801" fmla="*/ 3120669 w 3239999"/>
              <a:gd name="connsiteY15-802" fmla="*/ 738345 h 3032924"/>
              <a:gd name="connsiteX16-803" fmla="*/ 3239999 w 3239999"/>
              <a:gd name="connsiteY16-804" fmla="*/ 738345 h 3032924"/>
              <a:gd name="connsiteX17-805" fmla="*/ 3239999 w 3239999"/>
              <a:gd name="connsiteY17-806" fmla="*/ 3032924 h 3032924"/>
              <a:gd name="connsiteX18-807" fmla="*/ 0 w 3239999"/>
              <a:gd name="connsiteY18-808" fmla="*/ 3032924 h 3032924"/>
              <a:gd name="connsiteX19-809" fmla="*/ 0 w 3239999"/>
              <a:gd name="connsiteY19-810" fmla="*/ 738345 h 3032924"/>
              <a:gd name="connsiteX20-811" fmla="*/ 102477 w 3239999"/>
              <a:gd name="connsiteY20-812" fmla="*/ 738345 h 3032924"/>
              <a:gd name="connsiteX21-813" fmla="*/ 102477 w 3239999"/>
              <a:gd name="connsiteY21-814" fmla="*/ 428517 h 3032924"/>
              <a:gd name="connsiteX22-815" fmla="*/ 385229 w 3239999"/>
              <a:gd name="connsiteY22-816" fmla="*/ 430441 h 3032924"/>
              <a:gd name="connsiteX23-817" fmla="*/ 386326 w 3239999"/>
              <a:gd name="connsiteY23-818" fmla="*/ 91100 h 3032924"/>
              <a:gd name="connsiteX24-819" fmla="*/ 833935 w 3239999"/>
              <a:gd name="connsiteY24-820" fmla="*/ 22 h 3032924"/>
              <a:gd name="connsiteX25-821" fmla="*/ 1576606 w 3239999"/>
              <a:gd name="connsiteY25-822" fmla="*/ 402054 h 3032924"/>
              <a:gd name="connsiteX26-823" fmla="*/ 1576606 w 3239999"/>
              <a:gd name="connsiteY26-824" fmla="*/ 430441 h 3032924"/>
              <a:gd name="connsiteX27-825" fmla="*/ 1576606 w 3239999"/>
              <a:gd name="connsiteY27-826" fmla="*/ 526981 h 3032924"/>
              <a:gd name="connsiteX28-827" fmla="*/ 1576606 w 3239999"/>
              <a:gd name="connsiteY28-828" fmla="*/ 2765302 h 3032924"/>
              <a:gd name="connsiteX29-829" fmla="*/ 378630 w 3239999"/>
              <a:gd name="connsiteY29-830" fmla="*/ 2472117 h 3032924"/>
              <a:gd name="connsiteX30-831" fmla="*/ 384918 w 3239999"/>
              <a:gd name="connsiteY30-832" fmla="*/ 526981 h 3032924"/>
              <a:gd name="connsiteX31-833" fmla="*/ 239143 w 3239999"/>
              <a:gd name="connsiteY31-834" fmla="*/ 526981 h 3032924"/>
              <a:gd name="connsiteX32-835" fmla="*/ 239143 w 3239999"/>
              <a:gd name="connsiteY32-836" fmla="*/ 2776423 h 3032924"/>
              <a:gd name="connsiteX33-837" fmla="*/ 1576606 w 3239999"/>
              <a:gd name="connsiteY33-838" fmla="*/ 2776423 h 3032924"/>
              <a:gd name="connsiteX34-839" fmla="*/ 1668046 w 3239999"/>
              <a:gd name="connsiteY34-840" fmla="*/ 2869642 h 3032924"/>
              <a:gd name="connsiteX0-841" fmla="*/ 1576606 w 3239999"/>
              <a:gd name="connsiteY0-842" fmla="*/ 2778202 h 3032924"/>
              <a:gd name="connsiteX1-843" fmla="*/ 1663394 w 3239999"/>
              <a:gd name="connsiteY1-844" fmla="*/ 2778202 h 3032924"/>
              <a:gd name="connsiteX2-845" fmla="*/ 1663394 w 3239999"/>
              <a:gd name="connsiteY2-846" fmla="*/ 2776423 h 3032924"/>
              <a:gd name="connsiteX3-847" fmla="*/ 3000856 w 3239999"/>
              <a:gd name="connsiteY3-848" fmla="*/ 2776423 h 3032924"/>
              <a:gd name="connsiteX4-849" fmla="*/ 3000856 w 3239999"/>
              <a:gd name="connsiteY4-850" fmla="*/ 526981 h 3032924"/>
              <a:gd name="connsiteX5-851" fmla="*/ 2855082 w 3239999"/>
              <a:gd name="connsiteY5-852" fmla="*/ 526981 h 3032924"/>
              <a:gd name="connsiteX6-853" fmla="*/ 2861369 w 3239999"/>
              <a:gd name="connsiteY6-854" fmla="*/ 2472117 h 3032924"/>
              <a:gd name="connsiteX7-855" fmla="*/ 1663394 w 3239999"/>
              <a:gd name="connsiteY7-856" fmla="*/ 2765302 h 3032924"/>
              <a:gd name="connsiteX8-857" fmla="*/ 1663394 w 3239999"/>
              <a:gd name="connsiteY8-858" fmla="*/ 526981 h 3032924"/>
              <a:gd name="connsiteX9-859" fmla="*/ 1663394 w 3239999"/>
              <a:gd name="connsiteY9-860" fmla="*/ 430441 h 3032924"/>
              <a:gd name="connsiteX10-861" fmla="*/ 1663394 w 3239999"/>
              <a:gd name="connsiteY10-862" fmla="*/ 402054 h 3032924"/>
              <a:gd name="connsiteX11-863" fmla="*/ 2406065 w 3239999"/>
              <a:gd name="connsiteY11-864" fmla="*/ 22 h 3032924"/>
              <a:gd name="connsiteX12-865" fmla="*/ 2853673 w 3239999"/>
              <a:gd name="connsiteY12-866" fmla="*/ 91100 h 3032924"/>
              <a:gd name="connsiteX13-867" fmla="*/ 2854770 w 3239999"/>
              <a:gd name="connsiteY13-868" fmla="*/ 430441 h 3032924"/>
              <a:gd name="connsiteX14-869" fmla="*/ 3120669 w 3239999"/>
              <a:gd name="connsiteY14-870" fmla="*/ 428517 h 3032924"/>
              <a:gd name="connsiteX15-871" fmla="*/ 3120669 w 3239999"/>
              <a:gd name="connsiteY15-872" fmla="*/ 738345 h 3032924"/>
              <a:gd name="connsiteX16-873" fmla="*/ 3239999 w 3239999"/>
              <a:gd name="connsiteY16-874" fmla="*/ 738345 h 3032924"/>
              <a:gd name="connsiteX17-875" fmla="*/ 3239999 w 3239999"/>
              <a:gd name="connsiteY17-876" fmla="*/ 3032924 h 3032924"/>
              <a:gd name="connsiteX18-877" fmla="*/ 0 w 3239999"/>
              <a:gd name="connsiteY18-878" fmla="*/ 3032924 h 3032924"/>
              <a:gd name="connsiteX19-879" fmla="*/ 0 w 3239999"/>
              <a:gd name="connsiteY19-880" fmla="*/ 738345 h 3032924"/>
              <a:gd name="connsiteX20-881" fmla="*/ 102477 w 3239999"/>
              <a:gd name="connsiteY20-882" fmla="*/ 738345 h 3032924"/>
              <a:gd name="connsiteX21-883" fmla="*/ 102477 w 3239999"/>
              <a:gd name="connsiteY21-884" fmla="*/ 428517 h 3032924"/>
              <a:gd name="connsiteX22-885" fmla="*/ 385229 w 3239999"/>
              <a:gd name="connsiteY22-886" fmla="*/ 430441 h 3032924"/>
              <a:gd name="connsiteX23-887" fmla="*/ 386326 w 3239999"/>
              <a:gd name="connsiteY23-888" fmla="*/ 91100 h 3032924"/>
              <a:gd name="connsiteX24-889" fmla="*/ 833935 w 3239999"/>
              <a:gd name="connsiteY24-890" fmla="*/ 22 h 3032924"/>
              <a:gd name="connsiteX25-891" fmla="*/ 1576606 w 3239999"/>
              <a:gd name="connsiteY25-892" fmla="*/ 402054 h 3032924"/>
              <a:gd name="connsiteX26-893" fmla="*/ 1576606 w 3239999"/>
              <a:gd name="connsiteY26-894" fmla="*/ 430441 h 3032924"/>
              <a:gd name="connsiteX27-895" fmla="*/ 1576606 w 3239999"/>
              <a:gd name="connsiteY27-896" fmla="*/ 526981 h 3032924"/>
              <a:gd name="connsiteX28-897" fmla="*/ 1576606 w 3239999"/>
              <a:gd name="connsiteY28-898" fmla="*/ 2765302 h 3032924"/>
              <a:gd name="connsiteX29-899" fmla="*/ 378630 w 3239999"/>
              <a:gd name="connsiteY29-900" fmla="*/ 2472117 h 3032924"/>
              <a:gd name="connsiteX30-901" fmla="*/ 384918 w 3239999"/>
              <a:gd name="connsiteY30-902" fmla="*/ 526981 h 3032924"/>
              <a:gd name="connsiteX31-903" fmla="*/ 239143 w 3239999"/>
              <a:gd name="connsiteY31-904" fmla="*/ 526981 h 3032924"/>
              <a:gd name="connsiteX32-905" fmla="*/ 239143 w 3239999"/>
              <a:gd name="connsiteY32-906" fmla="*/ 2776423 h 3032924"/>
              <a:gd name="connsiteX33-907" fmla="*/ 1576606 w 3239999"/>
              <a:gd name="connsiteY33-908" fmla="*/ 2776423 h 3032924"/>
              <a:gd name="connsiteX34-909" fmla="*/ 1668046 w 3239999"/>
              <a:gd name="connsiteY34-910" fmla="*/ 2869642 h 3032924"/>
              <a:gd name="connsiteX0-911" fmla="*/ 1576606 w 3239999"/>
              <a:gd name="connsiteY0-912" fmla="*/ 2778202 h 3032924"/>
              <a:gd name="connsiteX1-913" fmla="*/ 1663394 w 3239999"/>
              <a:gd name="connsiteY1-914" fmla="*/ 2778202 h 3032924"/>
              <a:gd name="connsiteX2-915" fmla="*/ 1663394 w 3239999"/>
              <a:gd name="connsiteY2-916" fmla="*/ 2776423 h 3032924"/>
              <a:gd name="connsiteX3-917" fmla="*/ 3000856 w 3239999"/>
              <a:gd name="connsiteY3-918" fmla="*/ 2776423 h 3032924"/>
              <a:gd name="connsiteX4-919" fmla="*/ 3000856 w 3239999"/>
              <a:gd name="connsiteY4-920" fmla="*/ 526981 h 3032924"/>
              <a:gd name="connsiteX5-921" fmla="*/ 2855082 w 3239999"/>
              <a:gd name="connsiteY5-922" fmla="*/ 526981 h 3032924"/>
              <a:gd name="connsiteX6-923" fmla="*/ 2861369 w 3239999"/>
              <a:gd name="connsiteY6-924" fmla="*/ 2472117 h 3032924"/>
              <a:gd name="connsiteX7-925" fmla="*/ 1663394 w 3239999"/>
              <a:gd name="connsiteY7-926" fmla="*/ 2765302 h 3032924"/>
              <a:gd name="connsiteX8-927" fmla="*/ 1663394 w 3239999"/>
              <a:gd name="connsiteY8-928" fmla="*/ 526981 h 3032924"/>
              <a:gd name="connsiteX9-929" fmla="*/ 1663394 w 3239999"/>
              <a:gd name="connsiteY9-930" fmla="*/ 430441 h 3032924"/>
              <a:gd name="connsiteX10-931" fmla="*/ 1663394 w 3239999"/>
              <a:gd name="connsiteY10-932" fmla="*/ 402054 h 3032924"/>
              <a:gd name="connsiteX11-933" fmla="*/ 2406065 w 3239999"/>
              <a:gd name="connsiteY11-934" fmla="*/ 22 h 3032924"/>
              <a:gd name="connsiteX12-935" fmla="*/ 2853673 w 3239999"/>
              <a:gd name="connsiteY12-936" fmla="*/ 91100 h 3032924"/>
              <a:gd name="connsiteX13-937" fmla="*/ 2854770 w 3239999"/>
              <a:gd name="connsiteY13-938" fmla="*/ 430441 h 3032924"/>
              <a:gd name="connsiteX14-939" fmla="*/ 3120669 w 3239999"/>
              <a:gd name="connsiteY14-940" fmla="*/ 428517 h 3032924"/>
              <a:gd name="connsiteX15-941" fmla="*/ 3120669 w 3239999"/>
              <a:gd name="connsiteY15-942" fmla="*/ 738345 h 3032924"/>
              <a:gd name="connsiteX16-943" fmla="*/ 3239999 w 3239999"/>
              <a:gd name="connsiteY16-944" fmla="*/ 738345 h 3032924"/>
              <a:gd name="connsiteX17-945" fmla="*/ 3239999 w 3239999"/>
              <a:gd name="connsiteY17-946" fmla="*/ 3032924 h 3032924"/>
              <a:gd name="connsiteX18-947" fmla="*/ 0 w 3239999"/>
              <a:gd name="connsiteY18-948" fmla="*/ 3032924 h 3032924"/>
              <a:gd name="connsiteX19-949" fmla="*/ 0 w 3239999"/>
              <a:gd name="connsiteY19-950" fmla="*/ 738345 h 3032924"/>
              <a:gd name="connsiteX20-951" fmla="*/ 102477 w 3239999"/>
              <a:gd name="connsiteY20-952" fmla="*/ 738345 h 3032924"/>
              <a:gd name="connsiteX21-953" fmla="*/ 102477 w 3239999"/>
              <a:gd name="connsiteY21-954" fmla="*/ 428517 h 3032924"/>
              <a:gd name="connsiteX22-955" fmla="*/ 385229 w 3239999"/>
              <a:gd name="connsiteY22-956" fmla="*/ 430441 h 3032924"/>
              <a:gd name="connsiteX23-957" fmla="*/ 386326 w 3239999"/>
              <a:gd name="connsiteY23-958" fmla="*/ 91100 h 3032924"/>
              <a:gd name="connsiteX24-959" fmla="*/ 833935 w 3239999"/>
              <a:gd name="connsiteY24-960" fmla="*/ 22 h 3032924"/>
              <a:gd name="connsiteX25-961" fmla="*/ 1576606 w 3239999"/>
              <a:gd name="connsiteY25-962" fmla="*/ 402054 h 3032924"/>
              <a:gd name="connsiteX26-963" fmla="*/ 1576606 w 3239999"/>
              <a:gd name="connsiteY26-964" fmla="*/ 430441 h 3032924"/>
              <a:gd name="connsiteX27-965" fmla="*/ 1576606 w 3239999"/>
              <a:gd name="connsiteY27-966" fmla="*/ 526981 h 3032924"/>
              <a:gd name="connsiteX28-967" fmla="*/ 1576606 w 3239999"/>
              <a:gd name="connsiteY28-968" fmla="*/ 2765302 h 3032924"/>
              <a:gd name="connsiteX29-969" fmla="*/ 378630 w 3239999"/>
              <a:gd name="connsiteY29-970" fmla="*/ 2472117 h 3032924"/>
              <a:gd name="connsiteX30-971" fmla="*/ 384918 w 3239999"/>
              <a:gd name="connsiteY30-972" fmla="*/ 526981 h 3032924"/>
              <a:gd name="connsiteX31-973" fmla="*/ 239143 w 3239999"/>
              <a:gd name="connsiteY31-974" fmla="*/ 526981 h 3032924"/>
              <a:gd name="connsiteX32-975" fmla="*/ 239143 w 3239999"/>
              <a:gd name="connsiteY32-976" fmla="*/ 2776423 h 3032924"/>
              <a:gd name="connsiteX33-977" fmla="*/ 1576606 w 3239999"/>
              <a:gd name="connsiteY33-978" fmla="*/ 2776423 h 3032924"/>
              <a:gd name="connsiteX34-979" fmla="*/ 1668046 w 3239999"/>
              <a:gd name="connsiteY34-980" fmla="*/ 2869642 h 3032924"/>
              <a:gd name="connsiteX0-981" fmla="*/ 1576606 w 3239999"/>
              <a:gd name="connsiteY0-982" fmla="*/ 2778202 h 3032924"/>
              <a:gd name="connsiteX1-983" fmla="*/ 1663394 w 3239999"/>
              <a:gd name="connsiteY1-984" fmla="*/ 2778202 h 3032924"/>
              <a:gd name="connsiteX2-985" fmla="*/ 1663394 w 3239999"/>
              <a:gd name="connsiteY2-986" fmla="*/ 2776423 h 3032924"/>
              <a:gd name="connsiteX3-987" fmla="*/ 3000856 w 3239999"/>
              <a:gd name="connsiteY3-988" fmla="*/ 2776423 h 3032924"/>
              <a:gd name="connsiteX4-989" fmla="*/ 3000856 w 3239999"/>
              <a:gd name="connsiteY4-990" fmla="*/ 526981 h 3032924"/>
              <a:gd name="connsiteX5-991" fmla="*/ 2855082 w 3239999"/>
              <a:gd name="connsiteY5-992" fmla="*/ 526981 h 3032924"/>
              <a:gd name="connsiteX6-993" fmla="*/ 2861369 w 3239999"/>
              <a:gd name="connsiteY6-994" fmla="*/ 2472117 h 3032924"/>
              <a:gd name="connsiteX7-995" fmla="*/ 1663394 w 3239999"/>
              <a:gd name="connsiteY7-996" fmla="*/ 2765302 h 3032924"/>
              <a:gd name="connsiteX8-997" fmla="*/ 1663394 w 3239999"/>
              <a:gd name="connsiteY8-998" fmla="*/ 526981 h 3032924"/>
              <a:gd name="connsiteX9-999" fmla="*/ 1663394 w 3239999"/>
              <a:gd name="connsiteY9-1000" fmla="*/ 430441 h 3032924"/>
              <a:gd name="connsiteX10-1001" fmla="*/ 1663394 w 3239999"/>
              <a:gd name="connsiteY10-1002" fmla="*/ 402054 h 3032924"/>
              <a:gd name="connsiteX11-1003" fmla="*/ 2406065 w 3239999"/>
              <a:gd name="connsiteY11-1004" fmla="*/ 22 h 3032924"/>
              <a:gd name="connsiteX12-1005" fmla="*/ 2853673 w 3239999"/>
              <a:gd name="connsiteY12-1006" fmla="*/ 91100 h 3032924"/>
              <a:gd name="connsiteX13-1007" fmla="*/ 2854770 w 3239999"/>
              <a:gd name="connsiteY13-1008" fmla="*/ 430441 h 3032924"/>
              <a:gd name="connsiteX14-1009" fmla="*/ 3120669 w 3239999"/>
              <a:gd name="connsiteY14-1010" fmla="*/ 428517 h 3032924"/>
              <a:gd name="connsiteX15-1011" fmla="*/ 3120669 w 3239999"/>
              <a:gd name="connsiteY15-1012" fmla="*/ 738345 h 3032924"/>
              <a:gd name="connsiteX16-1013" fmla="*/ 3239999 w 3239999"/>
              <a:gd name="connsiteY16-1014" fmla="*/ 738345 h 3032924"/>
              <a:gd name="connsiteX17-1015" fmla="*/ 3239999 w 3239999"/>
              <a:gd name="connsiteY17-1016" fmla="*/ 3032924 h 3032924"/>
              <a:gd name="connsiteX18-1017" fmla="*/ 0 w 3239999"/>
              <a:gd name="connsiteY18-1018" fmla="*/ 3032924 h 3032924"/>
              <a:gd name="connsiteX19-1019" fmla="*/ 0 w 3239999"/>
              <a:gd name="connsiteY19-1020" fmla="*/ 738345 h 3032924"/>
              <a:gd name="connsiteX20-1021" fmla="*/ 102477 w 3239999"/>
              <a:gd name="connsiteY20-1022" fmla="*/ 738345 h 3032924"/>
              <a:gd name="connsiteX21-1023" fmla="*/ 102477 w 3239999"/>
              <a:gd name="connsiteY21-1024" fmla="*/ 428517 h 3032924"/>
              <a:gd name="connsiteX22-1025" fmla="*/ 385229 w 3239999"/>
              <a:gd name="connsiteY22-1026" fmla="*/ 430441 h 3032924"/>
              <a:gd name="connsiteX23-1027" fmla="*/ 386326 w 3239999"/>
              <a:gd name="connsiteY23-1028" fmla="*/ 91100 h 3032924"/>
              <a:gd name="connsiteX24-1029" fmla="*/ 833935 w 3239999"/>
              <a:gd name="connsiteY24-1030" fmla="*/ 22 h 3032924"/>
              <a:gd name="connsiteX25-1031" fmla="*/ 1576606 w 3239999"/>
              <a:gd name="connsiteY25-1032" fmla="*/ 402054 h 3032924"/>
              <a:gd name="connsiteX26-1033" fmla="*/ 1576606 w 3239999"/>
              <a:gd name="connsiteY26-1034" fmla="*/ 430441 h 3032924"/>
              <a:gd name="connsiteX27-1035" fmla="*/ 1576606 w 3239999"/>
              <a:gd name="connsiteY27-1036" fmla="*/ 526981 h 3032924"/>
              <a:gd name="connsiteX28-1037" fmla="*/ 1576606 w 3239999"/>
              <a:gd name="connsiteY28-1038" fmla="*/ 2765302 h 3032924"/>
              <a:gd name="connsiteX29-1039" fmla="*/ 378630 w 3239999"/>
              <a:gd name="connsiteY29-1040" fmla="*/ 2472117 h 3032924"/>
              <a:gd name="connsiteX30-1041" fmla="*/ 384918 w 3239999"/>
              <a:gd name="connsiteY30-1042" fmla="*/ 526981 h 3032924"/>
              <a:gd name="connsiteX31-1043" fmla="*/ 239143 w 3239999"/>
              <a:gd name="connsiteY31-1044" fmla="*/ 526981 h 3032924"/>
              <a:gd name="connsiteX32-1045" fmla="*/ 239143 w 3239999"/>
              <a:gd name="connsiteY32-1046" fmla="*/ 2776423 h 3032924"/>
              <a:gd name="connsiteX33-1047" fmla="*/ 1576606 w 3239999"/>
              <a:gd name="connsiteY33-1048" fmla="*/ 2776423 h 3032924"/>
              <a:gd name="connsiteX34-1049" fmla="*/ 1668046 w 3239999"/>
              <a:gd name="connsiteY34-1050" fmla="*/ 2869642 h 3032924"/>
              <a:gd name="connsiteX0-1051" fmla="*/ 1576606 w 3239999"/>
              <a:gd name="connsiteY0-1052" fmla="*/ 2778202 h 3032924"/>
              <a:gd name="connsiteX1-1053" fmla="*/ 1663394 w 3239999"/>
              <a:gd name="connsiteY1-1054" fmla="*/ 2778202 h 3032924"/>
              <a:gd name="connsiteX2-1055" fmla="*/ 1663394 w 3239999"/>
              <a:gd name="connsiteY2-1056" fmla="*/ 2776423 h 3032924"/>
              <a:gd name="connsiteX3-1057" fmla="*/ 3000856 w 3239999"/>
              <a:gd name="connsiteY3-1058" fmla="*/ 2776423 h 3032924"/>
              <a:gd name="connsiteX4-1059" fmla="*/ 3000856 w 3239999"/>
              <a:gd name="connsiteY4-1060" fmla="*/ 526981 h 3032924"/>
              <a:gd name="connsiteX5-1061" fmla="*/ 2855082 w 3239999"/>
              <a:gd name="connsiteY5-1062" fmla="*/ 526981 h 3032924"/>
              <a:gd name="connsiteX6-1063" fmla="*/ 2861369 w 3239999"/>
              <a:gd name="connsiteY6-1064" fmla="*/ 2472117 h 3032924"/>
              <a:gd name="connsiteX7-1065" fmla="*/ 1663394 w 3239999"/>
              <a:gd name="connsiteY7-1066" fmla="*/ 2765302 h 3032924"/>
              <a:gd name="connsiteX8-1067" fmla="*/ 1663394 w 3239999"/>
              <a:gd name="connsiteY8-1068" fmla="*/ 526981 h 3032924"/>
              <a:gd name="connsiteX9-1069" fmla="*/ 1663394 w 3239999"/>
              <a:gd name="connsiteY9-1070" fmla="*/ 430441 h 3032924"/>
              <a:gd name="connsiteX10-1071" fmla="*/ 1663394 w 3239999"/>
              <a:gd name="connsiteY10-1072" fmla="*/ 402054 h 3032924"/>
              <a:gd name="connsiteX11-1073" fmla="*/ 2406065 w 3239999"/>
              <a:gd name="connsiteY11-1074" fmla="*/ 22 h 3032924"/>
              <a:gd name="connsiteX12-1075" fmla="*/ 2853673 w 3239999"/>
              <a:gd name="connsiteY12-1076" fmla="*/ 91100 h 3032924"/>
              <a:gd name="connsiteX13-1077" fmla="*/ 2854770 w 3239999"/>
              <a:gd name="connsiteY13-1078" fmla="*/ 430441 h 3032924"/>
              <a:gd name="connsiteX14-1079" fmla="*/ 3120669 w 3239999"/>
              <a:gd name="connsiteY14-1080" fmla="*/ 428517 h 3032924"/>
              <a:gd name="connsiteX15-1081" fmla="*/ 3120669 w 3239999"/>
              <a:gd name="connsiteY15-1082" fmla="*/ 738345 h 3032924"/>
              <a:gd name="connsiteX16-1083" fmla="*/ 3239999 w 3239999"/>
              <a:gd name="connsiteY16-1084" fmla="*/ 738345 h 3032924"/>
              <a:gd name="connsiteX17-1085" fmla="*/ 3239999 w 3239999"/>
              <a:gd name="connsiteY17-1086" fmla="*/ 3032924 h 3032924"/>
              <a:gd name="connsiteX18-1087" fmla="*/ 0 w 3239999"/>
              <a:gd name="connsiteY18-1088" fmla="*/ 3032924 h 3032924"/>
              <a:gd name="connsiteX19-1089" fmla="*/ 0 w 3239999"/>
              <a:gd name="connsiteY19-1090" fmla="*/ 738345 h 3032924"/>
              <a:gd name="connsiteX20-1091" fmla="*/ 102477 w 3239999"/>
              <a:gd name="connsiteY20-1092" fmla="*/ 738345 h 3032924"/>
              <a:gd name="connsiteX21-1093" fmla="*/ 102477 w 3239999"/>
              <a:gd name="connsiteY21-1094" fmla="*/ 428517 h 3032924"/>
              <a:gd name="connsiteX22-1095" fmla="*/ 385229 w 3239999"/>
              <a:gd name="connsiteY22-1096" fmla="*/ 430441 h 3032924"/>
              <a:gd name="connsiteX23-1097" fmla="*/ 386326 w 3239999"/>
              <a:gd name="connsiteY23-1098" fmla="*/ 91100 h 3032924"/>
              <a:gd name="connsiteX24-1099" fmla="*/ 833935 w 3239999"/>
              <a:gd name="connsiteY24-1100" fmla="*/ 22 h 3032924"/>
              <a:gd name="connsiteX25-1101" fmla="*/ 1576606 w 3239999"/>
              <a:gd name="connsiteY25-1102" fmla="*/ 402054 h 3032924"/>
              <a:gd name="connsiteX26-1103" fmla="*/ 1576606 w 3239999"/>
              <a:gd name="connsiteY26-1104" fmla="*/ 430441 h 3032924"/>
              <a:gd name="connsiteX27-1105" fmla="*/ 1576606 w 3239999"/>
              <a:gd name="connsiteY27-1106" fmla="*/ 526981 h 3032924"/>
              <a:gd name="connsiteX28-1107" fmla="*/ 1576606 w 3239999"/>
              <a:gd name="connsiteY28-1108" fmla="*/ 2765302 h 3032924"/>
              <a:gd name="connsiteX29-1109" fmla="*/ 378630 w 3239999"/>
              <a:gd name="connsiteY29-1110" fmla="*/ 2472117 h 3032924"/>
              <a:gd name="connsiteX30-1111" fmla="*/ 384918 w 3239999"/>
              <a:gd name="connsiteY30-1112" fmla="*/ 526981 h 3032924"/>
              <a:gd name="connsiteX31-1113" fmla="*/ 239143 w 3239999"/>
              <a:gd name="connsiteY31-1114" fmla="*/ 526981 h 3032924"/>
              <a:gd name="connsiteX32-1115" fmla="*/ 239143 w 3239999"/>
              <a:gd name="connsiteY32-1116" fmla="*/ 2776423 h 3032924"/>
              <a:gd name="connsiteX33-1117" fmla="*/ 1576606 w 3239999"/>
              <a:gd name="connsiteY33-1118" fmla="*/ 2776423 h 3032924"/>
              <a:gd name="connsiteX0-1119" fmla="*/ 1576606 w 3239999"/>
              <a:gd name="connsiteY0-1120" fmla="*/ 2778202 h 3032924"/>
              <a:gd name="connsiteX1-1121" fmla="*/ 1663394 w 3239999"/>
              <a:gd name="connsiteY1-1122" fmla="*/ 2778202 h 3032924"/>
              <a:gd name="connsiteX2-1123" fmla="*/ 1663394 w 3239999"/>
              <a:gd name="connsiteY2-1124" fmla="*/ 2776423 h 3032924"/>
              <a:gd name="connsiteX3-1125" fmla="*/ 3000856 w 3239999"/>
              <a:gd name="connsiteY3-1126" fmla="*/ 2776423 h 3032924"/>
              <a:gd name="connsiteX4-1127" fmla="*/ 3000856 w 3239999"/>
              <a:gd name="connsiteY4-1128" fmla="*/ 526981 h 3032924"/>
              <a:gd name="connsiteX5-1129" fmla="*/ 2855082 w 3239999"/>
              <a:gd name="connsiteY5-1130" fmla="*/ 526981 h 3032924"/>
              <a:gd name="connsiteX6-1131" fmla="*/ 2861369 w 3239999"/>
              <a:gd name="connsiteY6-1132" fmla="*/ 2472117 h 3032924"/>
              <a:gd name="connsiteX7-1133" fmla="*/ 1663394 w 3239999"/>
              <a:gd name="connsiteY7-1134" fmla="*/ 2765302 h 3032924"/>
              <a:gd name="connsiteX8-1135" fmla="*/ 1663394 w 3239999"/>
              <a:gd name="connsiteY8-1136" fmla="*/ 526981 h 3032924"/>
              <a:gd name="connsiteX9-1137" fmla="*/ 1663394 w 3239999"/>
              <a:gd name="connsiteY9-1138" fmla="*/ 430441 h 3032924"/>
              <a:gd name="connsiteX10-1139" fmla="*/ 1663394 w 3239999"/>
              <a:gd name="connsiteY10-1140" fmla="*/ 402054 h 3032924"/>
              <a:gd name="connsiteX11-1141" fmla="*/ 2406065 w 3239999"/>
              <a:gd name="connsiteY11-1142" fmla="*/ 22 h 3032924"/>
              <a:gd name="connsiteX12-1143" fmla="*/ 2853673 w 3239999"/>
              <a:gd name="connsiteY12-1144" fmla="*/ 91100 h 3032924"/>
              <a:gd name="connsiteX13-1145" fmla="*/ 2854770 w 3239999"/>
              <a:gd name="connsiteY13-1146" fmla="*/ 430441 h 3032924"/>
              <a:gd name="connsiteX14-1147" fmla="*/ 3120669 w 3239999"/>
              <a:gd name="connsiteY14-1148" fmla="*/ 428517 h 3032924"/>
              <a:gd name="connsiteX15-1149" fmla="*/ 3120669 w 3239999"/>
              <a:gd name="connsiteY15-1150" fmla="*/ 738345 h 3032924"/>
              <a:gd name="connsiteX16-1151" fmla="*/ 3239999 w 3239999"/>
              <a:gd name="connsiteY16-1152" fmla="*/ 738345 h 3032924"/>
              <a:gd name="connsiteX17-1153" fmla="*/ 3239999 w 3239999"/>
              <a:gd name="connsiteY17-1154" fmla="*/ 3032924 h 3032924"/>
              <a:gd name="connsiteX18-1155" fmla="*/ 0 w 3239999"/>
              <a:gd name="connsiteY18-1156" fmla="*/ 3032924 h 3032924"/>
              <a:gd name="connsiteX19-1157" fmla="*/ 0 w 3239999"/>
              <a:gd name="connsiteY19-1158" fmla="*/ 738345 h 3032924"/>
              <a:gd name="connsiteX20-1159" fmla="*/ 102477 w 3239999"/>
              <a:gd name="connsiteY20-1160" fmla="*/ 738345 h 3032924"/>
              <a:gd name="connsiteX21-1161" fmla="*/ 102477 w 3239999"/>
              <a:gd name="connsiteY21-1162" fmla="*/ 428517 h 3032924"/>
              <a:gd name="connsiteX22-1163" fmla="*/ 385229 w 3239999"/>
              <a:gd name="connsiteY22-1164" fmla="*/ 430441 h 3032924"/>
              <a:gd name="connsiteX23-1165" fmla="*/ 386326 w 3239999"/>
              <a:gd name="connsiteY23-1166" fmla="*/ 91100 h 3032924"/>
              <a:gd name="connsiteX24-1167" fmla="*/ 833935 w 3239999"/>
              <a:gd name="connsiteY24-1168" fmla="*/ 22 h 3032924"/>
              <a:gd name="connsiteX25-1169" fmla="*/ 1576606 w 3239999"/>
              <a:gd name="connsiteY25-1170" fmla="*/ 402054 h 3032924"/>
              <a:gd name="connsiteX26-1171" fmla="*/ 1576606 w 3239999"/>
              <a:gd name="connsiteY26-1172" fmla="*/ 430441 h 3032924"/>
              <a:gd name="connsiteX27-1173" fmla="*/ 1576606 w 3239999"/>
              <a:gd name="connsiteY27-1174" fmla="*/ 526981 h 3032924"/>
              <a:gd name="connsiteX28-1175" fmla="*/ 1576606 w 3239999"/>
              <a:gd name="connsiteY28-1176" fmla="*/ 2765302 h 3032924"/>
              <a:gd name="connsiteX29-1177" fmla="*/ 378630 w 3239999"/>
              <a:gd name="connsiteY29-1178" fmla="*/ 2472117 h 3032924"/>
              <a:gd name="connsiteX30-1179" fmla="*/ 384918 w 3239999"/>
              <a:gd name="connsiteY30-1180" fmla="*/ 526981 h 3032924"/>
              <a:gd name="connsiteX31-1181" fmla="*/ 239143 w 3239999"/>
              <a:gd name="connsiteY31-1182" fmla="*/ 526981 h 3032924"/>
              <a:gd name="connsiteX32-1183" fmla="*/ 239143 w 3239999"/>
              <a:gd name="connsiteY32-1184" fmla="*/ 2776423 h 3032924"/>
              <a:gd name="connsiteX33-1185" fmla="*/ 1576606 w 3239999"/>
              <a:gd name="connsiteY33-1186" fmla="*/ 2776423 h 3032924"/>
              <a:gd name="connsiteX0-1187" fmla="*/ 1576606 w 3239999"/>
              <a:gd name="connsiteY0-1188" fmla="*/ 2778202 h 3032924"/>
              <a:gd name="connsiteX1-1189" fmla="*/ 1663394 w 3239999"/>
              <a:gd name="connsiteY1-1190" fmla="*/ 2778202 h 3032924"/>
              <a:gd name="connsiteX2-1191" fmla="*/ 1663394 w 3239999"/>
              <a:gd name="connsiteY2-1192" fmla="*/ 2776423 h 3032924"/>
              <a:gd name="connsiteX3-1193" fmla="*/ 3000856 w 3239999"/>
              <a:gd name="connsiteY3-1194" fmla="*/ 2776423 h 3032924"/>
              <a:gd name="connsiteX4-1195" fmla="*/ 3000856 w 3239999"/>
              <a:gd name="connsiteY4-1196" fmla="*/ 526981 h 3032924"/>
              <a:gd name="connsiteX5-1197" fmla="*/ 2855082 w 3239999"/>
              <a:gd name="connsiteY5-1198" fmla="*/ 526981 h 3032924"/>
              <a:gd name="connsiteX6-1199" fmla="*/ 2861369 w 3239999"/>
              <a:gd name="connsiteY6-1200" fmla="*/ 2472117 h 3032924"/>
              <a:gd name="connsiteX7-1201" fmla="*/ 1663394 w 3239999"/>
              <a:gd name="connsiteY7-1202" fmla="*/ 2765302 h 3032924"/>
              <a:gd name="connsiteX8-1203" fmla="*/ 1663394 w 3239999"/>
              <a:gd name="connsiteY8-1204" fmla="*/ 526981 h 3032924"/>
              <a:gd name="connsiteX9-1205" fmla="*/ 1663394 w 3239999"/>
              <a:gd name="connsiteY9-1206" fmla="*/ 430441 h 3032924"/>
              <a:gd name="connsiteX10-1207" fmla="*/ 1663394 w 3239999"/>
              <a:gd name="connsiteY10-1208" fmla="*/ 402054 h 3032924"/>
              <a:gd name="connsiteX11-1209" fmla="*/ 2406065 w 3239999"/>
              <a:gd name="connsiteY11-1210" fmla="*/ 22 h 3032924"/>
              <a:gd name="connsiteX12-1211" fmla="*/ 2853673 w 3239999"/>
              <a:gd name="connsiteY12-1212" fmla="*/ 91100 h 3032924"/>
              <a:gd name="connsiteX13-1213" fmla="*/ 2854770 w 3239999"/>
              <a:gd name="connsiteY13-1214" fmla="*/ 430441 h 3032924"/>
              <a:gd name="connsiteX14-1215" fmla="*/ 3120669 w 3239999"/>
              <a:gd name="connsiteY14-1216" fmla="*/ 428517 h 3032924"/>
              <a:gd name="connsiteX15-1217" fmla="*/ 3120669 w 3239999"/>
              <a:gd name="connsiteY15-1218" fmla="*/ 738345 h 3032924"/>
              <a:gd name="connsiteX16-1219" fmla="*/ 3239999 w 3239999"/>
              <a:gd name="connsiteY16-1220" fmla="*/ 738345 h 3032924"/>
              <a:gd name="connsiteX17-1221" fmla="*/ 3239999 w 3239999"/>
              <a:gd name="connsiteY17-1222" fmla="*/ 3032924 h 3032924"/>
              <a:gd name="connsiteX18-1223" fmla="*/ 0 w 3239999"/>
              <a:gd name="connsiteY18-1224" fmla="*/ 3032924 h 3032924"/>
              <a:gd name="connsiteX19-1225" fmla="*/ 0 w 3239999"/>
              <a:gd name="connsiteY19-1226" fmla="*/ 738345 h 3032924"/>
              <a:gd name="connsiteX20-1227" fmla="*/ 102477 w 3239999"/>
              <a:gd name="connsiteY20-1228" fmla="*/ 738345 h 3032924"/>
              <a:gd name="connsiteX21-1229" fmla="*/ 102477 w 3239999"/>
              <a:gd name="connsiteY21-1230" fmla="*/ 428517 h 3032924"/>
              <a:gd name="connsiteX22-1231" fmla="*/ 385229 w 3239999"/>
              <a:gd name="connsiteY22-1232" fmla="*/ 430441 h 3032924"/>
              <a:gd name="connsiteX23-1233" fmla="*/ 386326 w 3239999"/>
              <a:gd name="connsiteY23-1234" fmla="*/ 91100 h 3032924"/>
              <a:gd name="connsiteX24-1235" fmla="*/ 833935 w 3239999"/>
              <a:gd name="connsiteY24-1236" fmla="*/ 22 h 3032924"/>
              <a:gd name="connsiteX25-1237" fmla="*/ 1576606 w 3239999"/>
              <a:gd name="connsiteY25-1238" fmla="*/ 402054 h 3032924"/>
              <a:gd name="connsiteX26-1239" fmla="*/ 1576606 w 3239999"/>
              <a:gd name="connsiteY26-1240" fmla="*/ 430441 h 3032924"/>
              <a:gd name="connsiteX27-1241" fmla="*/ 1576606 w 3239999"/>
              <a:gd name="connsiteY27-1242" fmla="*/ 526981 h 3032924"/>
              <a:gd name="connsiteX28-1243" fmla="*/ 1576606 w 3239999"/>
              <a:gd name="connsiteY28-1244" fmla="*/ 2765302 h 3032924"/>
              <a:gd name="connsiteX29-1245" fmla="*/ 378630 w 3239999"/>
              <a:gd name="connsiteY29-1246" fmla="*/ 2472117 h 3032924"/>
              <a:gd name="connsiteX30-1247" fmla="*/ 384918 w 3239999"/>
              <a:gd name="connsiteY30-1248" fmla="*/ 526981 h 3032924"/>
              <a:gd name="connsiteX31-1249" fmla="*/ 239143 w 3239999"/>
              <a:gd name="connsiteY31-1250" fmla="*/ 526981 h 3032924"/>
              <a:gd name="connsiteX32-1251" fmla="*/ 239143 w 3239999"/>
              <a:gd name="connsiteY32-1252" fmla="*/ 2776423 h 3032924"/>
              <a:gd name="connsiteX33-1253" fmla="*/ 1576606 w 3239999"/>
              <a:gd name="connsiteY33-1254" fmla="*/ 2776423 h 3032924"/>
              <a:gd name="connsiteX0-1255" fmla="*/ 1576606 w 3239999"/>
              <a:gd name="connsiteY0-1256" fmla="*/ 2778202 h 3032924"/>
              <a:gd name="connsiteX1-1257" fmla="*/ 1663394 w 3239999"/>
              <a:gd name="connsiteY1-1258" fmla="*/ 2778202 h 3032924"/>
              <a:gd name="connsiteX2-1259" fmla="*/ 1663394 w 3239999"/>
              <a:gd name="connsiteY2-1260" fmla="*/ 2776423 h 3032924"/>
              <a:gd name="connsiteX3-1261" fmla="*/ 3000856 w 3239999"/>
              <a:gd name="connsiteY3-1262" fmla="*/ 2776423 h 3032924"/>
              <a:gd name="connsiteX4-1263" fmla="*/ 3000856 w 3239999"/>
              <a:gd name="connsiteY4-1264" fmla="*/ 526981 h 3032924"/>
              <a:gd name="connsiteX5-1265" fmla="*/ 2855082 w 3239999"/>
              <a:gd name="connsiteY5-1266" fmla="*/ 526981 h 3032924"/>
              <a:gd name="connsiteX6-1267" fmla="*/ 2861369 w 3239999"/>
              <a:gd name="connsiteY6-1268" fmla="*/ 2472117 h 3032924"/>
              <a:gd name="connsiteX7-1269" fmla="*/ 1663394 w 3239999"/>
              <a:gd name="connsiteY7-1270" fmla="*/ 2765302 h 3032924"/>
              <a:gd name="connsiteX8-1271" fmla="*/ 1663394 w 3239999"/>
              <a:gd name="connsiteY8-1272" fmla="*/ 526981 h 3032924"/>
              <a:gd name="connsiteX9-1273" fmla="*/ 1663394 w 3239999"/>
              <a:gd name="connsiteY9-1274" fmla="*/ 430441 h 3032924"/>
              <a:gd name="connsiteX10-1275" fmla="*/ 1663394 w 3239999"/>
              <a:gd name="connsiteY10-1276" fmla="*/ 402054 h 3032924"/>
              <a:gd name="connsiteX11-1277" fmla="*/ 2406065 w 3239999"/>
              <a:gd name="connsiteY11-1278" fmla="*/ 22 h 3032924"/>
              <a:gd name="connsiteX12-1279" fmla="*/ 2853673 w 3239999"/>
              <a:gd name="connsiteY12-1280" fmla="*/ 91100 h 3032924"/>
              <a:gd name="connsiteX13-1281" fmla="*/ 2854770 w 3239999"/>
              <a:gd name="connsiteY13-1282" fmla="*/ 430441 h 3032924"/>
              <a:gd name="connsiteX14-1283" fmla="*/ 3120669 w 3239999"/>
              <a:gd name="connsiteY14-1284" fmla="*/ 428517 h 3032924"/>
              <a:gd name="connsiteX15-1285" fmla="*/ 3120669 w 3239999"/>
              <a:gd name="connsiteY15-1286" fmla="*/ 738345 h 3032924"/>
              <a:gd name="connsiteX16-1287" fmla="*/ 3239999 w 3239999"/>
              <a:gd name="connsiteY16-1288" fmla="*/ 738345 h 3032924"/>
              <a:gd name="connsiteX17-1289" fmla="*/ 3239999 w 3239999"/>
              <a:gd name="connsiteY17-1290" fmla="*/ 3032924 h 3032924"/>
              <a:gd name="connsiteX18-1291" fmla="*/ 0 w 3239999"/>
              <a:gd name="connsiteY18-1292" fmla="*/ 3032924 h 3032924"/>
              <a:gd name="connsiteX19-1293" fmla="*/ 0 w 3239999"/>
              <a:gd name="connsiteY19-1294" fmla="*/ 738345 h 3032924"/>
              <a:gd name="connsiteX20-1295" fmla="*/ 102477 w 3239999"/>
              <a:gd name="connsiteY20-1296" fmla="*/ 738345 h 3032924"/>
              <a:gd name="connsiteX21-1297" fmla="*/ 102477 w 3239999"/>
              <a:gd name="connsiteY21-1298" fmla="*/ 428517 h 3032924"/>
              <a:gd name="connsiteX22-1299" fmla="*/ 385229 w 3239999"/>
              <a:gd name="connsiteY22-1300" fmla="*/ 430441 h 3032924"/>
              <a:gd name="connsiteX23-1301" fmla="*/ 386326 w 3239999"/>
              <a:gd name="connsiteY23-1302" fmla="*/ 91100 h 3032924"/>
              <a:gd name="connsiteX24-1303" fmla="*/ 833935 w 3239999"/>
              <a:gd name="connsiteY24-1304" fmla="*/ 22 h 3032924"/>
              <a:gd name="connsiteX25-1305" fmla="*/ 1576606 w 3239999"/>
              <a:gd name="connsiteY25-1306" fmla="*/ 402054 h 3032924"/>
              <a:gd name="connsiteX26-1307" fmla="*/ 1576606 w 3239999"/>
              <a:gd name="connsiteY26-1308" fmla="*/ 430441 h 3032924"/>
              <a:gd name="connsiteX27-1309" fmla="*/ 1576606 w 3239999"/>
              <a:gd name="connsiteY27-1310" fmla="*/ 526981 h 3032924"/>
              <a:gd name="connsiteX28-1311" fmla="*/ 1576606 w 3239999"/>
              <a:gd name="connsiteY28-1312" fmla="*/ 2765302 h 3032924"/>
              <a:gd name="connsiteX29-1313" fmla="*/ 378630 w 3239999"/>
              <a:gd name="connsiteY29-1314" fmla="*/ 2472117 h 3032924"/>
              <a:gd name="connsiteX30-1315" fmla="*/ 384918 w 3239999"/>
              <a:gd name="connsiteY30-1316" fmla="*/ 526981 h 3032924"/>
              <a:gd name="connsiteX31-1317" fmla="*/ 239143 w 3239999"/>
              <a:gd name="connsiteY31-1318" fmla="*/ 526981 h 3032924"/>
              <a:gd name="connsiteX32-1319" fmla="*/ 239143 w 3239999"/>
              <a:gd name="connsiteY32-1320" fmla="*/ 2776423 h 3032924"/>
              <a:gd name="connsiteX33-1321" fmla="*/ 1576606 w 3239999"/>
              <a:gd name="connsiteY33-1322" fmla="*/ 2776423 h 3032924"/>
              <a:gd name="connsiteX0-1323" fmla="*/ 1576606 w 3239999"/>
              <a:gd name="connsiteY0-1324" fmla="*/ 2778202 h 3032924"/>
              <a:gd name="connsiteX1-1325" fmla="*/ 1663394 w 3239999"/>
              <a:gd name="connsiteY1-1326" fmla="*/ 2778202 h 3032924"/>
              <a:gd name="connsiteX2-1327" fmla="*/ 1663394 w 3239999"/>
              <a:gd name="connsiteY2-1328" fmla="*/ 2776423 h 3032924"/>
              <a:gd name="connsiteX3-1329" fmla="*/ 3000856 w 3239999"/>
              <a:gd name="connsiteY3-1330" fmla="*/ 2776423 h 3032924"/>
              <a:gd name="connsiteX4-1331" fmla="*/ 3000856 w 3239999"/>
              <a:gd name="connsiteY4-1332" fmla="*/ 526981 h 3032924"/>
              <a:gd name="connsiteX5-1333" fmla="*/ 2855082 w 3239999"/>
              <a:gd name="connsiteY5-1334" fmla="*/ 526981 h 3032924"/>
              <a:gd name="connsiteX6-1335" fmla="*/ 2861369 w 3239999"/>
              <a:gd name="connsiteY6-1336" fmla="*/ 2472117 h 3032924"/>
              <a:gd name="connsiteX7-1337" fmla="*/ 1663394 w 3239999"/>
              <a:gd name="connsiteY7-1338" fmla="*/ 2765302 h 3032924"/>
              <a:gd name="connsiteX8-1339" fmla="*/ 1663394 w 3239999"/>
              <a:gd name="connsiteY8-1340" fmla="*/ 526981 h 3032924"/>
              <a:gd name="connsiteX9-1341" fmla="*/ 1663394 w 3239999"/>
              <a:gd name="connsiteY9-1342" fmla="*/ 430441 h 3032924"/>
              <a:gd name="connsiteX10-1343" fmla="*/ 1663394 w 3239999"/>
              <a:gd name="connsiteY10-1344" fmla="*/ 402054 h 3032924"/>
              <a:gd name="connsiteX11-1345" fmla="*/ 2406065 w 3239999"/>
              <a:gd name="connsiteY11-1346" fmla="*/ 22 h 3032924"/>
              <a:gd name="connsiteX12-1347" fmla="*/ 2853673 w 3239999"/>
              <a:gd name="connsiteY12-1348" fmla="*/ 91100 h 3032924"/>
              <a:gd name="connsiteX13-1349" fmla="*/ 2854770 w 3239999"/>
              <a:gd name="connsiteY13-1350" fmla="*/ 430441 h 3032924"/>
              <a:gd name="connsiteX14-1351" fmla="*/ 3120669 w 3239999"/>
              <a:gd name="connsiteY14-1352" fmla="*/ 428517 h 3032924"/>
              <a:gd name="connsiteX15-1353" fmla="*/ 3120669 w 3239999"/>
              <a:gd name="connsiteY15-1354" fmla="*/ 738345 h 3032924"/>
              <a:gd name="connsiteX16-1355" fmla="*/ 3239999 w 3239999"/>
              <a:gd name="connsiteY16-1356" fmla="*/ 738345 h 3032924"/>
              <a:gd name="connsiteX17-1357" fmla="*/ 3239999 w 3239999"/>
              <a:gd name="connsiteY17-1358" fmla="*/ 3032924 h 3032924"/>
              <a:gd name="connsiteX18-1359" fmla="*/ 0 w 3239999"/>
              <a:gd name="connsiteY18-1360" fmla="*/ 3032924 h 3032924"/>
              <a:gd name="connsiteX19-1361" fmla="*/ 0 w 3239999"/>
              <a:gd name="connsiteY19-1362" fmla="*/ 738345 h 3032924"/>
              <a:gd name="connsiteX20-1363" fmla="*/ 102477 w 3239999"/>
              <a:gd name="connsiteY20-1364" fmla="*/ 738345 h 3032924"/>
              <a:gd name="connsiteX21-1365" fmla="*/ 102477 w 3239999"/>
              <a:gd name="connsiteY21-1366" fmla="*/ 428517 h 3032924"/>
              <a:gd name="connsiteX22-1367" fmla="*/ 385229 w 3239999"/>
              <a:gd name="connsiteY22-1368" fmla="*/ 430441 h 3032924"/>
              <a:gd name="connsiteX23-1369" fmla="*/ 386326 w 3239999"/>
              <a:gd name="connsiteY23-1370" fmla="*/ 91100 h 3032924"/>
              <a:gd name="connsiteX24-1371" fmla="*/ 833935 w 3239999"/>
              <a:gd name="connsiteY24-1372" fmla="*/ 22 h 3032924"/>
              <a:gd name="connsiteX25-1373" fmla="*/ 1576606 w 3239999"/>
              <a:gd name="connsiteY25-1374" fmla="*/ 402054 h 3032924"/>
              <a:gd name="connsiteX26-1375" fmla="*/ 1576606 w 3239999"/>
              <a:gd name="connsiteY26-1376" fmla="*/ 430441 h 3032924"/>
              <a:gd name="connsiteX27-1377" fmla="*/ 1576606 w 3239999"/>
              <a:gd name="connsiteY27-1378" fmla="*/ 526981 h 3032924"/>
              <a:gd name="connsiteX28-1379" fmla="*/ 1576606 w 3239999"/>
              <a:gd name="connsiteY28-1380" fmla="*/ 2765302 h 3032924"/>
              <a:gd name="connsiteX29-1381" fmla="*/ 378630 w 3239999"/>
              <a:gd name="connsiteY29-1382" fmla="*/ 2472117 h 3032924"/>
              <a:gd name="connsiteX30-1383" fmla="*/ 384918 w 3239999"/>
              <a:gd name="connsiteY30-1384" fmla="*/ 526981 h 3032924"/>
              <a:gd name="connsiteX31-1385" fmla="*/ 239143 w 3239999"/>
              <a:gd name="connsiteY31-1386" fmla="*/ 526981 h 3032924"/>
              <a:gd name="connsiteX32-1387" fmla="*/ 229618 w 3239999"/>
              <a:gd name="connsiteY32-1388" fmla="*/ 2690698 h 3032924"/>
              <a:gd name="connsiteX33-1389" fmla="*/ 1576606 w 3239999"/>
              <a:gd name="connsiteY33-1390" fmla="*/ 2776423 h 3032924"/>
              <a:gd name="connsiteX0-1391" fmla="*/ 1576606 w 3239999"/>
              <a:gd name="connsiteY0-1392" fmla="*/ 2778202 h 3032924"/>
              <a:gd name="connsiteX1-1393" fmla="*/ 1663394 w 3239999"/>
              <a:gd name="connsiteY1-1394" fmla="*/ 2778202 h 3032924"/>
              <a:gd name="connsiteX2-1395" fmla="*/ 1663394 w 3239999"/>
              <a:gd name="connsiteY2-1396" fmla="*/ 2776423 h 3032924"/>
              <a:gd name="connsiteX3-1397" fmla="*/ 2991331 w 3239999"/>
              <a:gd name="connsiteY3-1398" fmla="*/ 2709748 h 3032924"/>
              <a:gd name="connsiteX4-1399" fmla="*/ 3000856 w 3239999"/>
              <a:gd name="connsiteY4-1400" fmla="*/ 526981 h 3032924"/>
              <a:gd name="connsiteX5-1401" fmla="*/ 2855082 w 3239999"/>
              <a:gd name="connsiteY5-1402" fmla="*/ 526981 h 3032924"/>
              <a:gd name="connsiteX6-1403" fmla="*/ 2861369 w 3239999"/>
              <a:gd name="connsiteY6-1404" fmla="*/ 2472117 h 3032924"/>
              <a:gd name="connsiteX7-1405" fmla="*/ 1663394 w 3239999"/>
              <a:gd name="connsiteY7-1406" fmla="*/ 2765302 h 3032924"/>
              <a:gd name="connsiteX8-1407" fmla="*/ 1663394 w 3239999"/>
              <a:gd name="connsiteY8-1408" fmla="*/ 526981 h 3032924"/>
              <a:gd name="connsiteX9-1409" fmla="*/ 1663394 w 3239999"/>
              <a:gd name="connsiteY9-1410" fmla="*/ 430441 h 3032924"/>
              <a:gd name="connsiteX10-1411" fmla="*/ 1663394 w 3239999"/>
              <a:gd name="connsiteY10-1412" fmla="*/ 402054 h 3032924"/>
              <a:gd name="connsiteX11-1413" fmla="*/ 2406065 w 3239999"/>
              <a:gd name="connsiteY11-1414" fmla="*/ 22 h 3032924"/>
              <a:gd name="connsiteX12-1415" fmla="*/ 2853673 w 3239999"/>
              <a:gd name="connsiteY12-1416" fmla="*/ 91100 h 3032924"/>
              <a:gd name="connsiteX13-1417" fmla="*/ 2854770 w 3239999"/>
              <a:gd name="connsiteY13-1418" fmla="*/ 430441 h 3032924"/>
              <a:gd name="connsiteX14-1419" fmla="*/ 3120669 w 3239999"/>
              <a:gd name="connsiteY14-1420" fmla="*/ 428517 h 3032924"/>
              <a:gd name="connsiteX15-1421" fmla="*/ 3120669 w 3239999"/>
              <a:gd name="connsiteY15-1422" fmla="*/ 738345 h 3032924"/>
              <a:gd name="connsiteX16-1423" fmla="*/ 3239999 w 3239999"/>
              <a:gd name="connsiteY16-1424" fmla="*/ 738345 h 3032924"/>
              <a:gd name="connsiteX17-1425" fmla="*/ 3239999 w 3239999"/>
              <a:gd name="connsiteY17-1426" fmla="*/ 3032924 h 3032924"/>
              <a:gd name="connsiteX18-1427" fmla="*/ 0 w 3239999"/>
              <a:gd name="connsiteY18-1428" fmla="*/ 3032924 h 3032924"/>
              <a:gd name="connsiteX19-1429" fmla="*/ 0 w 3239999"/>
              <a:gd name="connsiteY19-1430" fmla="*/ 738345 h 3032924"/>
              <a:gd name="connsiteX20-1431" fmla="*/ 102477 w 3239999"/>
              <a:gd name="connsiteY20-1432" fmla="*/ 738345 h 3032924"/>
              <a:gd name="connsiteX21-1433" fmla="*/ 102477 w 3239999"/>
              <a:gd name="connsiteY21-1434" fmla="*/ 428517 h 3032924"/>
              <a:gd name="connsiteX22-1435" fmla="*/ 385229 w 3239999"/>
              <a:gd name="connsiteY22-1436" fmla="*/ 430441 h 3032924"/>
              <a:gd name="connsiteX23-1437" fmla="*/ 386326 w 3239999"/>
              <a:gd name="connsiteY23-1438" fmla="*/ 91100 h 3032924"/>
              <a:gd name="connsiteX24-1439" fmla="*/ 833935 w 3239999"/>
              <a:gd name="connsiteY24-1440" fmla="*/ 22 h 3032924"/>
              <a:gd name="connsiteX25-1441" fmla="*/ 1576606 w 3239999"/>
              <a:gd name="connsiteY25-1442" fmla="*/ 402054 h 3032924"/>
              <a:gd name="connsiteX26-1443" fmla="*/ 1576606 w 3239999"/>
              <a:gd name="connsiteY26-1444" fmla="*/ 430441 h 3032924"/>
              <a:gd name="connsiteX27-1445" fmla="*/ 1576606 w 3239999"/>
              <a:gd name="connsiteY27-1446" fmla="*/ 526981 h 3032924"/>
              <a:gd name="connsiteX28-1447" fmla="*/ 1576606 w 3239999"/>
              <a:gd name="connsiteY28-1448" fmla="*/ 2765302 h 3032924"/>
              <a:gd name="connsiteX29-1449" fmla="*/ 378630 w 3239999"/>
              <a:gd name="connsiteY29-1450" fmla="*/ 2472117 h 3032924"/>
              <a:gd name="connsiteX30-1451" fmla="*/ 384918 w 3239999"/>
              <a:gd name="connsiteY30-1452" fmla="*/ 526981 h 3032924"/>
              <a:gd name="connsiteX31-1453" fmla="*/ 239143 w 3239999"/>
              <a:gd name="connsiteY31-1454" fmla="*/ 526981 h 3032924"/>
              <a:gd name="connsiteX32-1455" fmla="*/ 229618 w 3239999"/>
              <a:gd name="connsiteY32-1456" fmla="*/ 2690698 h 3032924"/>
              <a:gd name="connsiteX33-1457" fmla="*/ 1576606 w 3239999"/>
              <a:gd name="connsiteY33-1458" fmla="*/ 2776423 h 303292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  <a:cxn ang="0">
                <a:pos x="connsiteX25-51" y="connsiteY25-52"/>
              </a:cxn>
              <a:cxn ang="0">
                <a:pos x="connsiteX26-53" y="connsiteY26-54"/>
              </a:cxn>
              <a:cxn ang="0">
                <a:pos x="connsiteX27-55" y="connsiteY27-56"/>
              </a:cxn>
              <a:cxn ang="0">
                <a:pos x="connsiteX28-57" y="connsiteY28-58"/>
              </a:cxn>
              <a:cxn ang="0">
                <a:pos x="connsiteX29-59" y="connsiteY29-60"/>
              </a:cxn>
              <a:cxn ang="0">
                <a:pos x="connsiteX30-61" y="connsiteY30-62"/>
              </a:cxn>
              <a:cxn ang="0">
                <a:pos x="connsiteX31-63" y="connsiteY31-64"/>
              </a:cxn>
              <a:cxn ang="0">
                <a:pos x="connsiteX32-65" y="connsiteY32-66"/>
              </a:cxn>
              <a:cxn ang="0">
                <a:pos x="connsiteX33-67" y="connsiteY33-68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rgbClr val="BDC2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10" name="Rounded Rectangle 7"/>
          <p:cNvSpPr/>
          <p:nvPr/>
        </p:nvSpPr>
        <p:spPr>
          <a:xfrm>
            <a:off x="6955086" y="3613889"/>
            <a:ext cx="419159" cy="361729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rgbClr val="E0CC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11" name="Rectangle 36"/>
          <p:cNvSpPr/>
          <p:nvPr/>
        </p:nvSpPr>
        <p:spPr>
          <a:xfrm>
            <a:off x="5880573" y="4648168"/>
            <a:ext cx="441348" cy="368932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rgbClr val="8289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13" name="TextBox 30"/>
          <p:cNvSpPr txBox="1"/>
          <p:nvPr/>
        </p:nvSpPr>
        <p:spPr>
          <a:xfrm>
            <a:off x="8222048" y="2433443"/>
            <a:ext cx="2191186" cy="90261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defTabSz="1219200">
              <a:spcBef>
                <a:spcPct val="20000"/>
              </a:spcBef>
              <a:defRPr/>
            </a:pPr>
            <a: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Y</a:t>
            </a: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our </a:t>
            </a:r>
            <a: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Title Here </a:t>
            </a:r>
            <a:endParaRPr lang="en-US" sz="1600" b="1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  <a:p>
            <a:pPr defTabSz="1219200">
              <a:spcBef>
                <a:spcPct val="20000"/>
              </a:spcBef>
              <a:defRPr/>
            </a:pPr>
            <a:r>
              <a:rPr lang="en-US" sz="1335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Lorem ipsum dolor sit </a:t>
            </a:r>
            <a:r>
              <a:rPr lang="en-US" sz="1335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sz="1335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, </a:t>
            </a:r>
            <a:r>
              <a:rPr lang="en-US" sz="1335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consectetuer</a:t>
            </a:r>
            <a:r>
              <a:rPr lang="en-US" sz="1335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</a:t>
            </a:r>
            <a:r>
              <a:rPr lang="en-US" sz="1335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adipiscing</a:t>
            </a:r>
            <a:r>
              <a:rPr lang="en-US" sz="1335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</a:t>
            </a:r>
            <a:r>
              <a:rPr lang="en-US" sz="1335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elit</a:t>
            </a:r>
            <a:endParaRPr lang="en-US" sz="1335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TextBox 30"/>
          <p:cNvSpPr txBox="1"/>
          <p:nvPr/>
        </p:nvSpPr>
        <p:spPr>
          <a:xfrm>
            <a:off x="8222048" y="4688903"/>
            <a:ext cx="2191186" cy="90261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defTabSz="1219200">
              <a:spcBef>
                <a:spcPct val="20000"/>
              </a:spcBef>
              <a:defRPr/>
            </a:pPr>
            <a: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Y</a:t>
            </a: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our </a:t>
            </a:r>
            <a: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Title Here </a:t>
            </a:r>
            <a:endParaRPr lang="en-US" sz="1600" b="1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  <a:p>
            <a:pPr defTabSz="1219200">
              <a:spcBef>
                <a:spcPct val="20000"/>
              </a:spcBef>
              <a:defRPr/>
            </a:pPr>
            <a:r>
              <a:rPr lang="en-US" sz="1335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Lorem ipsum dolor sit </a:t>
            </a:r>
            <a:r>
              <a:rPr lang="en-US" sz="1335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sz="1335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, </a:t>
            </a:r>
            <a:r>
              <a:rPr lang="en-US" sz="1335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consectetuer</a:t>
            </a:r>
            <a:r>
              <a:rPr lang="en-US" sz="1335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</a:t>
            </a:r>
            <a:r>
              <a:rPr lang="en-US" sz="1335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adipiscing</a:t>
            </a:r>
            <a:r>
              <a:rPr lang="en-US" sz="1335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</a:t>
            </a:r>
            <a:r>
              <a:rPr lang="en-US" sz="1335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elit</a:t>
            </a:r>
            <a:endParaRPr lang="en-US" sz="1335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TextBox 30"/>
          <p:cNvSpPr txBox="1"/>
          <p:nvPr/>
        </p:nvSpPr>
        <p:spPr>
          <a:xfrm>
            <a:off x="1777064" y="2437963"/>
            <a:ext cx="2191186" cy="90261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r" defTabSz="1219200">
              <a:spcBef>
                <a:spcPct val="20000"/>
              </a:spcBef>
              <a:defRPr/>
            </a:pPr>
            <a: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Y</a:t>
            </a: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our </a:t>
            </a:r>
            <a: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Title Here </a:t>
            </a:r>
            <a:endParaRPr lang="en-US" sz="1600" b="1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  <a:p>
            <a:pPr algn="r" defTabSz="1219200">
              <a:spcBef>
                <a:spcPct val="20000"/>
              </a:spcBef>
              <a:defRPr/>
            </a:pPr>
            <a:r>
              <a:rPr lang="en-US" sz="1335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Lorem ipsum dolor sit </a:t>
            </a:r>
            <a:r>
              <a:rPr lang="en-US" sz="1335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sz="1335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, </a:t>
            </a:r>
            <a:r>
              <a:rPr lang="en-US" sz="1335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consectetuer</a:t>
            </a:r>
            <a:r>
              <a:rPr lang="en-US" sz="1335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</a:t>
            </a:r>
            <a:r>
              <a:rPr lang="en-US" sz="1335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adipiscing</a:t>
            </a:r>
            <a:r>
              <a:rPr lang="en-US" sz="1335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</a:t>
            </a:r>
            <a:r>
              <a:rPr lang="en-US" sz="1335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elit</a:t>
            </a:r>
            <a:endParaRPr lang="en-US" sz="1335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TextBox 30"/>
          <p:cNvSpPr txBox="1"/>
          <p:nvPr/>
        </p:nvSpPr>
        <p:spPr>
          <a:xfrm>
            <a:off x="1777064" y="4693423"/>
            <a:ext cx="2191186" cy="90261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r" defTabSz="1219200">
              <a:spcBef>
                <a:spcPct val="20000"/>
              </a:spcBef>
              <a:defRPr/>
            </a:pPr>
            <a: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Y</a:t>
            </a: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our </a:t>
            </a:r>
            <a: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Title Here </a:t>
            </a:r>
            <a:endParaRPr lang="en-US" sz="1600" b="1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  <a:p>
            <a:pPr algn="r" defTabSz="1219200">
              <a:spcBef>
                <a:spcPct val="20000"/>
              </a:spcBef>
              <a:defRPr/>
            </a:pPr>
            <a:r>
              <a:rPr lang="en-US" sz="1335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Lorem ipsum dolor sit </a:t>
            </a:r>
            <a:r>
              <a:rPr lang="en-US" sz="1335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sz="1335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, </a:t>
            </a:r>
            <a:r>
              <a:rPr lang="en-US" sz="1335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consectetuer</a:t>
            </a:r>
            <a:r>
              <a:rPr lang="en-US" sz="1335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</a:t>
            </a:r>
            <a:r>
              <a:rPr lang="en-US" sz="1335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adipiscing</a:t>
            </a:r>
            <a:r>
              <a:rPr lang="en-US" sz="1335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</a:t>
            </a:r>
            <a:r>
              <a:rPr lang="en-US" sz="1335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elit</a:t>
            </a:r>
            <a:endParaRPr lang="en-US" sz="1335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157006" y="514289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828979"/>
                </a:solidFill>
                <a:cs typeface="+mn-ea"/>
                <a:sym typeface="+mn-lt"/>
              </a:rPr>
              <a:t>此处输入标题文本</a:t>
            </a:r>
            <a:endParaRPr lang="zh-CN" altLang="en-US" sz="3600" b="1" dirty="0">
              <a:solidFill>
                <a:srgbClr val="828979"/>
              </a:solidFill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95341" y="1018306"/>
            <a:ext cx="480131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400" b="1" dirty="0">
                <a:solidFill>
                  <a:srgbClr val="BDC2BC"/>
                </a:solidFill>
                <a:cs typeface="+mn-ea"/>
                <a:sym typeface="+mn-lt"/>
              </a:rPr>
              <a:t>Enter the title text here</a:t>
            </a:r>
            <a:endParaRPr lang="zh-CN" altLang="en-US" sz="1400" b="1" dirty="0">
              <a:solidFill>
                <a:srgbClr val="BDC2BC"/>
              </a:solidFill>
              <a:cs typeface="+mn-ea"/>
              <a:sym typeface="+mn-lt"/>
            </a:endParaRPr>
          </a:p>
        </p:txBody>
      </p:sp>
      <p:sp>
        <p:nvSpPr>
          <p:cNvPr id="4" name="Oval 100"/>
          <p:cNvSpPr/>
          <p:nvPr/>
        </p:nvSpPr>
        <p:spPr>
          <a:xfrm>
            <a:off x="6275350" y="3322170"/>
            <a:ext cx="693414" cy="693414"/>
          </a:xfrm>
          <a:prstGeom prst="ellipse">
            <a:avLst/>
          </a:prstGeom>
          <a:solidFill>
            <a:srgbClr val="8289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5" name="Oval 101"/>
          <p:cNvSpPr/>
          <p:nvPr/>
        </p:nvSpPr>
        <p:spPr>
          <a:xfrm>
            <a:off x="4725660" y="4005729"/>
            <a:ext cx="693414" cy="693414"/>
          </a:xfrm>
          <a:prstGeom prst="ellipse">
            <a:avLst/>
          </a:prstGeom>
          <a:solidFill>
            <a:srgbClr val="CAB8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6" name="Oval 102"/>
          <p:cNvSpPr/>
          <p:nvPr/>
        </p:nvSpPr>
        <p:spPr>
          <a:xfrm>
            <a:off x="3175970" y="3322170"/>
            <a:ext cx="693414" cy="693414"/>
          </a:xfrm>
          <a:prstGeom prst="ellipse">
            <a:avLst/>
          </a:prstGeom>
          <a:solidFill>
            <a:srgbClr val="BDC2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7" name="Oval 103"/>
          <p:cNvSpPr/>
          <p:nvPr/>
        </p:nvSpPr>
        <p:spPr>
          <a:xfrm>
            <a:off x="1626280" y="4005729"/>
            <a:ext cx="693414" cy="693414"/>
          </a:xfrm>
          <a:prstGeom prst="ellipse">
            <a:avLst/>
          </a:prstGeom>
          <a:solidFill>
            <a:srgbClr val="E0CC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8" name="Oval 104"/>
          <p:cNvSpPr/>
          <p:nvPr/>
        </p:nvSpPr>
        <p:spPr>
          <a:xfrm>
            <a:off x="7825040" y="4005729"/>
            <a:ext cx="693414" cy="693414"/>
          </a:xfrm>
          <a:prstGeom prst="ellipse">
            <a:avLst/>
          </a:prstGeom>
          <a:solidFill>
            <a:srgbClr val="E0CC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grpSp>
        <p:nvGrpSpPr>
          <p:cNvPr id="9" name="Group 110"/>
          <p:cNvGrpSpPr/>
          <p:nvPr/>
        </p:nvGrpSpPr>
        <p:grpSpPr>
          <a:xfrm>
            <a:off x="1031334" y="1799577"/>
            <a:ext cx="1883306" cy="1661994"/>
            <a:chOff x="611560" y="1877923"/>
            <a:chExt cx="1883306" cy="1661994"/>
          </a:xfrm>
        </p:grpSpPr>
        <p:sp>
          <p:nvSpPr>
            <p:cNvPr id="10" name="TextBox 8"/>
            <p:cNvSpPr txBox="1"/>
            <p:nvPr/>
          </p:nvSpPr>
          <p:spPr>
            <a:xfrm>
              <a:off x="621347" y="2154922"/>
              <a:ext cx="1873519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You can simply impress your audience and add a unique zing and appeal to your Presentations. Easy to change colors, photos and Text.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" name="TextBox 9"/>
            <p:cNvSpPr txBox="1"/>
            <p:nvPr/>
          </p:nvSpPr>
          <p:spPr>
            <a:xfrm>
              <a:off x="611560" y="1877923"/>
              <a:ext cx="187908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Contents Graph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Group 114"/>
          <p:cNvGrpSpPr/>
          <p:nvPr/>
        </p:nvGrpSpPr>
        <p:grpSpPr>
          <a:xfrm>
            <a:off x="2581024" y="4527131"/>
            <a:ext cx="1883306" cy="1661994"/>
            <a:chOff x="611560" y="1877923"/>
            <a:chExt cx="1883306" cy="1661994"/>
          </a:xfrm>
        </p:grpSpPr>
        <p:sp>
          <p:nvSpPr>
            <p:cNvPr id="13" name="TextBox 11"/>
            <p:cNvSpPr txBox="1"/>
            <p:nvPr/>
          </p:nvSpPr>
          <p:spPr>
            <a:xfrm>
              <a:off x="621347" y="2154922"/>
              <a:ext cx="1873519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You can simply impress your audience and add a unique zing and appeal to your Presentations. Easy to change colors, photos and Text.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TextBox 12"/>
            <p:cNvSpPr txBox="1"/>
            <p:nvPr/>
          </p:nvSpPr>
          <p:spPr>
            <a:xfrm>
              <a:off x="611560" y="1877923"/>
              <a:ext cx="187908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Contents Graph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" name="Group 118"/>
          <p:cNvGrpSpPr/>
          <p:nvPr/>
        </p:nvGrpSpPr>
        <p:grpSpPr>
          <a:xfrm>
            <a:off x="5680404" y="4527131"/>
            <a:ext cx="1883306" cy="1661994"/>
            <a:chOff x="611560" y="1877923"/>
            <a:chExt cx="1883306" cy="1661994"/>
          </a:xfrm>
        </p:grpSpPr>
        <p:sp>
          <p:nvSpPr>
            <p:cNvPr id="16" name="TextBox 14"/>
            <p:cNvSpPr txBox="1"/>
            <p:nvPr/>
          </p:nvSpPr>
          <p:spPr>
            <a:xfrm>
              <a:off x="621347" y="2154922"/>
              <a:ext cx="1873519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You can simply impress your audience and add a unique zing and appeal to your Presentations. Easy to change colors, photos and Text.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" name="TextBox 15"/>
            <p:cNvSpPr txBox="1"/>
            <p:nvPr/>
          </p:nvSpPr>
          <p:spPr>
            <a:xfrm>
              <a:off x="611560" y="1877923"/>
              <a:ext cx="187908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Contents Graph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Group 149"/>
          <p:cNvGrpSpPr/>
          <p:nvPr/>
        </p:nvGrpSpPr>
        <p:grpSpPr>
          <a:xfrm>
            <a:off x="4130714" y="1799577"/>
            <a:ext cx="1883306" cy="1661994"/>
            <a:chOff x="611560" y="1877923"/>
            <a:chExt cx="1883306" cy="1661994"/>
          </a:xfrm>
        </p:grpSpPr>
        <p:sp>
          <p:nvSpPr>
            <p:cNvPr id="19" name="TextBox 17"/>
            <p:cNvSpPr txBox="1"/>
            <p:nvPr/>
          </p:nvSpPr>
          <p:spPr>
            <a:xfrm>
              <a:off x="621347" y="2154922"/>
              <a:ext cx="1873519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You can simply impress your audience and add a unique zing and appeal to your Presentations. Easy to change colors, photos and Text.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TextBox 18"/>
            <p:cNvSpPr txBox="1"/>
            <p:nvPr/>
          </p:nvSpPr>
          <p:spPr>
            <a:xfrm>
              <a:off x="611560" y="1877923"/>
              <a:ext cx="187908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Contents Graph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1" name="Group 153"/>
          <p:cNvGrpSpPr/>
          <p:nvPr/>
        </p:nvGrpSpPr>
        <p:grpSpPr>
          <a:xfrm>
            <a:off x="7230094" y="1799577"/>
            <a:ext cx="1883306" cy="1661994"/>
            <a:chOff x="611560" y="1877923"/>
            <a:chExt cx="1883306" cy="1661994"/>
          </a:xfrm>
        </p:grpSpPr>
        <p:sp>
          <p:nvSpPr>
            <p:cNvPr id="22" name="TextBox 20"/>
            <p:cNvSpPr txBox="1"/>
            <p:nvPr/>
          </p:nvSpPr>
          <p:spPr>
            <a:xfrm>
              <a:off x="621347" y="2154922"/>
              <a:ext cx="1873519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You can simply impress your audience and add a unique zing and appeal to your Presentations. Easy to change colors, photos and Text.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3" name="TextBox 21"/>
            <p:cNvSpPr txBox="1"/>
            <p:nvPr/>
          </p:nvSpPr>
          <p:spPr>
            <a:xfrm>
              <a:off x="611560" y="1877923"/>
              <a:ext cx="187908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Contents Graph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4" name="Block Arc 92"/>
          <p:cNvSpPr/>
          <p:nvPr/>
        </p:nvSpPr>
        <p:spPr>
          <a:xfrm>
            <a:off x="1093737" y="3358090"/>
            <a:ext cx="1834703" cy="1834703"/>
          </a:xfrm>
          <a:prstGeom prst="blockArc">
            <a:avLst>
              <a:gd name="adj1" fmla="val 12399071"/>
              <a:gd name="adj2" fmla="val 20021087"/>
              <a:gd name="adj3" fmla="val 6481"/>
            </a:avLst>
          </a:prstGeom>
          <a:solidFill>
            <a:srgbClr val="E0CC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25" name="Block Arc 157"/>
          <p:cNvSpPr/>
          <p:nvPr/>
        </p:nvSpPr>
        <p:spPr>
          <a:xfrm rot="10800000">
            <a:off x="2624377" y="2575192"/>
            <a:ext cx="1834703" cy="1834703"/>
          </a:xfrm>
          <a:prstGeom prst="blockArc">
            <a:avLst>
              <a:gd name="adj1" fmla="val 12399071"/>
              <a:gd name="adj2" fmla="val 20021087"/>
              <a:gd name="adj3" fmla="val 6481"/>
            </a:avLst>
          </a:prstGeom>
          <a:solidFill>
            <a:srgbClr val="BDC2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26" name="Block Arc 158"/>
          <p:cNvSpPr/>
          <p:nvPr/>
        </p:nvSpPr>
        <p:spPr>
          <a:xfrm>
            <a:off x="7216297" y="3358090"/>
            <a:ext cx="1834703" cy="1834703"/>
          </a:xfrm>
          <a:prstGeom prst="blockArc">
            <a:avLst>
              <a:gd name="adj1" fmla="val 12399071"/>
              <a:gd name="adj2" fmla="val 20021087"/>
              <a:gd name="adj3" fmla="val 6481"/>
            </a:avLst>
          </a:prstGeom>
          <a:solidFill>
            <a:srgbClr val="E0CC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27" name="Block Arc 159"/>
          <p:cNvSpPr/>
          <p:nvPr/>
        </p:nvSpPr>
        <p:spPr>
          <a:xfrm>
            <a:off x="4155017" y="3358090"/>
            <a:ext cx="1834703" cy="1834703"/>
          </a:xfrm>
          <a:prstGeom prst="blockArc">
            <a:avLst>
              <a:gd name="adj1" fmla="val 12399071"/>
              <a:gd name="adj2" fmla="val 20021087"/>
              <a:gd name="adj3" fmla="val 6481"/>
            </a:avLst>
          </a:prstGeom>
          <a:solidFill>
            <a:srgbClr val="CAB8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28" name="Block Arc 160"/>
          <p:cNvSpPr/>
          <p:nvPr/>
        </p:nvSpPr>
        <p:spPr>
          <a:xfrm rot="10800000">
            <a:off x="5685657" y="2575192"/>
            <a:ext cx="1834703" cy="1834703"/>
          </a:xfrm>
          <a:prstGeom prst="blockArc">
            <a:avLst>
              <a:gd name="adj1" fmla="val 12399071"/>
              <a:gd name="adj2" fmla="val 20021087"/>
              <a:gd name="adj3" fmla="val 6481"/>
            </a:avLst>
          </a:prstGeom>
          <a:solidFill>
            <a:srgbClr val="8289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29" name="Oval 100"/>
          <p:cNvSpPr/>
          <p:nvPr/>
        </p:nvSpPr>
        <p:spPr>
          <a:xfrm>
            <a:off x="9346859" y="3322170"/>
            <a:ext cx="693414" cy="693414"/>
          </a:xfrm>
          <a:prstGeom prst="ellipse">
            <a:avLst/>
          </a:prstGeom>
          <a:solidFill>
            <a:srgbClr val="BDC2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grpSp>
        <p:nvGrpSpPr>
          <p:cNvPr id="30" name="Group 118"/>
          <p:cNvGrpSpPr/>
          <p:nvPr/>
        </p:nvGrpSpPr>
        <p:grpSpPr>
          <a:xfrm>
            <a:off x="8751913" y="4527131"/>
            <a:ext cx="1883306" cy="1661994"/>
            <a:chOff x="611560" y="1877923"/>
            <a:chExt cx="1883306" cy="1661994"/>
          </a:xfrm>
        </p:grpSpPr>
        <p:sp>
          <p:nvSpPr>
            <p:cNvPr id="31" name="TextBox 29"/>
            <p:cNvSpPr txBox="1"/>
            <p:nvPr/>
          </p:nvSpPr>
          <p:spPr>
            <a:xfrm>
              <a:off x="621347" y="2154922"/>
              <a:ext cx="1873519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You can simply impress your audience and add a unique zing and appeal to your Presentations. Easy to change colors, photos and Text.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2" name="TextBox 30"/>
            <p:cNvSpPr txBox="1"/>
            <p:nvPr/>
          </p:nvSpPr>
          <p:spPr>
            <a:xfrm>
              <a:off x="611560" y="1877923"/>
              <a:ext cx="187908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Contents Graph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33" name="Block Arc 160"/>
          <p:cNvSpPr/>
          <p:nvPr/>
        </p:nvSpPr>
        <p:spPr>
          <a:xfrm rot="10800000">
            <a:off x="8757166" y="2575192"/>
            <a:ext cx="1834703" cy="1834703"/>
          </a:xfrm>
          <a:prstGeom prst="blockArc">
            <a:avLst>
              <a:gd name="adj1" fmla="val 12399071"/>
              <a:gd name="adj2" fmla="val 20021087"/>
              <a:gd name="adj3" fmla="val 6481"/>
            </a:avLst>
          </a:prstGeom>
          <a:solidFill>
            <a:srgbClr val="BDC2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34" name="Rounded Rectangle 5"/>
          <p:cNvSpPr/>
          <p:nvPr/>
        </p:nvSpPr>
        <p:spPr>
          <a:xfrm flipH="1">
            <a:off x="7996271" y="4211445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-1" fmla="*/ 1384251 w 3217557"/>
              <a:gd name="connsiteY0-2" fmla="*/ 661544 h 2702049"/>
              <a:gd name="connsiteX1-3" fmla="*/ 1574067 w 3217557"/>
              <a:gd name="connsiteY1-4" fmla="*/ 851360 h 2702049"/>
              <a:gd name="connsiteX2-5" fmla="*/ 1384251 w 3217557"/>
              <a:gd name="connsiteY2-6" fmla="*/ 1041176 h 2702049"/>
              <a:gd name="connsiteX3-7" fmla="*/ 1194435 w 3217557"/>
              <a:gd name="connsiteY3-8" fmla="*/ 851360 h 2702049"/>
              <a:gd name="connsiteX4-9" fmla="*/ 1384251 w 3217557"/>
              <a:gd name="connsiteY4-10" fmla="*/ 661544 h 2702049"/>
              <a:gd name="connsiteX5-11" fmla="*/ 1993421 w 3217557"/>
              <a:gd name="connsiteY5-12" fmla="*/ 661544 h 2702049"/>
              <a:gd name="connsiteX6-13" fmla="*/ 2183237 w 3217557"/>
              <a:gd name="connsiteY6-14" fmla="*/ 851360 h 2702049"/>
              <a:gd name="connsiteX7-15" fmla="*/ 1993421 w 3217557"/>
              <a:gd name="connsiteY7-16" fmla="*/ 1041176 h 2702049"/>
              <a:gd name="connsiteX8-17" fmla="*/ 1803605 w 3217557"/>
              <a:gd name="connsiteY8-18" fmla="*/ 851360 h 2702049"/>
              <a:gd name="connsiteX9-19" fmla="*/ 1993421 w 3217557"/>
              <a:gd name="connsiteY9-20" fmla="*/ 661544 h 2702049"/>
              <a:gd name="connsiteX10-21" fmla="*/ 2602591 w 3217557"/>
              <a:gd name="connsiteY10-22" fmla="*/ 661544 h 2702049"/>
              <a:gd name="connsiteX11-23" fmla="*/ 2792407 w 3217557"/>
              <a:gd name="connsiteY11-24" fmla="*/ 851360 h 2702049"/>
              <a:gd name="connsiteX12-25" fmla="*/ 2602591 w 3217557"/>
              <a:gd name="connsiteY12-26" fmla="*/ 1041176 h 2702049"/>
              <a:gd name="connsiteX13-27" fmla="*/ 2412775 w 3217557"/>
              <a:gd name="connsiteY13-28" fmla="*/ 851360 h 2702049"/>
              <a:gd name="connsiteX14-29" fmla="*/ 2602591 w 3217557"/>
              <a:gd name="connsiteY14-30" fmla="*/ 661544 h 2702049"/>
              <a:gd name="connsiteX15-31" fmla="*/ 677114 w 3217557"/>
              <a:gd name="connsiteY15-32" fmla="*/ 569491 h 2702049"/>
              <a:gd name="connsiteX16-33" fmla="*/ 330916 w 3217557"/>
              <a:gd name="connsiteY16-34" fmla="*/ 569491 h 2702049"/>
              <a:gd name="connsiteX17-35" fmla="*/ 0 w 3217557"/>
              <a:gd name="connsiteY17-36" fmla="*/ 900407 h 2702049"/>
              <a:gd name="connsiteX18-37" fmla="*/ 0 w 3217557"/>
              <a:gd name="connsiteY18-38" fmla="*/ 1952009 h 2702049"/>
              <a:gd name="connsiteX19-39" fmla="*/ 330916 w 3217557"/>
              <a:gd name="connsiteY19-40" fmla="*/ 2282925 h 2702049"/>
              <a:gd name="connsiteX20-41" fmla="*/ 711670 w 3217557"/>
              <a:gd name="connsiteY20-42" fmla="*/ 2282925 h 2702049"/>
              <a:gd name="connsiteX21-43" fmla="*/ 15770 w 3217557"/>
              <a:gd name="connsiteY21-44" fmla="*/ 2702049 h 2702049"/>
              <a:gd name="connsiteX22-45" fmla="*/ 1294529 w 3217557"/>
              <a:gd name="connsiteY22-46" fmla="*/ 2282925 h 2702049"/>
              <a:gd name="connsiteX23-47" fmla="*/ 2117356 w 3217557"/>
              <a:gd name="connsiteY23-48" fmla="*/ 2282925 h 2702049"/>
              <a:gd name="connsiteX24-49" fmla="*/ 2418395 w 3217557"/>
              <a:gd name="connsiteY24-50" fmla="*/ 2087951 h 2702049"/>
              <a:gd name="connsiteX25-51" fmla="*/ 1830857 w 3217557"/>
              <a:gd name="connsiteY25-52" fmla="*/ 1799347 h 2702049"/>
              <a:gd name="connsiteX26-53" fmla="*/ 1008030 w 3217557"/>
              <a:gd name="connsiteY26-54" fmla="*/ 1799347 h 2702049"/>
              <a:gd name="connsiteX27-55" fmla="*/ 677114 w 3217557"/>
              <a:gd name="connsiteY27-56" fmla="*/ 1468431 h 2702049"/>
              <a:gd name="connsiteX28-57" fmla="*/ 677114 w 3217557"/>
              <a:gd name="connsiteY28-58" fmla="*/ 569491 h 2702049"/>
              <a:gd name="connsiteX29-59" fmla="*/ 2886641 w 3217557"/>
              <a:gd name="connsiteY29-60" fmla="*/ 0 h 2702049"/>
              <a:gd name="connsiteX30-61" fmla="*/ 1100201 w 3217557"/>
              <a:gd name="connsiteY30-62" fmla="*/ 0 h 2702049"/>
              <a:gd name="connsiteX31-63" fmla="*/ 769285 w 3217557"/>
              <a:gd name="connsiteY31-64" fmla="*/ 330916 h 2702049"/>
              <a:gd name="connsiteX32-65" fmla="*/ 769285 w 3217557"/>
              <a:gd name="connsiteY32-66" fmla="*/ 1382518 h 2702049"/>
              <a:gd name="connsiteX33-67" fmla="*/ 1100201 w 3217557"/>
              <a:gd name="connsiteY33-68" fmla="*/ 1713434 h 2702049"/>
              <a:gd name="connsiteX34-69" fmla="*/ 1923028 w 3217557"/>
              <a:gd name="connsiteY34-70" fmla="*/ 1713434 h 2702049"/>
              <a:gd name="connsiteX35-71" fmla="*/ 3078958 w 3217557"/>
              <a:gd name="connsiteY35-72" fmla="*/ 2077967 h 2702049"/>
              <a:gd name="connsiteX36-73" fmla="*/ 2505887 w 3217557"/>
              <a:gd name="connsiteY36-74" fmla="*/ 1713434 h 2702049"/>
              <a:gd name="connsiteX37-75" fmla="*/ 2886641 w 3217557"/>
              <a:gd name="connsiteY37-76" fmla="*/ 1713434 h 2702049"/>
              <a:gd name="connsiteX38-77" fmla="*/ 3217557 w 3217557"/>
              <a:gd name="connsiteY38-78" fmla="*/ 1382518 h 2702049"/>
              <a:gd name="connsiteX39-79" fmla="*/ 3217557 w 3217557"/>
              <a:gd name="connsiteY39-80" fmla="*/ 330916 h 2702049"/>
              <a:gd name="connsiteX40-81" fmla="*/ 2886641 w 3217557"/>
              <a:gd name="connsiteY40-82" fmla="*/ 0 h 2702049"/>
              <a:gd name="connsiteX0-83" fmla="*/ 1384251 w 3217557"/>
              <a:gd name="connsiteY0-84" fmla="*/ 661544 h 2633810"/>
              <a:gd name="connsiteX1-85" fmla="*/ 1574067 w 3217557"/>
              <a:gd name="connsiteY1-86" fmla="*/ 851360 h 2633810"/>
              <a:gd name="connsiteX2-87" fmla="*/ 1384251 w 3217557"/>
              <a:gd name="connsiteY2-88" fmla="*/ 1041176 h 2633810"/>
              <a:gd name="connsiteX3-89" fmla="*/ 1194435 w 3217557"/>
              <a:gd name="connsiteY3-90" fmla="*/ 851360 h 2633810"/>
              <a:gd name="connsiteX4-91" fmla="*/ 1384251 w 3217557"/>
              <a:gd name="connsiteY4-92" fmla="*/ 661544 h 2633810"/>
              <a:gd name="connsiteX5-93" fmla="*/ 1993421 w 3217557"/>
              <a:gd name="connsiteY5-94" fmla="*/ 661544 h 2633810"/>
              <a:gd name="connsiteX6-95" fmla="*/ 2183237 w 3217557"/>
              <a:gd name="connsiteY6-96" fmla="*/ 851360 h 2633810"/>
              <a:gd name="connsiteX7-97" fmla="*/ 1993421 w 3217557"/>
              <a:gd name="connsiteY7-98" fmla="*/ 1041176 h 2633810"/>
              <a:gd name="connsiteX8-99" fmla="*/ 1803605 w 3217557"/>
              <a:gd name="connsiteY8-100" fmla="*/ 851360 h 2633810"/>
              <a:gd name="connsiteX9-101" fmla="*/ 1993421 w 3217557"/>
              <a:gd name="connsiteY9-102" fmla="*/ 661544 h 2633810"/>
              <a:gd name="connsiteX10-103" fmla="*/ 2602591 w 3217557"/>
              <a:gd name="connsiteY10-104" fmla="*/ 661544 h 2633810"/>
              <a:gd name="connsiteX11-105" fmla="*/ 2792407 w 3217557"/>
              <a:gd name="connsiteY11-106" fmla="*/ 851360 h 2633810"/>
              <a:gd name="connsiteX12-107" fmla="*/ 2602591 w 3217557"/>
              <a:gd name="connsiteY12-108" fmla="*/ 1041176 h 2633810"/>
              <a:gd name="connsiteX13-109" fmla="*/ 2412775 w 3217557"/>
              <a:gd name="connsiteY13-110" fmla="*/ 851360 h 2633810"/>
              <a:gd name="connsiteX14-111" fmla="*/ 2602591 w 3217557"/>
              <a:gd name="connsiteY14-112" fmla="*/ 661544 h 2633810"/>
              <a:gd name="connsiteX15-113" fmla="*/ 677114 w 3217557"/>
              <a:gd name="connsiteY15-114" fmla="*/ 569491 h 2633810"/>
              <a:gd name="connsiteX16-115" fmla="*/ 330916 w 3217557"/>
              <a:gd name="connsiteY16-116" fmla="*/ 569491 h 2633810"/>
              <a:gd name="connsiteX17-117" fmla="*/ 0 w 3217557"/>
              <a:gd name="connsiteY17-118" fmla="*/ 900407 h 2633810"/>
              <a:gd name="connsiteX18-119" fmla="*/ 0 w 3217557"/>
              <a:gd name="connsiteY18-120" fmla="*/ 1952009 h 2633810"/>
              <a:gd name="connsiteX19-121" fmla="*/ 330916 w 3217557"/>
              <a:gd name="connsiteY19-122" fmla="*/ 2282925 h 2633810"/>
              <a:gd name="connsiteX20-123" fmla="*/ 711670 w 3217557"/>
              <a:gd name="connsiteY20-124" fmla="*/ 2282925 h 2633810"/>
              <a:gd name="connsiteX21-125" fmla="*/ 165895 w 3217557"/>
              <a:gd name="connsiteY21-126" fmla="*/ 2633810 h 2633810"/>
              <a:gd name="connsiteX22-127" fmla="*/ 1294529 w 3217557"/>
              <a:gd name="connsiteY22-128" fmla="*/ 2282925 h 2633810"/>
              <a:gd name="connsiteX23-129" fmla="*/ 2117356 w 3217557"/>
              <a:gd name="connsiteY23-130" fmla="*/ 2282925 h 2633810"/>
              <a:gd name="connsiteX24-131" fmla="*/ 2418395 w 3217557"/>
              <a:gd name="connsiteY24-132" fmla="*/ 2087951 h 2633810"/>
              <a:gd name="connsiteX25-133" fmla="*/ 1830857 w 3217557"/>
              <a:gd name="connsiteY25-134" fmla="*/ 1799347 h 2633810"/>
              <a:gd name="connsiteX26-135" fmla="*/ 1008030 w 3217557"/>
              <a:gd name="connsiteY26-136" fmla="*/ 1799347 h 2633810"/>
              <a:gd name="connsiteX27-137" fmla="*/ 677114 w 3217557"/>
              <a:gd name="connsiteY27-138" fmla="*/ 1468431 h 2633810"/>
              <a:gd name="connsiteX28-139" fmla="*/ 677114 w 3217557"/>
              <a:gd name="connsiteY28-140" fmla="*/ 569491 h 2633810"/>
              <a:gd name="connsiteX29-141" fmla="*/ 2886641 w 3217557"/>
              <a:gd name="connsiteY29-142" fmla="*/ 0 h 2633810"/>
              <a:gd name="connsiteX30-143" fmla="*/ 1100201 w 3217557"/>
              <a:gd name="connsiteY30-144" fmla="*/ 0 h 2633810"/>
              <a:gd name="connsiteX31-145" fmla="*/ 769285 w 3217557"/>
              <a:gd name="connsiteY31-146" fmla="*/ 330916 h 2633810"/>
              <a:gd name="connsiteX32-147" fmla="*/ 769285 w 3217557"/>
              <a:gd name="connsiteY32-148" fmla="*/ 1382518 h 2633810"/>
              <a:gd name="connsiteX33-149" fmla="*/ 1100201 w 3217557"/>
              <a:gd name="connsiteY33-150" fmla="*/ 1713434 h 2633810"/>
              <a:gd name="connsiteX34-151" fmla="*/ 1923028 w 3217557"/>
              <a:gd name="connsiteY34-152" fmla="*/ 1713434 h 2633810"/>
              <a:gd name="connsiteX35-153" fmla="*/ 3078958 w 3217557"/>
              <a:gd name="connsiteY35-154" fmla="*/ 2077967 h 2633810"/>
              <a:gd name="connsiteX36-155" fmla="*/ 2505887 w 3217557"/>
              <a:gd name="connsiteY36-156" fmla="*/ 1713434 h 2633810"/>
              <a:gd name="connsiteX37-157" fmla="*/ 2886641 w 3217557"/>
              <a:gd name="connsiteY37-158" fmla="*/ 1713434 h 2633810"/>
              <a:gd name="connsiteX38-159" fmla="*/ 3217557 w 3217557"/>
              <a:gd name="connsiteY38-160" fmla="*/ 1382518 h 2633810"/>
              <a:gd name="connsiteX39-161" fmla="*/ 3217557 w 3217557"/>
              <a:gd name="connsiteY39-162" fmla="*/ 330916 h 2633810"/>
              <a:gd name="connsiteX40-163" fmla="*/ 2886641 w 3217557"/>
              <a:gd name="connsiteY40-164" fmla="*/ 0 h 2633810"/>
              <a:gd name="connsiteX0-165" fmla="*/ 1384251 w 3217557"/>
              <a:gd name="connsiteY0-166" fmla="*/ 661544 h 2633810"/>
              <a:gd name="connsiteX1-167" fmla="*/ 1574067 w 3217557"/>
              <a:gd name="connsiteY1-168" fmla="*/ 851360 h 2633810"/>
              <a:gd name="connsiteX2-169" fmla="*/ 1384251 w 3217557"/>
              <a:gd name="connsiteY2-170" fmla="*/ 1041176 h 2633810"/>
              <a:gd name="connsiteX3-171" fmla="*/ 1194435 w 3217557"/>
              <a:gd name="connsiteY3-172" fmla="*/ 851360 h 2633810"/>
              <a:gd name="connsiteX4-173" fmla="*/ 1384251 w 3217557"/>
              <a:gd name="connsiteY4-174" fmla="*/ 661544 h 2633810"/>
              <a:gd name="connsiteX5-175" fmla="*/ 1993421 w 3217557"/>
              <a:gd name="connsiteY5-176" fmla="*/ 661544 h 2633810"/>
              <a:gd name="connsiteX6-177" fmla="*/ 2183237 w 3217557"/>
              <a:gd name="connsiteY6-178" fmla="*/ 851360 h 2633810"/>
              <a:gd name="connsiteX7-179" fmla="*/ 1993421 w 3217557"/>
              <a:gd name="connsiteY7-180" fmla="*/ 1041176 h 2633810"/>
              <a:gd name="connsiteX8-181" fmla="*/ 1803605 w 3217557"/>
              <a:gd name="connsiteY8-182" fmla="*/ 851360 h 2633810"/>
              <a:gd name="connsiteX9-183" fmla="*/ 1993421 w 3217557"/>
              <a:gd name="connsiteY9-184" fmla="*/ 661544 h 2633810"/>
              <a:gd name="connsiteX10-185" fmla="*/ 2602591 w 3217557"/>
              <a:gd name="connsiteY10-186" fmla="*/ 661544 h 2633810"/>
              <a:gd name="connsiteX11-187" fmla="*/ 2792407 w 3217557"/>
              <a:gd name="connsiteY11-188" fmla="*/ 851360 h 2633810"/>
              <a:gd name="connsiteX12-189" fmla="*/ 2602591 w 3217557"/>
              <a:gd name="connsiteY12-190" fmla="*/ 1041176 h 2633810"/>
              <a:gd name="connsiteX13-191" fmla="*/ 2412775 w 3217557"/>
              <a:gd name="connsiteY13-192" fmla="*/ 851360 h 2633810"/>
              <a:gd name="connsiteX14-193" fmla="*/ 2602591 w 3217557"/>
              <a:gd name="connsiteY14-194" fmla="*/ 661544 h 2633810"/>
              <a:gd name="connsiteX15-195" fmla="*/ 677114 w 3217557"/>
              <a:gd name="connsiteY15-196" fmla="*/ 569491 h 2633810"/>
              <a:gd name="connsiteX16-197" fmla="*/ 330916 w 3217557"/>
              <a:gd name="connsiteY16-198" fmla="*/ 569491 h 2633810"/>
              <a:gd name="connsiteX17-199" fmla="*/ 0 w 3217557"/>
              <a:gd name="connsiteY17-200" fmla="*/ 900407 h 2633810"/>
              <a:gd name="connsiteX18-201" fmla="*/ 0 w 3217557"/>
              <a:gd name="connsiteY18-202" fmla="*/ 1952009 h 2633810"/>
              <a:gd name="connsiteX19-203" fmla="*/ 330916 w 3217557"/>
              <a:gd name="connsiteY19-204" fmla="*/ 2282925 h 2633810"/>
              <a:gd name="connsiteX20-205" fmla="*/ 711670 w 3217557"/>
              <a:gd name="connsiteY20-206" fmla="*/ 2282925 h 2633810"/>
              <a:gd name="connsiteX21-207" fmla="*/ 165895 w 3217557"/>
              <a:gd name="connsiteY21-208" fmla="*/ 2633810 h 2633810"/>
              <a:gd name="connsiteX22-209" fmla="*/ 1294529 w 3217557"/>
              <a:gd name="connsiteY22-210" fmla="*/ 2282925 h 2633810"/>
              <a:gd name="connsiteX23-211" fmla="*/ 2117356 w 3217557"/>
              <a:gd name="connsiteY23-212" fmla="*/ 2282925 h 2633810"/>
              <a:gd name="connsiteX24-213" fmla="*/ 2418395 w 3217557"/>
              <a:gd name="connsiteY24-214" fmla="*/ 2087951 h 2633810"/>
              <a:gd name="connsiteX25-215" fmla="*/ 1830857 w 3217557"/>
              <a:gd name="connsiteY25-216" fmla="*/ 1799347 h 2633810"/>
              <a:gd name="connsiteX26-217" fmla="*/ 1008030 w 3217557"/>
              <a:gd name="connsiteY26-218" fmla="*/ 1799347 h 2633810"/>
              <a:gd name="connsiteX27-219" fmla="*/ 677114 w 3217557"/>
              <a:gd name="connsiteY27-220" fmla="*/ 1468431 h 2633810"/>
              <a:gd name="connsiteX28-221" fmla="*/ 677114 w 3217557"/>
              <a:gd name="connsiteY28-222" fmla="*/ 569491 h 2633810"/>
              <a:gd name="connsiteX29-223" fmla="*/ 2886641 w 3217557"/>
              <a:gd name="connsiteY29-224" fmla="*/ 0 h 2633810"/>
              <a:gd name="connsiteX30-225" fmla="*/ 1100201 w 3217557"/>
              <a:gd name="connsiteY30-226" fmla="*/ 0 h 2633810"/>
              <a:gd name="connsiteX31-227" fmla="*/ 769285 w 3217557"/>
              <a:gd name="connsiteY31-228" fmla="*/ 330916 h 2633810"/>
              <a:gd name="connsiteX32-229" fmla="*/ 769285 w 3217557"/>
              <a:gd name="connsiteY32-230" fmla="*/ 1382518 h 2633810"/>
              <a:gd name="connsiteX33-231" fmla="*/ 1100201 w 3217557"/>
              <a:gd name="connsiteY33-232" fmla="*/ 1713434 h 2633810"/>
              <a:gd name="connsiteX34-233" fmla="*/ 1923028 w 3217557"/>
              <a:gd name="connsiteY34-234" fmla="*/ 1713434 h 2633810"/>
              <a:gd name="connsiteX35-235" fmla="*/ 3078958 w 3217557"/>
              <a:gd name="connsiteY35-236" fmla="*/ 2077967 h 2633810"/>
              <a:gd name="connsiteX36-237" fmla="*/ 2505887 w 3217557"/>
              <a:gd name="connsiteY36-238" fmla="*/ 1713434 h 2633810"/>
              <a:gd name="connsiteX37-239" fmla="*/ 2886641 w 3217557"/>
              <a:gd name="connsiteY37-240" fmla="*/ 1713434 h 2633810"/>
              <a:gd name="connsiteX38-241" fmla="*/ 3217557 w 3217557"/>
              <a:gd name="connsiteY38-242" fmla="*/ 1382518 h 2633810"/>
              <a:gd name="connsiteX39-243" fmla="*/ 3217557 w 3217557"/>
              <a:gd name="connsiteY39-244" fmla="*/ 330916 h 2633810"/>
              <a:gd name="connsiteX40-245" fmla="*/ 2886641 w 3217557"/>
              <a:gd name="connsiteY40-246" fmla="*/ 0 h 2633810"/>
              <a:gd name="connsiteX0-247" fmla="*/ 1384251 w 3217557"/>
              <a:gd name="connsiteY0-248" fmla="*/ 661544 h 2633810"/>
              <a:gd name="connsiteX1-249" fmla="*/ 1574067 w 3217557"/>
              <a:gd name="connsiteY1-250" fmla="*/ 851360 h 2633810"/>
              <a:gd name="connsiteX2-251" fmla="*/ 1384251 w 3217557"/>
              <a:gd name="connsiteY2-252" fmla="*/ 1041176 h 2633810"/>
              <a:gd name="connsiteX3-253" fmla="*/ 1194435 w 3217557"/>
              <a:gd name="connsiteY3-254" fmla="*/ 851360 h 2633810"/>
              <a:gd name="connsiteX4-255" fmla="*/ 1384251 w 3217557"/>
              <a:gd name="connsiteY4-256" fmla="*/ 661544 h 2633810"/>
              <a:gd name="connsiteX5-257" fmla="*/ 1993421 w 3217557"/>
              <a:gd name="connsiteY5-258" fmla="*/ 661544 h 2633810"/>
              <a:gd name="connsiteX6-259" fmla="*/ 2183237 w 3217557"/>
              <a:gd name="connsiteY6-260" fmla="*/ 851360 h 2633810"/>
              <a:gd name="connsiteX7-261" fmla="*/ 1993421 w 3217557"/>
              <a:gd name="connsiteY7-262" fmla="*/ 1041176 h 2633810"/>
              <a:gd name="connsiteX8-263" fmla="*/ 1803605 w 3217557"/>
              <a:gd name="connsiteY8-264" fmla="*/ 851360 h 2633810"/>
              <a:gd name="connsiteX9-265" fmla="*/ 1993421 w 3217557"/>
              <a:gd name="connsiteY9-266" fmla="*/ 661544 h 2633810"/>
              <a:gd name="connsiteX10-267" fmla="*/ 2602591 w 3217557"/>
              <a:gd name="connsiteY10-268" fmla="*/ 661544 h 2633810"/>
              <a:gd name="connsiteX11-269" fmla="*/ 2792407 w 3217557"/>
              <a:gd name="connsiteY11-270" fmla="*/ 851360 h 2633810"/>
              <a:gd name="connsiteX12-271" fmla="*/ 2602591 w 3217557"/>
              <a:gd name="connsiteY12-272" fmla="*/ 1041176 h 2633810"/>
              <a:gd name="connsiteX13-273" fmla="*/ 2412775 w 3217557"/>
              <a:gd name="connsiteY13-274" fmla="*/ 851360 h 2633810"/>
              <a:gd name="connsiteX14-275" fmla="*/ 2602591 w 3217557"/>
              <a:gd name="connsiteY14-276" fmla="*/ 661544 h 2633810"/>
              <a:gd name="connsiteX15-277" fmla="*/ 677114 w 3217557"/>
              <a:gd name="connsiteY15-278" fmla="*/ 569491 h 2633810"/>
              <a:gd name="connsiteX16-279" fmla="*/ 330916 w 3217557"/>
              <a:gd name="connsiteY16-280" fmla="*/ 569491 h 2633810"/>
              <a:gd name="connsiteX17-281" fmla="*/ 0 w 3217557"/>
              <a:gd name="connsiteY17-282" fmla="*/ 900407 h 2633810"/>
              <a:gd name="connsiteX18-283" fmla="*/ 0 w 3217557"/>
              <a:gd name="connsiteY18-284" fmla="*/ 1952009 h 2633810"/>
              <a:gd name="connsiteX19-285" fmla="*/ 330916 w 3217557"/>
              <a:gd name="connsiteY19-286" fmla="*/ 2282925 h 2633810"/>
              <a:gd name="connsiteX20-287" fmla="*/ 711670 w 3217557"/>
              <a:gd name="connsiteY20-288" fmla="*/ 2282925 h 2633810"/>
              <a:gd name="connsiteX21-289" fmla="*/ 165895 w 3217557"/>
              <a:gd name="connsiteY21-290" fmla="*/ 2633810 h 2633810"/>
              <a:gd name="connsiteX22-291" fmla="*/ 1294529 w 3217557"/>
              <a:gd name="connsiteY22-292" fmla="*/ 2282925 h 2633810"/>
              <a:gd name="connsiteX23-293" fmla="*/ 2117356 w 3217557"/>
              <a:gd name="connsiteY23-294" fmla="*/ 2282925 h 2633810"/>
              <a:gd name="connsiteX24-295" fmla="*/ 2418395 w 3217557"/>
              <a:gd name="connsiteY24-296" fmla="*/ 2087951 h 2633810"/>
              <a:gd name="connsiteX25-297" fmla="*/ 1830857 w 3217557"/>
              <a:gd name="connsiteY25-298" fmla="*/ 1799347 h 2633810"/>
              <a:gd name="connsiteX26-299" fmla="*/ 1008030 w 3217557"/>
              <a:gd name="connsiteY26-300" fmla="*/ 1799347 h 2633810"/>
              <a:gd name="connsiteX27-301" fmla="*/ 677114 w 3217557"/>
              <a:gd name="connsiteY27-302" fmla="*/ 1468431 h 2633810"/>
              <a:gd name="connsiteX28-303" fmla="*/ 677114 w 3217557"/>
              <a:gd name="connsiteY28-304" fmla="*/ 569491 h 2633810"/>
              <a:gd name="connsiteX29-305" fmla="*/ 2886641 w 3217557"/>
              <a:gd name="connsiteY29-306" fmla="*/ 0 h 2633810"/>
              <a:gd name="connsiteX30-307" fmla="*/ 1100201 w 3217557"/>
              <a:gd name="connsiteY30-308" fmla="*/ 0 h 2633810"/>
              <a:gd name="connsiteX31-309" fmla="*/ 769285 w 3217557"/>
              <a:gd name="connsiteY31-310" fmla="*/ 330916 h 2633810"/>
              <a:gd name="connsiteX32-311" fmla="*/ 769285 w 3217557"/>
              <a:gd name="connsiteY32-312" fmla="*/ 1382518 h 2633810"/>
              <a:gd name="connsiteX33-313" fmla="*/ 1100201 w 3217557"/>
              <a:gd name="connsiteY33-314" fmla="*/ 1713434 h 2633810"/>
              <a:gd name="connsiteX34-315" fmla="*/ 1923028 w 3217557"/>
              <a:gd name="connsiteY34-316" fmla="*/ 1713434 h 2633810"/>
              <a:gd name="connsiteX35-317" fmla="*/ 3078958 w 3217557"/>
              <a:gd name="connsiteY35-318" fmla="*/ 2077967 h 2633810"/>
              <a:gd name="connsiteX36-319" fmla="*/ 2505887 w 3217557"/>
              <a:gd name="connsiteY36-320" fmla="*/ 1713434 h 2633810"/>
              <a:gd name="connsiteX37-321" fmla="*/ 2886641 w 3217557"/>
              <a:gd name="connsiteY37-322" fmla="*/ 1713434 h 2633810"/>
              <a:gd name="connsiteX38-323" fmla="*/ 3217557 w 3217557"/>
              <a:gd name="connsiteY38-324" fmla="*/ 1382518 h 2633810"/>
              <a:gd name="connsiteX39-325" fmla="*/ 3217557 w 3217557"/>
              <a:gd name="connsiteY39-326" fmla="*/ 330916 h 2633810"/>
              <a:gd name="connsiteX40-327" fmla="*/ 2886641 w 3217557"/>
              <a:gd name="connsiteY40-328" fmla="*/ 0 h 2633810"/>
              <a:gd name="connsiteX0-329" fmla="*/ 1384251 w 3217557"/>
              <a:gd name="connsiteY0-330" fmla="*/ 661544 h 2654282"/>
              <a:gd name="connsiteX1-331" fmla="*/ 1574067 w 3217557"/>
              <a:gd name="connsiteY1-332" fmla="*/ 851360 h 2654282"/>
              <a:gd name="connsiteX2-333" fmla="*/ 1384251 w 3217557"/>
              <a:gd name="connsiteY2-334" fmla="*/ 1041176 h 2654282"/>
              <a:gd name="connsiteX3-335" fmla="*/ 1194435 w 3217557"/>
              <a:gd name="connsiteY3-336" fmla="*/ 851360 h 2654282"/>
              <a:gd name="connsiteX4-337" fmla="*/ 1384251 w 3217557"/>
              <a:gd name="connsiteY4-338" fmla="*/ 661544 h 2654282"/>
              <a:gd name="connsiteX5-339" fmla="*/ 1993421 w 3217557"/>
              <a:gd name="connsiteY5-340" fmla="*/ 661544 h 2654282"/>
              <a:gd name="connsiteX6-341" fmla="*/ 2183237 w 3217557"/>
              <a:gd name="connsiteY6-342" fmla="*/ 851360 h 2654282"/>
              <a:gd name="connsiteX7-343" fmla="*/ 1993421 w 3217557"/>
              <a:gd name="connsiteY7-344" fmla="*/ 1041176 h 2654282"/>
              <a:gd name="connsiteX8-345" fmla="*/ 1803605 w 3217557"/>
              <a:gd name="connsiteY8-346" fmla="*/ 851360 h 2654282"/>
              <a:gd name="connsiteX9-347" fmla="*/ 1993421 w 3217557"/>
              <a:gd name="connsiteY9-348" fmla="*/ 661544 h 2654282"/>
              <a:gd name="connsiteX10-349" fmla="*/ 2602591 w 3217557"/>
              <a:gd name="connsiteY10-350" fmla="*/ 661544 h 2654282"/>
              <a:gd name="connsiteX11-351" fmla="*/ 2792407 w 3217557"/>
              <a:gd name="connsiteY11-352" fmla="*/ 851360 h 2654282"/>
              <a:gd name="connsiteX12-353" fmla="*/ 2602591 w 3217557"/>
              <a:gd name="connsiteY12-354" fmla="*/ 1041176 h 2654282"/>
              <a:gd name="connsiteX13-355" fmla="*/ 2412775 w 3217557"/>
              <a:gd name="connsiteY13-356" fmla="*/ 851360 h 2654282"/>
              <a:gd name="connsiteX14-357" fmla="*/ 2602591 w 3217557"/>
              <a:gd name="connsiteY14-358" fmla="*/ 661544 h 2654282"/>
              <a:gd name="connsiteX15-359" fmla="*/ 677114 w 3217557"/>
              <a:gd name="connsiteY15-360" fmla="*/ 569491 h 2654282"/>
              <a:gd name="connsiteX16-361" fmla="*/ 330916 w 3217557"/>
              <a:gd name="connsiteY16-362" fmla="*/ 569491 h 2654282"/>
              <a:gd name="connsiteX17-363" fmla="*/ 0 w 3217557"/>
              <a:gd name="connsiteY17-364" fmla="*/ 900407 h 2654282"/>
              <a:gd name="connsiteX18-365" fmla="*/ 0 w 3217557"/>
              <a:gd name="connsiteY18-366" fmla="*/ 1952009 h 2654282"/>
              <a:gd name="connsiteX19-367" fmla="*/ 330916 w 3217557"/>
              <a:gd name="connsiteY19-368" fmla="*/ 2282925 h 2654282"/>
              <a:gd name="connsiteX20-369" fmla="*/ 711670 w 3217557"/>
              <a:gd name="connsiteY20-370" fmla="*/ 2282925 h 2654282"/>
              <a:gd name="connsiteX21-371" fmla="*/ 275077 w 3217557"/>
              <a:gd name="connsiteY21-372" fmla="*/ 2654282 h 2654282"/>
              <a:gd name="connsiteX22-373" fmla="*/ 1294529 w 3217557"/>
              <a:gd name="connsiteY22-374" fmla="*/ 2282925 h 2654282"/>
              <a:gd name="connsiteX23-375" fmla="*/ 2117356 w 3217557"/>
              <a:gd name="connsiteY23-376" fmla="*/ 2282925 h 2654282"/>
              <a:gd name="connsiteX24-377" fmla="*/ 2418395 w 3217557"/>
              <a:gd name="connsiteY24-378" fmla="*/ 2087951 h 2654282"/>
              <a:gd name="connsiteX25-379" fmla="*/ 1830857 w 3217557"/>
              <a:gd name="connsiteY25-380" fmla="*/ 1799347 h 2654282"/>
              <a:gd name="connsiteX26-381" fmla="*/ 1008030 w 3217557"/>
              <a:gd name="connsiteY26-382" fmla="*/ 1799347 h 2654282"/>
              <a:gd name="connsiteX27-383" fmla="*/ 677114 w 3217557"/>
              <a:gd name="connsiteY27-384" fmla="*/ 1468431 h 2654282"/>
              <a:gd name="connsiteX28-385" fmla="*/ 677114 w 3217557"/>
              <a:gd name="connsiteY28-386" fmla="*/ 569491 h 2654282"/>
              <a:gd name="connsiteX29-387" fmla="*/ 2886641 w 3217557"/>
              <a:gd name="connsiteY29-388" fmla="*/ 0 h 2654282"/>
              <a:gd name="connsiteX30-389" fmla="*/ 1100201 w 3217557"/>
              <a:gd name="connsiteY30-390" fmla="*/ 0 h 2654282"/>
              <a:gd name="connsiteX31-391" fmla="*/ 769285 w 3217557"/>
              <a:gd name="connsiteY31-392" fmla="*/ 330916 h 2654282"/>
              <a:gd name="connsiteX32-393" fmla="*/ 769285 w 3217557"/>
              <a:gd name="connsiteY32-394" fmla="*/ 1382518 h 2654282"/>
              <a:gd name="connsiteX33-395" fmla="*/ 1100201 w 3217557"/>
              <a:gd name="connsiteY33-396" fmla="*/ 1713434 h 2654282"/>
              <a:gd name="connsiteX34-397" fmla="*/ 1923028 w 3217557"/>
              <a:gd name="connsiteY34-398" fmla="*/ 1713434 h 2654282"/>
              <a:gd name="connsiteX35-399" fmla="*/ 3078958 w 3217557"/>
              <a:gd name="connsiteY35-400" fmla="*/ 2077967 h 2654282"/>
              <a:gd name="connsiteX36-401" fmla="*/ 2505887 w 3217557"/>
              <a:gd name="connsiteY36-402" fmla="*/ 1713434 h 2654282"/>
              <a:gd name="connsiteX37-403" fmla="*/ 2886641 w 3217557"/>
              <a:gd name="connsiteY37-404" fmla="*/ 1713434 h 2654282"/>
              <a:gd name="connsiteX38-405" fmla="*/ 3217557 w 3217557"/>
              <a:gd name="connsiteY38-406" fmla="*/ 1382518 h 2654282"/>
              <a:gd name="connsiteX39-407" fmla="*/ 3217557 w 3217557"/>
              <a:gd name="connsiteY39-408" fmla="*/ 330916 h 2654282"/>
              <a:gd name="connsiteX40-409" fmla="*/ 2886641 w 3217557"/>
              <a:gd name="connsiteY40-410" fmla="*/ 0 h 2654282"/>
              <a:gd name="connsiteX0-411" fmla="*/ 1384251 w 3217557"/>
              <a:gd name="connsiteY0-412" fmla="*/ 661544 h 2654282"/>
              <a:gd name="connsiteX1-413" fmla="*/ 1574067 w 3217557"/>
              <a:gd name="connsiteY1-414" fmla="*/ 851360 h 2654282"/>
              <a:gd name="connsiteX2-415" fmla="*/ 1384251 w 3217557"/>
              <a:gd name="connsiteY2-416" fmla="*/ 1041176 h 2654282"/>
              <a:gd name="connsiteX3-417" fmla="*/ 1194435 w 3217557"/>
              <a:gd name="connsiteY3-418" fmla="*/ 851360 h 2654282"/>
              <a:gd name="connsiteX4-419" fmla="*/ 1384251 w 3217557"/>
              <a:gd name="connsiteY4-420" fmla="*/ 661544 h 2654282"/>
              <a:gd name="connsiteX5-421" fmla="*/ 1993421 w 3217557"/>
              <a:gd name="connsiteY5-422" fmla="*/ 661544 h 2654282"/>
              <a:gd name="connsiteX6-423" fmla="*/ 2183237 w 3217557"/>
              <a:gd name="connsiteY6-424" fmla="*/ 851360 h 2654282"/>
              <a:gd name="connsiteX7-425" fmla="*/ 1993421 w 3217557"/>
              <a:gd name="connsiteY7-426" fmla="*/ 1041176 h 2654282"/>
              <a:gd name="connsiteX8-427" fmla="*/ 1803605 w 3217557"/>
              <a:gd name="connsiteY8-428" fmla="*/ 851360 h 2654282"/>
              <a:gd name="connsiteX9-429" fmla="*/ 1993421 w 3217557"/>
              <a:gd name="connsiteY9-430" fmla="*/ 661544 h 2654282"/>
              <a:gd name="connsiteX10-431" fmla="*/ 2602591 w 3217557"/>
              <a:gd name="connsiteY10-432" fmla="*/ 661544 h 2654282"/>
              <a:gd name="connsiteX11-433" fmla="*/ 2792407 w 3217557"/>
              <a:gd name="connsiteY11-434" fmla="*/ 851360 h 2654282"/>
              <a:gd name="connsiteX12-435" fmla="*/ 2602591 w 3217557"/>
              <a:gd name="connsiteY12-436" fmla="*/ 1041176 h 2654282"/>
              <a:gd name="connsiteX13-437" fmla="*/ 2412775 w 3217557"/>
              <a:gd name="connsiteY13-438" fmla="*/ 851360 h 2654282"/>
              <a:gd name="connsiteX14-439" fmla="*/ 2602591 w 3217557"/>
              <a:gd name="connsiteY14-440" fmla="*/ 661544 h 2654282"/>
              <a:gd name="connsiteX15-441" fmla="*/ 677114 w 3217557"/>
              <a:gd name="connsiteY15-442" fmla="*/ 569491 h 2654282"/>
              <a:gd name="connsiteX16-443" fmla="*/ 330916 w 3217557"/>
              <a:gd name="connsiteY16-444" fmla="*/ 569491 h 2654282"/>
              <a:gd name="connsiteX17-445" fmla="*/ 0 w 3217557"/>
              <a:gd name="connsiteY17-446" fmla="*/ 900407 h 2654282"/>
              <a:gd name="connsiteX18-447" fmla="*/ 0 w 3217557"/>
              <a:gd name="connsiteY18-448" fmla="*/ 1952009 h 2654282"/>
              <a:gd name="connsiteX19-449" fmla="*/ 330916 w 3217557"/>
              <a:gd name="connsiteY19-450" fmla="*/ 2282925 h 2654282"/>
              <a:gd name="connsiteX20-451" fmla="*/ 711670 w 3217557"/>
              <a:gd name="connsiteY20-452" fmla="*/ 2282925 h 2654282"/>
              <a:gd name="connsiteX21-453" fmla="*/ 275077 w 3217557"/>
              <a:gd name="connsiteY21-454" fmla="*/ 2654282 h 2654282"/>
              <a:gd name="connsiteX22-455" fmla="*/ 1294529 w 3217557"/>
              <a:gd name="connsiteY22-456" fmla="*/ 2282925 h 2654282"/>
              <a:gd name="connsiteX23-457" fmla="*/ 2117356 w 3217557"/>
              <a:gd name="connsiteY23-458" fmla="*/ 2282925 h 2654282"/>
              <a:gd name="connsiteX24-459" fmla="*/ 2418395 w 3217557"/>
              <a:gd name="connsiteY24-460" fmla="*/ 2087951 h 2654282"/>
              <a:gd name="connsiteX25-461" fmla="*/ 1830857 w 3217557"/>
              <a:gd name="connsiteY25-462" fmla="*/ 1799347 h 2654282"/>
              <a:gd name="connsiteX26-463" fmla="*/ 1008030 w 3217557"/>
              <a:gd name="connsiteY26-464" fmla="*/ 1799347 h 2654282"/>
              <a:gd name="connsiteX27-465" fmla="*/ 677114 w 3217557"/>
              <a:gd name="connsiteY27-466" fmla="*/ 1468431 h 2654282"/>
              <a:gd name="connsiteX28-467" fmla="*/ 677114 w 3217557"/>
              <a:gd name="connsiteY28-468" fmla="*/ 569491 h 2654282"/>
              <a:gd name="connsiteX29-469" fmla="*/ 2886641 w 3217557"/>
              <a:gd name="connsiteY29-470" fmla="*/ 0 h 2654282"/>
              <a:gd name="connsiteX30-471" fmla="*/ 1100201 w 3217557"/>
              <a:gd name="connsiteY30-472" fmla="*/ 0 h 2654282"/>
              <a:gd name="connsiteX31-473" fmla="*/ 769285 w 3217557"/>
              <a:gd name="connsiteY31-474" fmla="*/ 330916 h 2654282"/>
              <a:gd name="connsiteX32-475" fmla="*/ 769285 w 3217557"/>
              <a:gd name="connsiteY32-476" fmla="*/ 1382518 h 2654282"/>
              <a:gd name="connsiteX33-477" fmla="*/ 1100201 w 3217557"/>
              <a:gd name="connsiteY33-478" fmla="*/ 1713434 h 2654282"/>
              <a:gd name="connsiteX34-479" fmla="*/ 1923028 w 3217557"/>
              <a:gd name="connsiteY34-480" fmla="*/ 1713434 h 2654282"/>
              <a:gd name="connsiteX35-481" fmla="*/ 3078958 w 3217557"/>
              <a:gd name="connsiteY35-482" fmla="*/ 2077967 h 2654282"/>
              <a:gd name="connsiteX36-483" fmla="*/ 2505887 w 3217557"/>
              <a:gd name="connsiteY36-484" fmla="*/ 1713434 h 2654282"/>
              <a:gd name="connsiteX37-485" fmla="*/ 2886641 w 3217557"/>
              <a:gd name="connsiteY37-486" fmla="*/ 1713434 h 2654282"/>
              <a:gd name="connsiteX38-487" fmla="*/ 3217557 w 3217557"/>
              <a:gd name="connsiteY38-488" fmla="*/ 1382518 h 2654282"/>
              <a:gd name="connsiteX39-489" fmla="*/ 3217557 w 3217557"/>
              <a:gd name="connsiteY39-490" fmla="*/ 330916 h 2654282"/>
              <a:gd name="connsiteX40-491" fmla="*/ 2886641 w 3217557"/>
              <a:gd name="connsiteY40-492" fmla="*/ 0 h 2654282"/>
              <a:gd name="connsiteX0-493" fmla="*/ 1384251 w 3217557"/>
              <a:gd name="connsiteY0-494" fmla="*/ 661544 h 2654282"/>
              <a:gd name="connsiteX1-495" fmla="*/ 1574067 w 3217557"/>
              <a:gd name="connsiteY1-496" fmla="*/ 851360 h 2654282"/>
              <a:gd name="connsiteX2-497" fmla="*/ 1384251 w 3217557"/>
              <a:gd name="connsiteY2-498" fmla="*/ 1041176 h 2654282"/>
              <a:gd name="connsiteX3-499" fmla="*/ 1194435 w 3217557"/>
              <a:gd name="connsiteY3-500" fmla="*/ 851360 h 2654282"/>
              <a:gd name="connsiteX4-501" fmla="*/ 1384251 w 3217557"/>
              <a:gd name="connsiteY4-502" fmla="*/ 661544 h 2654282"/>
              <a:gd name="connsiteX5-503" fmla="*/ 1993421 w 3217557"/>
              <a:gd name="connsiteY5-504" fmla="*/ 661544 h 2654282"/>
              <a:gd name="connsiteX6-505" fmla="*/ 2183237 w 3217557"/>
              <a:gd name="connsiteY6-506" fmla="*/ 851360 h 2654282"/>
              <a:gd name="connsiteX7-507" fmla="*/ 1993421 w 3217557"/>
              <a:gd name="connsiteY7-508" fmla="*/ 1041176 h 2654282"/>
              <a:gd name="connsiteX8-509" fmla="*/ 1803605 w 3217557"/>
              <a:gd name="connsiteY8-510" fmla="*/ 851360 h 2654282"/>
              <a:gd name="connsiteX9-511" fmla="*/ 1993421 w 3217557"/>
              <a:gd name="connsiteY9-512" fmla="*/ 661544 h 2654282"/>
              <a:gd name="connsiteX10-513" fmla="*/ 2602591 w 3217557"/>
              <a:gd name="connsiteY10-514" fmla="*/ 661544 h 2654282"/>
              <a:gd name="connsiteX11-515" fmla="*/ 2792407 w 3217557"/>
              <a:gd name="connsiteY11-516" fmla="*/ 851360 h 2654282"/>
              <a:gd name="connsiteX12-517" fmla="*/ 2602591 w 3217557"/>
              <a:gd name="connsiteY12-518" fmla="*/ 1041176 h 2654282"/>
              <a:gd name="connsiteX13-519" fmla="*/ 2412775 w 3217557"/>
              <a:gd name="connsiteY13-520" fmla="*/ 851360 h 2654282"/>
              <a:gd name="connsiteX14-521" fmla="*/ 2602591 w 3217557"/>
              <a:gd name="connsiteY14-522" fmla="*/ 661544 h 2654282"/>
              <a:gd name="connsiteX15-523" fmla="*/ 677114 w 3217557"/>
              <a:gd name="connsiteY15-524" fmla="*/ 569491 h 2654282"/>
              <a:gd name="connsiteX16-525" fmla="*/ 330916 w 3217557"/>
              <a:gd name="connsiteY16-526" fmla="*/ 569491 h 2654282"/>
              <a:gd name="connsiteX17-527" fmla="*/ 0 w 3217557"/>
              <a:gd name="connsiteY17-528" fmla="*/ 900407 h 2654282"/>
              <a:gd name="connsiteX18-529" fmla="*/ 0 w 3217557"/>
              <a:gd name="connsiteY18-530" fmla="*/ 1952009 h 2654282"/>
              <a:gd name="connsiteX19-531" fmla="*/ 330916 w 3217557"/>
              <a:gd name="connsiteY19-532" fmla="*/ 2282925 h 2654282"/>
              <a:gd name="connsiteX20-533" fmla="*/ 711670 w 3217557"/>
              <a:gd name="connsiteY20-534" fmla="*/ 2282925 h 2654282"/>
              <a:gd name="connsiteX21-535" fmla="*/ 275077 w 3217557"/>
              <a:gd name="connsiteY21-536" fmla="*/ 2654282 h 2654282"/>
              <a:gd name="connsiteX22-537" fmla="*/ 1294529 w 3217557"/>
              <a:gd name="connsiteY22-538" fmla="*/ 2282925 h 2654282"/>
              <a:gd name="connsiteX23-539" fmla="*/ 2117356 w 3217557"/>
              <a:gd name="connsiteY23-540" fmla="*/ 2282925 h 2654282"/>
              <a:gd name="connsiteX24-541" fmla="*/ 2418395 w 3217557"/>
              <a:gd name="connsiteY24-542" fmla="*/ 2087951 h 2654282"/>
              <a:gd name="connsiteX25-543" fmla="*/ 1830857 w 3217557"/>
              <a:gd name="connsiteY25-544" fmla="*/ 1799347 h 2654282"/>
              <a:gd name="connsiteX26-545" fmla="*/ 1008030 w 3217557"/>
              <a:gd name="connsiteY26-546" fmla="*/ 1799347 h 2654282"/>
              <a:gd name="connsiteX27-547" fmla="*/ 677114 w 3217557"/>
              <a:gd name="connsiteY27-548" fmla="*/ 1468431 h 2654282"/>
              <a:gd name="connsiteX28-549" fmla="*/ 677114 w 3217557"/>
              <a:gd name="connsiteY28-550" fmla="*/ 569491 h 2654282"/>
              <a:gd name="connsiteX29-551" fmla="*/ 2886641 w 3217557"/>
              <a:gd name="connsiteY29-552" fmla="*/ 0 h 2654282"/>
              <a:gd name="connsiteX30-553" fmla="*/ 1100201 w 3217557"/>
              <a:gd name="connsiteY30-554" fmla="*/ 0 h 2654282"/>
              <a:gd name="connsiteX31-555" fmla="*/ 769285 w 3217557"/>
              <a:gd name="connsiteY31-556" fmla="*/ 330916 h 2654282"/>
              <a:gd name="connsiteX32-557" fmla="*/ 769285 w 3217557"/>
              <a:gd name="connsiteY32-558" fmla="*/ 1382518 h 2654282"/>
              <a:gd name="connsiteX33-559" fmla="*/ 1100201 w 3217557"/>
              <a:gd name="connsiteY33-560" fmla="*/ 1713434 h 2654282"/>
              <a:gd name="connsiteX34-561" fmla="*/ 1923028 w 3217557"/>
              <a:gd name="connsiteY34-562" fmla="*/ 1713434 h 2654282"/>
              <a:gd name="connsiteX35-563" fmla="*/ 3078958 w 3217557"/>
              <a:gd name="connsiteY35-564" fmla="*/ 2077967 h 2654282"/>
              <a:gd name="connsiteX36-565" fmla="*/ 2505887 w 3217557"/>
              <a:gd name="connsiteY36-566" fmla="*/ 1713434 h 2654282"/>
              <a:gd name="connsiteX37-567" fmla="*/ 2886641 w 3217557"/>
              <a:gd name="connsiteY37-568" fmla="*/ 1713434 h 2654282"/>
              <a:gd name="connsiteX38-569" fmla="*/ 3217557 w 3217557"/>
              <a:gd name="connsiteY38-570" fmla="*/ 1382518 h 2654282"/>
              <a:gd name="connsiteX39-571" fmla="*/ 3217557 w 3217557"/>
              <a:gd name="connsiteY39-572" fmla="*/ 330916 h 2654282"/>
              <a:gd name="connsiteX40-573" fmla="*/ 2886641 w 3217557"/>
              <a:gd name="connsiteY40-574" fmla="*/ 0 h 2654282"/>
              <a:gd name="connsiteX0-575" fmla="*/ 1384251 w 3217557"/>
              <a:gd name="connsiteY0-576" fmla="*/ 661544 h 2654282"/>
              <a:gd name="connsiteX1-577" fmla="*/ 1574067 w 3217557"/>
              <a:gd name="connsiteY1-578" fmla="*/ 851360 h 2654282"/>
              <a:gd name="connsiteX2-579" fmla="*/ 1384251 w 3217557"/>
              <a:gd name="connsiteY2-580" fmla="*/ 1041176 h 2654282"/>
              <a:gd name="connsiteX3-581" fmla="*/ 1194435 w 3217557"/>
              <a:gd name="connsiteY3-582" fmla="*/ 851360 h 2654282"/>
              <a:gd name="connsiteX4-583" fmla="*/ 1384251 w 3217557"/>
              <a:gd name="connsiteY4-584" fmla="*/ 661544 h 2654282"/>
              <a:gd name="connsiteX5-585" fmla="*/ 1993421 w 3217557"/>
              <a:gd name="connsiteY5-586" fmla="*/ 661544 h 2654282"/>
              <a:gd name="connsiteX6-587" fmla="*/ 2183237 w 3217557"/>
              <a:gd name="connsiteY6-588" fmla="*/ 851360 h 2654282"/>
              <a:gd name="connsiteX7-589" fmla="*/ 1993421 w 3217557"/>
              <a:gd name="connsiteY7-590" fmla="*/ 1041176 h 2654282"/>
              <a:gd name="connsiteX8-591" fmla="*/ 1803605 w 3217557"/>
              <a:gd name="connsiteY8-592" fmla="*/ 851360 h 2654282"/>
              <a:gd name="connsiteX9-593" fmla="*/ 1993421 w 3217557"/>
              <a:gd name="connsiteY9-594" fmla="*/ 661544 h 2654282"/>
              <a:gd name="connsiteX10-595" fmla="*/ 2602591 w 3217557"/>
              <a:gd name="connsiteY10-596" fmla="*/ 661544 h 2654282"/>
              <a:gd name="connsiteX11-597" fmla="*/ 2792407 w 3217557"/>
              <a:gd name="connsiteY11-598" fmla="*/ 851360 h 2654282"/>
              <a:gd name="connsiteX12-599" fmla="*/ 2602591 w 3217557"/>
              <a:gd name="connsiteY12-600" fmla="*/ 1041176 h 2654282"/>
              <a:gd name="connsiteX13-601" fmla="*/ 2412775 w 3217557"/>
              <a:gd name="connsiteY13-602" fmla="*/ 851360 h 2654282"/>
              <a:gd name="connsiteX14-603" fmla="*/ 2602591 w 3217557"/>
              <a:gd name="connsiteY14-604" fmla="*/ 661544 h 2654282"/>
              <a:gd name="connsiteX15-605" fmla="*/ 677114 w 3217557"/>
              <a:gd name="connsiteY15-606" fmla="*/ 569491 h 2654282"/>
              <a:gd name="connsiteX16-607" fmla="*/ 330916 w 3217557"/>
              <a:gd name="connsiteY16-608" fmla="*/ 569491 h 2654282"/>
              <a:gd name="connsiteX17-609" fmla="*/ 0 w 3217557"/>
              <a:gd name="connsiteY17-610" fmla="*/ 900407 h 2654282"/>
              <a:gd name="connsiteX18-611" fmla="*/ 0 w 3217557"/>
              <a:gd name="connsiteY18-612" fmla="*/ 1952009 h 2654282"/>
              <a:gd name="connsiteX19-613" fmla="*/ 330916 w 3217557"/>
              <a:gd name="connsiteY19-614" fmla="*/ 2282925 h 2654282"/>
              <a:gd name="connsiteX20-615" fmla="*/ 711670 w 3217557"/>
              <a:gd name="connsiteY20-616" fmla="*/ 2282925 h 2654282"/>
              <a:gd name="connsiteX21-617" fmla="*/ 275077 w 3217557"/>
              <a:gd name="connsiteY21-618" fmla="*/ 2654282 h 2654282"/>
              <a:gd name="connsiteX22-619" fmla="*/ 1294529 w 3217557"/>
              <a:gd name="connsiteY22-620" fmla="*/ 2282925 h 2654282"/>
              <a:gd name="connsiteX23-621" fmla="*/ 2117356 w 3217557"/>
              <a:gd name="connsiteY23-622" fmla="*/ 2282925 h 2654282"/>
              <a:gd name="connsiteX24-623" fmla="*/ 2418395 w 3217557"/>
              <a:gd name="connsiteY24-624" fmla="*/ 2087951 h 2654282"/>
              <a:gd name="connsiteX25-625" fmla="*/ 1830857 w 3217557"/>
              <a:gd name="connsiteY25-626" fmla="*/ 1799347 h 2654282"/>
              <a:gd name="connsiteX26-627" fmla="*/ 1008030 w 3217557"/>
              <a:gd name="connsiteY26-628" fmla="*/ 1799347 h 2654282"/>
              <a:gd name="connsiteX27-629" fmla="*/ 677114 w 3217557"/>
              <a:gd name="connsiteY27-630" fmla="*/ 1468431 h 2654282"/>
              <a:gd name="connsiteX28-631" fmla="*/ 677114 w 3217557"/>
              <a:gd name="connsiteY28-632" fmla="*/ 569491 h 2654282"/>
              <a:gd name="connsiteX29-633" fmla="*/ 2886641 w 3217557"/>
              <a:gd name="connsiteY29-634" fmla="*/ 0 h 2654282"/>
              <a:gd name="connsiteX30-635" fmla="*/ 1100201 w 3217557"/>
              <a:gd name="connsiteY30-636" fmla="*/ 0 h 2654282"/>
              <a:gd name="connsiteX31-637" fmla="*/ 769285 w 3217557"/>
              <a:gd name="connsiteY31-638" fmla="*/ 330916 h 2654282"/>
              <a:gd name="connsiteX32-639" fmla="*/ 769285 w 3217557"/>
              <a:gd name="connsiteY32-640" fmla="*/ 1382518 h 2654282"/>
              <a:gd name="connsiteX33-641" fmla="*/ 1100201 w 3217557"/>
              <a:gd name="connsiteY33-642" fmla="*/ 1713434 h 2654282"/>
              <a:gd name="connsiteX34-643" fmla="*/ 1923028 w 3217557"/>
              <a:gd name="connsiteY34-644" fmla="*/ 1713434 h 2654282"/>
              <a:gd name="connsiteX35-645" fmla="*/ 3078958 w 3217557"/>
              <a:gd name="connsiteY35-646" fmla="*/ 2077967 h 2654282"/>
              <a:gd name="connsiteX36-647" fmla="*/ 2505887 w 3217557"/>
              <a:gd name="connsiteY36-648" fmla="*/ 1713434 h 2654282"/>
              <a:gd name="connsiteX37-649" fmla="*/ 2886641 w 3217557"/>
              <a:gd name="connsiteY37-650" fmla="*/ 1713434 h 2654282"/>
              <a:gd name="connsiteX38-651" fmla="*/ 3217557 w 3217557"/>
              <a:gd name="connsiteY38-652" fmla="*/ 1382518 h 2654282"/>
              <a:gd name="connsiteX39-653" fmla="*/ 3217557 w 3217557"/>
              <a:gd name="connsiteY39-654" fmla="*/ 330916 h 2654282"/>
              <a:gd name="connsiteX40-655" fmla="*/ 2886641 w 3217557"/>
              <a:gd name="connsiteY40-656" fmla="*/ 0 h 2654282"/>
              <a:gd name="connsiteX0-657" fmla="*/ 1384251 w 3217557"/>
              <a:gd name="connsiteY0-658" fmla="*/ 661544 h 2654282"/>
              <a:gd name="connsiteX1-659" fmla="*/ 1574067 w 3217557"/>
              <a:gd name="connsiteY1-660" fmla="*/ 851360 h 2654282"/>
              <a:gd name="connsiteX2-661" fmla="*/ 1384251 w 3217557"/>
              <a:gd name="connsiteY2-662" fmla="*/ 1041176 h 2654282"/>
              <a:gd name="connsiteX3-663" fmla="*/ 1194435 w 3217557"/>
              <a:gd name="connsiteY3-664" fmla="*/ 851360 h 2654282"/>
              <a:gd name="connsiteX4-665" fmla="*/ 1384251 w 3217557"/>
              <a:gd name="connsiteY4-666" fmla="*/ 661544 h 2654282"/>
              <a:gd name="connsiteX5-667" fmla="*/ 1993421 w 3217557"/>
              <a:gd name="connsiteY5-668" fmla="*/ 661544 h 2654282"/>
              <a:gd name="connsiteX6-669" fmla="*/ 2183237 w 3217557"/>
              <a:gd name="connsiteY6-670" fmla="*/ 851360 h 2654282"/>
              <a:gd name="connsiteX7-671" fmla="*/ 1993421 w 3217557"/>
              <a:gd name="connsiteY7-672" fmla="*/ 1041176 h 2654282"/>
              <a:gd name="connsiteX8-673" fmla="*/ 1803605 w 3217557"/>
              <a:gd name="connsiteY8-674" fmla="*/ 851360 h 2654282"/>
              <a:gd name="connsiteX9-675" fmla="*/ 1993421 w 3217557"/>
              <a:gd name="connsiteY9-676" fmla="*/ 661544 h 2654282"/>
              <a:gd name="connsiteX10-677" fmla="*/ 2602591 w 3217557"/>
              <a:gd name="connsiteY10-678" fmla="*/ 661544 h 2654282"/>
              <a:gd name="connsiteX11-679" fmla="*/ 2792407 w 3217557"/>
              <a:gd name="connsiteY11-680" fmla="*/ 851360 h 2654282"/>
              <a:gd name="connsiteX12-681" fmla="*/ 2602591 w 3217557"/>
              <a:gd name="connsiteY12-682" fmla="*/ 1041176 h 2654282"/>
              <a:gd name="connsiteX13-683" fmla="*/ 2412775 w 3217557"/>
              <a:gd name="connsiteY13-684" fmla="*/ 851360 h 2654282"/>
              <a:gd name="connsiteX14-685" fmla="*/ 2602591 w 3217557"/>
              <a:gd name="connsiteY14-686" fmla="*/ 661544 h 2654282"/>
              <a:gd name="connsiteX15-687" fmla="*/ 677114 w 3217557"/>
              <a:gd name="connsiteY15-688" fmla="*/ 569491 h 2654282"/>
              <a:gd name="connsiteX16-689" fmla="*/ 330916 w 3217557"/>
              <a:gd name="connsiteY16-690" fmla="*/ 569491 h 2654282"/>
              <a:gd name="connsiteX17-691" fmla="*/ 0 w 3217557"/>
              <a:gd name="connsiteY17-692" fmla="*/ 900407 h 2654282"/>
              <a:gd name="connsiteX18-693" fmla="*/ 0 w 3217557"/>
              <a:gd name="connsiteY18-694" fmla="*/ 1952009 h 2654282"/>
              <a:gd name="connsiteX19-695" fmla="*/ 330916 w 3217557"/>
              <a:gd name="connsiteY19-696" fmla="*/ 2282925 h 2654282"/>
              <a:gd name="connsiteX20-697" fmla="*/ 711670 w 3217557"/>
              <a:gd name="connsiteY20-698" fmla="*/ 2282925 h 2654282"/>
              <a:gd name="connsiteX21-699" fmla="*/ 275077 w 3217557"/>
              <a:gd name="connsiteY21-700" fmla="*/ 2654282 h 2654282"/>
              <a:gd name="connsiteX22-701" fmla="*/ 1294529 w 3217557"/>
              <a:gd name="connsiteY22-702" fmla="*/ 2282925 h 2654282"/>
              <a:gd name="connsiteX23-703" fmla="*/ 2117356 w 3217557"/>
              <a:gd name="connsiteY23-704" fmla="*/ 2282925 h 2654282"/>
              <a:gd name="connsiteX24-705" fmla="*/ 2418395 w 3217557"/>
              <a:gd name="connsiteY24-706" fmla="*/ 2087951 h 2654282"/>
              <a:gd name="connsiteX25-707" fmla="*/ 1830857 w 3217557"/>
              <a:gd name="connsiteY25-708" fmla="*/ 1799347 h 2654282"/>
              <a:gd name="connsiteX26-709" fmla="*/ 1008030 w 3217557"/>
              <a:gd name="connsiteY26-710" fmla="*/ 1799347 h 2654282"/>
              <a:gd name="connsiteX27-711" fmla="*/ 677114 w 3217557"/>
              <a:gd name="connsiteY27-712" fmla="*/ 1468431 h 2654282"/>
              <a:gd name="connsiteX28-713" fmla="*/ 677114 w 3217557"/>
              <a:gd name="connsiteY28-714" fmla="*/ 569491 h 2654282"/>
              <a:gd name="connsiteX29-715" fmla="*/ 2886641 w 3217557"/>
              <a:gd name="connsiteY29-716" fmla="*/ 0 h 2654282"/>
              <a:gd name="connsiteX30-717" fmla="*/ 1100201 w 3217557"/>
              <a:gd name="connsiteY30-718" fmla="*/ 0 h 2654282"/>
              <a:gd name="connsiteX31-719" fmla="*/ 769285 w 3217557"/>
              <a:gd name="connsiteY31-720" fmla="*/ 330916 h 2654282"/>
              <a:gd name="connsiteX32-721" fmla="*/ 769285 w 3217557"/>
              <a:gd name="connsiteY32-722" fmla="*/ 1382518 h 2654282"/>
              <a:gd name="connsiteX33-723" fmla="*/ 1100201 w 3217557"/>
              <a:gd name="connsiteY33-724" fmla="*/ 1713434 h 2654282"/>
              <a:gd name="connsiteX34-725" fmla="*/ 1923028 w 3217557"/>
              <a:gd name="connsiteY34-726" fmla="*/ 1713434 h 2654282"/>
              <a:gd name="connsiteX35-727" fmla="*/ 3078958 w 3217557"/>
              <a:gd name="connsiteY35-728" fmla="*/ 2077967 h 2654282"/>
              <a:gd name="connsiteX36-729" fmla="*/ 2505887 w 3217557"/>
              <a:gd name="connsiteY36-730" fmla="*/ 1713434 h 2654282"/>
              <a:gd name="connsiteX37-731" fmla="*/ 2886641 w 3217557"/>
              <a:gd name="connsiteY37-732" fmla="*/ 1713434 h 2654282"/>
              <a:gd name="connsiteX38-733" fmla="*/ 3217557 w 3217557"/>
              <a:gd name="connsiteY38-734" fmla="*/ 1382518 h 2654282"/>
              <a:gd name="connsiteX39-735" fmla="*/ 3217557 w 3217557"/>
              <a:gd name="connsiteY39-736" fmla="*/ 330916 h 2654282"/>
              <a:gd name="connsiteX40-737" fmla="*/ 2886641 w 3217557"/>
              <a:gd name="connsiteY40-738" fmla="*/ 0 h 265428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  <a:cxn ang="0">
                <a:pos x="connsiteX25-51" y="connsiteY25-52"/>
              </a:cxn>
              <a:cxn ang="0">
                <a:pos x="connsiteX26-53" y="connsiteY26-54"/>
              </a:cxn>
              <a:cxn ang="0">
                <a:pos x="connsiteX27-55" y="connsiteY27-56"/>
              </a:cxn>
              <a:cxn ang="0">
                <a:pos x="connsiteX28-57" y="connsiteY28-58"/>
              </a:cxn>
              <a:cxn ang="0">
                <a:pos x="connsiteX29-59" y="connsiteY29-60"/>
              </a:cxn>
              <a:cxn ang="0">
                <a:pos x="connsiteX30-61" y="connsiteY30-62"/>
              </a:cxn>
              <a:cxn ang="0">
                <a:pos x="connsiteX31-63" y="connsiteY31-64"/>
              </a:cxn>
              <a:cxn ang="0">
                <a:pos x="connsiteX32-65" y="connsiteY32-66"/>
              </a:cxn>
              <a:cxn ang="0">
                <a:pos x="connsiteX33-67" y="connsiteY33-68"/>
              </a:cxn>
              <a:cxn ang="0">
                <a:pos x="connsiteX34-69" y="connsiteY34-70"/>
              </a:cxn>
              <a:cxn ang="0">
                <a:pos x="connsiteX35-71" y="connsiteY35-72"/>
              </a:cxn>
              <a:cxn ang="0">
                <a:pos x="connsiteX36-73" y="connsiteY36-74"/>
              </a:cxn>
              <a:cxn ang="0">
                <a:pos x="connsiteX37-75" y="connsiteY37-76"/>
              </a:cxn>
              <a:cxn ang="0">
                <a:pos x="connsiteX38-77" y="connsiteY38-78"/>
              </a:cxn>
              <a:cxn ang="0">
                <a:pos x="connsiteX39-79" y="connsiteY39-80"/>
              </a:cxn>
              <a:cxn ang="0">
                <a:pos x="connsiteX40-81" y="connsiteY40-82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35" name="Teardrop 1"/>
          <p:cNvSpPr/>
          <p:nvPr/>
        </p:nvSpPr>
        <p:spPr>
          <a:xfrm rot="18805991">
            <a:off x="9510028" y="3477122"/>
            <a:ext cx="376862" cy="372930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6" name="Rounded Rectangle 25"/>
          <p:cNvSpPr/>
          <p:nvPr/>
        </p:nvSpPr>
        <p:spPr>
          <a:xfrm>
            <a:off x="1782322" y="4199503"/>
            <a:ext cx="412168" cy="302054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37" name="Donut 39"/>
          <p:cNvSpPr/>
          <p:nvPr/>
        </p:nvSpPr>
        <p:spPr>
          <a:xfrm>
            <a:off x="3302841" y="3467052"/>
            <a:ext cx="404132" cy="40413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8" name="Rectangle 36"/>
          <p:cNvSpPr/>
          <p:nvPr/>
        </p:nvSpPr>
        <p:spPr>
          <a:xfrm>
            <a:off x="6437627" y="3500847"/>
            <a:ext cx="389370" cy="325482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39" name="Chord 15"/>
          <p:cNvSpPr/>
          <p:nvPr/>
        </p:nvSpPr>
        <p:spPr>
          <a:xfrm>
            <a:off x="4968260" y="4102976"/>
            <a:ext cx="199125" cy="434146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41021" y="6631897"/>
            <a:ext cx="180020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模板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tags/tag1.xml><?xml version="1.0" encoding="utf-8"?>
<p:tagLst xmlns:p="http://schemas.openxmlformats.org/presentationml/2006/main">
  <p:tag name="KSO_WPP_MARK_KEY" val="5fc78772-6bf4-4dcb-9d65-bd71c3cd5cc5"/>
  <p:tag name="COMMONDATA" val="eyJoZGlkIjoiYWZlNGNiNjAyNjBkNWIwYTMyZDk3N2Y1MDZlYjJlYzIifQ==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5nxe3xpk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7495</Words>
  <Application>WPS 演示</Application>
  <PresentationFormat>自定义</PresentationFormat>
  <Paragraphs>389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3" baseType="lpstr">
      <vt:lpstr>Arial</vt:lpstr>
      <vt:lpstr>宋体</vt:lpstr>
      <vt:lpstr>Wingdings</vt:lpstr>
      <vt:lpstr>微软雅黑</vt:lpstr>
      <vt:lpstr>包图简圆体</vt:lpstr>
      <vt:lpstr>方正正黑简体</vt:lpstr>
      <vt:lpstr>黑体</vt:lpstr>
      <vt:lpstr>Calibri</vt:lpstr>
      <vt:lpstr>Arial Unicode MS</vt:lpstr>
      <vt:lpstr>Arial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莫兰迪</dc:title>
  <dc:creator>第一PPT</dc:creator>
  <cp:keywords>www.1ppt.com</cp:keywords>
  <dc:description>www.1ppt.com</dc:description>
  <cp:lastModifiedBy>吴为</cp:lastModifiedBy>
  <cp:revision>53</cp:revision>
  <dcterms:created xsi:type="dcterms:W3CDTF">2020-01-02T06:44:00Z</dcterms:created>
  <dcterms:modified xsi:type="dcterms:W3CDTF">2023-01-05T03:40:23Z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1A1E916FB5874F068C3A4808CEDF58CE</vt:lpwstr>
  </property>
  <property fmtid="{D5CDD505-2E9C-101B-9397-08002B2CF9AE}" pid="3" name="KSOProductBuildVer">
    <vt:lpwstr>2052-11.1.0.12980</vt:lpwstr>
  </property>
</Properties>
</file>