
<file path=[Content_Types].xml><?xml version="1.0" encoding="utf-8"?>
<Types xmlns="http://schemas.openxmlformats.org/package/2006/content-types">
  <Default Extension="xlsx" ContentType="application/vnd.openxmlformats-officedocument.spreadsheetml.sheet"/>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29"/>
  </p:notesMasterIdLst>
  <p:handoutMasterIdLst>
    <p:handoutMasterId r:id="rId30"/>
  </p:handoutMasterIdLst>
  <p:sldIdLst>
    <p:sldId id="409" r:id="rId4"/>
    <p:sldId id="411" r:id="rId5"/>
    <p:sldId id="413" r:id="rId6"/>
    <p:sldId id="423" r:id="rId7"/>
    <p:sldId id="419" r:id="rId8"/>
    <p:sldId id="418" r:id="rId9"/>
    <p:sldId id="420" r:id="rId10"/>
    <p:sldId id="421" r:id="rId11"/>
    <p:sldId id="415" r:id="rId12"/>
    <p:sldId id="422" r:id="rId13"/>
    <p:sldId id="424" r:id="rId14"/>
    <p:sldId id="425" r:id="rId15"/>
    <p:sldId id="426" r:id="rId16"/>
    <p:sldId id="416" r:id="rId17"/>
    <p:sldId id="427" r:id="rId18"/>
    <p:sldId id="428" r:id="rId19"/>
    <p:sldId id="429" r:id="rId20"/>
    <p:sldId id="430" r:id="rId21"/>
    <p:sldId id="431" r:id="rId22"/>
    <p:sldId id="417" r:id="rId23"/>
    <p:sldId id="432" r:id="rId24"/>
    <p:sldId id="433" r:id="rId25"/>
    <p:sldId id="434" r:id="rId26"/>
    <p:sldId id="435" r:id="rId27"/>
    <p:sldId id="414" r:id="rId28"/>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4" userDrawn="1">
          <p15:clr>
            <a:srgbClr val="A4A3A4"/>
          </p15:clr>
        </p15:guide>
        <p15:guide id="2" pos="368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B98D"/>
    <a:srgbClr val="A8A9AE"/>
    <a:srgbClr val="4E4A47"/>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p:scale>
          <a:sx n="75" d="100"/>
          <a:sy n="75" d="100"/>
        </p:scale>
        <p:origin x="2022" y="816"/>
      </p:cViewPr>
      <p:guideLst>
        <p:guide orient="horz" pos="2164"/>
        <p:guide pos="3683"/>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4" Type="http://schemas.openxmlformats.org/officeDocument/2006/relationships/tags" Target="tags/tag96.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notesMaster" Target="notesMasters/notes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BD966B"/>
            </a:solidFill>
            <a:ln>
              <a:noFill/>
            </a:ln>
            <a:effectLst/>
          </c:spPr>
          <c:invertIfNegative val="0"/>
          <c:dLbls>
            <c:spPr>
              <a:noFill/>
              <a:ln>
                <a:noFill/>
              </a:ln>
              <a:effectLst/>
            </c:spPr>
            <c:txPr>
              <a:bodyPr rot="0" spcFirstLastPara="1" vertOverflow="ellipsis" vert="horz" wrap="square" lIns="38100" tIns="19050" rIns="38100" bIns="19050" anchor="ctr" anchorCtr="1"/>
              <a:lstStyle/>
              <a:p>
                <a:pPr>
                  <a:defRPr lang="zh-CN" sz="1195" b="0" i="0" u="none" strike="noStrike" kern="1200" baseline="0">
                    <a:solidFill>
                      <a:schemeClr val="tx1">
                        <a:lumMod val="75000"/>
                        <a:lumOff val="25000"/>
                      </a:schemeClr>
                    </a:solidFill>
                    <a:latin typeface="+mn-lt"/>
                    <a:ea typeface="+mn-ea"/>
                    <a:cs typeface="+mn-ea"/>
                    <a:sym typeface="+mn-lt"/>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4</c:v>
                </c:pt>
                <c:pt idx="1">
                  <c:v>3</c:v>
                </c:pt>
                <c:pt idx="2">
                  <c:v>2</c:v>
                </c:pt>
                <c:pt idx="3">
                  <c:v>1</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bg1">
                <a:lumMod val="85000"/>
              </a:schemeClr>
            </a:solidFill>
            <a:ln>
              <a:noFill/>
            </a:ln>
            <a:effectLst/>
          </c:spPr>
          <c:invertIfNegative val="0"/>
          <c:dLbls>
            <c:spPr>
              <a:noFill/>
              <a:ln>
                <a:noFill/>
              </a:ln>
              <a:effectLst/>
            </c:spPr>
            <c:txPr>
              <a:bodyPr rot="0" spcFirstLastPara="1" vertOverflow="ellipsis" vert="horz" wrap="square" lIns="38100" tIns="19050" rIns="38100" bIns="19050" anchor="ctr" anchorCtr="1"/>
              <a:lstStyle/>
              <a:p>
                <a:pPr>
                  <a:defRPr lang="zh-CN" sz="1195" b="0" i="0" u="none" strike="noStrike" kern="1200" baseline="0">
                    <a:solidFill>
                      <a:schemeClr val="tx1">
                        <a:lumMod val="75000"/>
                        <a:lumOff val="25000"/>
                      </a:schemeClr>
                    </a:solidFill>
                    <a:latin typeface="+mn-lt"/>
                    <a:ea typeface="+mn-ea"/>
                    <a:cs typeface="+mn-ea"/>
                    <a:sym typeface="+mn-lt"/>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4</c:v>
                </c:pt>
                <c:pt idx="1">
                  <c:v>3</c:v>
                </c:pt>
                <c:pt idx="2">
                  <c:v>2</c:v>
                </c:pt>
                <c:pt idx="3">
                  <c:v>1</c:v>
                </c:pt>
              </c:numCache>
            </c:numRef>
          </c:cat>
          <c:val>
            <c:numRef>
              <c:f>Sheet1!$C$2:$C$5</c:f>
              <c:numCache>
                <c:formatCode>General</c:formatCode>
                <c:ptCount val="4"/>
                <c:pt idx="0">
                  <c:v>2.4</c:v>
                </c:pt>
                <c:pt idx="1">
                  <c:v>4.4</c:v>
                </c:pt>
                <c:pt idx="2">
                  <c:v>1.8</c:v>
                </c:pt>
                <c:pt idx="3">
                  <c:v>2.8</c:v>
                </c:pt>
              </c:numCache>
            </c:numRef>
          </c:val>
        </c:ser>
        <c:dLbls>
          <c:showLegendKey val="0"/>
          <c:showVal val="1"/>
          <c:showCatName val="0"/>
          <c:showSerName val="0"/>
          <c:showPercent val="0"/>
          <c:showBubbleSize val="0"/>
        </c:dLbls>
        <c:gapWidth val="182"/>
        <c:axId val="811753504"/>
        <c:axId val="811754064"/>
      </c:barChart>
      <c:catAx>
        <c:axId val="8117535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p>
        </c:txPr>
        <c:crossAx val="811754064"/>
        <c:crosses val="autoZero"/>
        <c:auto val="1"/>
        <c:lblAlgn val="ctr"/>
        <c:lblOffset val="100"/>
        <c:noMultiLvlLbl val="0"/>
      </c:catAx>
      <c:valAx>
        <c:axId val="811754064"/>
        <c:scaling>
          <c:orientation val="minMax"/>
        </c:scaling>
        <c:delete val="1"/>
        <c:axPos val="l"/>
        <c:numFmt formatCode="General"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p>
        </c:txPr>
        <c:crossAx val="811753504"/>
        <c:crosses val="autoZero"/>
        <c:crossBetween val="between"/>
      </c:valAx>
      <c:spPr>
        <a:noFill/>
        <a:ln w="25400">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41055473827303"/>
          <c:y val="0.0802352777355163"/>
          <c:w val="0.910928942692225"/>
          <c:h val="0.841188731905267"/>
        </c:manualLayout>
      </c:layout>
      <c:scatterChart>
        <c:scatterStyle val="lineMarker"/>
        <c:varyColors val="0"/>
        <c:ser>
          <c:idx val="0"/>
          <c:order val="0"/>
          <c:tx>
            <c:strRef>
              <c:f>Sheet1!$B$1</c:f>
              <c:strCache>
                <c:ptCount val="1"/>
                <c:pt idx="0">
                  <c:v>Series 1</c:v>
                </c:pt>
              </c:strCache>
            </c:strRef>
          </c:tx>
          <c:spPr>
            <a:ln w="19050" cap="rnd">
              <a:solidFill>
                <a:srgbClr val="D8B98D"/>
              </a:solidFill>
              <a:round/>
            </a:ln>
            <a:effectLst/>
          </c:spPr>
          <c:marker>
            <c:symbol val="circle"/>
            <c:size val="6"/>
            <c:spPr>
              <a:solidFill>
                <a:srgbClr val="D8B98D"/>
              </a:solidFill>
              <a:ln w="38100">
                <a:noFill/>
              </a:ln>
              <a:effectLst/>
            </c:spPr>
          </c:marker>
          <c:dLbls>
            <c:delete val="1"/>
          </c:dLbls>
          <c:xVal>
            <c:numRef>
              <c:f>Sheet1!$A$2:$A$5</c:f>
              <c:numCache>
                <c:formatCode>General</c:formatCode>
                <c:ptCount val="4"/>
                <c:pt idx="0">
                  <c:v>2015</c:v>
                </c:pt>
                <c:pt idx="1">
                  <c:v>2020</c:v>
                </c:pt>
                <c:pt idx="2">
                  <c:v>2025</c:v>
                </c:pt>
                <c:pt idx="3">
                  <c:v>2030</c:v>
                </c:pt>
              </c:numCache>
            </c:numRef>
          </c:xVal>
          <c:yVal>
            <c:numRef>
              <c:f>Sheet1!$B$2:$B$5</c:f>
              <c:numCache>
                <c:formatCode>General</c:formatCode>
                <c:ptCount val="4"/>
                <c:pt idx="0">
                  <c:v>4.3</c:v>
                </c:pt>
                <c:pt idx="1">
                  <c:v>0</c:v>
                </c:pt>
                <c:pt idx="2">
                  <c:v>3.5</c:v>
                </c:pt>
                <c:pt idx="3">
                  <c:v>4.5</c:v>
                </c:pt>
              </c:numCache>
            </c:numRef>
          </c:yVal>
          <c:smooth val="0"/>
        </c:ser>
        <c:ser>
          <c:idx val="1"/>
          <c:order val="1"/>
          <c:tx>
            <c:strRef>
              <c:f>Sheet1!$C$1</c:f>
              <c:strCache>
                <c:ptCount val="1"/>
                <c:pt idx="0">
                  <c:v>Series 2</c:v>
                </c:pt>
              </c:strCache>
            </c:strRef>
          </c:tx>
          <c:spPr>
            <a:ln w="19050" cap="rnd">
              <a:solidFill>
                <a:srgbClr val="A8A9AE"/>
              </a:solidFill>
              <a:round/>
            </a:ln>
            <a:effectLst/>
          </c:spPr>
          <c:marker>
            <c:symbol val="circle"/>
            <c:size val="6"/>
            <c:spPr>
              <a:solidFill>
                <a:schemeClr val="tx1">
                  <a:lumMod val="50000"/>
                  <a:lumOff val="50000"/>
                </a:schemeClr>
              </a:solidFill>
              <a:ln w="38100">
                <a:noFill/>
              </a:ln>
              <a:effectLst/>
            </c:spPr>
          </c:marker>
          <c:dLbls>
            <c:delete val="1"/>
          </c:dLbls>
          <c:xVal>
            <c:numRef>
              <c:f>Sheet1!$A$2:$A$5</c:f>
              <c:numCache>
                <c:formatCode>General</c:formatCode>
                <c:ptCount val="4"/>
                <c:pt idx="0">
                  <c:v>2015</c:v>
                </c:pt>
                <c:pt idx="1">
                  <c:v>2020</c:v>
                </c:pt>
                <c:pt idx="2">
                  <c:v>2025</c:v>
                </c:pt>
                <c:pt idx="3">
                  <c:v>2030</c:v>
                </c:pt>
              </c:numCache>
            </c:numRef>
          </c:xVal>
          <c:yVal>
            <c:numRef>
              <c:f>Sheet1!$C$2:$C$5</c:f>
              <c:numCache>
                <c:formatCode>General</c:formatCode>
                <c:ptCount val="4"/>
                <c:pt idx="0">
                  <c:v>2.4</c:v>
                </c:pt>
                <c:pt idx="1">
                  <c:v>4.4</c:v>
                </c:pt>
                <c:pt idx="2">
                  <c:v>1.8</c:v>
                </c:pt>
                <c:pt idx="3">
                  <c:v>2.8</c:v>
                </c:pt>
              </c:numCache>
            </c:numRef>
          </c:yVal>
          <c:smooth val="0"/>
        </c:ser>
        <c:ser>
          <c:idx val="2"/>
          <c:order val="2"/>
          <c:tx>
            <c:strRef>
              <c:f>Sheet1!$D$1</c:f>
              <c:strCache>
                <c:ptCount val="1"/>
                <c:pt idx="0">
                  <c:v>Series 3</c:v>
                </c:pt>
              </c:strCache>
            </c:strRef>
          </c:tx>
          <c:spPr>
            <a:ln w="19050" cap="rnd">
              <a:solidFill>
                <a:schemeClr val="tx1">
                  <a:lumMod val="50000"/>
                  <a:lumOff val="50000"/>
                </a:schemeClr>
              </a:solidFill>
              <a:round/>
            </a:ln>
            <a:effectLst/>
          </c:spPr>
          <c:marker>
            <c:symbol val="circle"/>
            <c:size val="6"/>
            <c:spPr>
              <a:solidFill>
                <a:srgbClr val="D8B98D"/>
              </a:solidFill>
              <a:ln w="38100">
                <a:noFill/>
              </a:ln>
              <a:effectLst/>
            </c:spPr>
          </c:marker>
          <c:dLbls>
            <c:delete val="1"/>
          </c:dLbls>
          <c:xVal>
            <c:numRef>
              <c:f>Sheet1!$A$2:$A$5</c:f>
              <c:numCache>
                <c:formatCode>General</c:formatCode>
                <c:ptCount val="4"/>
                <c:pt idx="0">
                  <c:v>2015</c:v>
                </c:pt>
                <c:pt idx="1">
                  <c:v>2020</c:v>
                </c:pt>
                <c:pt idx="2">
                  <c:v>2025</c:v>
                </c:pt>
                <c:pt idx="3">
                  <c:v>2030</c:v>
                </c:pt>
              </c:numCache>
            </c:numRef>
          </c:xVal>
          <c:yVal>
            <c:numRef>
              <c:f>Sheet1!$D$2:$D$5</c:f>
              <c:numCache>
                <c:formatCode>General</c:formatCode>
                <c:ptCount val="4"/>
                <c:pt idx="0">
                  <c:v>2</c:v>
                </c:pt>
                <c:pt idx="1">
                  <c:v>2</c:v>
                </c:pt>
                <c:pt idx="2">
                  <c:v>3</c:v>
                </c:pt>
                <c:pt idx="3">
                  <c:v>0</c:v>
                </c:pt>
              </c:numCache>
            </c:numRef>
          </c:yVal>
          <c:smooth val="0"/>
        </c:ser>
        <c:dLbls>
          <c:showLegendKey val="0"/>
          <c:showVal val="0"/>
          <c:showCatName val="0"/>
          <c:showSerName val="0"/>
          <c:showPercent val="0"/>
          <c:showBubbleSize val="0"/>
        </c:dLbls>
        <c:axId val="1713232112"/>
        <c:axId val="1713234288"/>
      </c:scatterChart>
      <c:valAx>
        <c:axId val="171323211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tx1">
                <a:lumMod val="15000"/>
                <a:lumOff val="85000"/>
              </a:schemeClr>
            </a:solidFill>
          </a:ln>
          <a:effectLst/>
        </c:spPr>
        <c:txPr>
          <a:bodyPr rot="-60000000" spcFirstLastPara="1" vertOverflow="ellipsis" vert="horz" wrap="square" anchor="ctr" anchorCtr="1"/>
          <a:lstStyle/>
          <a:p>
            <a:pPr>
              <a:defRPr lang="zh-CN" sz="1195" b="0" i="0" u="none" strike="noStrike" kern="1200" spc="20" baseline="0">
                <a:solidFill>
                  <a:schemeClr val="tx1">
                    <a:lumMod val="65000"/>
                    <a:lumOff val="35000"/>
                  </a:schemeClr>
                </a:solidFill>
                <a:latin typeface="+mn-lt"/>
                <a:ea typeface="+mn-ea"/>
                <a:cs typeface="+mn-ea"/>
                <a:sym typeface="+mn-lt"/>
              </a:defRPr>
            </a:pPr>
          </a:p>
        </c:txPr>
        <c:crossAx val="1713234288"/>
        <c:crosses val="autoZero"/>
        <c:crossBetween val="midCat"/>
      </c:valAx>
      <c:valAx>
        <c:axId val="17132342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tx1">
                <a:lumMod val="25000"/>
                <a:lumOff val="75000"/>
              </a:schemeClr>
            </a:solidFill>
          </a:ln>
          <a:effectLst/>
        </c:spPr>
        <c:txPr>
          <a:bodyPr rot="-60000000" spcFirstLastPara="1" vertOverflow="ellipsis" vert="horz" wrap="square" anchor="ctr" anchorCtr="1"/>
          <a:lstStyle/>
          <a:p>
            <a:pPr>
              <a:defRPr lang="zh-CN" sz="1195" b="0" i="0" u="none" strike="noStrike" kern="1200" spc="20" baseline="0">
                <a:solidFill>
                  <a:schemeClr val="tx1">
                    <a:lumMod val="65000"/>
                    <a:lumOff val="35000"/>
                  </a:schemeClr>
                </a:solidFill>
                <a:latin typeface="+mn-lt"/>
                <a:ea typeface="+mn-ea"/>
                <a:cs typeface="+mn-ea"/>
                <a:sym typeface="+mn-lt"/>
              </a:defRPr>
            </a:pPr>
          </a:p>
        </c:txPr>
        <c:crossAx val="1713232112"/>
        <c:crosses val="autoZero"/>
        <c:crossBetween val="midCat"/>
      </c:valAx>
      <c:spPr>
        <a:noFill/>
        <a:ln>
          <a:noFill/>
        </a:ln>
        <a:effectLst/>
      </c:spPr>
    </c:plotArea>
    <c:plotVisOnly val="1"/>
    <c:dispBlanksAs val="gap"/>
    <c:showDLblsOverMax val="0"/>
  </c:chart>
  <c:spPr>
    <a:noFill/>
    <a:ln w="9525" cap="flat" cmpd="sng" algn="ctr">
      <a:noFill/>
      <a:round/>
    </a:ln>
    <a:effectLst/>
  </c:spPr>
  <c:txPr>
    <a:bodyPr/>
    <a:lstStyle/>
    <a:p>
      <a:pPr>
        <a:defRPr lang="zh-CN">
          <a:latin typeface="+mn-lt"/>
          <a:ea typeface="+mn-ea"/>
          <a:cs typeface="+mn-ea"/>
          <a:sym typeface="+mn-lt"/>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9">
  <cs:axisTitle>
    <cs:lnRef idx="0"/>
    <cs:fillRef idx="0"/>
    <cs:effectRef idx="0"/>
    <cs:fontRef idx="minor">
      <a:schemeClr val="tx1">
        <a:lumMod val="65000"/>
        <a:lumOff val="35000"/>
      </a:schemeClr>
    </cs:fontRef>
    <cs:defRPr sz="1195" kern="1200" cap="all"/>
  </cs:axisTitle>
  <cs:categoryAxis>
    <cs:lnRef idx="0"/>
    <cs:fillRef idx="0"/>
    <cs:effectRef idx="0"/>
    <cs:fontRef idx="minor">
      <a:schemeClr val="tx1">
        <a:lumMod val="65000"/>
        <a:lumOff val="35000"/>
      </a:schemeClr>
    </cs:fontRef>
    <cs:spPr>
      <a:ln>
        <a:solidFill>
          <a:schemeClr val="tx1">
            <a:lumMod val="15000"/>
            <a:lumOff val="85000"/>
          </a:schemeClr>
        </a:solidFill>
      </a:ln>
    </cs:spPr>
    <cs:defRPr sz="1195"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bg1"/>
    </cs:fontRef>
    <cs:spPr>
      <a:solidFill>
        <a:schemeClr val="tx1">
          <a:lumMod val="50000"/>
          <a:lumOff val="50000"/>
        </a:schemeClr>
      </a:solidFill>
    </cs:spPr>
    <cs:defRPr sz="1195"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19050" cap="rnd">
        <a:solidFill>
          <a:schemeClr val="phClr">
            <a:alpha val="60000"/>
          </a:schemeClr>
        </a:solidFill>
        <a:round/>
      </a:ln>
    </cs:spPr>
  </cs:dataPointLine>
  <cs:dataPointMarker>
    <cs:lnRef idx="0">
      <cs:styleClr val="auto"/>
    </cs:lnRef>
    <cs:fillRef idx="0">
      <cs:styleClr val="auto"/>
    </cs:fillRef>
    <cs:effectRef idx="0"/>
    <cs:fontRef idx="minor">
      <a:schemeClr val="dk1"/>
    </cs:fontRef>
    <cs:spPr>
      <a:solidFill>
        <a:schemeClr val="lt1"/>
      </a:solidFill>
      <a:ln w="38100">
        <a:solidFill>
          <a:schemeClr val="phClr">
            <a:alpha val="60000"/>
          </a:schemeClr>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5"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15000"/>
            <a:lumOff val="8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5"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a:solidFill>
          <a:schemeClr val="tx1">
            <a:lumMod val="15000"/>
            <a:lumOff val="85000"/>
          </a:schemeClr>
        </a:solidFill>
      </a:ln>
    </cs:spPr>
    <cs:defRPr sz="1195"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130"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a:solidFill>
          <a:schemeClr val="tx1">
            <a:lumMod val="25000"/>
            <a:lumOff val="75000"/>
          </a:schemeClr>
        </a:solidFill>
      </a:ln>
    </cs:spPr>
    <cs:defRPr sz="1195" kern="1200" spc="20" baseline="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Noto Sans S Chinese Medium" panose="020B0600000000000000" charset="-122"/>
              <a:ea typeface="Noto Sans S Chinese Medium" panose="020B0600000000000000" charset="-122"/>
              <a:cs typeface="Noto Sans S Chinese Medium" panose="020B0600000000000000"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ea typeface="Noto Sans S Chinese Medium" panose="020B0600000000000000" charset="-122"/>
              </a:rPr>
            </a:fld>
            <a:endParaRPr lang="zh-CN" altLang="en-US">
              <a:ea typeface="Noto Sans S Chinese Medium" panose="020B0600000000000000"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Noto Sans S Chinese Medium" panose="020B0600000000000000" charset="-122"/>
              <a:ea typeface="Noto Sans S Chinese Medium" panose="020B0600000000000000" charset="-122"/>
              <a:cs typeface="Noto Sans S Chinese Medium" panose="020B0600000000000000"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ea typeface="Noto Sans S Chinese Medium" panose="020B0600000000000000" charset="-122"/>
              </a:rPr>
            </a:fld>
            <a:endParaRPr lang="zh-CN" altLang="en-US">
              <a:ea typeface="Noto Sans S Chinese Medium" panose="020B0600000000000000"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Noto Sans S Chinese Medium" panose="020B0600000000000000" charset="-122"/>
                <a:ea typeface="Noto Sans S Chinese Medium" panose="020B0600000000000000" charset="-122"/>
                <a:cs typeface="Noto Sans S Chinese Medium" panose="020B0600000000000000"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Noto Sans S Chinese Medium" panose="020B0600000000000000" charset="-122"/>
                <a:ea typeface="Noto Sans S Chinese Medium" panose="020B0600000000000000" charset="-122"/>
                <a:cs typeface="Noto Sans S Chinese Medium" panose="020B0600000000000000"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Noto Sans S Chinese Medium" panose="020B0600000000000000" charset="-122"/>
                <a:ea typeface="Noto Sans S Chinese Medium" panose="020B0600000000000000" charset="-122"/>
                <a:cs typeface="Noto Sans S Chinese Medium" panose="020B0600000000000000"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Noto Sans S Chinese Medium" panose="020B0600000000000000" charset="-122"/>
                <a:ea typeface="Noto Sans S Chinese Medium" panose="020B0600000000000000" charset="-122"/>
                <a:cs typeface="Noto Sans S Chinese Medium" panose="020B0600000000000000"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Noto Sans S Chinese Medium" panose="020B0600000000000000" charset="-122"/>
        <a:ea typeface="Noto Sans S Chinese Medium" panose="020B0600000000000000" charset="-122"/>
        <a:cs typeface="Noto Sans S Chinese Medium" panose="020B0600000000000000" charset="-122"/>
      </a:defRPr>
    </a:lvl1pPr>
    <a:lvl2pPr marL="457200" algn="l" defTabSz="914400" rtl="0" eaLnBrk="1" latinLnBrk="0" hangingPunct="1">
      <a:defRPr sz="1200" kern="1200">
        <a:solidFill>
          <a:schemeClr val="tx1"/>
        </a:solidFill>
        <a:latin typeface="Noto Sans S Chinese Medium" panose="020B0600000000000000" charset="-122"/>
        <a:ea typeface="Noto Sans S Chinese Medium" panose="020B0600000000000000" charset="-122"/>
        <a:cs typeface="Noto Sans S Chinese Medium" panose="020B0600000000000000" charset="-122"/>
      </a:defRPr>
    </a:lvl2pPr>
    <a:lvl3pPr marL="914400" algn="l" defTabSz="914400" rtl="0" eaLnBrk="1" latinLnBrk="0" hangingPunct="1">
      <a:defRPr sz="1200" kern="1200">
        <a:solidFill>
          <a:schemeClr val="tx1"/>
        </a:solidFill>
        <a:latin typeface="Noto Sans S Chinese Medium" panose="020B0600000000000000" charset="-122"/>
        <a:ea typeface="Noto Sans S Chinese Medium" panose="020B0600000000000000" charset="-122"/>
        <a:cs typeface="Noto Sans S Chinese Medium" panose="020B0600000000000000" charset="-122"/>
      </a:defRPr>
    </a:lvl3pPr>
    <a:lvl4pPr marL="1371600" algn="l" defTabSz="914400" rtl="0" eaLnBrk="1" latinLnBrk="0" hangingPunct="1">
      <a:defRPr sz="1200" kern="1200">
        <a:solidFill>
          <a:schemeClr val="tx1"/>
        </a:solidFill>
        <a:latin typeface="Noto Sans S Chinese Medium" panose="020B0600000000000000" charset="-122"/>
        <a:ea typeface="Noto Sans S Chinese Medium" panose="020B0600000000000000" charset="-122"/>
        <a:cs typeface="Noto Sans S Chinese Medium" panose="020B0600000000000000" charset="-122"/>
      </a:defRPr>
    </a:lvl4pPr>
    <a:lvl5pPr marL="1828800" algn="l" defTabSz="914400" rtl="0" eaLnBrk="1" latinLnBrk="0" hangingPunct="1">
      <a:defRPr sz="1200" kern="1200">
        <a:solidFill>
          <a:schemeClr val="tx1"/>
        </a:solidFill>
        <a:latin typeface="Noto Sans S Chinese Medium" panose="020B0600000000000000" charset="-122"/>
        <a:ea typeface="Noto Sans S Chinese Medium" panose="020B0600000000000000" charset="-122"/>
        <a:cs typeface="Noto Sans S Chinese Medium" panose="020B0600000000000000"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37.xml"/><Relationship Id="rId8" Type="http://schemas.openxmlformats.org/officeDocument/2006/relationships/tags" Target="../tags/tag36.xml"/><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0"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defRPr u="none" strike="noStrike" kern="1200" cap="none" spc="150" normalizeH="0" baseline="0">
                <a:uFillTx/>
              </a:defRPr>
            </a:lvl1pPr>
            <a:lvl2pPr marL="685800" indent="-228600" defTabSz="914400" eaLnBrk="1" fontAlgn="auto" latinLnBrk="0" hangingPunct="1">
              <a:lnSpc>
                <a:spcPct val="120000"/>
              </a:lnSpc>
              <a:spcAft>
                <a:spcPts val="600"/>
              </a:spcAft>
              <a:tabLst>
                <a:tab pos="1609725" algn="l"/>
                <a:tab pos="1609725" algn="l"/>
                <a:tab pos="1609725" algn="l"/>
                <a:tab pos="1609725" algn="l"/>
              </a:tabLst>
              <a:defRPr u="none" strike="noStrike" kern="1200" cap="none" spc="150" normalizeH="0" baseline="0">
                <a:uFillTx/>
              </a:defRPr>
            </a:lvl2pPr>
            <a:lvl3pPr marL="1143000" indent="-228600" eaLnBrk="1" fontAlgn="auto" latinLnBrk="0" hangingPunct="1">
              <a:lnSpc>
                <a:spcPct val="120000"/>
              </a:lnSpc>
              <a:spcAft>
                <a:spcPts val="600"/>
              </a:spcAft>
              <a:defRPr u="none" strike="noStrike" kern="1200" cap="none" spc="150" normalizeH="0" baseline="0">
                <a:uFillTx/>
              </a:defRPr>
            </a:lvl3pPr>
            <a:lvl4pPr marL="1600200" indent="-228600" eaLnBrk="1" fontAlgn="auto" latinLnBrk="0" hangingPunct="1">
              <a:lnSpc>
                <a:spcPct val="120000"/>
              </a:lnSpc>
              <a:spcAft>
                <a:spcPts val="300"/>
              </a:spcAft>
              <a:defRPr u="none" strike="noStrike" kern="1200" cap="none" spc="150" normalizeH="0" baseline="0">
                <a:uFillTx/>
              </a:defRPr>
            </a:lvl4pPr>
            <a:lvl5pPr marL="2057400" indent="-228600" eaLnBrk="1" fontAlgn="auto" latinLnBrk="0" hangingPunct="1">
              <a:lnSpc>
                <a:spcPct val="120000"/>
              </a:lnSpc>
              <a:spcAft>
                <a:spcPts val="300"/>
              </a:spcAft>
              <a:defRPr u="none" strike="noStrike" kern="1200" cap="none" spc="150" normalizeH="0" baseline="0">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defRPr u="none" strike="noStrike" kern="1200" cap="none" spc="150" normalizeH="0" baseline="0">
                <a:uFillTx/>
              </a:defRPr>
            </a:lvl1pPr>
            <a:lvl2pPr marL="685800" indent="-228600" defTabSz="914400" eaLnBrk="1" fontAlgn="auto" latinLnBrk="0" hangingPunct="1">
              <a:lnSpc>
                <a:spcPct val="120000"/>
              </a:lnSpc>
              <a:tabLst>
                <a:tab pos="1609725" algn="l"/>
                <a:tab pos="1609725" algn="l"/>
                <a:tab pos="1609725" algn="l"/>
                <a:tab pos="1609725" algn="l"/>
              </a:tabLst>
              <a:defRPr u="none" strike="noStrike" kern="1200" cap="none" spc="150" normalizeH="0" baseline="0">
                <a:uFillTx/>
              </a:defRPr>
            </a:lvl2pPr>
            <a:lvl3pPr marL="1143000" indent="-228600" eaLnBrk="1" fontAlgn="auto" latinLnBrk="0" hangingPunct="1">
              <a:lnSpc>
                <a:spcPct val="120000"/>
              </a:lnSpc>
              <a:defRPr u="none" strike="noStrike" kern="1200" cap="none" spc="150" normalizeH="0" baseline="0">
                <a:uFillTx/>
              </a:defRPr>
            </a:lvl3pPr>
            <a:lvl4pPr marL="1600200" indent="-228600" eaLnBrk="1" fontAlgn="auto" latinLnBrk="0" hangingPunct="1">
              <a:lnSpc>
                <a:spcPct val="120000"/>
              </a:lnSpc>
              <a:defRPr u="none" strike="noStrike" kern="1200" cap="none" spc="150" normalizeH="0" baseline="0">
                <a:uFillTx/>
              </a:defRPr>
            </a:lvl4pPr>
            <a:lvl5pPr marL="2057400" indent="-228600" eaLnBrk="1" fontAlgn="auto" latinLnBrk="0" hangingPunct="1">
              <a:lnSpc>
                <a:spcPct val="120000"/>
              </a:lnSpc>
              <a:defRPr u="none" strike="noStrike" kern="1200" cap="none" spc="150" normalizeH="0" baseline="0">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effectLst/>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lvl1pPr>
          </a:lstStyle>
          <a:p>
            <a:pPr lvl="0"/>
            <a:r>
              <a:rPr lang="zh-CN" altLang="en-US" dirty="0"/>
              <a:t>单击此处编辑母版文本样式</a:t>
            </a:r>
            <a:endParaRPr lang="zh-CN" altLang="en-US" dirty="0"/>
          </a:p>
        </p:txBody>
      </p:sp>
    </p:spTree>
  </p:cSld>
  <p:clrMapOvr>
    <a:masterClrMapping/>
  </p:clrMapOvr>
  <p:transition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defRPr kumimoji="0" lang="zh-CN" altLang="en-US" sz="18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5pPr>
            <a:lvl6pPr marL="22860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defRPr sz="1600" u="none" strike="noStrike" kern="1200" cap="none" spc="150" normalizeH="0" baseline="0">
                <a:latin typeface="Noto Sans S Chinese Medium" panose="020B0600000000000000" charset="-122"/>
                <a:ea typeface="Noto Sans S Chinese Medium" panose="020B0600000000000000" charset="-122"/>
              </a:defRPr>
            </a:lvl1pPr>
            <a:lvl2pPr marL="685800" indent="-228600" defTabSz="914400" eaLnBrk="1" fontAlgn="auto" latinLnBrk="0" hangingPunct="1">
              <a:lnSpc>
                <a:spcPct val="120000"/>
              </a:lnSpc>
              <a:tabLst>
                <a:tab pos="1609725" algn="l"/>
                <a:tab pos="1609725" algn="l"/>
                <a:tab pos="1609725" algn="l"/>
                <a:tab pos="1609725" algn="l"/>
              </a:tabLst>
              <a:defRPr sz="1600" u="none" strike="noStrike" kern="1200" cap="none" spc="150" normalizeH="0" baseline="0">
                <a:latin typeface="Noto Sans S Chinese Medium" panose="020B0600000000000000" charset="-122"/>
                <a:ea typeface="Noto Sans S Chinese Medium" panose="020B0600000000000000" charset="-122"/>
              </a:defRPr>
            </a:lvl2pPr>
            <a:lvl3pPr marL="1143000" indent="-228600" eaLnBrk="1" fontAlgn="auto" latinLnBrk="0" hangingPunct="1">
              <a:lnSpc>
                <a:spcPct val="120000"/>
              </a:lnSpc>
              <a:defRPr sz="1600" u="none" strike="noStrike" kern="1200" cap="none" spc="150" normalizeH="0" baseline="0">
                <a:latin typeface="Noto Sans S Chinese Medium" panose="020B0600000000000000" charset="-122"/>
                <a:ea typeface="Noto Sans S Chinese Medium" panose="020B0600000000000000" charset="-122"/>
              </a:defRPr>
            </a:lvl3pPr>
            <a:lvl4pPr marL="1600200" indent="-228600" eaLnBrk="1" fontAlgn="auto" latinLnBrk="0" hangingPunct="1">
              <a:lnSpc>
                <a:spcPct val="120000"/>
              </a:lnSpc>
              <a:defRPr sz="1400" u="none" strike="noStrike" kern="1200" cap="none" spc="150" normalizeH="0" baseline="0">
                <a:latin typeface="Noto Sans S Chinese Medium" panose="020B0600000000000000" charset="-122"/>
                <a:ea typeface="Noto Sans S Chinese Medium" panose="020B0600000000000000" charset="-122"/>
              </a:defRPr>
            </a:lvl4pPr>
            <a:lvl5pPr eaLnBrk="1" fontAlgn="auto" latinLnBrk="0" hangingPunct="1">
              <a:lnSpc>
                <a:spcPct val="120000"/>
              </a:lnSpc>
              <a:defRPr sz="1400" u="none" strike="noStrike" kern="1200" cap="none" spc="150" normalizeH="0">
                <a:latin typeface="Noto Sans S Chinese Medium" panose="020B0600000000000000"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uFillTx/>
                <a:latin typeface="Noto Sans S Chinese Medium" panose="020B0600000000000000" charset="-122"/>
                <a:ea typeface="Noto Sans S Chinese Medium" panose="020B0600000000000000"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None/>
              <a:defRPr kumimoji="0" lang="zh-CN" altLang="en-US" sz="2000" b="1" i="0" u="none" strike="noStrike" kern="1200" cap="none" spc="20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uFillTx/>
                <a:latin typeface="Noto Sans S Chinese Medium" panose="020B0600000000000000" charset="-122"/>
                <a:ea typeface="Noto Sans S Chinese Medium" panose="020B0600000000000000"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None/>
              <a:defRPr kumimoji="0" lang="zh-CN" altLang="en-US" sz="2000" b="1" i="0" u="none" strike="noStrike" kern="1200" cap="none" spc="20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
        <p:nvSpPr>
          <p:cNvPr id="11" name="TextBox 3"/>
          <p:cNvSpPr txBox="1"/>
          <p:nvPr userDrawn="1"/>
        </p:nvSpPr>
        <p:spPr>
          <a:xfrm>
            <a:off x="1061900" y="6615486"/>
            <a:ext cx="1800200" cy="118430"/>
          </a:xfrm>
          <a:prstGeom prst="rect">
            <a:avLst/>
          </a:prstGeom>
          <a:noFill/>
        </p:spPr>
        <p:txBody>
          <a:bodyPr wrap="square" rtlCol="0">
            <a:spAutoFit/>
          </a:bodyPr>
          <a:lstStyle/>
          <a:p>
            <a:pPr>
              <a:lnSpc>
                <a:spcPct val="200000"/>
              </a:lnSpc>
            </a:pPr>
            <a:r>
              <a:rPr lang="en-US" altLang="zh-CN" sz="100" dirty="0">
                <a:solidFill>
                  <a:prstClr val="black"/>
                </a:solidFill>
                <a:latin typeface="微软雅黑" panose="020B0503020204020204" pitchFamily="34" charset="-122"/>
                <a:hlinkClick r:id="rId10"/>
              </a:rPr>
              <a:t>PPT</a:t>
            </a:r>
            <a:r>
              <a:rPr lang="zh-CN" altLang="en-US" sz="100" dirty="0">
                <a:solidFill>
                  <a:prstClr val="black"/>
                </a:solidFill>
                <a:latin typeface="微软雅黑" panose="020B0503020204020204" pitchFamily="34" charset="-122"/>
                <a:hlinkClick r:id="rId10"/>
              </a:rPr>
              <a:t>模板</a:t>
            </a:r>
            <a:r>
              <a:rPr lang="zh-CN" altLang="en-US" sz="100" dirty="0">
                <a:solidFill>
                  <a:prstClr val="black"/>
                </a:solidFill>
                <a:latin typeface="微软雅黑" panose="020B0503020204020204" pitchFamily="34" charset="-122"/>
              </a:rPr>
              <a:t> </a:t>
            </a:r>
            <a:r>
              <a:rPr lang="en-US" altLang="zh-CN" sz="100" dirty="0">
                <a:solidFill>
                  <a:prstClr val="black"/>
                </a:solidFill>
                <a:latin typeface="微软雅黑" panose="020B0503020204020204" pitchFamily="34" charset="-122"/>
              </a:rPr>
              <a:t>http://www.1ppt.com/moban/</a:t>
            </a:r>
            <a:r>
              <a:rPr lang="zh-CN" altLang="en-US" sz="100" dirty="0">
                <a:solidFill>
                  <a:prstClr val="black"/>
                </a:solidFill>
                <a:latin typeface="微软雅黑" panose="020B0503020204020204" pitchFamily="34" charset="-122"/>
              </a:rPr>
              <a:t> </a:t>
            </a:r>
            <a:endParaRPr lang="en-US" altLang="zh-CN" sz="100" dirty="0">
              <a:solidFill>
                <a:prstClr val="black"/>
              </a:solidFill>
              <a:latin typeface="微软雅黑" panose="020B0503020204020204" pitchFamily="34" charset="-122"/>
            </a:endParaRPr>
          </a:p>
        </p:txBody>
      </p:sp>
    </p:spTree>
  </p:cSld>
  <p:clrMapOvr>
    <a:masterClrMapping/>
  </p:clrMapOvr>
  <p:transition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uFillTx/>
                <a:latin typeface="Noto Sans S Chinese Medium" panose="020B0600000000000000" charset="-122"/>
                <a:ea typeface="Noto Sans S Chinese Medium" panose="020B0600000000000000" charset="-122"/>
                <a:cs typeface="Noto Sans S Chinese Medium" panose="020B0600000000000000" charset="-122"/>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transition advClick="0" advTm="0">
    <p:rand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70.xml"/><Relationship Id="rId17" Type="http://schemas.openxmlformats.org/officeDocument/2006/relationships/tags" Target="../tags/tag69.xml"/><Relationship Id="rId16" Type="http://schemas.openxmlformats.org/officeDocument/2006/relationships/tags" Target="../tags/tag68.xml"/><Relationship Id="rId15" Type="http://schemas.openxmlformats.org/officeDocument/2006/relationships/tags" Target="../tags/tag67.xml"/><Relationship Id="rId14" Type="http://schemas.openxmlformats.org/officeDocument/2006/relationships/tags" Target="../tags/tag66.xml"/><Relationship Id="rId13" Type="http://schemas.openxmlformats.org/officeDocument/2006/relationships/tags" Target="../tags/tag6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Noto Sans S Chinese Medium" panose="020B0600000000000000" charset="-122"/>
                <a:ea typeface="Noto Sans S Chinese Medium" panose="020B0600000000000000" charset="-122"/>
                <a:cs typeface="Noto Sans S Chinese Medium" panose="020B0600000000000000"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Noto Sans S Chinese Medium" panose="020B0600000000000000" charset="-122"/>
                <a:ea typeface="Noto Sans S Chinese Medium" panose="020B0600000000000000" charset="-122"/>
                <a:cs typeface="Noto Sans S Chinese Medium" panose="020B0600000000000000" charset="-122"/>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Noto Sans S Chinese Medium" panose="020B0600000000000000" charset="-122"/>
                <a:ea typeface="Noto Sans S Chinese Medium" panose="020B0600000000000000" charset="-122"/>
                <a:cs typeface="Noto Sans S Chinese Medium" panose="020B0600000000000000" charset="-122"/>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advClick="0" advTm="0">
    <p:random/>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Noto Sans S Chinese Medium" panose="020B0600000000000000" charset="-122"/>
          <a:ea typeface="Noto Sans S Chinese Medium" panose="020B0600000000000000" charset="-122"/>
          <a:cs typeface="Noto Sans S Chinese Medium" panose="020B0600000000000000"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Noto Sans S Chinese Medium" panose="020B0600000000000000" charset="-122"/>
          <a:ea typeface="Noto Sans S Chinese Medium" panose="020B0600000000000000" charset="-122"/>
          <a:cs typeface="Noto Sans S Chinese Medium" panose="020B0600000000000000"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Noto Sans S Chinese Medium" panose="020B0600000000000000" charset="-122"/>
          <a:ea typeface="Noto Sans S Chinese Medium" panose="020B0600000000000000" charset="-122"/>
          <a:cs typeface="Noto Sans S Chinese Medium" panose="020B0600000000000000"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Noto Sans S Chinese Medium" panose="020B0600000000000000" charset="-122"/>
          <a:ea typeface="Noto Sans S Chinese Medium" panose="020B0600000000000000" charset="-122"/>
          <a:cs typeface="Noto Sans S Chinese Medium" panose="020B0600000000000000"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Noto Sans S Chinese Medium" panose="020B0600000000000000" charset="-122"/>
          <a:ea typeface="Noto Sans S Chinese Medium" panose="020B0600000000000000" charset="-122"/>
          <a:cs typeface="Noto Sans S Chinese Medium" panose="020B0600000000000000"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Noto Sans S Chinese Medium" panose="020B0600000000000000" charset="-122"/>
          <a:ea typeface="Noto Sans S Chinese Medium" panose="020B0600000000000000" charset="-122"/>
          <a:cs typeface="Noto Sans S Chinese Medium" panose="020B0600000000000000"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0.xml"/><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1.xml"/><Relationship Id="rId1" Type="http://schemas.openxmlformats.org/officeDocument/2006/relationships/image" Target="../media/image6.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2.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3.xml"/><Relationship Id="rId2" Type="http://schemas.openxmlformats.org/officeDocument/2006/relationships/image" Target="../media/image8.jpeg"/><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4.xml"/><Relationship Id="rId1"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5.xml"/><Relationship Id="rId1" Type="http://schemas.openxmlformats.org/officeDocument/2006/relationships/image" Target="../media/image9.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6.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7.xml"/><Relationship Id="rId2" Type="http://schemas.openxmlformats.org/officeDocument/2006/relationships/image" Target="../media/image10.jpeg"/><Relationship Id="rId1" Type="http://schemas.openxmlformats.org/officeDocument/2006/relationships/chart" Target="../charts/chart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8.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0.xml"/><Relationship Id="rId1"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1.xml"/><Relationship Id="rId1" Type="http://schemas.openxmlformats.org/officeDocument/2006/relationships/image" Target="../media/image11.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9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3.xml"/><Relationship Id="rId1" Type="http://schemas.openxmlformats.org/officeDocument/2006/relationships/image" Target="../media/image12.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4.xml"/><Relationship Id="rId1" Type="http://schemas.openxmlformats.org/officeDocument/2006/relationships/chart" Target="../charts/chart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5.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3.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4.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9.xml"/><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6" name="同心圆 5"/>
          <p:cNvSpPr/>
          <p:nvPr/>
        </p:nvSpPr>
        <p:spPr>
          <a:xfrm>
            <a:off x="225425" y="3689350"/>
            <a:ext cx="5061585" cy="5316220"/>
          </a:xfrm>
          <a:prstGeom prst="donut">
            <a:avLst>
              <a:gd name="adj" fmla="val 25981"/>
            </a:avLst>
          </a:prstGeom>
          <a:solidFill>
            <a:srgbClr val="D8B98D">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pic>
        <p:nvPicPr>
          <p:cNvPr id="4" name="图片 3" descr="5fa55e857bb05"/>
          <p:cNvPicPr>
            <a:picLocks noChangeAspect="1"/>
          </p:cNvPicPr>
          <p:nvPr/>
        </p:nvPicPr>
        <p:blipFill>
          <a:blip r:embed="rId1" cstate="screen"/>
          <a:srcRect/>
          <a:stretch>
            <a:fillRect/>
          </a:stretch>
        </p:blipFill>
        <p:spPr>
          <a:xfrm>
            <a:off x="0" y="-9525"/>
            <a:ext cx="2403475" cy="6858635"/>
          </a:xfrm>
          <a:prstGeom prst="rect">
            <a:avLst/>
          </a:prstGeom>
        </p:spPr>
      </p:pic>
      <p:sp>
        <p:nvSpPr>
          <p:cNvPr id="5" name="矩形 4"/>
          <p:cNvSpPr/>
          <p:nvPr/>
        </p:nvSpPr>
        <p:spPr>
          <a:xfrm>
            <a:off x="2127885" y="2198370"/>
            <a:ext cx="470535" cy="2098675"/>
          </a:xfrm>
          <a:prstGeom prst="rect">
            <a:avLst/>
          </a:prstGeom>
          <a:solidFill>
            <a:srgbClr val="D8B98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同心圆 6"/>
          <p:cNvSpPr/>
          <p:nvPr/>
        </p:nvSpPr>
        <p:spPr>
          <a:xfrm>
            <a:off x="8082280" y="-3529965"/>
            <a:ext cx="5100320" cy="5316220"/>
          </a:xfrm>
          <a:prstGeom prst="donut">
            <a:avLst>
              <a:gd name="adj" fmla="val 22105"/>
            </a:avLst>
          </a:prstGeom>
          <a:pattFill prst="pct25">
            <a:fgClr>
              <a:srgbClr val="D8B98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4" name="文本框 23"/>
          <p:cNvSpPr txBox="1"/>
          <p:nvPr/>
        </p:nvSpPr>
        <p:spPr>
          <a:xfrm>
            <a:off x="4042242" y="1874772"/>
            <a:ext cx="4631396" cy="1015663"/>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6000" b="1" i="1" u="none" strike="noStrike" kern="1200" cap="none" spc="500" normalizeH="0" baseline="0" noProof="0" dirty="0">
                <a:ln>
                  <a:noFill/>
                </a:ln>
                <a:gradFill>
                  <a:gsLst>
                    <a:gs pos="0">
                      <a:schemeClr val="accent1">
                        <a:lumMod val="5000"/>
                        <a:lumOff val="95000"/>
                      </a:schemeClr>
                    </a:gs>
                    <a:gs pos="74000">
                      <a:srgbClr val="D8B98D"/>
                    </a:gs>
                    <a:gs pos="83000">
                      <a:srgbClr val="D8B98D"/>
                    </a:gs>
                    <a:gs pos="100000">
                      <a:srgbClr val="D8B98D"/>
                    </a:gs>
                  </a:gsLst>
                  <a:lin ang="5400000" scaled="0"/>
                </a:gradFill>
                <a:effectLst/>
                <a:uLnTx/>
                <a:uFillTx/>
                <a:cs typeface="+mn-ea"/>
                <a:sym typeface="+mn-lt"/>
              </a:rPr>
              <a:t>BUSINESS</a:t>
            </a:r>
            <a:endParaRPr kumimoji="0" lang="en-US" altLang="zh-CN" sz="6000" b="1" i="1" u="none" strike="noStrike" kern="1200" cap="none" spc="500" normalizeH="0" baseline="0" noProof="0" dirty="0">
              <a:ln>
                <a:noFill/>
              </a:ln>
              <a:gradFill>
                <a:gsLst>
                  <a:gs pos="0">
                    <a:schemeClr val="accent1">
                      <a:lumMod val="5000"/>
                      <a:lumOff val="95000"/>
                    </a:schemeClr>
                  </a:gs>
                  <a:gs pos="74000">
                    <a:srgbClr val="D8B98D"/>
                  </a:gs>
                  <a:gs pos="83000">
                    <a:srgbClr val="D8B98D"/>
                  </a:gs>
                  <a:gs pos="100000">
                    <a:srgbClr val="D8B98D"/>
                  </a:gs>
                </a:gsLst>
                <a:lin ang="5400000" scaled="0"/>
              </a:gradFill>
              <a:effectLst/>
              <a:uLnTx/>
              <a:uFillTx/>
              <a:cs typeface="+mn-ea"/>
              <a:sym typeface="+mn-lt"/>
            </a:endParaRPr>
          </a:p>
        </p:txBody>
      </p:sp>
      <p:sp>
        <p:nvSpPr>
          <p:cNvPr id="25" name="文本框 24"/>
          <p:cNvSpPr txBox="1"/>
          <p:nvPr/>
        </p:nvSpPr>
        <p:spPr>
          <a:xfrm>
            <a:off x="4042198" y="2834323"/>
            <a:ext cx="6556587" cy="110799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6600" spc="500" dirty="0">
                <a:solidFill>
                  <a:srgbClr val="4E4A47"/>
                </a:solidFill>
                <a:cs typeface="+mn-ea"/>
                <a:sym typeface="+mn-lt"/>
              </a:rPr>
              <a:t>简约商业计划书</a:t>
            </a:r>
            <a:endParaRPr kumimoji="0" lang="zh-CN" altLang="en-US" sz="6600" i="0" u="none" strike="noStrike" kern="1200" cap="none" spc="500" normalizeH="0" baseline="0" noProof="0" dirty="0">
              <a:ln>
                <a:noFill/>
              </a:ln>
              <a:solidFill>
                <a:srgbClr val="4E4A47"/>
              </a:solidFill>
              <a:effectLst/>
              <a:uLnTx/>
              <a:uFillTx/>
              <a:cs typeface="+mn-ea"/>
              <a:sym typeface="+mn-lt"/>
            </a:endParaRPr>
          </a:p>
        </p:txBody>
      </p:sp>
      <p:sp>
        <p:nvSpPr>
          <p:cNvPr id="26" name="文本框 25"/>
          <p:cNvSpPr txBox="1"/>
          <p:nvPr/>
        </p:nvSpPr>
        <p:spPr>
          <a:xfrm>
            <a:off x="4042199" y="3941525"/>
            <a:ext cx="6037364" cy="51520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1200" b="0" i="0" u="none" strike="noStrike" kern="1200" cap="none" spc="50" normalizeH="0" baseline="0" noProof="0" dirty="0">
                <a:ln>
                  <a:noFill/>
                </a:ln>
                <a:solidFill>
                  <a:schemeClr val="bg1">
                    <a:lumMod val="50000"/>
                  </a:schemeClr>
                </a:solidFill>
                <a:effectLst/>
                <a:uLnTx/>
                <a:uFillTx/>
                <a:cs typeface="+mn-ea"/>
                <a:sym typeface="+mn-lt"/>
              </a:rPr>
              <a:t>The user can demonstrate on a projector or computer, or print the presentation and make it into a film to be used in a wider field</a:t>
            </a:r>
            <a:endParaRPr kumimoji="0" lang="en-US" altLang="zh-CN" sz="1200" b="0" i="0" u="none" strike="noStrike" kern="1200" cap="none" spc="50" normalizeH="0" baseline="0" noProof="0" dirty="0">
              <a:ln>
                <a:noFill/>
              </a:ln>
              <a:solidFill>
                <a:schemeClr val="bg1">
                  <a:lumMod val="50000"/>
                </a:schemeClr>
              </a:solidFill>
              <a:effectLst/>
              <a:uLnTx/>
              <a:uFillTx/>
              <a:cs typeface="+mn-ea"/>
              <a:sym typeface="+mn-lt"/>
            </a:endParaRPr>
          </a:p>
        </p:txBody>
      </p:sp>
      <p:sp>
        <p:nvSpPr>
          <p:cNvPr id="27" name="圆角矩形 13"/>
          <p:cNvSpPr/>
          <p:nvPr/>
        </p:nvSpPr>
        <p:spPr>
          <a:xfrm>
            <a:off x="4194957" y="5036919"/>
            <a:ext cx="1765300" cy="316802"/>
          </a:xfrm>
          <a:prstGeom prst="roundRect">
            <a:avLst>
              <a:gd name="adj"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500" b="0" i="0" u="none" strike="noStrike" kern="1200" cap="none" spc="0" normalizeH="0" baseline="0" noProof="0">
              <a:ln>
                <a:noFill/>
              </a:ln>
              <a:solidFill>
                <a:prstClr val="black">
                  <a:lumMod val="85000"/>
                  <a:lumOff val="15000"/>
                </a:prstClr>
              </a:solidFill>
              <a:effectLst/>
              <a:uLnTx/>
              <a:uFillTx/>
              <a:cs typeface="+mn-ea"/>
              <a:sym typeface="+mn-lt"/>
            </a:endParaRPr>
          </a:p>
        </p:txBody>
      </p:sp>
      <p:sp>
        <p:nvSpPr>
          <p:cNvPr id="28" name="文本框 27"/>
          <p:cNvSpPr txBox="1"/>
          <p:nvPr/>
        </p:nvSpPr>
        <p:spPr>
          <a:xfrm>
            <a:off x="4268510" y="5041432"/>
            <a:ext cx="1618194" cy="32194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500" b="0" i="0" u="none" strike="noStrike" kern="1200" cap="none" spc="0" normalizeH="0" baseline="0" noProof="0" dirty="0">
                <a:ln>
                  <a:noFill/>
                </a:ln>
                <a:solidFill>
                  <a:schemeClr val="tx1">
                    <a:lumMod val="65000"/>
                    <a:lumOff val="35000"/>
                  </a:schemeClr>
                </a:solidFill>
                <a:effectLst/>
                <a:uLnTx/>
                <a:uFillTx/>
                <a:cs typeface="+mn-ea"/>
                <a:sym typeface="+mn-lt"/>
              </a:rPr>
              <a:t>公司：</a:t>
            </a:r>
            <a:r>
              <a:rPr kumimoji="0" lang="en-US" altLang="zh-CN" sz="1500" b="0" i="0" u="none" strike="noStrike" kern="1200" cap="none" spc="0" normalizeH="0" baseline="0" noProof="0" dirty="0">
                <a:ln>
                  <a:noFill/>
                </a:ln>
                <a:solidFill>
                  <a:schemeClr val="tx1">
                    <a:lumMod val="65000"/>
                    <a:lumOff val="35000"/>
                  </a:schemeClr>
                </a:solidFill>
                <a:effectLst/>
                <a:uLnTx/>
                <a:uFillTx/>
                <a:cs typeface="+mn-ea"/>
                <a:sym typeface="+mn-lt"/>
              </a:rPr>
              <a:t>xxxxxxx</a:t>
            </a:r>
            <a:endParaRPr kumimoji="0" lang="en-US" altLang="zh-CN" sz="15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9" name="圆角矩形 13"/>
          <p:cNvSpPr/>
          <p:nvPr/>
        </p:nvSpPr>
        <p:spPr>
          <a:xfrm>
            <a:off x="6495025" y="5036986"/>
            <a:ext cx="1765300" cy="316802"/>
          </a:xfrm>
          <a:prstGeom prst="roundRect">
            <a:avLst>
              <a:gd name="adj"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500" b="0" i="0" u="none" strike="noStrike" kern="1200" cap="none" spc="0" normalizeH="0" baseline="0" noProof="0">
              <a:ln>
                <a:noFill/>
              </a:ln>
              <a:solidFill>
                <a:prstClr val="black">
                  <a:lumMod val="85000"/>
                  <a:lumOff val="15000"/>
                </a:prstClr>
              </a:solidFill>
              <a:effectLst/>
              <a:uLnTx/>
              <a:uFillTx/>
              <a:cs typeface="+mn-ea"/>
              <a:sym typeface="+mn-lt"/>
            </a:endParaRPr>
          </a:p>
        </p:txBody>
      </p:sp>
      <p:sp>
        <p:nvSpPr>
          <p:cNvPr id="30" name="文本框 29"/>
          <p:cNvSpPr txBox="1"/>
          <p:nvPr/>
        </p:nvSpPr>
        <p:spPr>
          <a:xfrm>
            <a:off x="6568578" y="5045944"/>
            <a:ext cx="1618194" cy="323165"/>
          </a:xfrm>
          <a:prstGeom prst="rect">
            <a:avLst/>
          </a:prstGeom>
          <a:noFill/>
          <a:ln>
            <a:noFill/>
          </a:ln>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500" dirty="0">
                <a:solidFill>
                  <a:schemeClr val="tx1">
                    <a:lumMod val="65000"/>
                    <a:lumOff val="35000"/>
                  </a:schemeClr>
                </a:solidFill>
                <a:cs typeface="+mn-ea"/>
                <a:sym typeface="+mn-lt"/>
              </a:rPr>
              <a:t>时间：</a:t>
            </a:r>
            <a:r>
              <a:rPr lang="en-US" altLang="zh-CN" sz="1500" dirty="0">
                <a:solidFill>
                  <a:schemeClr val="tx1">
                    <a:lumMod val="65000"/>
                    <a:lumOff val="35000"/>
                  </a:schemeClr>
                </a:solidFill>
                <a:cs typeface="+mn-ea"/>
                <a:sym typeface="+mn-lt"/>
              </a:rPr>
              <a:t>2029</a:t>
            </a:r>
            <a:endParaRPr kumimoji="0" lang="en-US" altLang="zh-CN" sz="15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cxnSp>
        <p:nvCxnSpPr>
          <p:cNvPr id="31" name="直接连接符 30"/>
          <p:cNvCxnSpPr/>
          <p:nvPr/>
        </p:nvCxnSpPr>
        <p:spPr>
          <a:xfrm>
            <a:off x="4194957" y="4698219"/>
            <a:ext cx="4172505" cy="0"/>
          </a:xfrm>
          <a:prstGeom prst="line">
            <a:avLst/>
          </a:prstGeom>
          <a:ln w="25400">
            <a:gradFill flip="none" rotWithShape="1">
              <a:gsLst>
                <a:gs pos="50000">
                  <a:srgbClr val="D8B98D"/>
                </a:gs>
                <a:gs pos="75000">
                  <a:srgbClr val="D8B98D"/>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5"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heckerboard(across)">
                                      <p:cBhvr>
                                        <p:cTn id="10" dur="500"/>
                                        <p:tgtEl>
                                          <p:spTgt spid="4"/>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checkerboard(across)">
                                      <p:cBhvr>
                                        <p:cTn id="16" dur="500"/>
                                        <p:tgtEl>
                                          <p:spTgt spid="7"/>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checkerboard(across)">
                                      <p:cBhvr>
                                        <p:cTn id="19" dur="500"/>
                                        <p:tgtEl>
                                          <p:spTgt spid="24"/>
                                        </p:tgtEl>
                                      </p:cBhvr>
                                    </p:animEffect>
                                  </p:childTnLst>
                                </p:cTn>
                              </p:par>
                            </p:childTnLst>
                          </p:cTn>
                        </p:par>
                        <p:par>
                          <p:cTn id="20" fill="hold">
                            <p:stCondLst>
                              <p:cond delay="500"/>
                            </p:stCondLst>
                            <p:childTnLst>
                              <p:par>
                                <p:cTn id="21" presetID="55"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1000" fill="hold"/>
                                        <p:tgtEl>
                                          <p:spTgt spid="25"/>
                                        </p:tgtEl>
                                        <p:attrNameLst>
                                          <p:attrName>ppt_w</p:attrName>
                                        </p:attrNameLst>
                                      </p:cBhvr>
                                      <p:tavLst>
                                        <p:tav tm="0">
                                          <p:val>
                                            <p:strVal val="#ppt_w*0.70"/>
                                          </p:val>
                                        </p:tav>
                                        <p:tav tm="100000">
                                          <p:val>
                                            <p:strVal val="#ppt_w"/>
                                          </p:val>
                                        </p:tav>
                                      </p:tavLst>
                                    </p:anim>
                                    <p:anim calcmode="lin" valueType="num">
                                      <p:cBhvr>
                                        <p:cTn id="24" dur="1000" fill="hold"/>
                                        <p:tgtEl>
                                          <p:spTgt spid="25"/>
                                        </p:tgtEl>
                                        <p:attrNameLst>
                                          <p:attrName>ppt_h</p:attrName>
                                        </p:attrNameLst>
                                      </p:cBhvr>
                                      <p:tavLst>
                                        <p:tav tm="0">
                                          <p:val>
                                            <p:strVal val="#ppt_h"/>
                                          </p:val>
                                        </p:tav>
                                        <p:tav tm="100000">
                                          <p:val>
                                            <p:strVal val="#ppt_h"/>
                                          </p:val>
                                        </p:tav>
                                      </p:tavLst>
                                    </p:anim>
                                    <p:animEffect transition="in" filter="fade">
                                      <p:cBhvr>
                                        <p:cTn id="25" dur="1000"/>
                                        <p:tgtEl>
                                          <p:spTgt spid="25"/>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1000" fill="hold"/>
                                        <p:tgtEl>
                                          <p:spTgt spid="26"/>
                                        </p:tgtEl>
                                        <p:attrNameLst>
                                          <p:attrName>ppt_w</p:attrName>
                                        </p:attrNameLst>
                                      </p:cBhvr>
                                      <p:tavLst>
                                        <p:tav tm="0">
                                          <p:val>
                                            <p:strVal val="#ppt_w*0.70"/>
                                          </p:val>
                                        </p:tav>
                                        <p:tav tm="100000">
                                          <p:val>
                                            <p:strVal val="#ppt_w"/>
                                          </p:val>
                                        </p:tav>
                                      </p:tavLst>
                                    </p:anim>
                                    <p:anim calcmode="lin" valueType="num">
                                      <p:cBhvr>
                                        <p:cTn id="29" dur="1000" fill="hold"/>
                                        <p:tgtEl>
                                          <p:spTgt spid="26"/>
                                        </p:tgtEl>
                                        <p:attrNameLst>
                                          <p:attrName>ppt_h</p:attrName>
                                        </p:attrNameLst>
                                      </p:cBhvr>
                                      <p:tavLst>
                                        <p:tav tm="0">
                                          <p:val>
                                            <p:strVal val="#ppt_h"/>
                                          </p:val>
                                        </p:tav>
                                        <p:tav tm="100000">
                                          <p:val>
                                            <p:strVal val="#ppt_h"/>
                                          </p:val>
                                        </p:tav>
                                      </p:tavLst>
                                    </p:anim>
                                    <p:animEffect transition="in" filter="fade">
                                      <p:cBhvr>
                                        <p:cTn id="30" dur="1000"/>
                                        <p:tgtEl>
                                          <p:spTgt spid="26"/>
                                        </p:tgtEl>
                                      </p:cBhvr>
                                    </p:animEffect>
                                  </p:childTnLst>
                                </p:cTn>
                              </p:par>
                            </p:childTnLst>
                          </p:cTn>
                        </p:par>
                        <p:par>
                          <p:cTn id="31" fill="hold">
                            <p:stCondLst>
                              <p:cond delay="1500"/>
                            </p:stCondLst>
                            <p:childTnLst>
                              <p:par>
                                <p:cTn id="32" presetID="42" presetClass="entr" presetSubtype="0"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1000"/>
                                        <p:tgtEl>
                                          <p:spTgt spid="27"/>
                                        </p:tgtEl>
                                      </p:cBhvr>
                                    </p:animEffect>
                                    <p:anim calcmode="lin" valueType="num">
                                      <p:cBhvr>
                                        <p:cTn id="35" dur="1000" fill="hold"/>
                                        <p:tgtEl>
                                          <p:spTgt spid="27"/>
                                        </p:tgtEl>
                                        <p:attrNameLst>
                                          <p:attrName>ppt_x</p:attrName>
                                        </p:attrNameLst>
                                      </p:cBhvr>
                                      <p:tavLst>
                                        <p:tav tm="0">
                                          <p:val>
                                            <p:strVal val="#ppt_x"/>
                                          </p:val>
                                        </p:tav>
                                        <p:tav tm="100000">
                                          <p:val>
                                            <p:strVal val="#ppt_x"/>
                                          </p:val>
                                        </p:tav>
                                      </p:tavLst>
                                    </p:anim>
                                    <p:anim calcmode="lin" valueType="num">
                                      <p:cBhvr>
                                        <p:cTn id="36" dur="1000" fill="hold"/>
                                        <p:tgtEl>
                                          <p:spTgt spid="2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1000"/>
                                        <p:tgtEl>
                                          <p:spTgt spid="28"/>
                                        </p:tgtEl>
                                      </p:cBhvr>
                                    </p:animEffect>
                                    <p:anim calcmode="lin" valueType="num">
                                      <p:cBhvr>
                                        <p:cTn id="40" dur="1000" fill="hold"/>
                                        <p:tgtEl>
                                          <p:spTgt spid="28"/>
                                        </p:tgtEl>
                                        <p:attrNameLst>
                                          <p:attrName>ppt_x</p:attrName>
                                        </p:attrNameLst>
                                      </p:cBhvr>
                                      <p:tavLst>
                                        <p:tav tm="0">
                                          <p:val>
                                            <p:strVal val="#ppt_x"/>
                                          </p:val>
                                        </p:tav>
                                        <p:tav tm="100000">
                                          <p:val>
                                            <p:strVal val="#ppt_x"/>
                                          </p:val>
                                        </p:tav>
                                      </p:tavLst>
                                    </p:anim>
                                    <p:anim calcmode="lin" valueType="num">
                                      <p:cBhvr>
                                        <p:cTn id="41" dur="1000" fill="hold"/>
                                        <p:tgtEl>
                                          <p:spTgt spid="2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1000"/>
                                        <p:tgtEl>
                                          <p:spTgt spid="29"/>
                                        </p:tgtEl>
                                      </p:cBhvr>
                                    </p:animEffect>
                                    <p:anim calcmode="lin" valueType="num">
                                      <p:cBhvr>
                                        <p:cTn id="45" dur="1000" fill="hold"/>
                                        <p:tgtEl>
                                          <p:spTgt spid="29"/>
                                        </p:tgtEl>
                                        <p:attrNameLst>
                                          <p:attrName>ppt_x</p:attrName>
                                        </p:attrNameLst>
                                      </p:cBhvr>
                                      <p:tavLst>
                                        <p:tav tm="0">
                                          <p:val>
                                            <p:strVal val="#ppt_x"/>
                                          </p:val>
                                        </p:tav>
                                        <p:tav tm="100000">
                                          <p:val>
                                            <p:strVal val="#ppt_x"/>
                                          </p:val>
                                        </p:tav>
                                      </p:tavLst>
                                    </p:anim>
                                    <p:anim calcmode="lin" valueType="num">
                                      <p:cBhvr>
                                        <p:cTn id="46" dur="1000" fill="hold"/>
                                        <p:tgtEl>
                                          <p:spTgt spid="29"/>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1000"/>
                                        <p:tgtEl>
                                          <p:spTgt spid="31"/>
                                        </p:tgtEl>
                                      </p:cBhvr>
                                    </p:animEffect>
                                    <p:anim calcmode="lin" valueType="num">
                                      <p:cBhvr>
                                        <p:cTn id="55" dur="1000" fill="hold"/>
                                        <p:tgtEl>
                                          <p:spTgt spid="31"/>
                                        </p:tgtEl>
                                        <p:attrNameLst>
                                          <p:attrName>ppt_x</p:attrName>
                                        </p:attrNameLst>
                                      </p:cBhvr>
                                      <p:tavLst>
                                        <p:tav tm="0">
                                          <p:val>
                                            <p:strVal val="#ppt_x"/>
                                          </p:val>
                                        </p:tav>
                                        <p:tav tm="100000">
                                          <p:val>
                                            <p:strVal val="#ppt_x"/>
                                          </p:val>
                                        </p:tav>
                                      </p:tavLst>
                                    </p:anim>
                                    <p:anim calcmode="lin" valueType="num">
                                      <p:cBhvr>
                                        <p:cTn id="5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5" grpId="0" bldLvl="0" animBg="1"/>
      <p:bldP spid="7" grpId="0" bldLvl="0" animBg="1"/>
      <p:bldP spid="24" grpId="0"/>
      <p:bldP spid="25" grpId="0"/>
      <p:bldP spid="26" grpId="0"/>
      <p:bldP spid="27" grpId="0" bldLvl="0" animBg="1"/>
      <p:bldP spid="28" grpId="0"/>
      <p:bldP spid="29" grpId="0" bldLvl="0" animBg="1"/>
      <p:bldP spid="30"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发展前景</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02</a:t>
            </a:r>
            <a:endParaRPr lang="en-US" altLang="zh-CN" sz="2400" dirty="0">
              <a:solidFill>
                <a:srgbClr val="D8B98D"/>
              </a:solidFill>
              <a:cs typeface="+mn-ea"/>
              <a:sym typeface="+mn-lt"/>
            </a:endParaRPr>
          </a:p>
        </p:txBody>
      </p:sp>
      <p:pic>
        <p:nvPicPr>
          <p:cNvPr id="43" name="图片 42" descr="C:\Users\111\Desktop\5fa55e857bb05.jpg5fa55e857bb05"/>
          <p:cNvPicPr>
            <a:picLocks noChangeAspect="1"/>
          </p:cNvPicPr>
          <p:nvPr/>
        </p:nvPicPr>
        <p:blipFill>
          <a:blip r:embed="rId1" cstate="screen"/>
          <a:srcRect/>
          <a:stretch>
            <a:fillRect/>
          </a:stretch>
        </p:blipFill>
        <p:spPr>
          <a:xfrm>
            <a:off x="6312535" y="1672590"/>
            <a:ext cx="2334260" cy="3940175"/>
          </a:xfrm>
          <a:custGeom>
            <a:avLst/>
            <a:gdLst>
              <a:gd name="connsiteX0" fmla="*/ 0 w 2334398"/>
              <a:gd name="connsiteY0" fmla="*/ 0 h 4000194"/>
              <a:gd name="connsiteX1" fmla="*/ 2334398 w 2334398"/>
              <a:gd name="connsiteY1" fmla="*/ 0 h 4000194"/>
              <a:gd name="connsiteX2" fmla="*/ 2334398 w 2334398"/>
              <a:gd name="connsiteY2" fmla="*/ 4000194 h 4000194"/>
              <a:gd name="connsiteX3" fmla="*/ 0 w 2334398"/>
              <a:gd name="connsiteY3" fmla="*/ 4000194 h 4000194"/>
            </a:gdLst>
            <a:ahLst/>
            <a:cxnLst>
              <a:cxn ang="0">
                <a:pos x="connsiteX0" y="connsiteY0"/>
              </a:cxn>
              <a:cxn ang="0">
                <a:pos x="connsiteX1" y="connsiteY1"/>
              </a:cxn>
              <a:cxn ang="0">
                <a:pos x="connsiteX2" y="connsiteY2"/>
              </a:cxn>
              <a:cxn ang="0">
                <a:pos x="connsiteX3" y="connsiteY3"/>
              </a:cxn>
            </a:cxnLst>
            <a:rect l="l" t="t" r="r" b="b"/>
            <a:pathLst>
              <a:path w="2334398" h="4000194">
                <a:moveTo>
                  <a:pt x="0" y="0"/>
                </a:moveTo>
                <a:lnTo>
                  <a:pt x="2334398" y="0"/>
                </a:lnTo>
                <a:lnTo>
                  <a:pt x="2334398" y="4000194"/>
                </a:lnTo>
                <a:lnTo>
                  <a:pt x="0" y="4000194"/>
                </a:lnTo>
                <a:close/>
              </a:path>
            </a:pathLst>
          </a:custGeom>
        </p:spPr>
      </p:pic>
      <p:sp>
        <p:nvSpPr>
          <p:cNvPr id="4" name="椭圆 3"/>
          <p:cNvSpPr/>
          <p:nvPr/>
        </p:nvSpPr>
        <p:spPr>
          <a:xfrm>
            <a:off x="1167837" y="1781038"/>
            <a:ext cx="773532" cy="773532"/>
          </a:xfrm>
          <a:prstGeom prst="ellipse">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1167836" y="3281564"/>
            <a:ext cx="773532" cy="773532"/>
          </a:xfrm>
          <a:prstGeom prst="ellipse">
            <a:avLst/>
          </a:prstGeom>
          <a:solidFill>
            <a:srgbClr val="A8A9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椭圆 11"/>
          <p:cNvSpPr/>
          <p:nvPr/>
        </p:nvSpPr>
        <p:spPr>
          <a:xfrm>
            <a:off x="1167836" y="4782091"/>
            <a:ext cx="773532" cy="773532"/>
          </a:xfrm>
          <a:prstGeom prst="ellipse">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Group 83"/>
          <p:cNvGrpSpPr/>
          <p:nvPr/>
        </p:nvGrpSpPr>
        <p:grpSpPr>
          <a:xfrm>
            <a:off x="1321174" y="2001370"/>
            <a:ext cx="464361" cy="365086"/>
            <a:chOff x="2428875" y="2376488"/>
            <a:chExt cx="690563" cy="542925"/>
          </a:xfrm>
          <a:solidFill>
            <a:schemeClr val="bg1"/>
          </a:solidFill>
        </p:grpSpPr>
        <p:sp>
          <p:nvSpPr>
            <p:cNvPr id="26" name="Freeform 83"/>
            <p:cNvSpPr/>
            <p:nvPr/>
          </p:nvSpPr>
          <p:spPr bwMode="auto">
            <a:xfrm>
              <a:off x="2546350" y="2857500"/>
              <a:ext cx="455613" cy="61913"/>
            </a:xfrm>
            <a:custGeom>
              <a:avLst/>
              <a:gdLst>
                <a:gd name="T0" fmla="*/ 158 w 2296"/>
                <a:gd name="T1" fmla="*/ 0 h 312"/>
                <a:gd name="T2" fmla="*/ 2137 w 2296"/>
                <a:gd name="T3" fmla="*/ 0 h 312"/>
                <a:gd name="T4" fmla="*/ 2169 w 2296"/>
                <a:gd name="T5" fmla="*/ 3 h 312"/>
                <a:gd name="T6" fmla="*/ 2199 w 2296"/>
                <a:gd name="T7" fmla="*/ 13 h 312"/>
                <a:gd name="T8" fmla="*/ 2225 w 2296"/>
                <a:gd name="T9" fmla="*/ 27 h 312"/>
                <a:gd name="T10" fmla="*/ 2249 w 2296"/>
                <a:gd name="T11" fmla="*/ 46 h 312"/>
                <a:gd name="T12" fmla="*/ 2268 w 2296"/>
                <a:gd name="T13" fmla="*/ 69 h 312"/>
                <a:gd name="T14" fmla="*/ 2283 w 2296"/>
                <a:gd name="T15" fmla="*/ 96 h 312"/>
                <a:gd name="T16" fmla="*/ 2292 w 2296"/>
                <a:gd name="T17" fmla="*/ 125 h 312"/>
                <a:gd name="T18" fmla="*/ 2296 w 2296"/>
                <a:gd name="T19" fmla="*/ 157 h 312"/>
                <a:gd name="T20" fmla="*/ 2292 w 2296"/>
                <a:gd name="T21" fmla="*/ 188 h 312"/>
                <a:gd name="T22" fmla="*/ 2283 w 2296"/>
                <a:gd name="T23" fmla="*/ 218 h 312"/>
                <a:gd name="T24" fmla="*/ 2268 w 2296"/>
                <a:gd name="T25" fmla="*/ 244 h 312"/>
                <a:gd name="T26" fmla="*/ 2249 w 2296"/>
                <a:gd name="T27" fmla="*/ 267 h 312"/>
                <a:gd name="T28" fmla="*/ 2225 w 2296"/>
                <a:gd name="T29" fmla="*/ 286 h 312"/>
                <a:gd name="T30" fmla="*/ 2199 w 2296"/>
                <a:gd name="T31" fmla="*/ 301 h 312"/>
                <a:gd name="T32" fmla="*/ 2169 w 2296"/>
                <a:gd name="T33" fmla="*/ 309 h 312"/>
                <a:gd name="T34" fmla="*/ 2137 w 2296"/>
                <a:gd name="T35" fmla="*/ 312 h 312"/>
                <a:gd name="T36" fmla="*/ 158 w 2296"/>
                <a:gd name="T37" fmla="*/ 312 h 312"/>
                <a:gd name="T38" fmla="*/ 126 w 2296"/>
                <a:gd name="T39" fmla="*/ 309 h 312"/>
                <a:gd name="T40" fmla="*/ 96 w 2296"/>
                <a:gd name="T41" fmla="*/ 301 h 312"/>
                <a:gd name="T42" fmla="*/ 69 w 2296"/>
                <a:gd name="T43" fmla="*/ 286 h 312"/>
                <a:gd name="T44" fmla="*/ 46 w 2296"/>
                <a:gd name="T45" fmla="*/ 267 h 312"/>
                <a:gd name="T46" fmla="*/ 27 w 2296"/>
                <a:gd name="T47" fmla="*/ 244 h 312"/>
                <a:gd name="T48" fmla="*/ 12 w 2296"/>
                <a:gd name="T49" fmla="*/ 218 h 312"/>
                <a:gd name="T50" fmla="*/ 3 w 2296"/>
                <a:gd name="T51" fmla="*/ 188 h 312"/>
                <a:gd name="T52" fmla="*/ 0 w 2296"/>
                <a:gd name="T53" fmla="*/ 157 h 312"/>
                <a:gd name="T54" fmla="*/ 3 w 2296"/>
                <a:gd name="T55" fmla="*/ 125 h 312"/>
                <a:gd name="T56" fmla="*/ 12 w 2296"/>
                <a:gd name="T57" fmla="*/ 96 h 312"/>
                <a:gd name="T58" fmla="*/ 27 w 2296"/>
                <a:gd name="T59" fmla="*/ 69 h 312"/>
                <a:gd name="T60" fmla="*/ 46 w 2296"/>
                <a:gd name="T61" fmla="*/ 46 h 312"/>
                <a:gd name="T62" fmla="*/ 69 w 2296"/>
                <a:gd name="T63" fmla="*/ 27 h 312"/>
                <a:gd name="T64" fmla="*/ 96 w 2296"/>
                <a:gd name="T65" fmla="*/ 13 h 312"/>
                <a:gd name="T66" fmla="*/ 126 w 2296"/>
                <a:gd name="T67" fmla="*/ 3 h 312"/>
                <a:gd name="T68" fmla="*/ 158 w 2296"/>
                <a:gd name="T69"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96" h="312">
                  <a:moveTo>
                    <a:pt x="158" y="0"/>
                  </a:moveTo>
                  <a:lnTo>
                    <a:pt x="2137" y="0"/>
                  </a:lnTo>
                  <a:lnTo>
                    <a:pt x="2169" y="3"/>
                  </a:lnTo>
                  <a:lnTo>
                    <a:pt x="2199" y="13"/>
                  </a:lnTo>
                  <a:lnTo>
                    <a:pt x="2225" y="27"/>
                  </a:lnTo>
                  <a:lnTo>
                    <a:pt x="2249" y="46"/>
                  </a:lnTo>
                  <a:lnTo>
                    <a:pt x="2268" y="69"/>
                  </a:lnTo>
                  <a:lnTo>
                    <a:pt x="2283" y="96"/>
                  </a:lnTo>
                  <a:lnTo>
                    <a:pt x="2292" y="125"/>
                  </a:lnTo>
                  <a:lnTo>
                    <a:pt x="2296" y="157"/>
                  </a:lnTo>
                  <a:lnTo>
                    <a:pt x="2292" y="188"/>
                  </a:lnTo>
                  <a:lnTo>
                    <a:pt x="2283" y="218"/>
                  </a:lnTo>
                  <a:lnTo>
                    <a:pt x="2268" y="244"/>
                  </a:lnTo>
                  <a:lnTo>
                    <a:pt x="2249" y="267"/>
                  </a:lnTo>
                  <a:lnTo>
                    <a:pt x="2225" y="286"/>
                  </a:lnTo>
                  <a:lnTo>
                    <a:pt x="2199" y="301"/>
                  </a:lnTo>
                  <a:lnTo>
                    <a:pt x="2169" y="309"/>
                  </a:lnTo>
                  <a:lnTo>
                    <a:pt x="2137" y="312"/>
                  </a:lnTo>
                  <a:lnTo>
                    <a:pt x="158" y="312"/>
                  </a:lnTo>
                  <a:lnTo>
                    <a:pt x="126" y="309"/>
                  </a:lnTo>
                  <a:lnTo>
                    <a:pt x="96" y="301"/>
                  </a:lnTo>
                  <a:lnTo>
                    <a:pt x="69" y="286"/>
                  </a:lnTo>
                  <a:lnTo>
                    <a:pt x="46" y="267"/>
                  </a:lnTo>
                  <a:lnTo>
                    <a:pt x="27" y="244"/>
                  </a:lnTo>
                  <a:lnTo>
                    <a:pt x="12" y="218"/>
                  </a:lnTo>
                  <a:lnTo>
                    <a:pt x="3" y="188"/>
                  </a:lnTo>
                  <a:lnTo>
                    <a:pt x="0" y="157"/>
                  </a:lnTo>
                  <a:lnTo>
                    <a:pt x="3" y="125"/>
                  </a:lnTo>
                  <a:lnTo>
                    <a:pt x="12" y="96"/>
                  </a:lnTo>
                  <a:lnTo>
                    <a:pt x="27" y="69"/>
                  </a:lnTo>
                  <a:lnTo>
                    <a:pt x="46" y="46"/>
                  </a:lnTo>
                  <a:lnTo>
                    <a:pt x="69" y="27"/>
                  </a:lnTo>
                  <a:lnTo>
                    <a:pt x="96" y="13"/>
                  </a:lnTo>
                  <a:lnTo>
                    <a:pt x="126" y="3"/>
                  </a:lnTo>
                  <a:lnTo>
                    <a:pt x="158"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7" name="Freeform 84"/>
            <p:cNvSpPr/>
            <p:nvPr/>
          </p:nvSpPr>
          <p:spPr bwMode="auto">
            <a:xfrm>
              <a:off x="2538413" y="2601913"/>
              <a:ext cx="47625" cy="123825"/>
            </a:xfrm>
            <a:custGeom>
              <a:avLst/>
              <a:gdLst>
                <a:gd name="T0" fmla="*/ 119 w 237"/>
                <a:gd name="T1" fmla="*/ 0 h 624"/>
                <a:gd name="T2" fmla="*/ 146 w 237"/>
                <a:gd name="T3" fmla="*/ 4 h 624"/>
                <a:gd name="T4" fmla="*/ 171 w 237"/>
                <a:gd name="T5" fmla="*/ 12 h 624"/>
                <a:gd name="T6" fmla="*/ 194 w 237"/>
                <a:gd name="T7" fmla="*/ 26 h 624"/>
                <a:gd name="T8" fmla="*/ 212 w 237"/>
                <a:gd name="T9" fmla="*/ 45 h 624"/>
                <a:gd name="T10" fmla="*/ 226 w 237"/>
                <a:gd name="T11" fmla="*/ 66 h 624"/>
                <a:gd name="T12" fmla="*/ 234 w 237"/>
                <a:gd name="T13" fmla="*/ 91 h 624"/>
                <a:gd name="T14" fmla="*/ 237 w 237"/>
                <a:gd name="T15" fmla="*/ 117 h 624"/>
                <a:gd name="T16" fmla="*/ 237 w 237"/>
                <a:gd name="T17" fmla="*/ 507 h 624"/>
                <a:gd name="T18" fmla="*/ 234 w 237"/>
                <a:gd name="T19" fmla="*/ 535 h 624"/>
                <a:gd name="T20" fmla="*/ 226 w 237"/>
                <a:gd name="T21" fmla="*/ 559 h 624"/>
                <a:gd name="T22" fmla="*/ 212 w 237"/>
                <a:gd name="T23" fmla="*/ 581 h 624"/>
                <a:gd name="T24" fmla="*/ 194 w 237"/>
                <a:gd name="T25" fmla="*/ 599 h 624"/>
                <a:gd name="T26" fmla="*/ 171 w 237"/>
                <a:gd name="T27" fmla="*/ 613 h 624"/>
                <a:gd name="T28" fmla="*/ 146 w 237"/>
                <a:gd name="T29" fmla="*/ 622 h 624"/>
                <a:gd name="T30" fmla="*/ 119 w 237"/>
                <a:gd name="T31" fmla="*/ 624 h 624"/>
                <a:gd name="T32" fmla="*/ 91 w 237"/>
                <a:gd name="T33" fmla="*/ 622 h 624"/>
                <a:gd name="T34" fmla="*/ 67 w 237"/>
                <a:gd name="T35" fmla="*/ 613 h 624"/>
                <a:gd name="T36" fmla="*/ 44 w 237"/>
                <a:gd name="T37" fmla="*/ 599 h 624"/>
                <a:gd name="T38" fmla="*/ 26 w 237"/>
                <a:gd name="T39" fmla="*/ 581 h 624"/>
                <a:gd name="T40" fmla="*/ 12 w 237"/>
                <a:gd name="T41" fmla="*/ 559 h 624"/>
                <a:gd name="T42" fmla="*/ 3 w 237"/>
                <a:gd name="T43" fmla="*/ 535 h 624"/>
                <a:gd name="T44" fmla="*/ 0 w 237"/>
                <a:gd name="T45" fmla="*/ 507 h 624"/>
                <a:gd name="T46" fmla="*/ 0 w 237"/>
                <a:gd name="T47" fmla="*/ 117 h 624"/>
                <a:gd name="T48" fmla="*/ 3 w 237"/>
                <a:gd name="T49" fmla="*/ 91 h 624"/>
                <a:gd name="T50" fmla="*/ 12 w 237"/>
                <a:gd name="T51" fmla="*/ 66 h 624"/>
                <a:gd name="T52" fmla="*/ 26 w 237"/>
                <a:gd name="T53" fmla="*/ 45 h 624"/>
                <a:gd name="T54" fmla="*/ 44 w 237"/>
                <a:gd name="T55" fmla="*/ 26 h 624"/>
                <a:gd name="T56" fmla="*/ 67 w 237"/>
                <a:gd name="T57" fmla="*/ 12 h 624"/>
                <a:gd name="T58" fmla="*/ 91 w 237"/>
                <a:gd name="T59" fmla="*/ 4 h 624"/>
                <a:gd name="T60" fmla="*/ 119 w 237"/>
                <a:gd name="T61" fmla="*/ 0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7" h="624">
                  <a:moveTo>
                    <a:pt x="119" y="0"/>
                  </a:moveTo>
                  <a:lnTo>
                    <a:pt x="146" y="4"/>
                  </a:lnTo>
                  <a:lnTo>
                    <a:pt x="171" y="12"/>
                  </a:lnTo>
                  <a:lnTo>
                    <a:pt x="194" y="26"/>
                  </a:lnTo>
                  <a:lnTo>
                    <a:pt x="212" y="45"/>
                  </a:lnTo>
                  <a:lnTo>
                    <a:pt x="226" y="66"/>
                  </a:lnTo>
                  <a:lnTo>
                    <a:pt x="234" y="91"/>
                  </a:lnTo>
                  <a:lnTo>
                    <a:pt x="237" y="117"/>
                  </a:lnTo>
                  <a:lnTo>
                    <a:pt x="237" y="507"/>
                  </a:lnTo>
                  <a:lnTo>
                    <a:pt x="234" y="535"/>
                  </a:lnTo>
                  <a:lnTo>
                    <a:pt x="226" y="559"/>
                  </a:lnTo>
                  <a:lnTo>
                    <a:pt x="212" y="581"/>
                  </a:lnTo>
                  <a:lnTo>
                    <a:pt x="194" y="599"/>
                  </a:lnTo>
                  <a:lnTo>
                    <a:pt x="171" y="613"/>
                  </a:lnTo>
                  <a:lnTo>
                    <a:pt x="146" y="622"/>
                  </a:lnTo>
                  <a:lnTo>
                    <a:pt x="119" y="624"/>
                  </a:lnTo>
                  <a:lnTo>
                    <a:pt x="91" y="622"/>
                  </a:lnTo>
                  <a:lnTo>
                    <a:pt x="67" y="613"/>
                  </a:lnTo>
                  <a:lnTo>
                    <a:pt x="44" y="599"/>
                  </a:lnTo>
                  <a:lnTo>
                    <a:pt x="26" y="581"/>
                  </a:lnTo>
                  <a:lnTo>
                    <a:pt x="12" y="559"/>
                  </a:lnTo>
                  <a:lnTo>
                    <a:pt x="3" y="535"/>
                  </a:lnTo>
                  <a:lnTo>
                    <a:pt x="0" y="507"/>
                  </a:lnTo>
                  <a:lnTo>
                    <a:pt x="0" y="117"/>
                  </a:lnTo>
                  <a:lnTo>
                    <a:pt x="3" y="91"/>
                  </a:lnTo>
                  <a:lnTo>
                    <a:pt x="12" y="66"/>
                  </a:lnTo>
                  <a:lnTo>
                    <a:pt x="26" y="45"/>
                  </a:lnTo>
                  <a:lnTo>
                    <a:pt x="44" y="26"/>
                  </a:lnTo>
                  <a:lnTo>
                    <a:pt x="67" y="12"/>
                  </a:lnTo>
                  <a:lnTo>
                    <a:pt x="91" y="4"/>
                  </a:lnTo>
                  <a:lnTo>
                    <a:pt x="119"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8" name="Freeform 85"/>
            <p:cNvSpPr/>
            <p:nvPr/>
          </p:nvSpPr>
          <p:spPr bwMode="auto">
            <a:xfrm>
              <a:off x="2617788" y="2570163"/>
              <a:ext cx="46038" cy="155575"/>
            </a:xfrm>
            <a:custGeom>
              <a:avLst/>
              <a:gdLst>
                <a:gd name="T0" fmla="*/ 120 w 238"/>
                <a:gd name="T1" fmla="*/ 0 h 780"/>
                <a:gd name="T2" fmla="*/ 146 w 238"/>
                <a:gd name="T3" fmla="*/ 3 h 780"/>
                <a:gd name="T4" fmla="*/ 172 w 238"/>
                <a:gd name="T5" fmla="*/ 12 h 780"/>
                <a:gd name="T6" fmla="*/ 193 w 238"/>
                <a:gd name="T7" fmla="*/ 26 h 780"/>
                <a:gd name="T8" fmla="*/ 213 w 238"/>
                <a:gd name="T9" fmla="*/ 44 h 780"/>
                <a:gd name="T10" fmla="*/ 226 w 238"/>
                <a:gd name="T11" fmla="*/ 66 h 780"/>
                <a:gd name="T12" fmla="*/ 235 w 238"/>
                <a:gd name="T13" fmla="*/ 90 h 780"/>
                <a:gd name="T14" fmla="*/ 238 w 238"/>
                <a:gd name="T15" fmla="*/ 117 h 780"/>
                <a:gd name="T16" fmla="*/ 238 w 238"/>
                <a:gd name="T17" fmla="*/ 663 h 780"/>
                <a:gd name="T18" fmla="*/ 235 w 238"/>
                <a:gd name="T19" fmla="*/ 691 h 780"/>
                <a:gd name="T20" fmla="*/ 226 w 238"/>
                <a:gd name="T21" fmla="*/ 715 h 780"/>
                <a:gd name="T22" fmla="*/ 213 w 238"/>
                <a:gd name="T23" fmla="*/ 737 h 780"/>
                <a:gd name="T24" fmla="*/ 193 w 238"/>
                <a:gd name="T25" fmla="*/ 755 h 780"/>
                <a:gd name="T26" fmla="*/ 172 w 238"/>
                <a:gd name="T27" fmla="*/ 769 h 780"/>
                <a:gd name="T28" fmla="*/ 146 w 238"/>
                <a:gd name="T29" fmla="*/ 778 h 780"/>
                <a:gd name="T30" fmla="*/ 120 w 238"/>
                <a:gd name="T31" fmla="*/ 780 h 780"/>
                <a:gd name="T32" fmla="*/ 92 w 238"/>
                <a:gd name="T33" fmla="*/ 778 h 780"/>
                <a:gd name="T34" fmla="*/ 68 w 238"/>
                <a:gd name="T35" fmla="*/ 769 h 780"/>
                <a:gd name="T36" fmla="*/ 45 w 238"/>
                <a:gd name="T37" fmla="*/ 755 h 780"/>
                <a:gd name="T38" fmla="*/ 27 w 238"/>
                <a:gd name="T39" fmla="*/ 737 h 780"/>
                <a:gd name="T40" fmla="*/ 13 w 238"/>
                <a:gd name="T41" fmla="*/ 715 h 780"/>
                <a:gd name="T42" fmla="*/ 4 w 238"/>
                <a:gd name="T43" fmla="*/ 691 h 780"/>
                <a:gd name="T44" fmla="*/ 0 w 238"/>
                <a:gd name="T45" fmla="*/ 663 h 780"/>
                <a:gd name="T46" fmla="*/ 0 w 238"/>
                <a:gd name="T47" fmla="*/ 117 h 780"/>
                <a:gd name="T48" fmla="*/ 4 w 238"/>
                <a:gd name="T49" fmla="*/ 90 h 780"/>
                <a:gd name="T50" fmla="*/ 13 w 238"/>
                <a:gd name="T51" fmla="*/ 66 h 780"/>
                <a:gd name="T52" fmla="*/ 27 w 238"/>
                <a:gd name="T53" fmla="*/ 44 h 780"/>
                <a:gd name="T54" fmla="*/ 45 w 238"/>
                <a:gd name="T55" fmla="*/ 26 h 780"/>
                <a:gd name="T56" fmla="*/ 68 w 238"/>
                <a:gd name="T57" fmla="*/ 12 h 780"/>
                <a:gd name="T58" fmla="*/ 92 w 238"/>
                <a:gd name="T59" fmla="*/ 3 h 780"/>
                <a:gd name="T60" fmla="*/ 120 w 238"/>
                <a:gd name="T61" fmla="*/ 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8" h="780">
                  <a:moveTo>
                    <a:pt x="120" y="0"/>
                  </a:moveTo>
                  <a:lnTo>
                    <a:pt x="146" y="3"/>
                  </a:lnTo>
                  <a:lnTo>
                    <a:pt x="172" y="12"/>
                  </a:lnTo>
                  <a:lnTo>
                    <a:pt x="193" y="26"/>
                  </a:lnTo>
                  <a:lnTo>
                    <a:pt x="213" y="44"/>
                  </a:lnTo>
                  <a:lnTo>
                    <a:pt x="226" y="66"/>
                  </a:lnTo>
                  <a:lnTo>
                    <a:pt x="235" y="90"/>
                  </a:lnTo>
                  <a:lnTo>
                    <a:pt x="238" y="117"/>
                  </a:lnTo>
                  <a:lnTo>
                    <a:pt x="238" y="663"/>
                  </a:lnTo>
                  <a:lnTo>
                    <a:pt x="235" y="691"/>
                  </a:lnTo>
                  <a:lnTo>
                    <a:pt x="226" y="715"/>
                  </a:lnTo>
                  <a:lnTo>
                    <a:pt x="213" y="737"/>
                  </a:lnTo>
                  <a:lnTo>
                    <a:pt x="193" y="755"/>
                  </a:lnTo>
                  <a:lnTo>
                    <a:pt x="172" y="769"/>
                  </a:lnTo>
                  <a:lnTo>
                    <a:pt x="146" y="778"/>
                  </a:lnTo>
                  <a:lnTo>
                    <a:pt x="120" y="780"/>
                  </a:lnTo>
                  <a:lnTo>
                    <a:pt x="92" y="778"/>
                  </a:lnTo>
                  <a:lnTo>
                    <a:pt x="68" y="769"/>
                  </a:lnTo>
                  <a:lnTo>
                    <a:pt x="45" y="755"/>
                  </a:lnTo>
                  <a:lnTo>
                    <a:pt x="27" y="737"/>
                  </a:lnTo>
                  <a:lnTo>
                    <a:pt x="13" y="715"/>
                  </a:lnTo>
                  <a:lnTo>
                    <a:pt x="4" y="691"/>
                  </a:lnTo>
                  <a:lnTo>
                    <a:pt x="0" y="663"/>
                  </a:lnTo>
                  <a:lnTo>
                    <a:pt x="0" y="117"/>
                  </a:lnTo>
                  <a:lnTo>
                    <a:pt x="4" y="90"/>
                  </a:lnTo>
                  <a:lnTo>
                    <a:pt x="13" y="66"/>
                  </a:lnTo>
                  <a:lnTo>
                    <a:pt x="27" y="44"/>
                  </a:lnTo>
                  <a:lnTo>
                    <a:pt x="45" y="26"/>
                  </a:lnTo>
                  <a:lnTo>
                    <a:pt x="68" y="12"/>
                  </a:lnTo>
                  <a:lnTo>
                    <a:pt x="92" y="3"/>
                  </a:lnTo>
                  <a:lnTo>
                    <a:pt x="120"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9" name="Freeform 86"/>
            <p:cNvSpPr/>
            <p:nvPr/>
          </p:nvSpPr>
          <p:spPr bwMode="auto">
            <a:xfrm>
              <a:off x="2695575" y="2538413"/>
              <a:ext cx="47625" cy="187325"/>
            </a:xfrm>
            <a:custGeom>
              <a:avLst/>
              <a:gdLst>
                <a:gd name="T0" fmla="*/ 119 w 237"/>
                <a:gd name="T1" fmla="*/ 0 h 936"/>
                <a:gd name="T2" fmla="*/ 145 w 237"/>
                <a:gd name="T3" fmla="*/ 3 h 936"/>
                <a:gd name="T4" fmla="*/ 171 w 237"/>
                <a:gd name="T5" fmla="*/ 12 h 936"/>
                <a:gd name="T6" fmla="*/ 192 w 237"/>
                <a:gd name="T7" fmla="*/ 25 h 936"/>
                <a:gd name="T8" fmla="*/ 211 w 237"/>
                <a:gd name="T9" fmla="*/ 44 h 936"/>
                <a:gd name="T10" fmla="*/ 225 w 237"/>
                <a:gd name="T11" fmla="*/ 65 h 936"/>
                <a:gd name="T12" fmla="*/ 234 w 237"/>
                <a:gd name="T13" fmla="*/ 90 h 936"/>
                <a:gd name="T14" fmla="*/ 237 w 237"/>
                <a:gd name="T15" fmla="*/ 117 h 936"/>
                <a:gd name="T16" fmla="*/ 237 w 237"/>
                <a:gd name="T17" fmla="*/ 819 h 936"/>
                <a:gd name="T18" fmla="*/ 234 w 237"/>
                <a:gd name="T19" fmla="*/ 847 h 936"/>
                <a:gd name="T20" fmla="*/ 225 w 237"/>
                <a:gd name="T21" fmla="*/ 871 h 936"/>
                <a:gd name="T22" fmla="*/ 211 w 237"/>
                <a:gd name="T23" fmla="*/ 893 h 936"/>
                <a:gd name="T24" fmla="*/ 192 w 237"/>
                <a:gd name="T25" fmla="*/ 911 h 936"/>
                <a:gd name="T26" fmla="*/ 171 w 237"/>
                <a:gd name="T27" fmla="*/ 925 h 936"/>
                <a:gd name="T28" fmla="*/ 145 w 237"/>
                <a:gd name="T29" fmla="*/ 934 h 936"/>
                <a:gd name="T30" fmla="*/ 119 w 237"/>
                <a:gd name="T31" fmla="*/ 936 h 936"/>
                <a:gd name="T32" fmla="*/ 91 w 237"/>
                <a:gd name="T33" fmla="*/ 934 h 936"/>
                <a:gd name="T34" fmla="*/ 66 w 237"/>
                <a:gd name="T35" fmla="*/ 925 h 936"/>
                <a:gd name="T36" fmla="*/ 44 w 237"/>
                <a:gd name="T37" fmla="*/ 911 h 936"/>
                <a:gd name="T38" fmla="*/ 26 w 237"/>
                <a:gd name="T39" fmla="*/ 893 h 936"/>
                <a:gd name="T40" fmla="*/ 12 w 237"/>
                <a:gd name="T41" fmla="*/ 871 h 936"/>
                <a:gd name="T42" fmla="*/ 3 w 237"/>
                <a:gd name="T43" fmla="*/ 847 h 936"/>
                <a:gd name="T44" fmla="*/ 0 w 237"/>
                <a:gd name="T45" fmla="*/ 819 h 936"/>
                <a:gd name="T46" fmla="*/ 0 w 237"/>
                <a:gd name="T47" fmla="*/ 117 h 936"/>
                <a:gd name="T48" fmla="*/ 3 w 237"/>
                <a:gd name="T49" fmla="*/ 90 h 936"/>
                <a:gd name="T50" fmla="*/ 12 w 237"/>
                <a:gd name="T51" fmla="*/ 65 h 936"/>
                <a:gd name="T52" fmla="*/ 26 w 237"/>
                <a:gd name="T53" fmla="*/ 44 h 936"/>
                <a:gd name="T54" fmla="*/ 44 w 237"/>
                <a:gd name="T55" fmla="*/ 25 h 936"/>
                <a:gd name="T56" fmla="*/ 66 w 237"/>
                <a:gd name="T57" fmla="*/ 12 h 936"/>
                <a:gd name="T58" fmla="*/ 91 w 237"/>
                <a:gd name="T59" fmla="*/ 3 h 936"/>
                <a:gd name="T60" fmla="*/ 119 w 237"/>
                <a:gd name="T61" fmla="*/ 0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7" h="936">
                  <a:moveTo>
                    <a:pt x="119" y="0"/>
                  </a:moveTo>
                  <a:lnTo>
                    <a:pt x="145" y="3"/>
                  </a:lnTo>
                  <a:lnTo>
                    <a:pt x="171" y="12"/>
                  </a:lnTo>
                  <a:lnTo>
                    <a:pt x="192" y="25"/>
                  </a:lnTo>
                  <a:lnTo>
                    <a:pt x="211" y="44"/>
                  </a:lnTo>
                  <a:lnTo>
                    <a:pt x="225" y="65"/>
                  </a:lnTo>
                  <a:lnTo>
                    <a:pt x="234" y="90"/>
                  </a:lnTo>
                  <a:lnTo>
                    <a:pt x="237" y="117"/>
                  </a:lnTo>
                  <a:lnTo>
                    <a:pt x="237" y="819"/>
                  </a:lnTo>
                  <a:lnTo>
                    <a:pt x="234" y="847"/>
                  </a:lnTo>
                  <a:lnTo>
                    <a:pt x="225" y="871"/>
                  </a:lnTo>
                  <a:lnTo>
                    <a:pt x="211" y="893"/>
                  </a:lnTo>
                  <a:lnTo>
                    <a:pt x="192" y="911"/>
                  </a:lnTo>
                  <a:lnTo>
                    <a:pt x="171" y="925"/>
                  </a:lnTo>
                  <a:lnTo>
                    <a:pt x="145" y="934"/>
                  </a:lnTo>
                  <a:lnTo>
                    <a:pt x="119" y="936"/>
                  </a:lnTo>
                  <a:lnTo>
                    <a:pt x="91" y="934"/>
                  </a:lnTo>
                  <a:lnTo>
                    <a:pt x="66" y="925"/>
                  </a:lnTo>
                  <a:lnTo>
                    <a:pt x="44" y="911"/>
                  </a:lnTo>
                  <a:lnTo>
                    <a:pt x="26" y="893"/>
                  </a:lnTo>
                  <a:lnTo>
                    <a:pt x="12" y="871"/>
                  </a:lnTo>
                  <a:lnTo>
                    <a:pt x="3" y="847"/>
                  </a:lnTo>
                  <a:lnTo>
                    <a:pt x="0" y="819"/>
                  </a:lnTo>
                  <a:lnTo>
                    <a:pt x="0" y="117"/>
                  </a:lnTo>
                  <a:lnTo>
                    <a:pt x="3" y="90"/>
                  </a:lnTo>
                  <a:lnTo>
                    <a:pt x="12" y="65"/>
                  </a:lnTo>
                  <a:lnTo>
                    <a:pt x="26" y="44"/>
                  </a:lnTo>
                  <a:lnTo>
                    <a:pt x="44" y="25"/>
                  </a:lnTo>
                  <a:lnTo>
                    <a:pt x="66" y="12"/>
                  </a:lnTo>
                  <a:lnTo>
                    <a:pt x="91" y="3"/>
                  </a:lnTo>
                  <a:lnTo>
                    <a:pt x="119"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30" name="Freeform 87"/>
            <p:cNvSpPr/>
            <p:nvPr/>
          </p:nvSpPr>
          <p:spPr bwMode="auto">
            <a:xfrm>
              <a:off x="2428875" y="2376488"/>
              <a:ext cx="690563" cy="449263"/>
            </a:xfrm>
            <a:custGeom>
              <a:avLst/>
              <a:gdLst>
                <a:gd name="T0" fmla="*/ 3325 w 3483"/>
                <a:gd name="T1" fmla="*/ 0 h 2264"/>
                <a:gd name="T2" fmla="*/ 3387 w 3483"/>
                <a:gd name="T3" fmla="*/ 12 h 2264"/>
                <a:gd name="T4" fmla="*/ 3437 w 3483"/>
                <a:gd name="T5" fmla="*/ 46 h 2264"/>
                <a:gd name="T6" fmla="*/ 3471 w 3483"/>
                <a:gd name="T7" fmla="*/ 95 h 2264"/>
                <a:gd name="T8" fmla="*/ 3483 w 3483"/>
                <a:gd name="T9" fmla="*/ 156 h 2264"/>
                <a:gd name="T10" fmla="*/ 3270 w 3483"/>
                <a:gd name="T11" fmla="*/ 1716 h 2264"/>
                <a:gd name="T12" fmla="*/ 3330 w 3483"/>
                <a:gd name="T13" fmla="*/ 1587 h 2264"/>
                <a:gd name="T14" fmla="*/ 3367 w 3483"/>
                <a:gd name="T15" fmla="*/ 1449 h 2264"/>
                <a:gd name="T16" fmla="*/ 3380 w 3483"/>
                <a:gd name="T17" fmla="*/ 1307 h 2264"/>
                <a:gd name="T18" fmla="*/ 3369 w 3483"/>
                <a:gd name="T19" fmla="*/ 1171 h 2264"/>
                <a:gd name="T20" fmla="*/ 3337 w 3483"/>
                <a:gd name="T21" fmla="*/ 1041 h 2264"/>
                <a:gd name="T22" fmla="*/ 3283 w 3483"/>
                <a:gd name="T23" fmla="*/ 919 h 2264"/>
                <a:gd name="T24" fmla="*/ 3210 w 3483"/>
                <a:gd name="T25" fmla="*/ 805 h 2264"/>
                <a:gd name="T26" fmla="*/ 3166 w 3483"/>
                <a:gd name="T27" fmla="*/ 313 h 2264"/>
                <a:gd name="T28" fmla="*/ 317 w 3483"/>
                <a:gd name="T29" fmla="*/ 1952 h 2264"/>
                <a:gd name="T30" fmla="*/ 2042 w 3483"/>
                <a:gd name="T31" fmla="*/ 1992 h 2264"/>
                <a:gd name="T32" fmla="*/ 2153 w 3483"/>
                <a:gd name="T33" fmla="*/ 2057 h 2264"/>
                <a:gd name="T34" fmla="*/ 2272 w 3483"/>
                <a:gd name="T35" fmla="*/ 2105 h 2264"/>
                <a:gd name="T36" fmla="*/ 2399 w 3483"/>
                <a:gd name="T37" fmla="*/ 2135 h 2264"/>
                <a:gd name="T38" fmla="*/ 2530 w 3483"/>
                <a:gd name="T39" fmla="*/ 2144 h 2264"/>
                <a:gd name="T40" fmla="*/ 2675 w 3483"/>
                <a:gd name="T41" fmla="*/ 2132 h 2264"/>
                <a:gd name="T42" fmla="*/ 2815 w 3483"/>
                <a:gd name="T43" fmla="*/ 2096 h 2264"/>
                <a:gd name="T44" fmla="*/ 2946 w 3483"/>
                <a:gd name="T45" fmla="*/ 2036 h 2264"/>
                <a:gd name="T46" fmla="*/ 3170 w 3483"/>
                <a:gd name="T47" fmla="*/ 2257 h 2264"/>
                <a:gd name="T48" fmla="*/ 3180 w 3483"/>
                <a:gd name="T49" fmla="*/ 2264 h 2264"/>
                <a:gd name="T50" fmla="*/ 127 w 3483"/>
                <a:gd name="T51" fmla="*/ 2261 h 2264"/>
                <a:gd name="T52" fmla="*/ 70 w 3483"/>
                <a:gd name="T53" fmla="*/ 2238 h 2264"/>
                <a:gd name="T54" fmla="*/ 27 w 3483"/>
                <a:gd name="T55" fmla="*/ 2195 h 2264"/>
                <a:gd name="T56" fmla="*/ 3 w 3483"/>
                <a:gd name="T57" fmla="*/ 2139 h 2264"/>
                <a:gd name="T58" fmla="*/ 0 w 3483"/>
                <a:gd name="T59" fmla="*/ 156 h 2264"/>
                <a:gd name="T60" fmla="*/ 13 w 3483"/>
                <a:gd name="T61" fmla="*/ 96 h 2264"/>
                <a:gd name="T62" fmla="*/ 47 w 3483"/>
                <a:gd name="T63" fmla="*/ 46 h 2264"/>
                <a:gd name="T64" fmla="*/ 97 w 3483"/>
                <a:gd name="T65" fmla="*/ 12 h 2264"/>
                <a:gd name="T66" fmla="*/ 159 w 3483"/>
                <a:gd name="T67" fmla="*/ 0 h 2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83" h="2264">
                  <a:moveTo>
                    <a:pt x="159" y="0"/>
                  </a:moveTo>
                  <a:lnTo>
                    <a:pt x="3325" y="0"/>
                  </a:lnTo>
                  <a:lnTo>
                    <a:pt x="3357" y="4"/>
                  </a:lnTo>
                  <a:lnTo>
                    <a:pt x="3387" y="12"/>
                  </a:lnTo>
                  <a:lnTo>
                    <a:pt x="3413" y="27"/>
                  </a:lnTo>
                  <a:lnTo>
                    <a:pt x="3437" y="46"/>
                  </a:lnTo>
                  <a:lnTo>
                    <a:pt x="3456" y="69"/>
                  </a:lnTo>
                  <a:lnTo>
                    <a:pt x="3471" y="95"/>
                  </a:lnTo>
                  <a:lnTo>
                    <a:pt x="3479" y="125"/>
                  </a:lnTo>
                  <a:lnTo>
                    <a:pt x="3483" y="156"/>
                  </a:lnTo>
                  <a:lnTo>
                    <a:pt x="3483" y="1927"/>
                  </a:lnTo>
                  <a:lnTo>
                    <a:pt x="3270" y="1716"/>
                  </a:lnTo>
                  <a:lnTo>
                    <a:pt x="3303" y="1653"/>
                  </a:lnTo>
                  <a:lnTo>
                    <a:pt x="3330" y="1587"/>
                  </a:lnTo>
                  <a:lnTo>
                    <a:pt x="3351" y="1520"/>
                  </a:lnTo>
                  <a:lnTo>
                    <a:pt x="3367" y="1449"/>
                  </a:lnTo>
                  <a:lnTo>
                    <a:pt x="3377" y="1379"/>
                  </a:lnTo>
                  <a:lnTo>
                    <a:pt x="3380" y="1307"/>
                  </a:lnTo>
                  <a:lnTo>
                    <a:pt x="3377" y="1239"/>
                  </a:lnTo>
                  <a:lnTo>
                    <a:pt x="3369" y="1171"/>
                  </a:lnTo>
                  <a:lnTo>
                    <a:pt x="3355" y="1105"/>
                  </a:lnTo>
                  <a:lnTo>
                    <a:pt x="3337" y="1041"/>
                  </a:lnTo>
                  <a:lnTo>
                    <a:pt x="3312" y="979"/>
                  </a:lnTo>
                  <a:lnTo>
                    <a:pt x="3283" y="919"/>
                  </a:lnTo>
                  <a:lnTo>
                    <a:pt x="3249" y="860"/>
                  </a:lnTo>
                  <a:lnTo>
                    <a:pt x="3210" y="805"/>
                  </a:lnTo>
                  <a:lnTo>
                    <a:pt x="3166" y="753"/>
                  </a:lnTo>
                  <a:lnTo>
                    <a:pt x="3166" y="313"/>
                  </a:lnTo>
                  <a:lnTo>
                    <a:pt x="317" y="313"/>
                  </a:lnTo>
                  <a:lnTo>
                    <a:pt x="317" y="1952"/>
                  </a:lnTo>
                  <a:lnTo>
                    <a:pt x="1989" y="1952"/>
                  </a:lnTo>
                  <a:lnTo>
                    <a:pt x="2042" y="1992"/>
                  </a:lnTo>
                  <a:lnTo>
                    <a:pt x="2096" y="2027"/>
                  </a:lnTo>
                  <a:lnTo>
                    <a:pt x="2153" y="2057"/>
                  </a:lnTo>
                  <a:lnTo>
                    <a:pt x="2211" y="2083"/>
                  </a:lnTo>
                  <a:lnTo>
                    <a:pt x="2272" y="2105"/>
                  </a:lnTo>
                  <a:lnTo>
                    <a:pt x="2335" y="2122"/>
                  </a:lnTo>
                  <a:lnTo>
                    <a:pt x="2399" y="2135"/>
                  </a:lnTo>
                  <a:lnTo>
                    <a:pt x="2464" y="2142"/>
                  </a:lnTo>
                  <a:lnTo>
                    <a:pt x="2530" y="2144"/>
                  </a:lnTo>
                  <a:lnTo>
                    <a:pt x="2604" y="2141"/>
                  </a:lnTo>
                  <a:lnTo>
                    <a:pt x="2675" y="2132"/>
                  </a:lnTo>
                  <a:lnTo>
                    <a:pt x="2746" y="2117"/>
                  </a:lnTo>
                  <a:lnTo>
                    <a:pt x="2815" y="2096"/>
                  </a:lnTo>
                  <a:lnTo>
                    <a:pt x="2882" y="2069"/>
                  </a:lnTo>
                  <a:lnTo>
                    <a:pt x="2946" y="2036"/>
                  </a:lnTo>
                  <a:lnTo>
                    <a:pt x="3166" y="2253"/>
                  </a:lnTo>
                  <a:lnTo>
                    <a:pt x="3170" y="2257"/>
                  </a:lnTo>
                  <a:lnTo>
                    <a:pt x="3175" y="2260"/>
                  </a:lnTo>
                  <a:lnTo>
                    <a:pt x="3180" y="2264"/>
                  </a:lnTo>
                  <a:lnTo>
                    <a:pt x="159" y="2264"/>
                  </a:lnTo>
                  <a:lnTo>
                    <a:pt x="127" y="2261"/>
                  </a:lnTo>
                  <a:lnTo>
                    <a:pt x="97" y="2252"/>
                  </a:lnTo>
                  <a:lnTo>
                    <a:pt x="70" y="2238"/>
                  </a:lnTo>
                  <a:lnTo>
                    <a:pt x="47" y="2218"/>
                  </a:lnTo>
                  <a:lnTo>
                    <a:pt x="27" y="2195"/>
                  </a:lnTo>
                  <a:lnTo>
                    <a:pt x="13" y="2169"/>
                  </a:lnTo>
                  <a:lnTo>
                    <a:pt x="3" y="2139"/>
                  </a:lnTo>
                  <a:lnTo>
                    <a:pt x="0" y="2109"/>
                  </a:lnTo>
                  <a:lnTo>
                    <a:pt x="0" y="156"/>
                  </a:lnTo>
                  <a:lnTo>
                    <a:pt x="3" y="125"/>
                  </a:lnTo>
                  <a:lnTo>
                    <a:pt x="13" y="96"/>
                  </a:lnTo>
                  <a:lnTo>
                    <a:pt x="27" y="69"/>
                  </a:lnTo>
                  <a:lnTo>
                    <a:pt x="47" y="46"/>
                  </a:lnTo>
                  <a:lnTo>
                    <a:pt x="70" y="27"/>
                  </a:lnTo>
                  <a:lnTo>
                    <a:pt x="97" y="12"/>
                  </a:lnTo>
                  <a:lnTo>
                    <a:pt x="127" y="4"/>
                  </a:lnTo>
                  <a:lnTo>
                    <a:pt x="159"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31" name="Freeform 88"/>
            <p:cNvSpPr>
              <a:spLocks noEditPoints="1"/>
            </p:cNvSpPr>
            <p:nvPr/>
          </p:nvSpPr>
          <p:spPr bwMode="auto">
            <a:xfrm>
              <a:off x="2794000" y="2500313"/>
              <a:ext cx="309563" cy="304800"/>
            </a:xfrm>
            <a:custGeom>
              <a:avLst/>
              <a:gdLst>
                <a:gd name="T0" fmla="*/ 583 w 1559"/>
                <a:gd name="T1" fmla="*/ 151 h 1537"/>
                <a:gd name="T2" fmla="*/ 433 w 1559"/>
                <a:gd name="T3" fmla="*/ 203 h 1537"/>
                <a:gd name="T4" fmla="*/ 303 w 1559"/>
                <a:gd name="T5" fmla="*/ 299 h 1537"/>
                <a:gd name="T6" fmla="*/ 207 w 1559"/>
                <a:gd name="T7" fmla="*/ 426 h 1537"/>
                <a:gd name="T8" fmla="*/ 152 w 1559"/>
                <a:gd name="T9" fmla="*/ 576 h 1537"/>
                <a:gd name="T10" fmla="*/ 145 w 1559"/>
                <a:gd name="T11" fmla="*/ 736 h 1537"/>
                <a:gd name="T12" fmla="*/ 183 w 1559"/>
                <a:gd name="T13" fmla="*/ 889 h 1537"/>
                <a:gd name="T14" fmla="*/ 267 w 1559"/>
                <a:gd name="T15" fmla="*/ 1025 h 1537"/>
                <a:gd name="T16" fmla="*/ 387 w 1559"/>
                <a:gd name="T17" fmla="*/ 1132 h 1537"/>
                <a:gd name="T18" fmla="*/ 531 w 1559"/>
                <a:gd name="T19" fmla="*/ 1201 h 1537"/>
                <a:gd name="T20" fmla="*/ 691 w 1559"/>
                <a:gd name="T21" fmla="*/ 1224 h 1537"/>
                <a:gd name="T22" fmla="*/ 851 w 1559"/>
                <a:gd name="T23" fmla="*/ 1201 h 1537"/>
                <a:gd name="T24" fmla="*/ 996 w 1559"/>
                <a:gd name="T25" fmla="*/ 1132 h 1537"/>
                <a:gd name="T26" fmla="*/ 1117 w 1559"/>
                <a:gd name="T27" fmla="*/ 1025 h 1537"/>
                <a:gd name="T28" fmla="*/ 1199 w 1559"/>
                <a:gd name="T29" fmla="*/ 889 h 1537"/>
                <a:gd name="T30" fmla="*/ 1238 w 1559"/>
                <a:gd name="T31" fmla="*/ 736 h 1537"/>
                <a:gd name="T32" fmla="*/ 1230 w 1559"/>
                <a:gd name="T33" fmla="*/ 576 h 1537"/>
                <a:gd name="T34" fmla="*/ 1176 w 1559"/>
                <a:gd name="T35" fmla="*/ 426 h 1537"/>
                <a:gd name="T36" fmla="*/ 1080 w 1559"/>
                <a:gd name="T37" fmla="*/ 299 h 1537"/>
                <a:gd name="T38" fmla="*/ 950 w 1559"/>
                <a:gd name="T39" fmla="*/ 203 h 1537"/>
                <a:gd name="T40" fmla="*/ 800 w 1559"/>
                <a:gd name="T41" fmla="*/ 151 h 1537"/>
                <a:gd name="T42" fmla="*/ 691 w 1559"/>
                <a:gd name="T43" fmla="*/ 0 h 1537"/>
                <a:gd name="T44" fmla="*/ 871 w 1559"/>
                <a:gd name="T45" fmla="*/ 23 h 1537"/>
                <a:gd name="T46" fmla="*/ 1037 w 1559"/>
                <a:gd name="T47" fmla="*/ 91 h 1537"/>
                <a:gd name="T48" fmla="*/ 1181 w 1559"/>
                <a:gd name="T49" fmla="*/ 200 h 1537"/>
                <a:gd name="T50" fmla="*/ 1291 w 1559"/>
                <a:gd name="T51" fmla="*/ 341 h 1537"/>
                <a:gd name="T52" fmla="*/ 1359 w 1559"/>
                <a:gd name="T53" fmla="*/ 504 h 1537"/>
                <a:gd name="T54" fmla="*/ 1382 w 1559"/>
                <a:gd name="T55" fmla="*/ 682 h 1537"/>
                <a:gd name="T56" fmla="*/ 1357 w 1559"/>
                <a:gd name="T57" fmla="*/ 865 h 1537"/>
                <a:gd name="T58" fmla="*/ 1284 w 1559"/>
                <a:gd name="T59" fmla="*/ 1032 h 1537"/>
                <a:gd name="T60" fmla="*/ 1243 w 1559"/>
                <a:gd name="T61" fmla="*/ 1164 h 1537"/>
                <a:gd name="T62" fmla="*/ 1288 w 1559"/>
                <a:gd name="T63" fmla="*/ 1174 h 1537"/>
                <a:gd name="T64" fmla="*/ 1551 w 1559"/>
                <a:gd name="T65" fmla="*/ 1434 h 1537"/>
                <a:gd name="T66" fmla="*/ 1557 w 1559"/>
                <a:gd name="T67" fmla="*/ 1486 h 1537"/>
                <a:gd name="T68" fmla="*/ 1524 w 1559"/>
                <a:gd name="T69" fmla="*/ 1529 h 1537"/>
                <a:gd name="T70" fmla="*/ 1471 w 1559"/>
                <a:gd name="T71" fmla="*/ 1535 h 1537"/>
                <a:gd name="T72" fmla="*/ 1201 w 1559"/>
                <a:gd name="T73" fmla="*/ 1283 h 1537"/>
                <a:gd name="T74" fmla="*/ 1181 w 1559"/>
                <a:gd name="T75" fmla="*/ 1242 h 1537"/>
                <a:gd name="T76" fmla="*/ 1099 w 1559"/>
                <a:gd name="T77" fmla="*/ 1232 h 1537"/>
                <a:gd name="T78" fmla="*/ 935 w 1559"/>
                <a:gd name="T79" fmla="*/ 1320 h 1537"/>
                <a:gd name="T80" fmla="*/ 754 w 1559"/>
                <a:gd name="T81" fmla="*/ 1361 h 1537"/>
                <a:gd name="T82" fmla="*/ 571 w 1559"/>
                <a:gd name="T83" fmla="*/ 1353 h 1537"/>
                <a:gd name="T84" fmla="*/ 400 w 1559"/>
                <a:gd name="T85" fmla="*/ 1300 h 1537"/>
                <a:gd name="T86" fmla="*/ 248 w 1559"/>
                <a:gd name="T87" fmla="*/ 1205 h 1537"/>
                <a:gd name="T88" fmla="*/ 125 w 1559"/>
                <a:gd name="T89" fmla="*/ 1072 h 1537"/>
                <a:gd name="T90" fmla="*/ 42 w 1559"/>
                <a:gd name="T91" fmla="*/ 916 h 1537"/>
                <a:gd name="T92" fmla="*/ 3 w 1559"/>
                <a:gd name="T93" fmla="*/ 742 h 1537"/>
                <a:gd name="T94" fmla="*/ 11 w 1559"/>
                <a:gd name="T95" fmla="*/ 562 h 1537"/>
                <a:gd name="T96" fmla="*/ 65 w 1559"/>
                <a:gd name="T97" fmla="*/ 394 h 1537"/>
                <a:gd name="T98" fmla="*/ 161 w 1559"/>
                <a:gd name="T99" fmla="*/ 244 h 1537"/>
                <a:gd name="T100" fmla="*/ 295 w 1559"/>
                <a:gd name="T101" fmla="*/ 122 h 1537"/>
                <a:gd name="T102" fmla="*/ 454 w 1559"/>
                <a:gd name="T103" fmla="*/ 41 h 1537"/>
                <a:gd name="T104" fmla="*/ 630 w 1559"/>
                <a:gd name="T105" fmla="*/ 2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9" h="1537">
                  <a:moveTo>
                    <a:pt x="691" y="140"/>
                  </a:moveTo>
                  <a:lnTo>
                    <a:pt x="637" y="142"/>
                  </a:lnTo>
                  <a:lnTo>
                    <a:pt x="583" y="151"/>
                  </a:lnTo>
                  <a:lnTo>
                    <a:pt x="531" y="163"/>
                  </a:lnTo>
                  <a:lnTo>
                    <a:pt x="481" y="181"/>
                  </a:lnTo>
                  <a:lnTo>
                    <a:pt x="433" y="203"/>
                  </a:lnTo>
                  <a:lnTo>
                    <a:pt x="387" y="231"/>
                  </a:lnTo>
                  <a:lnTo>
                    <a:pt x="343" y="262"/>
                  </a:lnTo>
                  <a:lnTo>
                    <a:pt x="303" y="299"/>
                  </a:lnTo>
                  <a:lnTo>
                    <a:pt x="267" y="339"/>
                  </a:lnTo>
                  <a:lnTo>
                    <a:pt x="235" y="381"/>
                  </a:lnTo>
                  <a:lnTo>
                    <a:pt x="207" y="426"/>
                  </a:lnTo>
                  <a:lnTo>
                    <a:pt x="183" y="475"/>
                  </a:lnTo>
                  <a:lnTo>
                    <a:pt x="165" y="524"/>
                  </a:lnTo>
                  <a:lnTo>
                    <a:pt x="152" y="576"/>
                  </a:lnTo>
                  <a:lnTo>
                    <a:pt x="145" y="628"/>
                  </a:lnTo>
                  <a:lnTo>
                    <a:pt x="142" y="682"/>
                  </a:lnTo>
                  <a:lnTo>
                    <a:pt x="145" y="736"/>
                  </a:lnTo>
                  <a:lnTo>
                    <a:pt x="152" y="788"/>
                  </a:lnTo>
                  <a:lnTo>
                    <a:pt x="165" y="840"/>
                  </a:lnTo>
                  <a:lnTo>
                    <a:pt x="183" y="889"/>
                  </a:lnTo>
                  <a:lnTo>
                    <a:pt x="207" y="937"/>
                  </a:lnTo>
                  <a:lnTo>
                    <a:pt x="235" y="982"/>
                  </a:lnTo>
                  <a:lnTo>
                    <a:pt x="267" y="1025"/>
                  </a:lnTo>
                  <a:lnTo>
                    <a:pt x="303" y="1065"/>
                  </a:lnTo>
                  <a:lnTo>
                    <a:pt x="343" y="1101"/>
                  </a:lnTo>
                  <a:lnTo>
                    <a:pt x="387" y="1132"/>
                  </a:lnTo>
                  <a:lnTo>
                    <a:pt x="433" y="1160"/>
                  </a:lnTo>
                  <a:lnTo>
                    <a:pt x="481" y="1183"/>
                  </a:lnTo>
                  <a:lnTo>
                    <a:pt x="531" y="1201"/>
                  </a:lnTo>
                  <a:lnTo>
                    <a:pt x="583" y="1213"/>
                  </a:lnTo>
                  <a:lnTo>
                    <a:pt x="637" y="1221"/>
                  </a:lnTo>
                  <a:lnTo>
                    <a:pt x="691" y="1224"/>
                  </a:lnTo>
                  <a:lnTo>
                    <a:pt x="746" y="1221"/>
                  </a:lnTo>
                  <a:lnTo>
                    <a:pt x="800" y="1213"/>
                  </a:lnTo>
                  <a:lnTo>
                    <a:pt x="851" y="1201"/>
                  </a:lnTo>
                  <a:lnTo>
                    <a:pt x="902" y="1183"/>
                  </a:lnTo>
                  <a:lnTo>
                    <a:pt x="950" y="1160"/>
                  </a:lnTo>
                  <a:lnTo>
                    <a:pt x="996" y="1132"/>
                  </a:lnTo>
                  <a:lnTo>
                    <a:pt x="1040" y="1101"/>
                  </a:lnTo>
                  <a:lnTo>
                    <a:pt x="1080" y="1065"/>
                  </a:lnTo>
                  <a:lnTo>
                    <a:pt x="1117" y="1025"/>
                  </a:lnTo>
                  <a:lnTo>
                    <a:pt x="1149" y="982"/>
                  </a:lnTo>
                  <a:lnTo>
                    <a:pt x="1176" y="937"/>
                  </a:lnTo>
                  <a:lnTo>
                    <a:pt x="1199" y="889"/>
                  </a:lnTo>
                  <a:lnTo>
                    <a:pt x="1217" y="840"/>
                  </a:lnTo>
                  <a:lnTo>
                    <a:pt x="1230" y="788"/>
                  </a:lnTo>
                  <a:lnTo>
                    <a:pt x="1238" y="736"/>
                  </a:lnTo>
                  <a:lnTo>
                    <a:pt x="1240" y="682"/>
                  </a:lnTo>
                  <a:lnTo>
                    <a:pt x="1238" y="628"/>
                  </a:lnTo>
                  <a:lnTo>
                    <a:pt x="1230" y="576"/>
                  </a:lnTo>
                  <a:lnTo>
                    <a:pt x="1217" y="524"/>
                  </a:lnTo>
                  <a:lnTo>
                    <a:pt x="1199" y="475"/>
                  </a:lnTo>
                  <a:lnTo>
                    <a:pt x="1176" y="426"/>
                  </a:lnTo>
                  <a:lnTo>
                    <a:pt x="1149" y="381"/>
                  </a:lnTo>
                  <a:lnTo>
                    <a:pt x="1117" y="339"/>
                  </a:lnTo>
                  <a:lnTo>
                    <a:pt x="1080" y="299"/>
                  </a:lnTo>
                  <a:lnTo>
                    <a:pt x="1040" y="262"/>
                  </a:lnTo>
                  <a:lnTo>
                    <a:pt x="996" y="231"/>
                  </a:lnTo>
                  <a:lnTo>
                    <a:pt x="950" y="203"/>
                  </a:lnTo>
                  <a:lnTo>
                    <a:pt x="902" y="181"/>
                  </a:lnTo>
                  <a:lnTo>
                    <a:pt x="851" y="163"/>
                  </a:lnTo>
                  <a:lnTo>
                    <a:pt x="800" y="151"/>
                  </a:lnTo>
                  <a:lnTo>
                    <a:pt x="746" y="142"/>
                  </a:lnTo>
                  <a:lnTo>
                    <a:pt x="691" y="140"/>
                  </a:lnTo>
                  <a:close/>
                  <a:moveTo>
                    <a:pt x="691" y="0"/>
                  </a:moveTo>
                  <a:lnTo>
                    <a:pt x="753" y="2"/>
                  </a:lnTo>
                  <a:lnTo>
                    <a:pt x="813" y="11"/>
                  </a:lnTo>
                  <a:lnTo>
                    <a:pt x="871" y="23"/>
                  </a:lnTo>
                  <a:lnTo>
                    <a:pt x="928" y="41"/>
                  </a:lnTo>
                  <a:lnTo>
                    <a:pt x="983" y="63"/>
                  </a:lnTo>
                  <a:lnTo>
                    <a:pt x="1037" y="91"/>
                  </a:lnTo>
                  <a:lnTo>
                    <a:pt x="1087" y="122"/>
                  </a:lnTo>
                  <a:lnTo>
                    <a:pt x="1135" y="159"/>
                  </a:lnTo>
                  <a:lnTo>
                    <a:pt x="1181" y="200"/>
                  </a:lnTo>
                  <a:lnTo>
                    <a:pt x="1221" y="244"/>
                  </a:lnTo>
                  <a:lnTo>
                    <a:pt x="1259" y="292"/>
                  </a:lnTo>
                  <a:lnTo>
                    <a:pt x="1291" y="341"/>
                  </a:lnTo>
                  <a:lnTo>
                    <a:pt x="1318" y="394"/>
                  </a:lnTo>
                  <a:lnTo>
                    <a:pt x="1341" y="448"/>
                  </a:lnTo>
                  <a:lnTo>
                    <a:pt x="1359" y="504"/>
                  </a:lnTo>
                  <a:lnTo>
                    <a:pt x="1372" y="562"/>
                  </a:lnTo>
                  <a:lnTo>
                    <a:pt x="1380" y="621"/>
                  </a:lnTo>
                  <a:lnTo>
                    <a:pt x="1382" y="682"/>
                  </a:lnTo>
                  <a:lnTo>
                    <a:pt x="1379" y="744"/>
                  </a:lnTo>
                  <a:lnTo>
                    <a:pt x="1372" y="805"/>
                  </a:lnTo>
                  <a:lnTo>
                    <a:pt x="1357" y="865"/>
                  </a:lnTo>
                  <a:lnTo>
                    <a:pt x="1338" y="923"/>
                  </a:lnTo>
                  <a:lnTo>
                    <a:pt x="1313" y="979"/>
                  </a:lnTo>
                  <a:lnTo>
                    <a:pt x="1284" y="1032"/>
                  </a:lnTo>
                  <a:lnTo>
                    <a:pt x="1249" y="1083"/>
                  </a:lnTo>
                  <a:lnTo>
                    <a:pt x="1210" y="1131"/>
                  </a:lnTo>
                  <a:lnTo>
                    <a:pt x="1243" y="1164"/>
                  </a:lnTo>
                  <a:lnTo>
                    <a:pt x="1259" y="1164"/>
                  </a:lnTo>
                  <a:lnTo>
                    <a:pt x="1274" y="1167"/>
                  </a:lnTo>
                  <a:lnTo>
                    <a:pt x="1288" y="1174"/>
                  </a:lnTo>
                  <a:lnTo>
                    <a:pt x="1301" y="1184"/>
                  </a:lnTo>
                  <a:lnTo>
                    <a:pt x="1539" y="1419"/>
                  </a:lnTo>
                  <a:lnTo>
                    <a:pt x="1551" y="1434"/>
                  </a:lnTo>
                  <a:lnTo>
                    <a:pt x="1557" y="1451"/>
                  </a:lnTo>
                  <a:lnTo>
                    <a:pt x="1559" y="1468"/>
                  </a:lnTo>
                  <a:lnTo>
                    <a:pt x="1557" y="1486"/>
                  </a:lnTo>
                  <a:lnTo>
                    <a:pt x="1551" y="1503"/>
                  </a:lnTo>
                  <a:lnTo>
                    <a:pt x="1539" y="1517"/>
                  </a:lnTo>
                  <a:lnTo>
                    <a:pt x="1524" y="1529"/>
                  </a:lnTo>
                  <a:lnTo>
                    <a:pt x="1507" y="1535"/>
                  </a:lnTo>
                  <a:lnTo>
                    <a:pt x="1489" y="1537"/>
                  </a:lnTo>
                  <a:lnTo>
                    <a:pt x="1471" y="1535"/>
                  </a:lnTo>
                  <a:lnTo>
                    <a:pt x="1454" y="1529"/>
                  </a:lnTo>
                  <a:lnTo>
                    <a:pt x="1439" y="1517"/>
                  </a:lnTo>
                  <a:lnTo>
                    <a:pt x="1201" y="1283"/>
                  </a:lnTo>
                  <a:lnTo>
                    <a:pt x="1190" y="1270"/>
                  </a:lnTo>
                  <a:lnTo>
                    <a:pt x="1184" y="1256"/>
                  </a:lnTo>
                  <a:lnTo>
                    <a:pt x="1181" y="1242"/>
                  </a:lnTo>
                  <a:lnTo>
                    <a:pt x="1181" y="1226"/>
                  </a:lnTo>
                  <a:lnTo>
                    <a:pt x="1148" y="1193"/>
                  </a:lnTo>
                  <a:lnTo>
                    <a:pt x="1099" y="1232"/>
                  </a:lnTo>
                  <a:lnTo>
                    <a:pt x="1046" y="1266"/>
                  </a:lnTo>
                  <a:lnTo>
                    <a:pt x="992" y="1295"/>
                  </a:lnTo>
                  <a:lnTo>
                    <a:pt x="935" y="1320"/>
                  </a:lnTo>
                  <a:lnTo>
                    <a:pt x="877" y="1338"/>
                  </a:lnTo>
                  <a:lnTo>
                    <a:pt x="817" y="1352"/>
                  </a:lnTo>
                  <a:lnTo>
                    <a:pt x="754" y="1361"/>
                  </a:lnTo>
                  <a:lnTo>
                    <a:pt x="691" y="1364"/>
                  </a:lnTo>
                  <a:lnTo>
                    <a:pt x="630" y="1361"/>
                  </a:lnTo>
                  <a:lnTo>
                    <a:pt x="571" y="1353"/>
                  </a:lnTo>
                  <a:lnTo>
                    <a:pt x="512" y="1341"/>
                  </a:lnTo>
                  <a:lnTo>
                    <a:pt x="454" y="1323"/>
                  </a:lnTo>
                  <a:lnTo>
                    <a:pt x="400" y="1300"/>
                  </a:lnTo>
                  <a:lnTo>
                    <a:pt x="347" y="1273"/>
                  </a:lnTo>
                  <a:lnTo>
                    <a:pt x="295" y="1241"/>
                  </a:lnTo>
                  <a:lnTo>
                    <a:pt x="248" y="1205"/>
                  </a:lnTo>
                  <a:lnTo>
                    <a:pt x="203" y="1164"/>
                  </a:lnTo>
                  <a:lnTo>
                    <a:pt x="161" y="1120"/>
                  </a:lnTo>
                  <a:lnTo>
                    <a:pt x="125" y="1072"/>
                  </a:lnTo>
                  <a:lnTo>
                    <a:pt x="93" y="1022"/>
                  </a:lnTo>
                  <a:lnTo>
                    <a:pt x="65" y="969"/>
                  </a:lnTo>
                  <a:lnTo>
                    <a:pt x="42" y="916"/>
                  </a:lnTo>
                  <a:lnTo>
                    <a:pt x="23" y="859"/>
                  </a:lnTo>
                  <a:lnTo>
                    <a:pt x="11" y="801"/>
                  </a:lnTo>
                  <a:lnTo>
                    <a:pt x="3" y="742"/>
                  </a:lnTo>
                  <a:lnTo>
                    <a:pt x="0" y="682"/>
                  </a:lnTo>
                  <a:lnTo>
                    <a:pt x="3" y="621"/>
                  </a:lnTo>
                  <a:lnTo>
                    <a:pt x="11" y="562"/>
                  </a:lnTo>
                  <a:lnTo>
                    <a:pt x="23" y="504"/>
                  </a:lnTo>
                  <a:lnTo>
                    <a:pt x="42" y="448"/>
                  </a:lnTo>
                  <a:lnTo>
                    <a:pt x="65" y="394"/>
                  </a:lnTo>
                  <a:lnTo>
                    <a:pt x="93" y="341"/>
                  </a:lnTo>
                  <a:lnTo>
                    <a:pt x="125" y="292"/>
                  </a:lnTo>
                  <a:lnTo>
                    <a:pt x="161" y="244"/>
                  </a:lnTo>
                  <a:lnTo>
                    <a:pt x="203" y="200"/>
                  </a:lnTo>
                  <a:lnTo>
                    <a:pt x="248" y="159"/>
                  </a:lnTo>
                  <a:lnTo>
                    <a:pt x="295" y="122"/>
                  </a:lnTo>
                  <a:lnTo>
                    <a:pt x="347" y="91"/>
                  </a:lnTo>
                  <a:lnTo>
                    <a:pt x="400" y="63"/>
                  </a:lnTo>
                  <a:lnTo>
                    <a:pt x="454" y="41"/>
                  </a:lnTo>
                  <a:lnTo>
                    <a:pt x="512" y="23"/>
                  </a:lnTo>
                  <a:lnTo>
                    <a:pt x="571" y="11"/>
                  </a:lnTo>
                  <a:lnTo>
                    <a:pt x="630" y="2"/>
                  </a:lnTo>
                  <a:lnTo>
                    <a:pt x="691"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grpSp>
      <p:grpSp>
        <p:nvGrpSpPr>
          <p:cNvPr id="14" name="Group 93"/>
          <p:cNvGrpSpPr/>
          <p:nvPr/>
        </p:nvGrpSpPr>
        <p:grpSpPr>
          <a:xfrm>
            <a:off x="1293418" y="3463565"/>
            <a:ext cx="519871" cy="438741"/>
            <a:chOff x="3827463" y="2378075"/>
            <a:chExt cx="773113" cy="652463"/>
          </a:xfrm>
          <a:solidFill>
            <a:schemeClr val="bg1"/>
          </a:solidFill>
        </p:grpSpPr>
        <p:sp>
          <p:nvSpPr>
            <p:cNvPr id="19" name="Freeform 93"/>
            <p:cNvSpPr>
              <a:spLocks noEditPoints="1"/>
            </p:cNvSpPr>
            <p:nvPr/>
          </p:nvSpPr>
          <p:spPr bwMode="auto">
            <a:xfrm>
              <a:off x="3827463" y="2378075"/>
              <a:ext cx="762000" cy="487363"/>
            </a:xfrm>
            <a:custGeom>
              <a:avLst/>
              <a:gdLst>
                <a:gd name="T0" fmla="*/ 212 w 3360"/>
                <a:gd name="T1" fmla="*/ 966 h 2150"/>
                <a:gd name="T2" fmla="*/ 205 w 3360"/>
                <a:gd name="T3" fmla="*/ 969 h 2150"/>
                <a:gd name="T4" fmla="*/ 200 w 3360"/>
                <a:gd name="T5" fmla="*/ 974 h 2150"/>
                <a:gd name="T6" fmla="*/ 197 w 3360"/>
                <a:gd name="T7" fmla="*/ 982 h 2150"/>
                <a:gd name="T8" fmla="*/ 289 w 3360"/>
                <a:gd name="T9" fmla="*/ 1911 h 2150"/>
                <a:gd name="T10" fmla="*/ 304 w 3360"/>
                <a:gd name="T11" fmla="*/ 1940 h 2150"/>
                <a:gd name="T12" fmla="*/ 334 w 3360"/>
                <a:gd name="T13" fmla="*/ 1953 h 2150"/>
                <a:gd name="T14" fmla="*/ 1866 w 3360"/>
                <a:gd name="T15" fmla="*/ 1951 h 2150"/>
                <a:gd name="T16" fmla="*/ 1894 w 3360"/>
                <a:gd name="T17" fmla="*/ 1936 h 2150"/>
                <a:gd name="T18" fmla="*/ 1916 w 3360"/>
                <a:gd name="T19" fmla="*/ 1912 h 2150"/>
                <a:gd name="T20" fmla="*/ 2174 w 3360"/>
                <a:gd name="T21" fmla="*/ 968 h 2150"/>
                <a:gd name="T22" fmla="*/ 2172 w 3360"/>
                <a:gd name="T23" fmla="*/ 965 h 2150"/>
                <a:gd name="T24" fmla="*/ 2656 w 3360"/>
                <a:gd name="T25" fmla="*/ 0 h 2150"/>
                <a:gd name="T26" fmla="*/ 3284 w 3360"/>
                <a:gd name="T27" fmla="*/ 3 h 2150"/>
                <a:gd name="T28" fmla="*/ 3323 w 3360"/>
                <a:gd name="T29" fmla="*/ 22 h 2150"/>
                <a:gd name="T30" fmla="*/ 3350 w 3360"/>
                <a:gd name="T31" fmla="*/ 55 h 2150"/>
                <a:gd name="T32" fmla="*/ 3360 w 3360"/>
                <a:gd name="T33" fmla="*/ 99 h 2150"/>
                <a:gd name="T34" fmla="*/ 3350 w 3360"/>
                <a:gd name="T35" fmla="*/ 142 h 2150"/>
                <a:gd name="T36" fmla="*/ 3323 w 3360"/>
                <a:gd name="T37" fmla="*/ 175 h 2150"/>
                <a:gd name="T38" fmla="*/ 3284 w 3360"/>
                <a:gd name="T39" fmla="*/ 195 h 2150"/>
                <a:gd name="T40" fmla="*/ 2656 w 3360"/>
                <a:gd name="T41" fmla="*/ 197 h 2150"/>
                <a:gd name="T42" fmla="*/ 2627 w 3360"/>
                <a:gd name="T43" fmla="*/ 205 h 2150"/>
                <a:gd name="T44" fmla="*/ 2600 w 3360"/>
                <a:gd name="T45" fmla="*/ 226 h 2150"/>
                <a:gd name="T46" fmla="*/ 2584 w 3360"/>
                <a:gd name="T47" fmla="*/ 252 h 2150"/>
                <a:gd name="T48" fmla="*/ 2113 w 3360"/>
                <a:gd name="T49" fmla="*/ 1951 h 2150"/>
                <a:gd name="T50" fmla="*/ 2081 w 3360"/>
                <a:gd name="T51" fmla="*/ 2021 h 2150"/>
                <a:gd name="T52" fmla="*/ 2029 w 3360"/>
                <a:gd name="T53" fmla="*/ 2080 h 2150"/>
                <a:gd name="T54" fmla="*/ 1964 w 3360"/>
                <a:gd name="T55" fmla="*/ 2123 h 2150"/>
                <a:gd name="T56" fmla="*/ 1890 w 3360"/>
                <a:gd name="T57" fmla="*/ 2147 h 2150"/>
                <a:gd name="T58" fmla="*/ 334 w 3360"/>
                <a:gd name="T59" fmla="*/ 2150 h 2150"/>
                <a:gd name="T60" fmla="*/ 263 w 3360"/>
                <a:gd name="T61" fmla="*/ 2139 h 2150"/>
                <a:gd name="T62" fmla="*/ 200 w 3360"/>
                <a:gd name="T63" fmla="*/ 2108 h 2150"/>
                <a:gd name="T64" fmla="*/ 147 w 3360"/>
                <a:gd name="T65" fmla="*/ 2061 h 2150"/>
                <a:gd name="T66" fmla="*/ 110 w 3360"/>
                <a:gd name="T67" fmla="*/ 2000 h 2150"/>
                <a:gd name="T68" fmla="*/ 92 w 3360"/>
                <a:gd name="T69" fmla="*/ 1930 h 2150"/>
                <a:gd name="T70" fmla="*/ 0 w 3360"/>
                <a:gd name="T71" fmla="*/ 976 h 2150"/>
                <a:gd name="T72" fmla="*/ 10 w 3360"/>
                <a:gd name="T73" fmla="*/ 917 h 2150"/>
                <a:gd name="T74" fmla="*/ 37 w 3360"/>
                <a:gd name="T75" fmla="*/ 862 h 2150"/>
                <a:gd name="T76" fmla="*/ 78 w 3360"/>
                <a:gd name="T77" fmla="*/ 818 h 2150"/>
                <a:gd name="T78" fmla="*/ 128 w 3360"/>
                <a:gd name="T79" fmla="*/ 787 h 2150"/>
                <a:gd name="T80" fmla="*/ 187 w 3360"/>
                <a:gd name="T81" fmla="*/ 770 h 2150"/>
                <a:gd name="T82" fmla="*/ 2172 w 3360"/>
                <a:gd name="T83" fmla="*/ 768 h 2150"/>
                <a:gd name="T84" fmla="*/ 2231 w 3360"/>
                <a:gd name="T85" fmla="*/ 776 h 2150"/>
                <a:gd name="T86" fmla="*/ 2408 w 3360"/>
                <a:gd name="T87" fmla="*/ 162 h 2150"/>
                <a:gd name="T88" fmla="*/ 2450 w 3360"/>
                <a:gd name="T89" fmla="*/ 98 h 2150"/>
                <a:gd name="T90" fmla="*/ 2510 w 3360"/>
                <a:gd name="T91" fmla="*/ 46 h 2150"/>
                <a:gd name="T92" fmla="*/ 2581 w 3360"/>
                <a:gd name="T93" fmla="*/ 13 h 2150"/>
                <a:gd name="T94" fmla="*/ 2656 w 3360"/>
                <a:gd name="T95" fmla="*/ 0 h 2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60" h="2150">
                  <a:moveTo>
                    <a:pt x="217" y="965"/>
                  </a:moveTo>
                  <a:lnTo>
                    <a:pt x="212" y="966"/>
                  </a:lnTo>
                  <a:lnTo>
                    <a:pt x="208" y="967"/>
                  </a:lnTo>
                  <a:lnTo>
                    <a:pt x="205" y="969"/>
                  </a:lnTo>
                  <a:lnTo>
                    <a:pt x="202" y="971"/>
                  </a:lnTo>
                  <a:lnTo>
                    <a:pt x="200" y="974"/>
                  </a:lnTo>
                  <a:lnTo>
                    <a:pt x="198" y="978"/>
                  </a:lnTo>
                  <a:lnTo>
                    <a:pt x="197" y="982"/>
                  </a:lnTo>
                  <a:lnTo>
                    <a:pt x="198" y="987"/>
                  </a:lnTo>
                  <a:lnTo>
                    <a:pt x="289" y="1911"/>
                  </a:lnTo>
                  <a:lnTo>
                    <a:pt x="293" y="1927"/>
                  </a:lnTo>
                  <a:lnTo>
                    <a:pt x="304" y="1940"/>
                  </a:lnTo>
                  <a:lnTo>
                    <a:pt x="319" y="1950"/>
                  </a:lnTo>
                  <a:lnTo>
                    <a:pt x="334" y="1953"/>
                  </a:lnTo>
                  <a:lnTo>
                    <a:pt x="1852" y="1953"/>
                  </a:lnTo>
                  <a:lnTo>
                    <a:pt x="1866" y="1951"/>
                  </a:lnTo>
                  <a:lnTo>
                    <a:pt x="1881" y="1944"/>
                  </a:lnTo>
                  <a:lnTo>
                    <a:pt x="1894" y="1936"/>
                  </a:lnTo>
                  <a:lnTo>
                    <a:pt x="1907" y="1925"/>
                  </a:lnTo>
                  <a:lnTo>
                    <a:pt x="1916" y="1912"/>
                  </a:lnTo>
                  <a:lnTo>
                    <a:pt x="1922" y="1899"/>
                  </a:lnTo>
                  <a:lnTo>
                    <a:pt x="2174" y="968"/>
                  </a:lnTo>
                  <a:lnTo>
                    <a:pt x="2175" y="965"/>
                  </a:lnTo>
                  <a:lnTo>
                    <a:pt x="2172" y="965"/>
                  </a:lnTo>
                  <a:lnTo>
                    <a:pt x="217" y="965"/>
                  </a:lnTo>
                  <a:close/>
                  <a:moveTo>
                    <a:pt x="2656" y="0"/>
                  </a:moveTo>
                  <a:lnTo>
                    <a:pt x="3262" y="0"/>
                  </a:lnTo>
                  <a:lnTo>
                    <a:pt x="3284" y="3"/>
                  </a:lnTo>
                  <a:lnTo>
                    <a:pt x="3304" y="10"/>
                  </a:lnTo>
                  <a:lnTo>
                    <a:pt x="3323" y="22"/>
                  </a:lnTo>
                  <a:lnTo>
                    <a:pt x="3338" y="37"/>
                  </a:lnTo>
                  <a:lnTo>
                    <a:pt x="3350" y="55"/>
                  </a:lnTo>
                  <a:lnTo>
                    <a:pt x="3357" y="76"/>
                  </a:lnTo>
                  <a:lnTo>
                    <a:pt x="3360" y="99"/>
                  </a:lnTo>
                  <a:lnTo>
                    <a:pt x="3357" y="122"/>
                  </a:lnTo>
                  <a:lnTo>
                    <a:pt x="3350" y="142"/>
                  </a:lnTo>
                  <a:lnTo>
                    <a:pt x="3338" y="160"/>
                  </a:lnTo>
                  <a:lnTo>
                    <a:pt x="3323" y="175"/>
                  </a:lnTo>
                  <a:lnTo>
                    <a:pt x="3304" y="187"/>
                  </a:lnTo>
                  <a:lnTo>
                    <a:pt x="3284" y="195"/>
                  </a:lnTo>
                  <a:lnTo>
                    <a:pt x="3262" y="197"/>
                  </a:lnTo>
                  <a:lnTo>
                    <a:pt x="2656" y="197"/>
                  </a:lnTo>
                  <a:lnTo>
                    <a:pt x="2642" y="199"/>
                  </a:lnTo>
                  <a:lnTo>
                    <a:pt x="2627" y="205"/>
                  </a:lnTo>
                  <a:lnTo>
                    <a:pt x="2613" y="215"/>
                  </a:lnTo>
                  <a:lnTo>
                    <a:pt x="2600" y="226"/>
                  </a:lnTo>
                  <a:lnTo>
                    <a:pt x="2590" y="238"/>
                  </a:lnTo>
                  <a:lnTo>
                    <a:pt x="2584" y="252"/>
                  </a:lnTo>
                  <a:lnTo>
                    <a:pt x="2302" y="1248"/>
                  </a:lnTo>
                  <a:lnTo>
                    <a:pt x="2113" y="1951"/>
                  </a:lnTo>
                  <a:lnTo>
                    <a:pt x="2099" y="1987"/>
                  </a:lnTo>
                  <a:lnTo>
                    <a:pt x="2081" y="2021"/>
                  </a:lnTo>
                  <a:lnTo>
                    <a:pt x="2057" y="2052"/>
                  </a:lnTo>
                  <a:lnTo>
                    <a:pt x="2029" y="2080"/>
                  </a:lnTo>
                  <a:lnTo>
                    <a:pt x="1998" y="2104"/>
                  </a:lnTo>
                  <a:lnTo>
                    <a:pt x="1964" y="2123"/>
                  </a:lnTo>
                  <a:lnTo>
                    <a:pt x="1927" y="2138"/>
                  </a:lnTo>
                  <a:lnTo>
                    <a:pt x="1890" y="2147"/>
                  </a:lnTo>
                  <a:lnTo>
                    <a:pt x="1852" y="2150"/>
                  </a:lnTo>
                  <a:lnTo>
                    <a:pt x="334" y="2150"/>
                  </a:lnTo>
                  <a:lnTo>
                    <a:pt x="298" y="2147"/>
                  </a:lnTo>
                  <a:lnTo>
                    <a:pt x="263" y="2139"/>
                  </a:lnTo>
                  <a:lnTo>
                    <a:pt x="230" y="2125"/>
                  </a:lnTo>
                  <a:lnTo>
                    <a:pt x="200" y="2108"/>
                  </a:lnTo>
                  <a:lnTo>
                    <a:pt x="172" y="2086"/>
                  </a:lnTo>
                  <a:lnTo>
                    <a:pt x="147" y="2061"/>
                  </a:lnTo>
                  <a:lnTo>
                    <a:pt x="126" y="2032"/>
                  </a:lnTo>
                  <a:lnTo>
                    <a:pt x="110" y="2000"/>
                  </a:lnTo>
                  <a:lnTo>
                    <a:pt x="98" y="1966"/>
                  </a:lnTo>
                  <a:lnTo>
                    <a:pt x="92" y="1930"/>
                  </a:lnTo>
                  <a:lnTo>
                    <a:pt x="1" y="1007"/>
                  </a:lnTo>
                  <a:lnTo>
                    <a:pt x="0" y="976"/>
                  </a:lnTo>
                  <a:lnTo>
                    <a:pt x="3" y="946"/>
                  </a:lnTo>
                  <a:lnTo>
                    <a:pt x="10" y="917"/>
                  </a:lnTo>
                  <a:lnTo>
                    <a:pt x="22" y="889"/>
                  </a:lnTo>
                  <a:lnTo>
                    <a:pt x="37" y="862"/>
                  </a:lnTo>
                  <a:lnTo>
                    <a:pt x="56" y="838"/>
                  </a:lnTo>
                  <a:lnTo>
                    <a:pt x="78" y="818"/>
                  </a:lnTo>
                  <a:lnTo>
                    <a:pt x="101" y="800"/>
                  </a:lnTo>
                  <a:lnTo>
                    <a:pt x="128" y="787"/>
                  </a:lnTo>
                  <a:lnTo>
                    <a:pt x="157" y="776"/>
                  </a:lnTo>
                  <a:lnTo>
                    <a:pt x="187" y="770"/>
                  </a:lnTo>
                  <a:lnTo>
                    <a:pt x="217" y="768"/>
                  </a:lnTo>
                  <a:lnTo>
                    <a:pt x="2172" y="768"/>
                  </a:lnTo>
                  <a:lnTo>
                    <a:pt x="2202" y="770"/>
                  </a:lnTo>
                  <a:lnTo>
                    <a:pt x="2231" y="776"/>
                  </a:lnTo>
                  <a:lnTo>
                    <a:pt x="2394" y="198"/>
                  </a:lnTo>
                  <a:lnTo>
                    <a:pt x="2408" y="162"/>
                  </a:lnTo>
                  <a:lnTo>
                    <a:pt x="2426" y="129"/>
                  </a:lnTo>
                  <a:lnTo>
                    <a:pt x="2450" y="98"/>
                  </a:lnTo>
                  <a:lnTo>
                    <a:pt x="2478" y="70"/>
                  </a:lnTo>
                  <a:lnTo>
                    <a:pt x="2510" y="46"/>
                  </a:lnTo>
                  <a:lnTo>
                    <a:pt x="2544" y="26"/>
                  </a:lnTo>
                  <a:lnTo>
                    <a:pt x="2581" y="13"/>
                  </a:lnTo>
                  <a:lnTo>
                    <a:pt x="2618" y="4"/>
                  </a:lnTo>
                  <a:lnTo>
                    <a:pt x="2656"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0" name="Freeform 94"/>
            <p:cNvSpPr>
              <a:spLocks noEditPoints="1"/>
            </p:cNvSpPr>
            <p:nvPr/>
          </p:nvSpPr>
          <p:spPr bwMode="auto">
            <a:xfrm>
              <a:off x="3898901" y="2890838"/>
              <a:ext cx="139700" cy="139700"/>
            </a:xfrm>
            <a:custGeom>
              <a:avLst/>
              <a:gdLst>
                <a:gd name="T0" fmla="*/ 281 w 613"/>
                <a:gd name="T1" fmla="*/ 200 h 612"/>
                <a:gd name="T2" fmla="*/ 238 w 613"/>
                <a:gd name="T3" fmla="*/ 221 h 612"/>
                <a:gd name="T4" fmla="*/ 208 w 613"/>
                <a:gd name="T5" fmla="*/ 259 h 612"/>
                <a:gd name="T6" fmla="*/ 196 w 613"/>
                <a:gd name="T7" fmla="*/ 306 h 612"/>
                <a:gd name="T8" fmla="*/ 208 w 613"/>
                <a:gd name="T9" fmla="*/ 355 h 612"/>
                <a:gd name="T10" fmla="*/ 238 w 613"/>
                <a:gd name="T11" fmla="*/ 392 h 612"/>
                <a:gd name="T12" fmla="*/ 281 w 613"/>
                <a:gd name="T13" fmla="*/ 413 h 612"/>
                <a:gd name="T14" fmla="*/ 331 w 613"/>
                <a:gd name="T15" fmla="*/ 413 h 612"/>
                <a:gd name="T16" fmla="*/ 374 w 613"/>
                <a:gd name="T17" fmla="*/ 392 h 612"/>
                <a:gd name="T18" fmla="*/ 404 w 613"/>
                <a:gd name="T19" fmla="*/ 355 h 612"/>
                <a:gd name="T20" fmla="*/ 416 w 613"/>
                <a:gd name="T21" fmla="*/ 306 h 612"/>
                <a:gd name="T22" fmla="*/ 404 w 613"/>
                <a:gd name="T23" fmla="*/ 259 h 612"/>
                <a:gd name="T24" fmla="*/ 374 w 613"/>
                <a:gd name="T25" fmla="*/ 221 h 612"/>
                <a:gd name="T26" fmla="*/ 331 w 613"/>
                <a:gd name="T27" fmla="*/ 200 h 612"/>
                <a:gd name="T28" fmla="*/ 306 w 613"/>
                <a:gd name="T29" fmla="*/ 0 h 612"/>
                <a:gd name="T30" fmla="*/ 388 w 613"/>
                <a:gd name="T31" fmla="*/ 11 h 612"/>
                <a:gd name="T32" fmla="*/ 460 w 613"/>
                <a:gd name="T33" fmla="*/ 42 h 612"/>
                <a:gd name="T34" fmla="*/ 522 w 613"/>
                <a:gd name="T35" fmla="*/ 90 h 612"/>
                <a:gd name="T36" fmla="*/ 571 w 613"/>
                <a:gd name="T37" fmla="*/ 152 h 612"/>
                <a:gd name="T38" fmla="*/ 602 w 613"/>
                <a:gd name="T39" fmla="*/ 226 h 612"/>
                <a:gd name="T40" fmla="*/ 613 w 613"/>
                <a:gd name="T41" fmla="*/ 306 h 612"/>
                <a:gd name="T42" fmla="*/ 602 w 613"/>
                <a:gd name="T43" fmla="*/ 388 h 612"/>
                <a:gd name="T44" fmla="*/ 571 w 613"/>
                <a:gd name="T45" fmla="*/ 460 h 612"/>
                <a:gd name="T46" fmla="*/ 522 w 613"/>
                <a:gd name="T47" fmla="*/ 522 h 612"/>
                <a:gd name="T48" fmla="*/ 460 w 613"/>
                <a:gd name="T49" fmla="*/ 571 h 612"/>
                <a:gd name="T50" fmla="*/ 388 w 613"/>
                <a:gd name="T51" fmla="*/ 602 h 612"/>
                <a:gd name="T52" fmla="*/ 306 w 613"/>
                <a:gd name="T53" fmla="*/ 612 h 612"/>
                <a:gd name="T54" fmla="*/ 224 w 613"/>
                <a:gd name="T55" fmla="*/ 602 h 612"/>
                <a:gd name="T56" fmla="*/ 152 w 613"/>
                <a:gd name="T57" fmla="*/ 571 h 612"/>
                <a:gd name="T58" fmla="*/ 90 w 613"/>
                <a:gd name="T59" fmla="*/ 522 h 612"/>
                <a:gd name="T60" fmla="*/ 41 w 613"/>
                <a:gd name="T61" fmla="*/ 460 h 612"/>
                <a:gd name="T62" fmla="*/ 11 w 613"/>
                <a:gd name="T63" fmla="*/ 388 h 612"/>
                <a:gd name="T64" fmla="*/ 0 w 613"/>
                <a:gd name="T65" fmla="*/ 306 h 612"/>
                <a:gd name="T66" fmla="*/ 11 w 613"/>
                <a:gd name="T67" fmla="*/ 226 h 612"/>
                <a:gd name="T68" fmla="*/ 41 w 613"/>
                <a:gd name="T69" fmla="*/ 152 h 612"/>
                <a:gd name="T70" fmla="*/ 90 w 613"/>
                <a:gd name="T71" fmla="*/ 90 h 612"/>
                <a:gd name="T72" fmla="*/ 152 w 613"/>
                <a:gd name="T73" fmla="*/ 42 h 612"/>
                <a:gd name="T74" fmla="*/ 224 w 613"/>
                <a:gd name="T75" fmla="*/ 11 h 612"/>
                <a:gd name="T76" fmla="*/ 306 w 613"/>
                <a:gd name="T77" fmla="*/ 0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13" h="612">
                  <a:moveTo>
                    <a:pt x="306" y="197"/>
                  </a:moveTo>
                  <a:lnTo>
                    <a:pt x="281" y="200"/>
                  </a:lnTo>
                  <a:lnTo>
                    <a:pt x="259" y="208"/>
                  </a:lnTo>
                  <a:lnTo>
                    <a:pt x="238" y="221"/>
                  </a:lnTo>
                  <a:lnTo>
                    <a:pt x="221" y="238"/>
                  </a:lnTo>
                  <a:lnTo>
                    <a:pt x="208" y="259"/>
                  </a:lnTo>
                  <a:lnTo>
                    <a:pt x="200" y="281"/>
                  </a:lnTo>
                  <a:lnTo>
                    <a:pt x="196" y="306"/>
                  </a:lnTo>
                  <a:lnTo>
                    <a:pt x="200" y="331"/>
                  </a:lnTo>
                  <a:lnTo>
                    <a:pt x="208" y="355"/>
                  </a:lnTo>
                  <a:lnTo>
                    <a:pt x="221" y="375"/>
                  </a:lnTo>
                  <a:lnTo>
                    <a:pt x="238" y="392"/>
                  </a:lnTo>
                  <a:lnTo>
                    <a:pt x="259" y="405"/>
                  </a:lnTo>
                  <a:lnTo>
                    <a:pt x="281" y="413"/>
                  </a:lnTo>
                  <a:lnTo>
                    <a:pt x="306" y="416"/>
                  </a:lnTo>
                  <a:lnTo>
                    <a:pt x="331" y="413"/>
                  </a:lnTo>
                  <a:lnTo>
                    <a:pt x="355" y="405"/>
                  </a:lnTo>
                  <a:lnTo>
                    <a:pt x="374" y="392"/>
                  </a:lnTo>
                  <a:lnTo>
                    <a:pt x="392" y="375"/>
                  </a:lnTo>
                  <a:lnTo>
                    <a:pt x="404" y="355"/>
                  </a:lnTo>
                  <a:lnTo>
                    <a:pt x="413" y="331"/>
                  </a:lnTo>
                  <a:lnTo>
                    <a:pt x="416" y="306"/>
                  </a:lnTo>
                  <a:lnTo>
                    <a:pt x="413" y="281"/>
                  </a:lnTo>
                  <a:lnTo>
                    <a:pt x="404" y="259"/>
                  </a:lnTo>
                  <a:lnTo>
                    <a:pt x="392" y="238"/>
                  </a:lnTo>
                  <a:lnTo>
                    <a:pt x="374" y="221"/>
                  </a:lnTo>
                  <a:lnTo>
                    <a:pt x="355" y="208"/>
                  </a:lnTo>
                  <a:lnTo>
                    <a:pt x="331" y="200"/>
                  </a:lnTo>
                  <a:lnTo>
                    <a:pt x="306" y="197"/>
                  </a:lnTo>
                  <a:close/>
                  <a:moveTo>
                    <a:pt x="306" y="0"/>
                  </a:moveTo>
                  <a:lnTo>
                    <a:pt x="348" y="3"/>
                  </a:lnTo>
                  <a:lnTo>
                    <a:pt x="388" y="11"/>
                  </a:lnTo>
                  <a:lnTo>
                    <a:pt x="425" y="24"/>
                  </a:lnTo>
                  <a:lnTo>
                    <a:pt x="460" y="42"/>
                  </a:lnTo>
                  <a:lnTo>
                    <a:pt x="493" y="64"/>
                  </a:lnTo>
                  <a:lnTo>
                    <a:pt x="522" y="90"/>
                  </a:lnTo>
                  <a:lnTo>
                    <a:pt x="548" y="119"/>
                  </a:lnTo>
                  <a:lnTo>
                    <a:pt x="571" y="152"/>
                  </a:lnTo>
                  <a:lnTo>
                    <a:pt x="589" y="187"/>
                  </a:lnTo>
                  <a:lnTo>
                    <a:pt x="602" y="226"/>
                  </a:lnTo>
                  <a:lnTo>
                    <a:pt x="609" y="265"/>
                  </a:lnTo>
                  <a:lnTo>
                    <a:pt x="613" y="306"/>
                  </a:lnTo>
                  <a:lnTo>
                    <a:pt x="609" y="348"/>
                  </a:lnTo>
                  <a:lnTo>
                    <a:pt x="602" y="388"/>
                  </a:lnTo>
                  <a:lnTo>
                    <a:pt x="589" y="425"/>
                  </a:lnTo>
                  <a:lnTo>
                    <a:pt x="571" y="460"/>
                  </a:lnTo>
                  <a:lnTo>
                    <a:pt x="548" y="493"/>
                  </a:lnTo>
                  <a:lnTo>
                    <a:pt x="522" y="522"/>
                  </a:lnTo>
                  <a:lnTo>
                    <a:pt x="493" y="548"/>
                  </a:lnTo>
                  <a:lnTo>
                    <a:pt x="460" y="571"/>
                  </a:lnTo>
                  <a:lnTo>
                    <a:pt x="425" y="589"/>
                  </a:lnTo>
                  <a:lnTo>
                    <a:pt x="388" y="602"/>
                  </a:lnTo>
                  <a:lnTo>
                    <a:pt x="348" y="609"/>
                  </a:lnTo>
                  <a:lnTo>
                    <a:pt x="306" y="612"/>
                  </a:lnTo>
                  <a:lnTo>
                    <a:pt x="265" y="609"/>
                  </a:lnTo>
                  <a:lnTo>
                    <a:pt x="224" y="602"/>
                  </a:lnTo>
                  <a:lnTo>
                    <a:pt x="187" y="589"/>
                  </a:lnTo>
                  <a:lnTo>
                    <a:pt x="152" y="571"/>
                  </a:lnTo>
                  <a:lnTo>
                    <a:pt x="119" y="548"/>
                  </a:lnTo>
                  <a:lnTo>
                    <a:pt x="90" y="522"/>
                  </a:lnTo>
                  <a:lnTo>
                    <a:pt x="64" y="493"/>
                  </a:lnTo>
                  <a:lnTo>
                    <a:pt x="41" y="460"/>
                  </a:lnTo>
                  <a:lnTo>
                    <a:pt x="24" y="425"/>
                  </a:lnTo>
                  <a:lnTo>
                    <a:pt x="11" y="388"/>
                  </a:lnTo>
                  <a:lnTo>
                    <a:pt x="3" y="348"/>
                  </a:lnTo>
                  <a:lnTo>
                    <a:pt x="0" y="306"/>
                  </a:lnTo>
                  <a:lnTo>
                    <a:pt x="3" y="265"/>
                  </a:lnTo>
                  <a:lnTo>
                    <a:pt x="11" y="226"/>
                  </a:lnTo>
                  <a:lnTo>
                    <a:pt x="24" y="187"/>
                  </a:lnTo>
                  <a:lnTo>
                    <a:pt x="41" y="152"/>
                  </a:lnTo>
                  <a:lnTo>
                    <a:pt x="64" y="119"/>
                  </a:lnTo>
                  <a:lnTo>
                    <a:pt x="90" y="90"/>
                  </a:lnTo>
                  <a:lnTo>
                    <a:pt x="119" y="64"/>
                  </a:lnTo>
                  <a:lnTo>
                    <a:pt x="152" y="42"/>
                  </a:lnTo>
                  <a:lnTo>
                    <a:pt x="187" y="24"/>
                  </a:lnTo>
                  <a:lnTo>
                    <a:pt x="224" y="11"/>
                  </a:lnTo>
                  <a:lnTo>
                    <a:pt x="265" y="3"/>
                  </a:lnTo>
                  <a:lnTo>
                    <a:pt x="306"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1" name="Freeform 95"/>
            <p:cNvSpPr>
              <a:spLocks noEditPoints="1"/>
            </p:cNvSpPr>
            <p:nvPr/>
          </p:nvSpPr>
          <p:spPr bwMode="auto">
            <a:xfrm>
              <a:off x="4119563" y="2890838"/>
              <a:ext cx="139700" cy="139700"/>
            </a:xfrm>
            <a:custGeom>
              <a:avLst/>
              <a:gdLst>
                <a:gd name="T0" fmla="*/ 281 w 613"/>
                <a:gd name="T1" fmla="*/ 200 h 612"/>
                <a:gd name="T2" fmla="*/ 238 w 613"/>
                <a:gd name="T3" fmla="*/ 221 h 612"/>
                <a:gd name="T4" fmla="*/ 208 w 613"/>
                <a:gd name="T5" fmla="*/ 259 h 612"/>
                <a:gd name="T6" fmla="*/ 196 w 613"/>
                <a:gd name="T7" fmla="*/ 306 h 612"/>
                <a:gd name="T8" fmla="*/ 208 w 613"/>
                <a:gd name="T9" fmla="*/ 355 h 612"/>
                <a:gd name="T10" fmla="*/ 238 w 613"/>
                <a:gd name="T11" fmla="*/ 392 h 612"/>
                <a:gd name="T12" fmla="*/ 281 w 613"/>
                <a:gd name="T13" fmla="*/ 413 h 612"/>
                <a:gd name="T14" fmla="*/ 331 w 613"/>
                <a:gd name="T15" fmla="*/ 413 h 612"/>
                <a:gd name="T16" fmla="*/ 374 w 613"/>
                <a:gd name="T17" fmla="*/ 392 h 612"/>
                <a:gd name="T18" fmla="*/ 404 w 613"/>
                <a:gd name="T19" fmla="*/ 355 h 612"/>
                <a:gd name="T20" fmla="*/ 416 w 613"/>
                <a:gd name="T21" fmla="*/ 306 h 612"/>
                <a:gd name="T22" fmla="*/ 404 w 613"/>
                <a:gd name="T23" fmla="*/ 259 h 612"/>
                <a:gd name="T24" fmla="*/ 374 w 613"/>
                <a:gd name="T25" fmla="*/ 221 h 612"/>
                <a:gd name="T26" fmla="*/ 331 w 613"/>
                <a:gd name="T27" fmla="*/ 200 h 612"/>
                <a:gd name="T28" fmla="*/ 306 w 613"/>
                <a:gd name="T29" fmla="*/ 0 h 612"/>
                <a:gd name="T30" fmla="*/ 388 w 613"/>
                <a:gd name="T31" fmla="*/ 11 h 612"/>
                <a:gd name="T32" fmla="*/ 460 w 613"/>
                <a:gd name="T33" fmla="*/ 42 h 612"/>
                <a:gd name="T34" fmla="*/ 522 w 613"/>
                <a:gd name="T35" fmla="*/ 90 h 612"/>
                <a:gd name="T36" fmla="*/ 571 w 613"/>
                <a:gd name="T37" fmla="*/ 152 h 612"/>
                <a:gd name="T38" fmla="*/ 601 w 613"/>
                <a:gd name="T39" fmla="*/ 226 h 612"/>
                <a:gd name="T40" fmla="*/ 613 w 613"/>
                <a:gd name="T41" fmla="*/ 306 h 612"/>
                <a:gd name="T42" fmla="*/ 601 w 613"/>
                <a:gd name="T43" fmla="*/ 388 h 612"/>
                <a:gd name="T44" fmla="*/ 571 w 613"/>
                <a:gd name="T45" fmla="*/ 460 h 612"/>
                <a:gd name="T46" fmla="*/ 522 w 613"/>
                <a:gd name="T47" fmla="*/ 522 h 612"/>
                <a:gd name="T48" fmla="*/ 460 w 613"/>
                <a:gd name="T49" fmla="*/ 571 h 612"/>
                <a:gd name="T50" fmla="*/ 388 w 613"/>
                <a:gd name="T51" fmla="*/ 602 h 612"/>
                <a:gd name="T52" fmla="*/ 306 w 613"/>
                <a:gd name="T53" fmla="*/ 612 h 612"/>
                <a:gd name="T54" fmla="*/ 224 w 613"/>
                <a:gd name="T55" fmla="*/ 602 h 612"/>
                <a:gd name="T56" fmla="*/ 152 w 613"/>
                <a:gd name="T57" fmla="*/ 571 h 612"/>
                <a:gd name="T58" fmla="*/ 90 w 613"/>
                <a:gd name="T59" fmla="*/ 522 h 612"/>
                <a:gd name="T60" fmla="*/ 41 w 613"/>
                <a:gd name="T61" fmla="*/ 460 h 612"/>
                <a:gd name="T62" fmla="*/ 10 w 613"/>
                <a:gd name="T63" fmla="*/ 388 h 612"/>
                <a:gd name="T64" fmla="*/ 0 w 613"/>
                <a:gd name="T65" fmla="*/ 306 h 612"/>
                <a:gd name="T66" fmla="*/ 10 w 613"/>
                <a:gd name="T67" fmla="*/ 226 h 612"/>
                <a:gd name="T68" fmla="*/ 41 w 613"/>
                <a:gd name="T69" fmla="*/ 152 h 612"/>
                <a:gd name="T70" fmla="*/ 90 w 613"/>
                <a:gd name="T71" fmla="*/ 90 h 612"/>
                <a:gd name="T72" fmla="*/ 152 w 613"/>
                <a:gd name="T73" fmla="*/ 42 h 612"/>
                <a:gd name="T74" fmla="*/ 224 w 613"/>
                <a:gd name="T75" fmla="*/ 11 h 612"/>
                <a:gd name="T76" fmla="*/ 306 w 613"/>
                <a:gd name="T77" fmla="*/ 0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13" h="612">
                  <a:moveTo>
                    <a:pt x="306" y="197"/>
                  </a:moveTo>
                  <a:lnTo>
                    <a:pt x="281" y="200"/>
                  </a:lnTo>
                  <a:lnTo>
                    <a:pt x="257" y="208"/>
                  </a:lnTo>
                  <a:lnTo>
                    <a:pt x="238" y="221"/>
                  </a:lnTo>
                  <a:lnTo>
                    <a:pt x="220" y="238"/>
                  </a:lnTo>
                  <a:lnTo>
                    <a:pt x="208" y="259"/>
                  </a:lnTo>
                  <a:lnTo>
                    <a:pt x="200" y="281"/>
                  </a:lnTo>
                  <a:lnTo>
                    <a:pt x="196" y="306"/>
                  </a:lnTo>
                  <a:lnTo>
                    <a:pt x="200" y="331"/>
                  </a:lnTo>
                  <a:lnTo>
                    <a:pt x="208" y="355"/>
                  </a:lnTo>
                  <a:lnTo>
                    <a:pt x="220" y="375"/>
                  </a:lnTo>
                  <a:lnTo>
                    <a:pt x="238" y="392"/>
                  </a:lnTo>
                  <a:lnTo>
                    <a:pt x="257" y="405"/>
                  </a:lnTo>
                  <a:lnTo>
                    <a:pt x="281" y="413"/>
                  </a:lnTo>
                  <a:lnTo>
                    <a:pt x="306" y="416"/>
                  </a:lnTo>
                  <a:lnTo>
                    <a:pt x="331" y="413"/>
                  </a:lnTo>
                  <a:lnTo>
                    <a:pt x="354" y="405"/>
                  </a:lnTo>
                  <a:lnTo>
                    <a:pt x="374" y="392"/>
                  </a:lnTo>
                  <a:lnTo>
                    <a:pt x="391" y="375"/>
                  </a:lnTo>
                  <a:lnTo>
                    <a:pt x="404" y="355"/>
                  </a:lnTo>
                  <a:lnTo>
                    <a:pt x="413" y="331"/>
                  </a:lnTo>
                  <a:lnTo>
                    <a:pt x="416" y="306"/>
                  </a:lnTo>
                  <a:lnTo>
                    <a:pt x="413" y="281"/>
                  </a:lnTo>
                  <a:lnTo>
                    <a:pt x="404" y="259"/>
                  </a:lnTo>
                  <a:lnTo>
                    <a:pt x="391" y="238"/>
                  </a:lnTo>
                  <a:lnTo>
                    <a:pt x="374" y="221"/>
                  </a:lnTo>
                  <a:lnTo>
                    <a:pt x="354" y="208"/>
                  </a:lnTo>
                  <a:lnTo>
                    <a:pt x="331" y="200"/>
                  </a:lnTo>
                  <a:lnTo>
                    <a:pt x="306" y="197"/>
                  </a:lnTo>
                  <a:close/>
                  <a:moveTo>
                    <a:pt x="306" y="0"/>
                  </a:moveTo>
                  <a:lnTo>
                    <a:pt x="348" y="3"/>
                  </a:lnTo>
                  <a:lnTo>
                    <a:pt x="388" y="11"/>
                  </a:lnTo>
                  <a:lnTo>
                    <a:pt x="425" y="24"/>
                  </a:lnTo>
                  <a:lnTo>
                    <a:pt x="460" y="42"/>
                  </a:lnTo>
                  <a:lnTo>
                    <a:pt x="493" y="64"/>
                  </a:lnTo>
                  <a:lnTo>
                    <a:pt x="522" y="90"/>
                  </a:lnTo>
                  <a:lnTo>
                    <a:pt x="548" y="119"/>
                  </a:lnTo>
                  <a:lnTo>
                    <a:pt x="571" y="152"/>
                  </a:lnTo>
                  <a:lnTo>
                    <a:pt x="589" y="187"/>
                  </a:lnTo>
                  <a:lnTo>
                    <a:pt x="601" y="226"/>
                  </a:lnTo>
                  <a:lnTo>
                    <a:pt x="609" y="265"/>
                  </a:lnTo>
                  <a:lnTo>
                    <a:pt x="613" y="306"/>
                  </a:lnTo>
                  <a:lnTo>
                    <a:pt x="609" y="348"/>
                  </a:lnTo>
                  <a:lnTo>
                    <a:pt x="601" y="388"/>
                  </a:lnTo>
                  <a:lnTo>
                    <a:pt x="589" y="425"/>
                  </a:lnTo>
                  <a:lnTo>
                    <a:pt x="571" y="460"/>
                  </a:lnTo>
                  <a:lnTo>
                    <a:pt x="548" y="493"/>
                  </a:lnTo>
                  <a:lnTo>
                    <a:pt x="522" y="522"/>
                  </a:lnTo>
                  <a:lnTo>
                    <a:pt x="493" y="548"/>
                  </a:lnTo>
                  <a:lnTo>
                    <a:pt x="460" y="571"/>
                  </a:lnTo>
                  <a:lnTo>
                    <a:pt x="425" y="589"/>
                  </a:lnTo>
                  <a:lnTo>
                    <a:pt x="388" y="602"/>
                  </a:lnTo>
                  <a:lnTo>
                    <a:pt x="348" y="609"/>
                  </a:lnTo>
                  <a:lnTo>
                    <a:pt x="306" y="612"/>
                  </a:lnTo>
                  <a:lnTo>
                    <a:pt x="265" y="609"/>
                  </a:lnTo>
                  <a:lnTo>
                    <a:pt x="224" y="602"/>
                  </a:lnTo>
                  <a:lnTo>
                    <a:pt x="187" y="589"/>
                  </a:lnTo>
                  <a:lnTo>
                    <a:pt x="152" y="571"/>
                  </a:lnTo>
                  <a:lnTo>
                    <a:pt x="119" y="548"/>
                  </a:lnTo>
                  <a:lnTo>
                    <a:pt x="90" y="522"/>
                  </a:lnTo>
                  <a:lnTo>
                    <a:pt x="64" y="493"/>
                  </a:lnTo>
                  <a:lnTo>
                    <a:pt x="41" y="460"/>
                  </a:lnTo>
                  <a:lnTo>
                    <a:pt x="24" y="425"/>
                  </a:lnTo>
                  <a:lnTo>
                    <a:pt x="10" y="388"/>
                  </a:lnTo>
                  <a:lnTo>
                    <a:pt x="3" y="348"/>
                  </a:lnTo>
                  <a:lnTo>
                    <a:pt x="0" y="306"/>
                  </a:lnTo>
                  <a:lnTo>
                    <a:pt x="3" y="265"/>
                  </a:lnTo>
                  <a:lnTo>
                    <a:pt x="10" y="226"/>
                  </a:lnTo>
                  <a:lnTo>
                    <a:pt x="24" y="187"/>
                  </a:lnTo>
                  <a:lnTo>
                    <a:pt x="41" y="152"/>
                  </a:lnTo>
                  <a:lnTo>
                    <a:pt x="64" y="119"/>
                  </a:lnTo>
                  <a:lnTo>
                    <a:pt x="90" y="90"/>
                  </a:lnTo>
                  <a:lnTo>
                    <a:pt x="119" y="64"/>
                  </a:lnTo>
                  <a:lnTo>
                    <a:pt x="152" y="42"/>
                  </a:lnTo>
                  <a:lnTo>
                    <a:pt x="187" y="24"/>
                  </a:lnTo>
                  <a:lnTo>
                    <a:pt x="224" y="11"/>
                  </a:lnTo>
                  <a:lnTo>
                    <a:pt x="265" y="3"/>
                  </a:lnTo>
                  <a:lnTo>
                    <a:pt x="306"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2" name="Freeform 96"/>
            <p:cNvSpPr/>
            <p:nvPr/>
          </p:nvSpPr>
          <p:spPr bwMode="auto">
            <a:xfrm>
              <a:off x="4410076" y="2559050"/>
              <a:ext cx="190500" cy="30163"/>
            </a:xfrm>
            <a:custGeom>
              <a:avLst/>
              <a:gdLst>
                <a:gd name="T0" fmla="*/ 66 w 843"/>
                <a:gd name="T1" fmla="*/ 0 h 132"/>
                <a:gd name="T2" fmla="*/ 778 w 843"/>
                <a:gd name="T3" fmla="*/ 0 h 132"/>
                <a:gd name="T4" fmla="*/ 795 w 843"/>
                <a:gd name="T5" fmla="*/ 2 h 132"/>
                <a:gd name="T6" fmla="*/ 811 w 843"/>
                <a:gd name="T7" fmla="*/ 8 h 132"/>
                <a:gd name="T8" fmla="*/ 824 w 843"/>
                <a:gd name="T9" fmla="*/ 19 h 132"/>
                <a:gd name="T10" fmla="*/ 834 w 843"/>
                <a:gd name="T11" fmla="*/ 32 h 132"/>
                <a:gd name="T12" fmla="*/ 841 w 843"/>
                <a:gd name="T13" fmla="*/ 48 h 132"/>
                <a:gd name="T14" fmla="*/ 843 w 843"/>
                <a:gd name="T15" fmla="*/ 65 h 132"/>
                <a:gd name="T16" fmla="*/ 841 w 843"/>
                <a:gd name="T17" fmla="*/ 83 h 132"/>
                <a:gd name="T18" fmla="*/ 834 w 843"/>
                <a:gd name="T19" fmla="*/ 99 h 132"/>
                <a:gd name="T20" fmla="*/ 824 w 843"/>
                <a:gd name="T21" fmla="*/ 112 h 132"/>
                <a:gd name="T22" fmla="*/ 811 w 843"/>
                <a:gd name="T23" fmla="*/ 122 h 132"/>
                <a:gd name="T24" fmla="*/ 795 w 843"/>
                <a:gd name="T25" fmla="*/ 129 h 132"/>
                <a:gd name="T26" fmla="*/ 778 w 843"/>
                <a:gd name="T27" fmla="*/ 132 h 132"/>
                <a:gd name="T28" fmla="*/ 66 w 843"/>
                <a:gd name="T29" fmla="*/ 132 h 132"/>
                <a:gd name="T30" fmla="*/ 49 w 843"/>
                <a:gd name="T31" fmla="*/ 129 h 132"/>
                <a:gd name="T32" fmla="*/ 33 w 843"/>
                <a:gd name="T33" fmla="*/ 122 h 132"/>
                <a:gd name="T34" fmla="*/ 20 w 843"/>
                <a:gd name="T35" fmla="*/ 112 h 132"/>
                <a:gd name="T36" fmla="*/ 9 w 843"/>
                <a:gd name="T37" fmla="*/ 99 h 132"/>
                <a:gd name="T38" fmla="*/ 3 w 843"/>
                <a:gd name="T39" fmla="*/ 83 h 132"/>
                <a:gd name="T40" fmla="*/ 0 w 843"/>
                <a:gd name="T41" fmla="*/ 65 h 132"/>
                <a:gd name="T42" fmla="*/ 3 w 843"/>
                <a:gd name="T43" fmla="*/ 48 h 132"/>
                <a:gd name="T44" fmla="*/ 9 w 843"/>
                <a:gd name="T45" fmla="*/ 32 h 132"/>
                <a:gd name="T46" fmla="*/ 20 w 843"/>
                <a:gd name="T47" fmla="*/ 19 h 132"/>
                <a:gd name="T48" fmla="*/ 33 w 843"/>
                <a:gd name="T49" fmla="*/ 8 h 132"/>
                <a:gd name="T50" fmla="*/ 49 w 843"/>
                <a:gd name="T51" fmla="*/ 2 h 132"/>
                <a:gd name="T52" fmla="*/ 66 w 843"/>
                <a:gd name="T5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43" h="132">
                  <a:moveTo>
                    <a:pt x="66" y="0"/>
                  </a:moveTo>
                  <a:lnTo>
                    <a:pt x="778" y="0"/>
                  </a:lnTo>
                  <a:lnTo>
                    <a:pt x="795" y="2"/>
                  </a:lnTo>
                  <a:lnTo>
                    <a:pt x="811" y="8"/>
                  </a:lnTo>
                  <a:lnTo>
                    <a:pt x="824" y="19"/>
                  </a:lnTo>
                  <a:lnTo>
                    <a:pt x="834" y="32"/>
                  </a:lnTo>
                  <a:lnTo>
                    <a:pt x="841" y="48"/>
                  </a:lnTo>
                  <a:lnTo>
                    <a:pt x="843" y="65"/>
                  </a:lnTo>
                  <a:lnTo>
                    <a:pt x="841" y="83"/>
                  </a:lnTo>
                  <a:lnTo>
                    <a:pt x="834" y="99"/>
                  </a:lnTo>
                  <a:lnTo>
                    <a:pt x="824" y="112"/>
                  </a:lnTo>
                  <a:lnTo>
                    <a:pt x="811" y="122"/>
                  </a:lnTo>
                  <a:lnTo>
                    <a:pt x="795" y="129"/>
                  </a:lnTo>
                  <a:lnTo>
                    <a:pt x="778" y="132"/>
                  </a:lnTo>
                  <a:lnTo>
                    <a:pt x="66" y="132"/>
                  </a:lnTo>
                  <a:lnTo>
                    <a:pt x="49" y="129"/>
                  </a:lnTo>
                  <a:lnTo>
                    <a:pt x="33" y="122"/>
                  </a:lnTo>
                  <a:lnTo>
                    <a:pt x="20" y="112"/>
                  </a:lnTo>
                  <a:lnTo>
                    <a:pt x="9" y="99"/>
                  </a:lnTo>
                  <a:lnTo>
                    <a:pt x="3" y="83"/>
                  </a:lnTo>
                  <a:lnTo>
                    <a:pt x="0" y="65"/>
                  </a:lnTo>
                  <a:lnTo>
                    <a:pt x="3" y="48"/>
                  </a:lnTo>
                  <a:lnTo>
                    <a:pt x="9" y="32"/>
                  </a:lnTo>
                  <a:lnTo>
                    <a:pt x="20" y="19"/>
                  </a:lnTo>
                  <a:lnTo>
                    <a:pt x="33" y="8"/>
                  </a:lnTo>
                  <a:lnTo>
                    <a:pt x="49" y="2"/>
                  </a:lnTo>
                  <a:lnTo>
                    <a:pt x="66"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3" name="Freeform 97"/>
            <p:cNvSpPr/>
            <p:nvPr/>
          </p:nvSpPr>
          <p:spPr bwMode="auto">
            <a:xfrm>
              <a:off x="4383088" y="2628900"/>
              <a:ext cx="173038" cy="30163"/>
            </a:xfrm>
            <a:custGeom>
              <a:avLst/>
              <a:gdLst>
                <a:gd name="T0" fmla="*/ 66 w 764"/>
                <a:gd name="T1" fmla="*/ 0 h 132"/>
                <a:gd name="T2" fmla="*/ 698 w 764"/>
                <a:gd name="T3" fmla="*/ 0 h 132"/>
                <a:gd name="T4" fmla="*/ 715 w 764"/>
                <a:gd name="T5" fmla="*/ 2 h 132"/>
                <a:gd name="T6" fmla="*/ 732 w 764"/>
                <a:gd name="T7" fmla="*/ 10 h 132"/>
                <a:gd name="T8" fmla="*/ 744 w 764"/>
                <a:gd name="T9" fmla="*/ 20 h 132"/>
                <a:gd name="T10" fmla="*/ 755 w 764"/>
                <a:gd name="T11" fmla="*/ 34 h 132"/>
                <a:gd name="T12" fmla="*/ 762 w 764"/>
                <a:gd name="T13" fmla="*/ 49 h 132"/>
                <a:gd name="T14" fmla="*/ 764 w 764"/>
                <a:gd name="T15" fmla="*/ 67 h 132"/>
                <a:gd name="T16" fmla="*/ 762 w 764"/>
                <a:gd name="T17" fmla="*/ 83 h 132"/>
                <a:gd name="T18" fmla="*/ 755 w 764"/>
                <a:gd name="T19" fmla="*/ 100 h 132"/>
                <a:gd name="T20" fmla="*/ 744 w 764"/>
                <a:gd name="T21" fmla="*/ 113 h 132"/>
                <a:gd name="T22" fmla="*/ 732 w 764"/>
                <a:gd name="T23" fmla="*/ 122 h 132"/>
                <a:gd name="T24" fmla="*/ 715 w 764"/>
                <a:gd name="T25" fmla="*/ 130 h 132"/>
                <a:gd name="T26" fmla="*/ 698 w 764"/>
                <a:gd name="T27" fmla="*/ 132 h 132"/>
                <a:gd name="T28" fmla="*/ 66 w 764"/>
                <a:gd name="T29" fmla="*/ 132 h 132"/>
                <a:gd name="T30" fmla="*/ 49 w 764"/>
                <a:gd name="T31" fmla="*/ 130 h 132"/>
                <a:gd name="T32" fmla="*/ 32 w 764"/>
                <a:gd name="T33" fmla="*/ 122 h 132"/>
                <a:gd name="T34" fmla="*/ 20 w 764"/>
                <a:gd name="T35" fmla="*/ 113 h 132"/>
                <a:gd name="T36" fmla="*/ 9 w 764"/>
                <a:gd name="T37" fmla="*/ 100 h 132"/>
                <a:gd name="T38" fmla="*/ 2 w 764"/>
                <a:gd name="T39" fmla="*/ 83 h 132"/>
                <a:gd name="T40" fmla="*/ 0 w 764"/>
                <a:gd name="T41" fmla="*/ 67 h 132"/>
                <a:gd name="T42" fmla="*/ 2 w 764"/>
                <a:gd name="T43" fmla="*/ 49 h 132"/>
                <a:gd name="T44" fmla="*/ 9 w 764"/>
                <a:gd name="T45" fmla="*/ 34 h 132"/>
                <a:gd name="T46" fmla="*/ 20 w 764"/>
                <a:gd name="T47" fmla="*/ 20 h 132"/>
                <a:gd name="T48" fmla="*/ 32 w 764"/>
                <a:gd name="T49" fmla="*/ 10 h 132"/>
                <a:gd name="T50" fmla="*/ 49 w 764"/>
                <a:gd name="T51" fmla="*/ 2 h 132"/>
                <a:gd name="T52" fmla="*/ 66 w 764"/>
                <a:gd name="T5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64" h="132">
                  <a:moveTo>
                    <a:pt x="66" y="0"/>
                  </a:moveTo>
                  <a:lnTo>
                    <a:pt x="698" y="0"/>
                  </a:lnTo>
                  <a:lnTo>
                    <a:pt x="715" y="2"/>
                  </a:lnTo>
                  <a:lnTo>
                    <a:pt x="732" y="10"/>
                  </a:lnTo>
                  <a:lnTo>
                    <a:pt x="744" y="20"/>
                  </a:lnTo>
                  <a:lnTo>
                    <a:pt x="755" y="34"/>
                  </a:lnTo>
                  <a:lnTo>
                    <a:pt x="762" y="49"/>
                  </a:lnTo>
                  <a:lnTo>
                    <a:pt x="764" y="67"/>
                  </a:lnTo>
                  <a:lnTo>
                    <a:pt x="762" y="83"/>
                  </a:lnTo>
                  <a:lnTo>
                    <a:pt x="755" y="100"/>
                  </a:lnTo>
                  <a:lnTo>
                    <a:pt x="744" y="113"/>
                  </a:lnTo>
                  <a:lnTo>
                    <a:pt x="732" y="122"/>
                  </a:lnTo>
                  <a:lnTo>
                    <a:pt x="715" y="130"/>
                  </a:lnTo>
                  <a:lnTo>
                    <a:pt x="698" y="132"/>
                  </a:lnTo>
                  <a:lnTo>
                    <a:pt x="66" y="132"/>
                  </a:lnTo>
                  <a:lnTo>
                    <a:pt x="49" y="130"/>
                  </a:lnTo>
                  <a:lnTo>
                    <a:pt x="32" y="122"/>
                  </a:lnTo>
                  <a:lnTo>
                    <a:pt x="20" y="113"/>
                  </a:lnTo>
                  <a:lnTo>
                    <a:pt x="9" y="100"/>
                  </a:lnTo>
                  <a:lnTo>
                    <a:pt x="2" y="83"/>
                  </a:lnTo>
                  <a:lnTo>
                    <a:pt x="0" y="67"/>
                  </a:lnTo>
                  <a:lnTo>
                    <a:pt x="2" y="49"/>
                  </a:lnTo>
                  <a:lnTo>
                    <a:pt x="9" y="34"/>
                  </a:lnTo>
                  <a:lnTo>
                    <a:pt x="20" y="20"/>
                  </a:lnTo>
                  <a:lnTo>
                    <a:pt x="32" y="10"/>
                  </a:lnTo>
                  <a:lnTo>
                    <a:pt x="49" y="2"/>
                  </a:lnTo>
                  <a:lnTo>
                    <a:pt x="66"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5" name="Freeform 98"/>
            <p:cNvSpPr/>
            <p:nvPr/>
          </p:nvSpPr>
          <p:spPr bwMode="auto">
            <a:xfrm>
              <a:off x="4364038" y="2698750"/>
              <a:ext cx="152400" cy="30163"/>
            </a:xfrm>
            <a:custGeom>
              <a:avLst/>
              <a:gdLst>
                <a:gd name="T0" fmla="*/ 66 w 672"/>
                <a:gd name="T1" fmla="*/ 0 h 131"/>
                <a:gd name="T2" fmla="*/ 606 w 672"/>
                <a:gd name="T3" fmla="*/ 0 h 131"/>
                <a:gd name="T4" fmla="*/ 624 w 672"/>
                <a:gd name="T5" fmla="*/ 2 h 131"/>
                <a:gd name="T6" fmla="*/ 639 w 672"/>
                <a:gd name="T7" fmla="*/ 8 h 131"/>
                <a:gd name="T8" fmla="*/ 653 w 672"/>
                <a:gd name="T9" fmla="*/ 18 h 131"/>
                <a:gd name="T10" fmla="*/ 663 w 672"/>
                <a:gd name="T11" fmla="*/ 32 h 131"/>
                <a:gd name="T12" fmla="*/ 670 w 672"/>
                <a:gd name="T13" fmla="*/ 47 h 131"/>
                <a:gd name="T14" fmla="*/ 672 w 672"/>
                <a:gd name="T15" fmla="*/ 65 h 131"/>
                <a:gd name="T16" fmla="*/ 670 w 672"/>
                <a:gd name="T17" fmla="*/ 82 h 131"/>
                <a:gd name="T18" fmla="*/ 663 w 672"/>
                <a:gd name="T19" fmla="*/ 98 h 131"/>
                <a:gd name="T20" fmla="*/ 653 w 672"/>
                <a:gd name="T21" fmla="*/ 111 h 131"/>
                <a:gd name="T22" fmla="*/ 639 w 672"/>
                <a:gd name="T23" fmla="*/ 122 h 131"/>
                <a:gd name="T24" fmla="*/ 624 w 672"/>
                <a:gd name="T25" fmla="*/ 128 h 131"/>
                <a:gd name="T26" fmla="*/ 606 w 672"/>
                <a:gd name="T27" fmla="*/ 131 h 131"/>
                <a:gd name="T28" fmla="*/ 66 w 672"/>
                <a:gd name="T29" fmla="*/ 131 h 131"/>
                <a:gd name="T30" fmla="*/ 48 w 672"/>
                <a:gd name="T31" fmla="*/ 128 h 131"/>
                <a:gd name="T32" fmla="*/ 33 w 672"/>
                <a:gd name="T33" fmla="*/ 122 h 131"/>
                <a:gd name="T34" fmla="*/ 19 w 672"/>
                <a:gd name="T35" fmla="*/ 111 h 131"/>
                <a:gd name="T36" fmla="*/ 10 w 672"/>
                <a:gd name="T37" fmla="*/ 98 h 131"/>
                <a:gd name="T38" fmla="*/ 3 w 672"/>
                <a:gd name="T39" fmla="*/ 82 h 131"/>
                <a:gd name="T40" fmla="*/ 0 w 672"/>
                <a:gd name="T41" fmla="*/ 65 h 131"/>
                <a:gd name="T42" fmla="*/ 3 w 672"/>
                <a:gd name="T43" fmla="*/ 47 h 131"/>
                <a:gd name="T44" fmla="*/ 10 w 672"/>
                <a:gd name="T45" fmla="*/ 32 h 131"/>
                <a:gd name="T46" fmla="*/ 19 w 672"/>
                <a:gd name="T47" fmla="*/ 18 h 131"/>
                <a:gd name="T48" fmla="*/ 33 w 672"/>
                <a:gd name="T49" fmla="*/ 8 h 131"/>
                <a:gd name="T50" fmla="*/ 48 w 672"/>
                <a:gd name="T51" fmla="*/ 2 h 131"/>
                <a:gd name="T52" fmla="*/ 66 w 672"/>
                <a:gd name="T5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2" h="131">
                  <a:moveTo>
                    <a:pt x="66" y="0"/>
                  </a:moveTo>
                  <a:lnTo>
                    <a:pt x="606" y="0"/>
                  </a:lnTo>
                  <a:lnTo>
                    <a:pt x="624" y="2"/>
                  </a:lnTo>
                  <a:lnTo>
                    <a:pt x="639" y="8"/>
                  </a:lnTo>
                  <a:lnTo>
                    <a:pt x="653" y="18"/>
                  </a:lnTo>
                  <a:lnTo>
                    <a:pt x="663" y="32"/>
                  </a:lnTo>
                  <a:lnTo>
                    <a:pt x="670" y="47"/>
                  </a:lnTo>
                  <a:lnTo>
                    <a:pt x="672" y="65"/>
                  </a:lnTo>
                  <a:lnTo>
                    <a:pt x="670" y="82"/>
                  </a:lnTo>
                  <a:lnTo>
                    <a:pt x="663" y="98"/>
                  </a:lnTo>
                  <a:lnTo>
                    <a:pt x="653" y="111"/>
                  </a:lnTo>
                  <a:lnTo>
                    <a:pt x="639" y="122"/>
                  </a:lnTo>
                  <a:lnTo>
                    <a:pt x="624" y="128"/>
                  </a:lnTo>
                  <a:lnTo>
                    <a:pt x="606" y="131"/>
                  </a:lnTo>
                  <a:lnTo>
                    <a:pt x="66" y="131"/>
                  </a:lnTo>
                  <a:lnTo>
                    <a:pt x="48" y="128"/>
                  </a:lnTo>
                  <a:lnTo>
                    <a:pt x="33" y="122"/>
                  </a:lnTo>
                  <a:lnTo>
                    <a:pt x="19" y="111"/>
                  </a:lnTo>
                  <a:lnTo>
                    <a:pt x="10" y="98"/>
                  </a:lnTo>
                  <a:lnTo>
                    <a:pt x="3" y="82"/>
                  </a:lnTo>
                  <a:lnTo>
                    <a:pt x="0" y="65"/>
                  </a:lnTo>
                  <a:lnTo>
                    <a:pt x="3" y="47"/>
                  </a:lnTo>
                  <a:lnTo>
                    <a:pt x="10" y="32"/>
                  </a:lnTo>
                  <a:lnTo>
                    <a:pt x="19" y="18"/>
                  </a:lnTo>
                  <a:lnTo>
                    <a:pt x="33" y="8"/>
                  </a:lnTo>
                  <a:lnTo>
                    <a:pt x="48" y="2"/>
                  </a:lnTo>
                  <a:lnTo>
                    <a:pt x="66"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grpSp>
      <p:grpSp>
        <p:nvGrpSpPr>
          <p:cNvPr id="15" name="Group 100"/>
          <p:cNvGrpSpPr/>
          <p:nvPr/>
        </p:nvGrpSpPr>
        <p:grpSpPr>
          <a:xfrm>
            <a:off x="1358098" y="4951282"/>
            <a:ext cx="368288" cy="464360"/>
            <a:chOff x="5300663" y="2398713"/>
            <a:chExt cx="547688" cy="690563"/>
          </a:xfrm>
          <a:solidFill>
            <a:schemeClr val="bg1"/>
          </a:solidFill>
        </p:grpSpPr>
        <p:sp>
          <p:nvSpPr>
            <p:cNvPr id="16" name="Freeform 103"/>
            <p:cNvSpPr/>
            <p:nvPr/>
          </p:nvSpPr>
          <p:spPr bwMode="auto">
            <a:xfrm>
              <a:off x="5575301" y="2513013"/>
              <a:ext cx="134938" cy="133350"/>
            </a:xfrm>
            <a:custGeom>
              <a:avLst/>
              <a:gdLst>
                <a:gd name="T0" fmla="*/ 337 w 674"/>
                <a:gd name="T1" fmla="*/ 0 h 673"/>
                <a:gd name="T2" fmla="*/ 382 w 674"/>
                <a:gd name="T3" fmla="*/ 2 h 673"/>
                <a:gd name="T4" fmla="*/ 425 w 674"/>
                <a:gd name="T5" fmla="*/ 11 h 673"/>
                <a:gd name="T6" fmla="*/ 468 w 674"/>
                <a:gd name="T7" fmla="*/ 26 h 673"/>
                <a:gd name="T8" fmla="*/ 506 w 674"/>
                <a:gd name="T9" fmla="*/ 45 h 673"/>
                <a:gd name="T10" fmla="*/ 542 w 674"/>
                <a:gd name="T11" fmla="*/ 69 h 673"/>
                <a:gd name="T12" fmla="*/ 575 w 674"/>
                <a:gd name="T13" fmla="*/ 97 h 673"/>
                <a:gd name="T14" fmla="*/ 603 w 674"/>
                <a:gd name="T15" fmla="*/ 130 h 673"/>
                <a:gd name="T16" fmla="*/ 627 w 674"/>
                <a:gd name="T17" fmla="*/ 166 h 673"/>
                <a:gd name="T18" fmla="*/ 646 w 674"/>
                <a:gd name="T19" fmla="*/ 204 h 673"/>
                <a:gd name="T20" fmla="*/ 661 w 674"/>
                <a:gd name="T21" fmla="*/ 246 h 673"/>
                <a:gd name="T22" fmla="*/ 670 w 674"/>
                <a:gd name="T23" fmla="*/ 290 h 673"/>
                <a:gd name="T24" fmla="*/ 674 w 674"/>
                <a:gd name="T25" fmla="*/ 336 h 673"/>
                <a:gd name="T26" fmla="*/ 670 w 674"/>
                <a:gd name="T27" fmla="*/ 382 h 673"/>
                <a:gd name="T28" fmla="*/ 661 w 674"/>
                <a:gd name="T29" fmla="*/ 425 h 673"/>
                <a:gd name="T30" fmla="*/ 646 w 674"/>
                <a:gd name="T31" fmla="*/ 467 h 673"/>
                <a:gd name="T32" fmla="*/ 627 w 674"/>
                <a:gd name="T33" fmla="*/ 506 h 673"/>
                <a:gd name="T34" fmla="*/ 603 w 674"/>
                <a:gd name="T35" fmla="*/ 541 h 673"/>
                <a:gd name="T36" fmla="*/ 575 w 674"/>
                <a:gd name="T37" fmla="*/ 574 h 673"/>
                <a:gd name="T38" fmla="*/ 542 w 674"/>
                <a:gd name="T39" fmla="*/ 602 h 673"/>
                <a:gd name="T40" fmla="*/ 506 w 674"/>
                <a:gd name="T41" fmla="*/ 626 h 673"/>
                <a:gd name="T42" fmla="*/ 468 w 674"/>
                <a:gd name="T43" fmla="*/ 645 h 673"/>
                <a:gd name="T44" fmla="*/ 425 w 674"/>
                <a:gd name="T45" fmla="*/ 660 h 673"/>
                <a:gd name="T46" fmla="*/ 382 w 674"/>
                <a:gd name="T47" fmla="*/ 669 h 673"/>
                <a:gd name="T48" fmla="*/ 337 w 674"/>
                <a:gd name="T49" fmla="*/ 673 h 673"/>
                <a:gd name="T50" fmla="*/ 291 w 674"/>
                <a:gd name="T51" fmla="*/ 669 h 673"/>
                <a:gd name="T52" fmla="*/ 247 w 674"/>
                <a:gd name="T53" fmla="*/ 660 h 673"/>
                <a:gd name="T54" fmla="*/ 206 w 674"/>
                <a:gd name="T55" fmla="*/ 645 h 673"/>
                <a:gd name="T56" fmla="*/ 166 w 674"/>
                <a:gd name="T57" fmla="*/ 626 h 673"/>
                <a:gd name="T58" fmla="*/ 131 w 674"/>
                <a:gd name="T59" fmla="*/ 602 h 673"/>
                <a:gd name="T60" fmla="*/ 98 w 674"/>
                <a:gd name="T61" fmla="*/ 574 h 673"/>
                <a:gd name="T62" fmla="*/ 69 w 674"/>
                <a:gd name="T63" fmla="*/ 541 h 673"/>
                <a:gd name="T64" fmla="*/ 45 w 674"/>
                <a:gd name="T65" fmla="*/ 506 h 673"/>
                <a:gd name="T66" fmla="*/ 26 w 674"/>
                <a:gd name="T67" fmla="*/ 467 h 673"/>
                <a:gd name="T68" fmla="*/ 11 w 674"/>
                <a:gd name="T69" fmla="*/ 425 h 673"/>
                <a:gd name="T70" fmla="*/ 2 w 674"/>
                <a:gd name="T71" fmla="*/ 382 h 673"/>
                <a:gd name="T72" fmla="*/ 0 w 674"/>
                <a:gd name="T73" fmla="*/ 336 h 673"/>
                <a:gd name="T74" fmla="*/ 2 w 674"/>
                <a:gd name="T75" fmla="*/ 290 h 673"/>
                <a:gd name="T76" fmla="*/ 11 w 674"/>
                <a:gd name="T77" fmla="*/ 246 h 673"/>
                <a:gd name="T78" fmla="*/ 26 w 674"/>
                <a:gd name="T79" fmla="*/ 204 h 673"/>
                <a:gd name="T80" fmla="*/ 45 w 674"/>
                <a:gd name="T81" fmla="*/ 166 h 673"/>
                <a:gd name="T82" fmla="*/ 69 w 674"/>
                <a:gd name="T83" fmla="*/ 130 h 673"/>
                <a:gd name="T84" fmla="*/ 98 w 674"/>
                <a:gd name="T85" fmla="*/ 97 h 673"/>
                <a:gd name="T86" fmla="*/ 131 w 674"/>
                <a:gd name="T87" fmla="*/ 69 h 673"/>
                <a:gd name="T88" fmla="*/ 166 w 674"/>
                <a:gd name="T89" fmla="*/ 45 h 673"/>
                <a:gd name="T90" fmla="*/ 206 w 674"/>
                <a:gd name="T91" fmla="*/ 26 h 673"/>
                <a:gd name="T92" fmla="*/ 247 w 674"/>
                <a:gd name="T93" fmla="*/ 11 h 673"/>
                <a:gd name="T94" fmla="*/ 291 w 674"/>
                <a:gd name="T95" fmla="*/ 2 h 673"/>
                <a:gd name="T96" fmla="*/ 337 w 674"/>
                <a:gd name="T97"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673">
                  <a:moveTo>
                    <a:pt x="337" y="0"/>
                  </a:moveTo>
                  <a:lnTo>
                    <a:pt x="382" y="2"/>
                  </a:lnTo>
                  <a:lnTo>
                    <a:pt x="425" y="11"/>
                  </a:lnTo>
                  <a:lnTo>
                    <a:pt x="468" y="26"/>
                  </a:lnTo>
                  <a:lnTo>
                    <a:pt x="506" y="45"/>
                  </a:lnTo>
                  <a:lnTo>
                    <a:pt x="542" y="69"/>
                  </a:lnTo>
                  <a:lnTo>
                    <a:pt x="575" y="97"/>
                  </a:lnTo>
                  <a:lnTo>
                    <a:pt x="603" y="130"/>
                  </a:lnTo>
                  <a:lnTo>
                    <a:pt x="627" y="166"/>
                  </a:lnTo>
                  <a:lnTo>
                    <a:pt x="646" y="204"/>
                  </a:lnTo>
                  <a:lnTo>
                    <a:pt x="661" y="246"/>
                  </a:lnTo>
                  <a:lnTo>
                    <a:pt x="670" y="290"/>
                  </a:lnTo>
                  <a:lnTo>
                    <a:pt x="674" y="336"/>
                  </a:lnTo>
                  <a:lnTo>
                    <a:pt x="670" y="382"/>
                  </a:lnTo>
                  <a:lnTo>
                    <a:pt x="661" y="425"/>
                  </a:lnTo>
                  <a:lnTo>
                    <a:pt x="646" y="467"/>
                  </a:lnTo>
                  <a:lnTo>
                    <a:pt x="627" y="506"/>
                  </a:lnTo>
                  <a:lnTo>
                    <a:pt x="603" y="541"/>
                  </a:lnTo>
                  <a:lnTo>
                    <a:pt x="575" y="574"/>
                  </a:lnTo>
                  <a:lnTo>
                    <a:pt x="542" y="602"/>
                  </a:lnTo>
                  <a:lnTo>
                    <a:pt x="506" y="626"/>
                  </a:lnTo>
                  <a:lnTo>
                    <a:pt x="468" y="645"/>
                  </a:lnTo>
                  <a:lnTo>
                    <a:pt x="425" y="660"/>
                  </a:lnTo>
                  <a:lnTo>
                    <a:pt x="382" y="669"/>
                  </a:lnTo>
                  <a:lnTo>
                    <a:pt x="337" y="673"/>
                  </a:lnTo>
                  <a:lnTo>
                    <a:pt x="291" y="669"/>
                  </a:lnTo>
                  <a:lnTo>
                    <a:pt x="247" y="660"/>
                  </a:lnTo>
                  <a:lnTo>
                    <a:pt x="206" y="645"/>
                  </a:lnTo>
                  <a:lnTo>
                    <a:pt x="166" y="626"/>
                  </a:lnTo>
                  <a:lnTo>
                    <a:pt x="131" y="602"/>
                  </a:lnTo>
                  <a:lnTo>
                    <a:pt x="98" y="574"/>
                  </a:lnTo>
                  <a:lnTo>
                    <a:pt x="69" y="541"/>
                  </a:lnTo>
                  <a:lnTo>
                    <a:pt x="45" y="506"/>
                  </a:lnTo>
                  <a:lnTo>
                    <a:pt x="26" y="467"/>
                  </a:lnTo>
                  <a:lnTo>
                    <a:pt x="11" y="425"/>
                  </a:lnTo>
                  <a:lnTo>
                    <a:pt x="2" y="382"/>
                  </a:lnTo>
                  <a:lnTo>
                    <a:pt x="0" y="336"/>
                  </a:lnTo>
                  <a:lnTo>
                    <a:pt x="2" y="290"/>
                  </a:lnTo>
                  <a:lnTo>
                    <a:pt x="11" y="246"/>
                  </a:lnTo>
                  <a:lnTo>
                    <a:pt x="26" y="204"/>
                  </a:lnTo>
                  <a:lnTo>
                    <a:pt x="45" y="166"/>
                  </a:lnTo>
                  <a:lnTo>
                    <a:pt x="69" y="130"/>
                  </a:lnTo>
                  <a:lnTo>
                    <a:pt x="98" y="97"/>
                  </a:lnTo>
                  <a:lnTo>
                    <a:pt x="131" y="69"/>
                  </a:lnTo>
                  <a:lnTo>
                    <a:pt x="166" y="45"/>
                  </a:lnTo>
                  <a:lnTo>
                    <a:pt x="206" y="26"/>
                  </a:lnTo>
                  <a:lnTo>
                    <a:pt x="247" y="11"/>
                  </a:lnTo>
                  <a:lnTo>
                    <a:pt x="291" y="2"/>
                  </a:lnTo>
                  <a:lnTo>
                    <a:pt x="337"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17" name="Freeform 104"/>
            <p:cNvSpPr/>
            <p:nvPr/>
          </p:nvSpPr>
          <p:spPr bwMode="auto">
            <a:xfrm>
              <a:off x="5634038" y="2722563"/>
              <a:ext cx="87313" cy="85725"/>
            </a:xfrm>
            <a:custGeom>
              <a:avLst/>
              <a:gdLst>
                <a:gd name="T0" fmla="*/ 216 w 432"/>
                <a:gd name="T1" fmla="*/ 0 h 432"/>
                <a:gd name="T2" fmla="*/ 255 w 432"/>
                <a:gd name="T3" fmla="*/ 3 h 432"/>
                <a:gd name="T4" fmla="*/ 291 w 432"/>
                <a:gd name="T5" fmla="*/ 14 h 432"/>
                <a:gd name="T6" fmla="*/ 325 w 432"/>
                <a:gd name="T7" fmla="*/ 29 h 432"/>
                <a:gd name="T8" fmla="*/ 355 w 432"/>
                <a:gd name="T9" fmla="*/ 50 h 432"/>
                <a:gd name="T10" fmla="*/ 381 w 432"/>
                <a:gd name="T11" fmla="*/ 76 h 432"/>
                <a:gd name="T12" fmla="*/ 403 w 432"/>
                <a:gd name="T13" fmla="*/ 107 h 432"/>
                <a:gd name="T14" fmla="*/ 419 w 432"/>
                <a:gd name="T15" fmla="*/ 141 h 432"/>
                <a:gd name="T16" fmla="*/ 429 w 432"/>
                <a:gd name="T17" fmla="*/ 177 h 432"/>
                <a:gd name="T18" fmla="*/ 432 w 432"/>
                <a:gd name="T19" fmla="*/ 216 h 432"/>
                <a:gd name="T20" fmla="*/ 429 w 432"/>
                <a:gd name="T21" fmla="*/ 255 h 432"/>
                <a:gd name="T22" fmla="*/ 419 w 432"/>
                <a:gd name="T23" fmla="*/ 291 h 432"/>
                <a:gd name="T24" fmla="*/ 403 w 432"/>
                <a:gd name="T25" fmla="*/ 325 h 432"/>
                <a:gd name="T26" fmla="*/ 381 w 432"/>
                <a:gd name="T27" fmla="*/ 356 h 432"/>
                <a:gd name="T28" fmla="*/ 355 w 432"/>
                <a:gd name="T29" fmla="*/ 381 h 432"/>
                <a:gd name="T30" fmla="*/ 325 w 432"/>
                <a:gd name="T31" fmla="*/ 402 h 432"/>
                <a:gd name="T32" fmla="*/ 291 w 432"/>
                <a:gd name="T33" fmla="*/ 418 h 432"/>
                <a:gd name="T34" fmla="*/ 255 w 432"/>
                <a:gd name="T35" fmla="*/ 429 h 432"/>
                <a:gd name="T36" fmla="*/ 216 w 432"/>
                <a:gd name="T37" fmla="*/ 432 h 432"/>
                <a:gd name="T38" fmla="*/ 177 w 432"/>
                <a:gd name="T39" fmla="*/ 429 h 432"/>
                <a:gd name="T40" fmla="*/ 140 w 432"/>
                <a:gd name="T41" fmla="*/ 418 h 432"/>
                <a:gd name="T42" fmla="*/ 107 w 432"/>
                <a:gd name="T43" fmla="*/ 402 h 432"/>
                <a:gd name="T44" fmla="*/ 76 w 432"/>
                <a:gd name="T45" fmla="*/ 381 h 432"/>
                <a:gd name="T46" fmla="*/ 50 w 432"/>
                <a:gd name="T47" fmla="*/ 356 h 432"/>
                <a:gd name="T48" fmla="*/ 29 w 432"/>
                <a:gd name="T49" fmla="*/ 325 h 432"/>
                <a:gd name="T50" fmla="*/ 14 w 432"/>
                <a:gd name="T51" fmla="*/ 291 h 432"/>
                <a:gd name="T52" fmla="*/ 3 w 432"/>
                <a:gd name="T53" fmla="*/ 255 h 432"/>
                <a:gd name="T54" fmla="*/ 0 w 432"/>
                <a:gd name="T55" fmla="*/ 216 h 432"/>
                <a:gd name="T56" fmla="*/ 3 w 432"/>
                <a:gd name="T57" fmla="*/ 177 h 432"/>
                <a:gd name="T58" fmla="*/ 14 w 432"/>
                <a:gd name="T59" fmla="*/ 141 h 432"/>
                <a:gd name="T60" fmla="*/ 29 w 432"/>
                <a:gd name="T61" fmla="*/ 107 h 432"/>
                <a:gd name="T62" fmla="*/ 50 w 432"/>
                <a:gd name="T63" fmla="*/ 76 h 432"/>
                <a:gd name="T64" fmla="*/ 76 w 432"/>
                <a:gd name="T65" fmla="*/ 50 h 432"/>
                <a:gd name="T66" fmla="*/ 107 w 432"/>
                <a:gd name="T67" fmla="*/ 29 h 432"/>
                <a:gd name="T68" fmla="*/ 140 w 432"/>
                <a:gd name="T69" fmla="*/ 14 h 432"/>
                <a:gd name="T70" fmla="*/ 177 w 432"/>
                <a:gd name="T71" fmla="*/ 3 h 432"/>
                <a:gd name="T72" fmla="*/ 216 w 432"/>
                <a:gd name="T73"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32" h="432">
                  <a:moveTo>
                    <a:pt x="216" y="0"/>
                  </a:moveTo>
                  <a:lnTo>
                    <a:pt x="255" y="3"/>
                  </a:lnTo>
                  <a:lnTo>
                    <a:pt x="291" y="14"/>
                  </a:lnTo>
                  <a:lnTo>
                    <a:pt x="325" y="29"/>
                  </a:lnTo>
                  <a:lnTo>
                    <a:pt x="355" y="50"/>
                  </a:lnTo>
                  <a:lnTo>
                    <a:pt x="381" y="76"/>
                  </a:lnTo>
                  <a:lnTo>
                    <a:pt x="403" y="107"/>
                  </a:lnTo>
                  <a:lnTo>
                    <a:pt x="419" y="141"/>
                  </a:lnTo>
                  <a:lnTo>
                    <a:pt x="429" y="177"/>
                  </a:lnTo>
                  <a:lnTo>
                    <a:pt x="432" y="216"/>
                  </a:lnTo>
                  <a:lnTo>
                    <a:pt x="429" y="255"/>
                  </a:lnTo>
                  <a:lnTo>
                    <a:pt x="419" y="291"/>
                  </a:lnTo>
                  <a:lnTo>
                    <a:pt x="403" y="325"/>
                  </a:lnTo>
                  <a:lnTo>
                    <a:pt x="381" y="356"/>
                  </a:lnTo>
                  <a:lnTo>
                    <a:pt x="355" y="381"/>
                  </a:lnTo>
                  <a:lnTo>
                    <a:pt x="325" y="402"/>
                  </a:lnTo>
                  <a:lnTo>
                    <a:pt x="291" y="418"/>
                  </a:lnTo>
                  <a:lnTo>
                    <a:pt x="255" y="429"/>
                  </a:lnTo>
                  <a:lnTo>
                    <a:pt x="216" y="432"/>
                  </a:lnTo>
                  <a:lnTo>
                    <a:pt x="177" y="429"/>
                  </a:lnTo>
                  <a:lnTo>
                    <a:pt x="140" y="418"/>
                  </a:lnTo>
                  <a:lnTo>
                    <a:pt x="107" y="402"/>
                  </a:lnTo>
                  <a:lnTo>
                    <a:pt x="76" y="381"/>
                  </a:lnTo>
                  <a:lnTo>
                    <a:pt x="50" y="356"/>
                  </a:lnTo>
                  <a:lnTo>
                    <a:pt x="29" y="325"/>
                  </a:lnTo>
                  <a:lnTo>
                    <a:pt x="14" y="291"/>
                  </a:lnTo>
                  <a:lnTo>
                    <a:pt x="3" y="255"/>
                  </a:lnTo>
                  <a:lnTo>
                    <a:pt x="0" y="216"/>
                  </a:lnTo>
                  <a:lnTo>
                    <a:pt x="3" y="177"/>
                  </a:lnTo>
                  <a:lnTo>
                    <a:pt x="14" y="141"/>
                  </a:lnTo>
                  <a:lnTo>
                    <a:pt x="29" y="107"/>
                  </a:lnTo>
                  <a:lnTo>
                    <a:pt x="50" y="76"/>
                  </a:lnTo>
                  <a:lnTo>
                    <a:pt x="76" y="50"/>
                  </a:lnTo>
                  <a:lnTo>
                    <a:pt x="107" y="29"/>
                  </a:lnTo>
                  <a:lnTo>
                    <a:pt x="140" y="14"/>
                  </a:lnTo>
                  <a:lnTo>
                    <a:pt x="177" y="3"/>
                  </a:lnTo>
                  <a:lnTo>
                    <a:pt x="216"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18" name="Freeform 105"/>
            <p:cNvSpPr>
              <a:spLocks noEditPoints="1"/>
            </p:cNvSpPr>
            <p:nvPr/>
          </p:nvSpPr>
          <p:spPr bwMode="auto">
            <a:xfrm>
              <a:off x="5300663" y="2398713"/>
              <a:ext cx="547688" cy="690563"/>
            </a:xfrm>
            <a:custGeom>
              <a:avLst/>
              <a:gdLst>
                <a:gd name="T0" fmla="*/ 1674 w 2764"/>
                <a:gd name="T1" fmla="*/ 1625 h 3475"/>
                <a:gd name="T2" fmla="*/ 1584 w 2764"/>
                <a:gd name="T3" fmla="*/ 1851 h 3475"/>
                <a:gd name="T4" fmla="*/ 1679 w 2764"/>
                <a:gd name="T5" fmla="*/ 2073 h 3475"/>
                <a:gd name="T6" fmla="*/ 1907 w 2764"/>
                <a:gd name="T7" fmla="*/ 2163 h 3475"/>
                <a:gd name="T8" fmla="*/ 2130 w 2764"/>
                <a:gd name="T9" fmla="*/ 2067 h 3475"/>
                <a:gd name="T10" fmla="*/ 2219 w 2764"/>
                <a:gd name="T11" fmla="*/ 1841 h 3475"/>
                <a:gd name="T12" fmla="*/ 2122 w 2764"/>
                <a:gd name="T13" fmla="*/ 1617 h 3475"/>
                <a:gd name="T14" fmla="*/ 1897 w 2764"/>
                <a:gd name="T15" fmla="*/ 1529 h 3475"/>
                <a:gd name="T16" fmla="*/ 1595 w 2764"/>
                <a:gd name="T17" fmla="*/ 434 h 3475"/>
                <a:gd name="T18" fmla="*/ 1322 w 2764"/>
                <a:gd name="T19" fmla="*/ 624 h 3475"/>
                <a:gd name="T20" fmla="*/ 1231 w 2764"/>
                <a:gd name="T21" fmla="*/ 941 h 3475"/>
                <a:gd name="T22" fmla="*/ 1363 w 2764"/>
                <a:gd name="T23" fmla="*/ 1246 h 3475"/>
                <a:gd name="T24" fmla="*/ 1679 w 2764"/>
                <a:gd name="T25" fmla="*/ 1520 h 3475"/>
                <a:gd name="T26" fmla="*/ 1965 w 2764"/>
                <a:gd name="T27" fmla="*/ 1472 h 3475"/>
                <a:gd name="T28" fmla="*/ 2176 w 2764"/>
                <a:gd name="T29" fmla="*/ 1110 h 3475"/>
                <a:gd name="T30" fmla="*/ 2201 w 2764"/>
                <a:gd name="T31" fmla="*/ 781 h 3475"/>
                <a:gd name="T32" fmla="*/ 2010 w 2764"/>
                <a:gd name="T33" fmla="*/ 508 h 3475"/>
                <a:gd name="T34" fmla="*/ 1552 w 2764"/>
                <a:gd name="T35" fmla="*/ 3 h 3475"/>
                <a:gd name="T36" fmla="*/ 2043 w 2764"/>
                <a:gd name="T37" fmla="*/ 104 h 3475"/>
                <a:gd name="T38" fmla="*/ 2399 w 2764"/>
                <a:gd name="T39" fmla="*/ 354 h 3475"/>
                <a:gd name="T40" fmla="*/ 2640 w 2764"/>
                <a:gd name="T41" fmla="*/ 687 h 3475"/>
                <a:gd name="T42" fmla="*/ 2753 w 2764"/>
                <a:gd name="T43" fmla="*/ 1027 h 3475"/>
                <a:gd name="T44" fmla="*/ 2727 w 2764"/>
                <a:gd name="T45" fmla="*/ 1455 h 3475"/>
                <a:gd name="T46" fmla="*/ 2584 w 2764"/>
                <a:gd name="T47" fmla="*/ 1851 h 3475"/>
                <a:gd name="T48" fmla="*/ 2397 w 2764"/>
                <a:gd name="T49" fmla="*/ 2154 h 3475"/>
                <a:gd name="T50" fmla="*/ 2249 w 2764"/>
                <a:gd name="T51" fmla="*/ 2392 h 3475"/>
                <a:gd name="T52" fmla="*/ 2219 w 2764"/>
                <a:gd name="T53" fmla="*/ 2640 h 3475"/>
                <a:gd name="T54" fmla="*/ 2331 w 2764"/>
                <a:gd name="T55" fmla="*/ 2959 h 3475"/>
                <a:gd name="T56" fmla="*/ 2515 w 2764"/>
                <a:gd name="T57" fmla="*/ 3225 h 3475"/>
                <a:gd name="T58" fmla="*/ 2687 w 2764"/>
                <a:gd name="T59" fmla="*/ 3407 h 3475"/>
                <a:gd name="T60" fmla="*/ 2764 w 2764"/>
                <a:gd name="T61" fmla="*/ 3475 h 3475"/>
                <a:gd name="T62" fmla="*/ 868 w 2764"/>
                <a:gd name="T63" fmla="*/ 3446 h 3475"/>
                <a:gd name="T64" fmla="*/ 987 w 2764"/>
                <a:gd name="T65" fmla="*/ 3338 h 3475"/>
                <a:gd name="T66" fmla="*/ 1072 w 2764"/>
                <a:gd name="T67" fmla="*/ 3148 h 3475"/>
                <a:gd name="T68" fmla="*/ 1014 w 2764"/>
                <a:gd name="T69" fmla="*/ 2934 h 3475"/>
                <a:gd name="T70" fmla="*/ 767 w 2764"/>
                <a:gd name="T71" fmla="*/ 2977 h 3475"/>
                <a:gd name="T72" fmla="*/ 493 w 2764"/>
                <a:gd name="T73" fmla="*/ 2990 h 3475"/>
                <a:gd name="T74" fmla="*/ 321 w 2764"/>
                <a:gd name="T75" fmla="*/ 2873 h 3475"/>
                <a:gd name="T76" fmla="*/ 316 w 2764"/>
                <a:gd name="T77" fmla="*/ 2735 h 3475"/>
                <a:gd name="T78" fmla="*/ 336 w 2764"/>
                <a:gd name="T79" fmla="*/ 2607 h 3475"/>
                <a:gd name="T80" fmla="*/ 256 w 2764"/>
                <a:gd name="T81" fmla="*/ 2493 h 3475"/>
                <a:gd name="T82" fmla="*/ 221 w 2764"/>
                <a:gd name="T83" fmla="*/ 2317 h 3475"/>
                <a:gd name="T84" fmla="*/ 244 w 2764"/>
                <a:gd name="T85" fmla="*/ 2171 h 3475"/>
                <a:gd name="T86" fmla="*/ 215 w 2764"/>
                <a:gd name="T87" fmla="*/ 2147 h 3475"/>
                <a:gd name="T88" fmla="*/ 81 w 2764"/>
                <a:gd name="T89" fmla="*/ 2101 h 3475"/>
                <a:gd name="T90" fmla="*/ 0 w 2764"/>
                <a:gd name="T91" fmla="*/ 2019 h 3475"/>
                <a:gd name="T92" fmla="*/ 40 w 2764"/>
                <a:gd name="T93" fmla="*/ 1906 h 3475"/>
                <a:gd name="T94" fmla="*/ 144 w 2764"/>
                <a:gd name="T95" fmla="*/ 1713 h 3475"/>
                <a:gd name="T96" fmla="*/ 252 w 2764"/>
                <a:gd name="T97" fmla="*/ 1536 h 3475"/>
                <a:gd name="T98" fmla="*/ 301 w 2764"/>
                <a:gd name="T99" fmla="*/ 1457 h 3475"/>
                <a:gd name="T100" fmla="*/ 266 w 2764"/>
                <a:gd name="T101" fmla="*/ 1389 h 3475"/>
                <a:gd name="T102" fmla="*/ 218 w 2764"/>
                <a:gd name="T103" fmla="*/ 1273 h 3475"/>
                <a:gd name="T104" fmla="*/ 224 w 2764"/>
                <a:gd name="T105" fmla="*/ 1076 h 3475"/>
                <a:gd name="T106" fmla="*/ 323 w 2764"/>
                <a:gd name="T107" fmla="*/ 700 h 3475"/>
                <a:gd name="T108" fmla="*/ 544 w 2764"/>
                <a:gd name="T109" fmla="*/ 305 h 3475"/>
                <a:gd name="T110" fmla="*/ 891 w 2764"/>
                <a:gd name="T111" fmla="*/ 81 h 3475"/>
                <a:gd name="T112" fmla="*/ 1367 w 2764"/>
                <a:gd name="T113" fmla="*/ 0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764" h="3475">
                  <a:moveTo>
                    <a:pt x="1881" y="1454"/>
                  </a:moveTo>
                  <a:lnTo>
                    <a:pt x="1763" y="1478"/>
                  </a:lnTo>
                  <a:lnTo>
                    <a:pt x="1778" y="1554"/>
                  </a:lnTo>
                  <a:lnTo>
                    <a:pt x="1740" y="1572"/>
                  </a:lnTo>
                  <a:lnTo>
                    <a:pt x="1704" y="1597"/>
                  </a:lnTo>
                  <a:lnTo>
                    <a:pt x="1674" y="1625"/>
                  </a:lnTo>
                  <a:lnTo>
                    <a:pt x="1609" y="1582"/>
                  </a:lnTo>
                  <a:lnTo>
                    <a:pt x="1543" y="1685"/>
                  </a:lnTo>
                  <a:lnTo>
                    <a:pt x="1608" y="1725"/>
                  </a:lnTo>
                  <a:lnTo>
                    <a:pt x="1594" y="1766"/>
                  </a:lnTo>
                  <a:lnTo>
                    <a:pt x="1586" y="1807"/>
                  </a:lnTo>
                  <a:lnTo>
                    <a:pt x="1584" y="1851"/>
                  </a:lnTo>
                  <a:lnTo>
                    <a:pt x="1509" y="1866"/>
                  </a:lnTo>
                  <a:lnTo>
                    <a:pt x="1534" y="1985"/>
                  </a:lnTo>
                  <a:lnTo>
                    <a:pt x="1609" y="1969"/>
                  </a:lnTo>
                  <a:lnTo>
                    <a:pt x="1628" y="2007"/>
                  </a:lnTo>
                  <a:lnTo>
                    <a:pt x="1652" y="2043"/>
                  </a:lnTo>
                  <a:lnTo>
                    <a:pt x="1679" y="2073"/>
                  </a:lnTo>
                  <a:lnTo>
                    <a:pt x="1638" y="2138"/>
                  </a:lnTo>
                  <a:lnTo>
                    <a:pt x="1740" y="2204"/>
                  </a:lnTo>
                  <a:lnTo>
                    <a:pt x="1782" y="2139"/>
                  </a:lnTo>
                  <a:lnTo>
                    <a:pt x="1821" y="2153"/>
                  </a:lnTo>
                  <a:lnTo>
                    <a:pt x="1864" y="2161"/>
                  </a:lnTo>
                  <a:lnTo>
                    <a:pt x="1907" y="2163"/>
                  </a:lnTo>
                  <a:lnTo>
                    <a:pt x="1923" y="2238"/>
                  </a:lnTo>
                  <a:lnTo>
                    <a:pt x="2040" y="2213"/>
                  </a:lnTo>
                  <a:lnTo>
                    <a:pt x="2024" y="2138"/>
                  </a:lnTo>
                  <a:lnTo>
                    <a:pt x="2063" y="2119"/>
                  </a:lnTo>
                  <a:lnTo>
                    <a:pt x="2098" y="2095"/>
                  </a:lnTo>
                  <a:lnTo>
                    <a:pt x="2130" y="2067"/>
                  </a:lnTo>
                  <a:lnTo>
                    <a:pt x="2193" y="2109"/>
                  </a:lnTo>
                  <a:lnTo>
                    <a:pt x="2259" y="2007"/>
                  </a:lnTo>
                  <a:lnTo>
                    <a:pt x="2196" y="1965"/>
                  </a:lnTo>
                  <a:lnTo>
                    <a:pt x="2208" y="1926"/>
                  </a:lnTo>
                  <a:lnTo>
                    <a:pt x="2216" y="1883"/>
                  </a:lnTo>
                  <a:lnTo>
                    <a:pt x="2219" y="1841"/>
                  </a:lnTo>
                  <a:lnTo>
                    <a:pt x="2294" y="1825"/>
                  </a:lnTo>
                  <a:lnTo>
                    <a:pt x="2269" y="1707"/>
                  </a:lnTo>
                  <a:lnTo>
                    <a:pt x="2195" y="1723"/>
                  </a:lnTo>
                  <a:lnTo>
                    <a:pt x="2175" y="1685"/>
                  </a:lnTo>
                  <a:lnTo>
                    <a:pt x="2150" y="1649"/>
                  </a:lnTo>
                  <a:lnTo>
                    <a:pt x="2122" y="1617"/>
                  </a:lnTo>
                  <a:lnTo>
                    <a:pt x="2164" y="1554"/>
                  </a:lnTo>
                  <a:lnTo>
                    <a:pt x="2064" y="1488"/>
                  </a:lnTo>
                  <a:lnTo>
                    <a:pt x="2022" y="1553"/>
                  </a:lnTo>
                  <a:lnTo>
                    <a:pt x="1981" y="1539"/>
                  </a:lnTo>
                  <a:lnTo>
                    <a:pt x="1940" y="1531"/>
                  </a:lnTo>
                  <a:lnTo>
                    <a:pt x="1897" y="1529"/>
                  </a:lnTo>
                  <a:lnTo>
                    <a:pt x="1881" y="1454"/>
                  </a:lnTo>
                  <a:close/>
                  <a:moveTo>
                    <a:pt x="1769" y="300"/>
                  </a:moveTo>
                  <a:lnTo>
                    <a:pt x="1742" y="417"/>
                  </a:lnTo>
                  <a:lnTo>
                    <a:pt x="1693" y="417"/>
                  </a:lnTo>
                  <a:lnTo>
                    <a:pt x="1644" y="422"/>
                  </a:lnTo>
                  <a:lnTo>
                    <a:pt x="1595" y="434"/>
                  </a:lnTo>
                  <a:lnTo>
                    <a:pt x="1547" y="450"/>
                  </a:lnTo>
                  <a:lnTo>
                    <a:pt x="1484" y="347"/>
                  </a:lnTo>
                  <a:lnTo>
                    <a:pt x="1324" y="446"/>
                  </a:lnTo>
                  <a:lnTo>
                    <a:pt x="1388" y="549"/>
                  </a:lnTo>
                  <a:lnTo>
                    <a:pt x="1353" y="585"/>
                  </a:lnTo>
                  <a:lnTo>
                    <a:pt x="1322" y="624"/>
                  </a:lnTo>
                  <a:lnTo>
                    <a:pt x="1295" y="666"/>
                  </a:lnTo>
                  <a:lnTo>
                    <a:pt x="1273" y="709"/>
                  </a:lnTo>
                  <a:lnTo>
                    <a:pt x="1157" y="683"/>
                  </a:lnTo>
                  <a:lnTo>
                    <a:pt x="1115" y="865"/>
                  </a:lnTo>
                  <a:lnTo>
                    <a:pt x="1231" y="892"/>
                  </a:lnTo>
                  <a:lnTo>
                    <a:pt x="1231" y="941"/>
                  </a:lnTo>
                  <a:lnTo>
                    <a:pt x="1237" y="990"/>
                  </a:lnTo>
                  <a:lnTo>
                    <a:pt x="1248" y="1039"/>
                  </a:lnTo>
                  <a:lnTo>
                    <a:pt x="1264" y="1086"/>
                  </a:lnTo>
                  <a:lnTo>
                    <a:pt x="1163" y="1150"/>
                  </a:lnTo>
                  <a:lnTo>
                    <a:pt x="1262" y="1309"/>
                  </a:lnTo>
                  <a:lnTo>
                    <a:pt x="1363" y="1246"/>
                  </a:lnTo>
                  <a:lnTo>
                    <a:pt x="1399" y="1281"/>
                  </a:lnTo>
                  <a:lnTo>
                    <a:pt x="1438" y="1312"/>
                  </a:lnTo>
                  <a:lnTo>
                    <a:pt x="1480" y="1339"/>
                  </a:lnTo>
                  <a:lnTo>
                    <a:pt x="1523" y="1360"/>
                  </a:lnTo>
                  <a:lnTo>
                    <a:pt x="1497" y="1478"/>
                  </a:lnTo>
                  <a:lnTo>
                    <a:pt x="1679" y="1520"/>
                  </a:lnTo>
                  <a:lnTo>
                    <a:pt x="1707" y="1404"/>
                  </a:lnTo>
                  <a:lnTo>
                    <a:pt x="1755" y="1403"/>
                  </a:lnTo>
                  <a:lnTo>
                    <a:pt x="1806" y="1397"/>
                  </a:lnTo>
                  <a:lnTo>
                    <a:pt x="1854" y="1385"/>
                  </a:lnTo>
                  <a:lnTo>
                    <a:pt x="1902" y="1371"/>
                  </a:lnTo>
                  <a:lnTo>
                    <a:pt x="1965" y="1472"/>
                  </a:lnTo>
                  <a:lnTo>
                    <a:pt x="2124" y="1372"/>
                  </a:lnTo>
                  <a:lnTo>
                    <a:pt x="2062" y="1271"/>
                  </a:lnTo>
                  <a:lnTo>
                    <a:pt x="2097" y="1234"/>
                  </a:lnTo>
                  <a:lnTo>
                    <a:pt x="2128" y="1196"/>
                  </a:lnTo>
                  <a:lnTo>
                    <a:pt x="2154" y="1154"/>
                  </a:lnTo>
                  <a:lnTo>
                    <a:pt x="2176" y="1110"/>
                  </a:lnTo>
                  <a:lnTo>
                    <a:pt x="2292" y="1136"/>
                  </a:lnTo>
                  <a:lnTo>
                    <a:pt x="2335" y="955"/>
                  </a:lnTo>
                  <a:lnTo>
                    <a:pt x="2219" y="927"/>
                  </a:lnTo>
                  <a:lnTo>
                    <a:pt x="2217" y="878"/>
                  </a:lnTo>
                  <a:lnTo>
                    <a:pt x="2212" y="828"/>
                  </a:lnTo>
                  <a:lnTo>
                    <a:pt x="2201" y="781"/>
                  </a:lnTo>
                  <a:lnTo>
                    <a:pt x="2186" y="732"/>
                  </a:lnTo>
                  <a:lnTo>
                    <a:pt x="2287" y="669"/>
                  </a:lnTo>
                  <a:lnTo>
                    <a:pt x="2188" y="510"/>
                  </a:lnTo>
                  <a:lnTo>
                    <a:pt x="2087" y="574"/>
                  </a:lnTo>
                  <a:lnTo>
                    <a:pt x="2050" y="538"/>
                  </a:lnTo>
                  <a:lnTo>
                    <a:pt x="2010" y="508"/>
                  </a:lnTo>
                  <a:lnTo>
                    <a:pt x="1969" y="480"/>
                  </a:lnTo>
                  <a:lnTo>
                    <a:pt x="1925" y="459"/>
                  </a:lnTo>
                  <a:lnTo>
                    <a:pt x="1952" y="342"/>
                  </a:lnTo>
                  <a:lnTo>
                    <a:pt x="1769" y="300"/>
                  </a:lnTo>
                  <a:close/>
                  <a:moveTo>
                    <a:pt x="1458" y="0"/>
                  </a:moveTo>
                  <a:lnTo>
                    <a:pt x="1552" y="3"/>
                  </a:lnTo>
                  <a:lnTo>
                    <a:pt x="1649" y="10"/>
                  </a:lnTo>
                  <a:lnTo>
                    <a:pt x="1747" y="21"/>
                  </a:lnTo>
                  <a:lnTo>
                    <a:pt x="1826" y="34"/>
                  </a:lnTo>
                  <a:lnTo>
                    <a:pt x="1901" y="52"/>
                  </a:lnTo>
                  <a:lnTo>
                    <a:pt x="1974" y="76"/>
                  </a:lnTo>
                  <a:lnTo>
                    <a:pt x="2043" y="104"/>
                  </a:lnTo>
                  <a:lnTo>
                    <a:pt x="2110" y="136"/>
                  </a:lnTo>
                  <a:lnTo>
                    <a:pt x="2174" y="173"/>
                  </a:lnTo>
                  <a:lnTo>
                    <a:pt x="2236" y="213"/>
                  </a:lnTo>
                  <a:lnTo>
                    <a:pt x="2292" y="258"/>
                  </a:lnTo>
                  <a:lnTo>
                    <a:pt x="2348" y="304"/>
                  </a:lnTo>
                  <a:lnTo>
                    <a:pt x="2399" y="354"/>
                  </a:lnTo>
                  <a:lnTo>
                    <a:pt x="2447" y="407"/>
                  </a:lnTo>
                  <a:lnTo>
                    <a:pt x="2493" y="460"/>
                  </a:lnTo>
                  <a:lnTo>
                    <a:pt x="2535" y="516"/>
                  </a:lnTo>
                  <a:lnTo>
                    <a:pt x="2572" y="571"/>
                  </a:lnTo>
                  <a:lnTo>
                    <a:pt x="2608" y="629"/>
                  </a:lnTo>
                  <a:lnTo>
                    <a:pt x="2640" y="687"/>
                  </a:lnTo>
                  <a:lnTo>
                    <a:pt x="2667" y="745"/>
                  </a:lnTo>
                  <a:lnTo>
                    <a:pt x="2692" y="804"/>
                  </a:lnTo>
                  <a:lnTo>
                    <a:pt x="2712" y="861"/>
                  </a:lnTo>
                  <a:lnTo>
                    <a:pt x="2729" y="918"/>
                  </a:lnTo>
                  <a:lnTo>
                    <a:pt x="2743" y="974"/>
                  </a:lnTo>
                  <a:lnTo>
                    <a:pt x="2753" y="1027"/>
                  </a:lnTo>
                  <a:lnTo>
                    <a:pt x="2759" y="1080"/>
                  </a:lnTo>
                  <a:lnTo>
                    <a:pt x="2761" y="1129"/>
                  </a:lnTo>
                  <a:lnTo>
                    <a:pt x="2759" y="1216"/>
                  </a:lnTo>
                  <a:lnTo>
                    <a:pt x="2753" y="1299"/>
                  </a:lnTo>
                  <a:lnTo>
                    <a:pt x="2742" y="1379"/>
                  </a:lnTo>
                  <a:lnTo>
                    <a:pt x="2727" y="1455"/>
                  </a:lnTo>
                  <a:lnTo>
                    <a:pt x="2710" y="1529"/>
                  </a:lnTo>
                  <a:lnTo>
                    <a:pt x="2690" y="1598"/>
                  </a:lnTo>
                  <a:lnTo>
                    <a:pt x="2666" y="1665"/>
                  </a:lnTo>
                  <a:lnTo>
                    <a:pt x="2640" y="1730"/>
                  </a:lnTo>
                  <a:lnTo>
                    <a:pt x="2612" y="1791"/>
                  </a:lnTo>
                  <a:lnTo>
                    <a:pt x="2584" y="1851"/>
                  </a:lnTo>
                  <a:lnTo>
                    <a:pt x="2553" y="1906"/>
                  </a:lnTo>
                  <a:lnTo>
                    <a:pt x="2522" y="1960"/>
                  </a:lnTo>
                  <a:lnTo>
                    <a:pt x="2490" y="2012"/>
                  </a:lnTo>
                  <a:lnTo>
                    <a:pt x="2459" y="2061"/>
                  </a:lnTo>
                  <a:lnTo>
                    <a:pt x="2428" y="2109"/>
                  </a:lnTo>
                  <a:lnTo>
                    <a:pt x="2397" y="2154"/>
                  </a:lnTo>
                  <a:lnTo>
                    <a:pt x="2368" y="2197"/>
                  </a:lnTo>
                  <a:lnTo>
                    <a:pt x="2340" y="2239"/>
                  </a:lnTo>
                  <a:lnTo>
                    <a:pt x="2314" y="2279"/>
                  </a:lnTo>
                  <a:lnTo>
                    <a:pt x="2290" y="2318"/>
                  </a:lnTo>
                  <a:lnTo>
                    <a:pt x="2269" y="2355"/>
                  </a:lnTo>
                  <a:lnTo>
                    <a:pt x="2249" y="2392"/>
                  </a:lnTo>
                  <a:lnTo>
                    <a:pt x="2234" y="2426"/>
                  </a:lnTo>
                  <a:lnTo>
                    <a:pt x="2223" y="2460"/>
                  </a:lnTo>
                  <a:lnTo>
                    <a:pt x="2215" y="2493"/>
                  </a:lnTo>
                  <a:lnTo>
                    <a:pt x="2212" y="2526"/>
                  </a:lnTo>
                  <a:lnTo>
                    <a:pt x="2213" y="2583"/>
                  </a:lnTo>
                  <a:lnTo>
                    <a:pt x="2219" y="2640"/>
                  </a:lnTo>
                  <a:lnTo>
                    <a:pt x="2229" y="2695"/>
                  </a:lnTo>
                  <a:lnTo>
                    <a:pt x="2244" y="2750"/>
                  </a:lnTo>
                  <a:lnTo>
                    <a:pt x="2261" y="2804"/>
                  </a:lnTo>
                  <a:lnTo>
                    <a:pt x="2282" y="2857"/>
                  </a:lnTo>
                  <a:lnTo>
                    <a:pt x="2305" y="2909"/>
                  </a:lnTo>
                  <a:lnTo>
                    <a:pt x="2331" y="2959"/>
                  </a:lnTo>
                  <a:lnTo>
                    <a:pt x="2360" y="3008"/>
                  </a:lnTo>
                  <a:lnTo>
                    <a:pt x="2389" y="3056"/>
                  </a:lnTo>
                  <a:lnTo>
                    <a:pt x="2420" y="3101"/>
                  </a:lnTo>
                  <a:lnTo>
                    <a:pt x="2452" y="3144"/>
                  </a:lnTo>
                  <a:lnTo>
                    <a:pt x="2484" y="3186"/>
                  </a:lnTo>
                  <a:lnTo>
                    <a:pt x="2515" y="3225"/>
                  </a:lnTo>
                  <a:lnTo>
                    <a:pt x="2547" y="3263"/>
                  </a:lnTo>
                  <a:lnTo>
                    <a:pt x="2578" y="3297"/>
                  </a:lnTo>
                  <a:lnTo>
                    <a:pt x="2609" y="3329"/>
                  </a:lnTo>
                  <a:lnTo>
                    <a:pt x="2637" y="3358"/>
                  </a:lnTo>
                  <a:lnTo>
                    <a:pt x="2663" y="3384"/>
                  </a:lnTo>
                  <a:lnTo>
                    <a:pt x="2687" y="3407"/>
                  </a:lnTo>
                  <a:lnTo>
                    <a:pt x="2709" y="3427"/>
                  </a:lnTo>
                  <a:lnTo>
                    <a:pt x="2728" y="3445"/>
                  </a:lnTo>
                  <a:lnTo>
                    <a:pt x="2743" y="3457"/>
                  </a:lnTo>
                  <a:lnTo>
                    <a:pt x="2754" y="3467"/>
                  </a:lnTo>
                  <a:lnTo>
                    <a:pt x="2761" y="3473"/>
                  </a:lnTo>
                  <a:lnTo>
                    <a:pt x="2764" y="3475"/>
                  </a:lnTo>
                  <a:lnTo>
                    <a:pt x="821" y="3475"/>
                  </a:lnTo>
                  <a:lnTo>
                    <a:pt x="824" y="3473"/>
                  </a:lnTo>
                  <a:lnTo>
                    <a:pt x="830" y="3470"/>
                  </a:lnTo>
                  <a:lnTo>
                    <a:pt x="840" y="3464"/>
                  </a:lnTo>
                  <a:lnTo>
                    <a:pt x="853" y="3456"/>
                  </a:lnTo>
                  <a:lnTo>
                    <a:pt x="868" y="3446"/>
                  </a:lnTo>
                  <a:lnTo>
                    <a:pt x="886" y="3433"/>
                  </a:lnTo>
                  <a:lnTo>
                    <a:pt x="906" y="3418"/>
                  </a:lnTo>
                  <a:lnTo>
                    <a:pt x="925" y="3402"/>
                  </a:lnTo>
                  <a:lnTo>
                    <a:pt x="946" y="3383"/>
                  </a:lnTo>
                  <a:lnTo>
                    <a:pt x="967" y="3362"/>
                  </a:lnTo>
                  <a:lnTo>
                    <a:pt x="987" y="3338"/>
                  </a:lnTo>
                  <a:lnTo>
                    <a:pt x="1007" y="3312"/>
                  </a:lnTo>
                  <a:lnTo>
                    <a:pt x="1024" y="3283"/>
                  </a:lnTo>
                  <a:lnTo>
                    <a:pt x="1041" y="3252"/>
                  </a:lnTo>
                  <a:lnTo>
                    <a:pt x="1053" y="3221"/>
                  </a:lnTo>
                  <a:lnTo>
                    <a:pt x="1065" y="3185"/>
                  </a:lnTo>
                  <a:lnTo>
                    <a:pt x="1072" y="3148"/>
                  </a:lnTo>
                  <a:lnTo>
                    <a:pt x="1075" y="3109"/>
                  </a:lnTo>
                  <a:lnTo>
                    <a:pt x="1073" y="3067"/>
                  </a:lnTo>
                  <a:lnTo>
                    <a:pt x="1067" y="3024"/>
                  </a:lnTo>
                  <a:lnTo>
                    <a:pt x="1056" y="2978"/>
                  </a:lnTo>
                  <a:lnTo>
                    <a:pt x="1038" y="2929"/>
                  </a:lnTo>
                  <a:lnTo>
                    <a:pt x="1014" y="2934"/>
                  </a:lnTo>
                  <a:lnTo>
                    <a:pt x="983" y="2940"/>
                  </a:lnTo>
                  <a:lnTo>
                    <a:pt x="946" y="2947"/>
                  </a:lnTo>
                  <a:lnTo>
                    <a:pt x="906" y="2953"/>
                  </a:lnTo>
                  <a:lnTo>
                    <a:pt x="861" y="2961"/>
                  </a:lnTo>
                  <a:lnTo>
                    <a:pt x="815" y="2969"/>
                  </a:lnTo>
                  <a:lnTo>
                    <a:pt x="767" y="2977"/>
                  </a:lnTo>
                  <a:lnTo>
                    <a:pt x="718" y="2984"/>
                  </a:lnTo>
                  <a:lnTo>
                    <a:pt x="669" y="2992"/>
                  </a:lnTo>
                  <a:lnTo>
                    <a:pt x="622" y="2999"/>
                  </a:lnTo>
                  <a:lnTo>
                    <a:pt x="577" y="3001"/>
                  </a:lnTo>
                  <a:lnTo>
                    <a:pt x="533" y="2998"/>
                  </a:lnTo>
                  <a:lnTo>
                    <a:pt x="493" y="2990"/>
                  </a:lnTo>
                  <a:lnTo>
                    <a:pt x="455" y="2976"/>
                  </a:lnTo>
                  <a:lnTo>
                    <a:pt x="420" y="2960"/>
                  </a:lnTo>
                  <a:lnTo>
                    <a:pt x="388" y="2941"/>
                  </a:lnTo>
                  <a:lnTo>
                    <a:pt x="361" y="2919"/>
                  </a:lnTo>
                  <a:lnTo>
                    <a:pt x="339" y="2897"/>
                  </a:lnTo>
                  <a:lnTo>
                    <a:pt x="321" y="2873"/>
                  </a:lnTo>
                  <a:lnTo>
                    <a:pt x="309" y="2850"/>
                  </a:lnTo>
                  <a:lnTo>
                    <a:pt x="305" y="2829"/>
                  </a:lnTo>
                  <a:lnTo>
                    <a:pt x="304" y="2808"/>
                  </a:lnTo>
                  <a:lnTo>
                    <a:pt x="306" y="2784"/>
                  </a:lnTo>
                  <a:lnTo>
                    <a:pt x="310" y="2759"/>
                  </a:lnTo>
                  <a:lnTo>
                    <a:pt x="316" y="2735"/>
                  </a:lnTo>
                  <a:lnTo>
                    <a:pt x="322" y="2710"/>
                  </a:lnTo>
                  <a:lnTo>
                    <a:pt x="329" y="2686"/>
                  </a:lnTo>
                  <a:lnTo>
                    <a:pt x="333" y="2662"/>
                  </a:lnTo>
                  <a:lnTo>
                    <a:pt x="337" y="2642"/>
                  </a:lnTo>
                  <a:lnTo>
                    <a:pt x="338" y="2623"/>
                  </a:lnTo>
                  <a:lnTo>
                    <a:pt x="336" y="2607"/>
                  </a:lnTo>
                  <a:lnTo>
                    <a:pt x="330" y="2594"/>
                  </a:lnTo>
                  <a:lnTo>
                    <a:pt x="318" y="2580"/>
                  </a:lnTo>
                  <a:lnTo>
                    <a:pt x="305" y="2562"/>
                  </a:lnTo>
                  <a:lnTo>
                    <a:pt x="289" y="2542"/>
                  </a:lnTo>
                  <a:lnTo>
                    <a:pt x="272" y="2519"/>
                  </a:lnTo>
                  <a:lnTo>
                    <a:pt x="256" y="2493"/>
                  </a:lnTo>
                  <a:lnTo>
                    <a:pt x="240" y="2466"/>
                  </a:lnTo>
                  <a:lnTo>
                    <a:pt x="227" y="2437"/>
                  </a:lnTo>
                  <a:lnTo>
                    <a:pt x="218" y="2406"/>
                  </a:lnTo>
                  <a:lnTo>
                    <a:pt x="214" y="2377"/>
                  </a:lnTo>
                  <a:lnTo>
                    <a:pt x="214" y="2346"/>
                  </a:lnTo>
                  <a:lnTo>
                    <a:pt x="221" y="2317"/>
                  </a:lnTo>
                  <a:lnTo>
                    <a:pt x="232" y="2283"/>
                  </a:lnTo>
                  <a:lnTo>
                    <a:pt x="240" y="2253"/>
                  </a:lnTo>
                  <a:lnTo>
                    <a:pt x="244" y="2226"/>
                  </a:lnTo>
                  <a:lnTo>
                    <a:pt x="246" y="2204"/>
                  </a:lnTo>
                  <a:lnTo>
                    <a:pt x="246" y="2186"/>
                  </a:lnTo>
                  <a:lnTo>
                    <a:pt x="244" y="2171"/>
                  </a:lnTo>
                  <a:lnTo>
                    <a:pt x="243" y="2161"/>
                  </a:lnTo>
                  <a:lnTo>
                    <a:pt x="242" y="2155"/>
                  </a:lnTo>
                  <a:lnTo>
                    <a:pt x="241" y="2153"/>
                  </a:lnTo>
                  <a:lnTo>
                    <a:pt x="238" y="2152"/>
                  </a:lnTo>
                  <a:lnTo>
                    <a:pt x="229" y="2151"/>
                  </a:lnTo>
                  <a:lnTo>
                    <a:pt x="215" y="2147"/>
                  </a:lnTo>
                  <a:lnTo>
                    <a:pt x="197" y="2143"/>
                  </a:lnTo>
                  <a:lnTo>
                    <a:pt x="176" y="2137"/>
                  </a:lnTo>
                  <a:lnTo>
                    <a:pt x="153" y="2130"/>
                  </a:lnTo>
                  <a:lnTo>
                    <a:pt x="128" y="2121"/>
                  </a:lnTo>
                  <a:lnTo>
                    <a:pt x="105" y="2112"/>
                  </a:lnTo>
                  <a:lnTo>
                    <a:pt x="81" y="2101"/>
                  </a:lnTo>
                  <a:lnTo>
                    <a:pt x="58" y="2089"/>
                  </a:lnTo>
                  <a:lnTo>
                    <a:pt x="37" y="2076"/>
                  </a:lnTo>
                  <a:lnTo>
                    <a:pt x="20" y="2062"/>
                  </a:lnTo>
                  <a:lnTo>
                    <a:pt x="9" y="2046"/>
                  </a:lnTo>
                  <a:lnTo>
                    <a:pt x="1" y="2030"/>
                  </a:lnTo>
                  <a:lnTo>
                    <a:pt x="0" y="2019"/>
                  </a:lnTo>
                  <a:lnTo>
                    <a:pt x="0" y="2017"/>
                  </a:lnTo>
                  <a:lnTo>
                    <a:pt x="3" y="2002"/>
                  </a:lnTo>
                  <a:lnTo>
                    <a:pt x="8" y="1982"/>
                  </a:lnTo>
                  <a:lnTo>
                    <a:pt x="17" y="1960"/>
                  </a:lnTo>
                  <a:lnTo>
                    <a:pt x="27" y="1935"/>
                  </a:lnTo>
                  <a:lnTo>
                    <a:pt x="40" y="1906"/>
                  </a:lnTo>
                  <a:lnTo>
                    <a:pt x="54" y="1877"/>
                  </a:lnTo>
                  <a:lnTo>
                    <a:pt x="70" y="1846"/>
                  </a:lnTo>
                  <a:lnTo>
                    <a:pt x="87" y="1813"/>
                  </a:lnTo>
                  <a:lnTo>
                    <a:pt x="106" y="1780"/>
                  </a:lnTo>
                  <a:lnTo>
                    <a:pt x="125" y="1747"/>
                  </a:lnTo>
                  <a:lnTo>
                    <a:pt x="144" y="1713"/>
                  </a:lnTo>
                  <a:lnTo>
                    <a:pt x="164" y="1680"/>
                  </a:lnTo>
                  <a:lnTo>
                    <a:pt x="183" y="1648"/>
                  </a:lnTo>
                  <a:lnTo>
                    <a:pt x="201" y="1617"/>
                  </a:lnTo>
                  <a:lnTo>
                    <a:pt x="219" y="1588"/>
                  </a:lnTo>
                  <a:lnTo>
                    <a:pt x="237" y="1561"/>
                  </a:lnTo>
                  <a:lnTo>
                    <a:pt x="252" y="1536"/>
                  </a:lnTo>
                  <a:lnTo>
                    <a:pt x="266" y="1513"/>
                  </a:lnTo>
                  <a:lnTo>
                    <a:pt x="279" y="1493"/>
                  </a:lnTo>
                  <a:lnTo>
                    <a:pt x="288" y="1479"/>
                  </a:lnTo>
                  <a:lnTo>
                    <a:pt x="296" y="1466"/>
                  </a:lnTo>
                  <a:lnTo>
                    <a:pt x="300" y="1459"/>
                  </a:lnTo>
                  <a:lnTo>
                    <a:pt x="301" y="1457"/>
                  </a:lnTo>
                  <a:lnTo>
                    <a:pt x="300" y="1455"/>
                  </a:lnTo>
                  <a:lnTo>
                    <a:pt x="297" y="1448"/>
                  </a:lnTo>
                  <a:lnTo>
                    <a:pt x="291" y="1437"/>
                  </a:lnTo>
                  <a:lnTo>
                    <a:pt x="283" y="1423"/>
                  </a:lnTo>
                  <a:lnTo>
                    <a:pt x="275" y="1407"/>
                  </a:lnTo>
                  <a:lnTo>
                    <a:pt x="266" y="1389"/>
                  </a:lnTo>
                  <a:lnTo>
                    <a:pt x="256" y="1370"/>
                  </a:lnTo>
                  <a:lnTo>
                    <a:pt x="247" y="1349"/>
                  </a:lnTo>
                  <a:lnTo>
                    <a:pt x="238" y="1329"/>
                  </a:lnTo>
                  <a:lnTo>
                    <a:pt x="230" y="1309"/>
                  </a:lnTo>
                  <a:lnTo>
                    <a:pt x="223" y="1290"/>
                  </a:lnTo>
                  <a:lnTo>
                    <a:pt x="218" y="1273"/>
                  </a:lnTo>
                  <a:lnTo>
                    <a:pt x="215" y="1257"/>
                  </a:lnTo>
                  <a:lnTo>
                    <a:pt x="214" y="1233"/>
                  </a:lnTo>
                  <a:lnTo>
                    <a:pt x="214" y="1202"/>
                  </a:lnTo>
                  <a:lnTo>
                    <a:pt x="215" y="1166"/>
                  </a:lnTo>
                  <a:lnTo>
                    <a:pt x="218" y="1124"/>
                  </a:lnTo>
                  <a:lnTo>
                    <a:pt x="224" y="1076"/>
                  </a:lnTo>
                  <a:lnTo>
                    <a:pt x="232" y="1024"/>
                  </a:lnTo>
                  <a:lnTo>
                    <a:pt x="243" y="967"/>
                  </a:lnTo>
                  <a:lnTo>
                    <a:pt x="258" y="906"/>
                  </a:lnTo>
                  <a:lnTo>
                    <a:pt x="275" y="840"/>
                  </a:lnTo>
                  <a:lnTo>
                    <a:pt x="297" y="772"/>
                  </a:lnTo>
                  <a:lnTo>
                    <a:pt x="323" y="700"/>
                  </a:lnTo>
                  <a:lnTo>
                    <a:pt x="353" y="626"/>
                  </a:lnTo>
                  <a:lnTo>
                    <a:pt x="387" y="550"/>
                  </a:lnTo>
                  <a:lnTo>
                    <a:pt x="425" y="472"/>
                  </a:lnTo>
                  <a:lnTo>
                    <a:pt x="461" y="412"/>
                  </a:lnTo>
                  <a:lnTo>
                    <a:pt x="500" y="357"/>
                  </a:lnTo>
                  <a:lnTo>
                    <a:pt x="544" y="305"/>
                  </a:lnTo>
                  <a:lnTo>
                    <a:pt x="593" y="258"/>
                  </a:lnTo>
                  <a:lnTo>
                    <a:pt x="644" y="214"/>
                  </a:lnTo>
                  <a:lnTo>
                    <a:pt x="700" y="176"/>
                  </a:lnTo>
                  <a:lnTo>
                    <a:pt x="760" y="141"/>
                  </a:lnTo>
                  <a:lnTo>
                    <a:pt x="824" y="109"/>
                  </a:lnTo>
                  <a:lnTo>
                    <a:pt x="891" y="81"/>
                  </a:lnTo>
                  <a:lnTo>
                    <a:pt x="962" y="59"/>
                  </a:lnTo>
                  <a:lnTo>
                    <a:pt x="1036" y="38"/>
                  </a:lnTo>
                  <a:lnTo>
                    <a:pt x="1115" y="23"/>
                  </a:lnTo>
                  <a:lnTo>
                    <a:pt x="1196" y="11"/>
                  </a:lnTo>
                  <a:lnTo>
                    <a:pt x="1280" y="3"/>
                  </a:lnTo>
                  <a:lnTo>
                    <a:pt x="1367" y="0"/>
                  </a:lnTo>
                  <a:lnTo>
                    <a:pt x="1458"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grpSp>
      <p:sp>
        <p:nvSpPr>
          <p:cNvPr id="5" name="文本框 4"/>
          <p:cNvSpPr txBox="1"/>
          <p:nvPr/>
        </p:nvSpPr>
        <p:spPr>
          <a:xfrm>
            <a:off x="2120708" y="1829884"/>
            <a:ext cx="1097280" cy="368300"/>
          </a:xfrm>
          <a:prstGeom prst="rect">
            <a:avLst/>
          </a:prstGeom>
          <a:noFill/>
        </p:spPr>
        <p:txBody>
          <a:bodyPr wrap="none" rtlCol="0">
            <a:spAutoFit/>
          </a:bodyPr>
          <a:lstStyle/>
          <a:p>
            <a:r>
              <a:rPr lang="zh-CN" dirty="0">
                <a:cs typeface="+mn-ea"/>
                <a:sym typeface="+mn-lt"/>
              </a:rPr>
              <a:t>前景展望</a:t>
            </a:r>
            <a:endParaRPr lang="zh-CN" dirty="0">
              <a:cs typeface="+mn-ea"/>
              <a:sym typeface="+mn-lt"/>
            </a:endParaRPr>
          </a:p>
        </p:txBody>
      </p:sp>
      <p:sp>
        <p:nvSpPr>
          <p:cNvPr id="6" name="文本框 5"/>
          <p:cNvSpPr txBox="1"/>
          <p:nvPr/>
        </p:nvSpPr>
        <p:spPr>
          <a:xfrm>
            <a:off x="2068401" y="2236220"/>
            <a:ext cx="3775393" cy="338554"/>
          </a:xfrm>
          <a:prstGeom prst="rect">
            <a:avLst/>
          </a:prstGeom>
          <a:noFill/>
        </p:spPr>
        <p:txBody>
          <a:bodyPr wrap="none" rtlCol="0">
            <a:spAutoFit/>
          </a:bodyPr>
          <a:lstStyle/>
          <a:p>
            <a:r>
              <a:rPr lang="zh-CN" altLang="en-US" sz="1600" spc="150">
                <a:solidFill>
                  <a:schemeClr val="tx1">
                    <a:lumMod val="50000"/>
                    <a:lumOff val="50000"/>
                  </a:schemeClr>
                </a:solidFill>
                <a:cs typeface="+mn-ea"/>
                <a:sym typeface="+mn-lt"/>
              </a:rPr>
              <a:t>点击输入文本信息点击输入文本信息</a:t>
            </a:r>
            <a:endParaRPr lang="zh-CN" altLang="en-US" sz="1600" spc="150" dirty="0">
              <a:solidFill>
                <a:schemeClr val="tx1">
                  <a:lumMod val="50000"/>
                  <a:lumOff val="50000"/>
                </a:schemeClr>
              </a:solidFill>
              <a:cs typeface="+mn-ea"/>
              <a:sym typeface="+mn-lt"/>
            </a:endParaRPr>
          </a:p>
        </p:txBody>
      </p:sp>
      <p:sp>
        <p:nvSpPr>
          <p:cNvPr id="33" name="文本框 32"/>
          <p:cNvSpPr txBox="1"/>
          <p:nvPr/>
        </p:nvSpPr>
        <p:spPr>
          <a:xfrm>
            <a:off x="2120708" y="3343624"/>
            <a:ext cx="1097280" cy="368300"/>
          </a:xfrm>
          <a:prstGeom prst="rect">
            <a:avLst/>
          </a:prstGeom>
          <a:noFill/>
        </p:spPr>
        <p:txBody>
          <a:bodyPr wrap="none" rtlCol="0">
            <a:spAutoFit/>
          </a:bodyPr>
          <a:lstStyle/>
          <a:p>
            <a:pPr algn="l"/>
            <a:r>
              <a:rPr lang="zh-CN" dirty="0">
                <a:cs typeface="+mn-ea"/>
                <a:sym typeface="+mn-lt"/>
              </a:rPr>
              <a:t>前景展望</a:t>
            </a:r>
            <a:endParaRPr lang="zh-CN" altLang="en-US" dirty="0">
              <a:cs typeface="+mn-ea"/>
              <a:sym typeface="+mn-lt"/>
            </a:endParaRPr>
          </a:p>
        </p:txBody>
      </p:sp>
      <p:sp>
        <p:nvSpPr>
          <p:cNvPr id="34" name="文本框 33"/>
          <p:cNvSpPr txBox="1"/>
          <p:nvPr/>
        </p:nvSpPr>
        <p:spPr>
          <a:xfrm>
            <a:off x="2068401" y="3749960"/>
            <a:ext cx="3775393" cy="338554"/>
          </a:xfrm>
          <a:prstGeom prst="rect">
            <a:avLst/>
          </a:prstGeom>
          <a:noFill/>
        </p:spPr>
        <p:txBody>
          <a:bodyPr wrap="none" rtlCol="0">
            <a:spAutoFit/>
          </a:bodyPr>
          <a:lstStyle/>
          <a:p>
            <a:r>
              <a:rPr lang="zh-CN" altLang="en-US" sz="1600" spc="150" dirty="0">
                <a:solidFill>
                  <a:schemeClr val="tx1">
                    <a:lumMod val="50000"/>
                    <a:lumOff val="50000"/>
                  </a:schemeClr>
                </a:solidFill>
                <a:cs typeface="+mn-ea"/>
                <a:sym typeface="+mn-lt"/>
              </a:rPr>
              <a:t>点击输入文本信息点击输入文本信息</a:t>
            </a:r>
            <a:endParaRPr lang="zh-CN" altLang="en-US" sz="1600" spc="150" dirty="0">
              <a:solidFill>
                <a:schemeClr val="tx1">
                  <a:lumMod val="50000"/>
                  <a:lumOff val="50000"/>
                </a:schemeClr>
              </a:solidFill>
              <a:cs typeface="+mn-ea"/>
              <a:sym typeface="+mn-lt"/>
            </a:endParaRPr>
          </a:p>
        </p:txBody>
      </p:sp>
      <p:sp>
        <p:nvSpPr>
          <p:cNvPr id="35" name="文本框 34"/>
          <p:cNvSpPr txBox="1"/>
          <p:nvPr/>
        </p:nvSpPr>
        <p:spPr>
          <a:xfrm>
            <a:off x="2120708" y="4857364"/>
            <a:ext cx="1097280" cy="368300"/>
          </a:xfrm>
          <a:prstGeom prst="rect">
            <a:avLst/>
          </a:prstGeom>
          <a:noFill/>
        </p:spPr>
        <p:txBody>
          <a:bodyPr wrap="none" rtlCol="0">
            <a:spAutoFit/>
          </a:bodyPr>
          <a:lstStyle/>
          <a:p>
            <a:pPr algn="l"/>
            <a:r>
              <a:rPr lang="zh-CN" dirty="0">
                <a:cs typeface="+mn-ea"/>
                <a:sym typeface="+mn-lt"/>
              </a:rPr>
              <a:t>前景展望</a:t>
            </a:r>
            <a:endParaRPr lang="zh-CN" altLang="en-US" dirty="0">
              <a:cs typeface="+mn-ea"/>
              <a:sym typeface="+mn-lt"/>
            </a:endParaRPr>
          </a:p>
        </p:txBody>
      </p:sp>
      <p:sp>
        <p:nvSpPr>
          <p:cNvPr id="36" name="文本框 35"/>
          <p:cNvSpPr txBox="1"/>
          <p:nvPr/>
        </p:nvSpPr>
        <p:spPr>
          <a:xfrm>
            <a:off x="2068401" y="5263700"/>
            <a:ext cx="3775393" cy="338554"/>
          </a:xfrm>
          <a:prstGeom prst="rect">
            <a:avLst/>
          </a:prstGeom>
          <a:noFill/>
        </p:spPr>
        <p:txBody>
          <a:bodyPr wrap="none" rtlCol="0">
            <a:spAutoFit/>
          </a:bodyPr>
          <a:lstStyle/>
          <a:p>
            <a:r>
              <a:rPr lang="zh-CN" altLang="en-US" sz="1600" spc="150">
                <a:solidFill>
                  <a:schemeClr val="tx1">
                    <a:lumMod val="50000"/>
                    <a:lumOff val="50000"/>
                  </a:schemeClr>
                </a:solidFill>
                <a:cs typeface="+mn-ea"/>
                <a:sym typeface="+mn-lt"/>
              </a:rPr>
              <a:t>点击输入文本信息点击输入文本信息</a:t>
            </a:r>
            <a:endParaRPr lang="zh-CN" altLang="en-US" sz="1600" spc="150" dirty="0">
              <a:solidFill>
                <a:schemeClr val="tx1">
                  <a:lumMod val="50000"/>
                  <a:lumOff val="50000"/>
                </a:schemeClr>
              </a:solidFill>
              <a:cs typeface="+mn-ea"/>
              <a:sym typeface="+mn-lt"/>
            </a:endParaRPr>
          </a:p>
        </p:txBody>
      </p:sp>
      <p:sp>
        <p:nvSpPr>
          <p:cNvPr id="41" name="矩形 40"/>
          <p:cNvSpPr/>
          <p:nvPr/>
        </p:nvSpPr>
        <p:spPr>
          <a:xfrm>
            <a:off x="8861805" y="3084365"/>
            <a:ext cx="2334398" cy="2517889"/>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checkerboard(across)">
                                      <p:cBhvr>
                                        <p:cTn id="10" dur="500"/>
                                        <p:tgtEl>
                                          <p:spTgt spid="11"/>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checkerboard(across)">
                                      <p:cBhvr>
                                        <p:cTn id="13" dur="500"/>
                                        <p:tgtEl>
                                          <p:spTgt spid="12"/>
                                        </p:tgtEl>
                                      </p:cBhvr>
                                    </p:animEffect>
                                  </p:childTnLst>
                                </p:cTn>
                              </p:par>
                              <p:par>
                                <p:cTn id="14" presetID="5" presetClass="entr" presetSubtype="1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checkerboard(across)">
                                      <p:cBhvr>
                                        <p:cTn id="16" dur="500"/>
                                        <p:tgtEl>
                                          <p:spTgt spid="13"/>
                                        </p:tgtEl>
                                      </p:cBhvr>
                                    </p:animEffect>
                                  </p:childTnLst>
                                </p:cTn>
                              </p:par>
                              <p:par>
                                <p:cTn id="17" presetID="5" presetClass="entr" presetSubtype="1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checkerboard(across)">
                                      <p:cBhvr>
                                        <p:cTn id="19" dur="500"/>
                                        <p:tgtEl>
                                          <p:spTgt spid="14"/>
                                        </p:tgtEl>
                                      </p:cBhvr>
                                    </p:animEffect>
                                  </p:childTnLst>
                                </p:cTn>
                              </p:par>
                              <p:par>
                                <p:cTn id="20" presetID="5" presetClass="entr" presetSubtype="1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checkerboard(across)">
                                      <p:cBhvr>
                                        <p:cTn id="22" dur="500"/>
                                        <p:tgtEl>
                                          <p:spTgt spid="15"/>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checkerboard(across)">
                                      <p:cBhvr>
                                        <p:cTn id="25" dur="500"/>
                                        <p:tgtEl>
                                          <p:spTgt spid="5"/>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checkerboard(across)">
                                      <p:cBhvr>
                                        <p:cTn id="28" dur="500"/>
                                        <p:tgtEl>
                                          <p:spTgt spid="6"/>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checkerboard(across)">
                                      <p:cBhvr>
                                        <p:cTn id="31" dur="500"/>
                                        <p:tgtEl>
                                          <p:spTgt spid="33"/>
                                        </p:tgtEl>
                                      </p:cBhvr>
                                    </p:animEffect>
                                  </p:childTnLst>
                                </p:cTn>
                              </p:par>
                              <p:par>
                                <p:cTn id="32" presetID="5" presetClass="entr" presetSubtype="10"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checkerboard(across)">
                                      <p:cBhvr>
                                        <p:cTn id="34" dur="500"/>
                                        <p:tgtEl>
                                          <p:spTgt spid="34"/>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checkerboard(across)">
                                      <p:cBhvr>
                                        <p:cTn id="37" dur="500"/>
                                        <p:tgtEl>
                                          <p:spTgt spid="35"/>
                                        </p:tgtEl>
                                      </p:cBhvr>
                                    </p:animEffect>
                                  </p:childTnLst>
                                </p:cTn>
                              </p:par>
                              <p:par>
                                <p:cTn id="38" presetID="5" presetClass="entr" presetSubtype="1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checkerboard(across)">
                                      <p:cBhvr>
                                        <p:cTn id="40" dur="500"/>
                                        <p:tgtEl>
                                          <p:spTgt spid="36"/>
                                        </p:tgtEl>
                                      </p:cBhvr>
                                    </p:animEffect>
                                  </p:childTnLst>
                                </p:cTn>
                              </p:par>
                            </p:childTnLst>
                          </p:cTn>
                        </p:par>
                        <p:par>
                          <p:cTn id="41" fill="hold">
                            <p:stCondLst>
                              <p:cond delay="500"/>
                            </p:stCondLst>
                            <p:childTnLst>
                              <p:par>
                                <p:cTn id="42" presetID="22" presetClass="entr" presetSubtype="4" fill="hold" nodeType="after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wipe(down)">
                                      <p:cBhvr>
                                        <p:cTn id="44" dur="500"/>
                                        <p:tgtEl>
                                          <p:spTgt spid="4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down)">
                                      <p:cBhvr>
                                        <p:cTn id="4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5" grpId="0"/>
      <p:bldP spid="6" grpId="0"/>
      <p:bldP spid="33" grpId="0"/>
      <p:bldP spid="34" grpId="0"/>
      <p:bldP spid="35" grpId="0"/>
      <p:bldP spid="36" grpId="0"/>
      <p:bldP spid="4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发展前景</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02</a:t>
            </a:r>
            <a:endParaRPr lang="en-US" altLang="zh-CN" sz="2400" dirty="0">
              <a:solidFill>
                <a:srgbClr val="D8B98D"/>
              </a:solidFill>
              <a:cs typeface="+mn-ea"/>
              <a:sym typeface="+mn-lt"/>
            </a:endParaRPr>
          </a:p>
        </p:txBody>
      </p:sp>
      <p:pic>
        <p:nvPicPr>
          <p:cNvPr id="4" name="图片 3" descr="5fa55e857bb05"/>
          <p:cNvPicPr>
            <a:picLocks noChangeAspect="1"/>
          </p:cNvPicPr>
          <p:nvPr/>
        </p:nvPicPr>
        <p:blipFill>
          <a:blip r:embed="rId1" cstate="screen"/>
          <a:srcRect/>
          <a:stretch>
            <a:fillRect/>
          </a:stretch>
        </p:blipFill>
        <p:spPr>
          <a:xfrm>
            <a:off x="0" y="1560195"/>
            <a:ext cx="12192000" cy="3658235"/>
          </a:xfrm>
          <a:prstGeom prst="rect">
            <a:avLst/>
          </a:prstGeom>
        </p:spPr>
      </p:pic>
      <p:grpSp>
        <p:nvGrpSpPr>
          <p:cNvPr id="33" name="组合 32"/>
          <p:cNvGrpSpPr/>
          <p:nvPr/>
        </p:nvGrpSpPr>
        <p:grpSpPr>
          <a:xfrm>
            <a:off x="1993265" y="3165475"/>
            <a:ext cx="2169160" cy="711835"/>
            <a:chOff x="2408" y="3190"/>
            <a:chExt cx="3120" cy="1121"/>
          </a:xfrm>
        </p:grpSpPr>
        <p:sp>
          <p:nvSpPr>
            <p:cNvPr id="3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b="1" kern="900" dirty="0">
                  <a:solidFill>
                    <a:schemeClr val="tx1">
                      <a:lumMod val="75000"/>
                      <a:lumOff val="25000"/>
                    </a:schemeClr>
                  </a:solidFill>
                  <a:cs typeface="+mn-ea"/>
                  <a:sym typeface="+mn-lt"/>
                </a:rPr>
                <a:t>标题文本预设</a:t>
              </a:r>
              <a:endParaRPr lang="zh-CN" altLang="en-US" b="1" kern="900" dirty="0">
                <a:solidFill>
                  <a:schemeClr val="tx1">
                    <a:lumMod val="75000"/>
                    <a:lumOff val="25000"/>
                  </a:schemeClr>
                </a:solidFill>
                <a:cs typeface="+mn-ea"/>
                <a:sym typeface="+mn-lt"/>
              </a:endParaRPr>
            </a:p>
          </p:txBody>
        </p:sp>
        <p:sp>
          <p:nvSpPr>
            <p:cNvPr id="3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000">
                  <a:solidFill>
                    <a:schemeClr val="tx1">
                      <a:lumMod val="75000"/>
                      <a:lumOff val="25000"/>
                    </a:schemeClr>
                  </a:solidFill>
                  <a:cs typeface="+mn-ea"/>
                  <a:sym typeface="+mn-lt"/>
                </a:rPr>
                <a:t>此部分内容作为文字排版占位显示</a:t>
              </a:r>
              <a:br>
                <a:rPr lang="zh-CN" altLang="en-US" sz="1000">
                  <a:solidFill>
                    <a:schemeClr val="tx1">
                      <a:lumMod val="75000"/>
                      <a:lumOff val="25000"/>
                    </a:schemeClr>
                  </a:solidFill>
                  <a:cs typeface="+mn-ea"/>
                  <a:sym typeface="+mn-lt"/>
                </a:rPr>
              </a:br>
              <a:r>
                <a:rPr lang="zh-CN" altLang="en-US" sz="1000">
                  <a:solidFill>
                    <a:schemeClr val="tx1">
                      <a:lumMod val="75000"/>
                      <a:lumOff val="25000"/>
                    </a:schemeClr>
                  </a:solidFill>
                  <a:cs typeface="+mn-ea"/>
                  <a:sym typeface="+mn-lt"/>
                </a:rPr>
                <a:t>（建议使用主题字体）</a:t>
              </a:r>
              <a:endParaRPr lang="zh-CN" altLang="en-US" sz="1000">
                <a:solidFill>
                  <a:schemeClr val="tx1">
                    <a:lumMod val="75000"/>
                    <a:lumOff val="25000"/>
                  </a:schemeClr>
                </a:solidFill>
                <a:cs typeface="+mn-ea"/>
                <a:sym typeface="+mn-lt"/>
              </a:endParaRPr>
            </a:p>
          </p:txBody>
        </p:sp>
      </p:grpSp>
      <p:sp>
        <p:nvSpPr>
          <p:cNvPr id="5" name="文本框 4"/>
          <p:cNvSpPr txBox="1"/>
          <p:nvPr/>
        </p:nvSpPr>
        <p:spPr>
          <a:xfrm>
            <a:off x="615315" y="2706370"/>
            <a:ext cx="2296795" cy="1568450"/>
          </a:xfrm>
          <a:prstGeom prst="rect">
            <a:avLst/>
          </a:prstGeom>
          <a:noFill/>
        </p:spPr>
        <p:txBody>
          <a:bodyPr wrap="square" rtlCol="0">
            <a:spAutoFit/>
          </a:bodyPr>
          <a:lstStyle/>
          <a:p>
            <a:r>
              <a:rPr lang="en-US" altLang="zh-CN" sz="9600" dirty="0">
                <a:solidFill>
                  <a:srgbClr val="D8B98D"/>
                </a:solidFill>
                <a:cs typeface="+mn-ea"/>
                <a:sym typeface="+mn-lt"/>
              </a:rPr>
              <a:t>01</a:t>
            </a:r>
            <a:endParaRPr lang="en-US" altLang="zh-CN" sz="9600" dirty="0">
              <a:solidFill>
                <a:srgbClr val="D8B98D"/>
              </a:solidFill>
              <a:cs typeface="+mn-ea"/>
              <a:sym typeface="+mn-lt"/>
            </a:endParaRPr>
          </a:p>
        </p:txBody>
      </p:sp>
      <p:grpSp>
        <p:nvGrpSpPr>
          <p:cNvPr id="6" name="组合 5"/>
          <p:cNvGrpSpPr/>
          <p:nvPr/>
        </p:nvGrpSpPr>
        <p:grpSpPr>
          <a:xfrm>
            <a:off x="5800090" y="3164840"/>
            <a:ext cx="2169160" cy="711835"/>
            <a:chOff x="2408" y="3190"/>
            <a:chExt cx="3120" cy="1121"/>
          </a:xfrm>
        </p:grpSpPr>
        <p:sp>
          <p:nvSpPr>
            <p:cNvPr id="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b="1" kern="900" dirty="0">
                  <a:solidFill>
                    <a:schemeClr val="tx1">
                      <a:lumMod val="75000"/>
                      <a:lumOff val="25000"/>
                    </a:schemeClr>
                  </a:solidFill>
                  <a:cs typeface="+mn-ea"/>
                  <a:sym typeface="+mn-lt"/>
                </a:rPr>
                <a:t>标题文本预设</a:t>
              </a:r>
              <a:endParaRPr lang="zh-CN" altLang="en-US" b="1" kern="900" dirty="0">
                <a:solidFill>
                  <a:schemeClr val="tx1">
                    <a:lumMod val="75000"/>
                    <a:lumOff val="25000"/>
                  </a:schemeClr>
                </a:solidFill>
                <a:cs typeface="+mn-ea"/>
                <a:sym typeface="+mn-lt"/>
              </a:endParaRPr>
            </a:p>
          </p:txBody>
        </p:sp>
        <p:sp>
          <p:nvSpPr>
            <p:cNvPr id="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000">
                  <a:solidFill>
                    <a:schemeClr val="tx1">
                      <a:lumMod val="75000"/>
                      <a:lumOff val="25000"/>
                    </a:schemeClr>
                  </a:solidFill>
                  <a:cs typeface="+mn-ea"/>
                  <a:sym typeface="+mn-lt"/>
                </a:rPr>
                <a:t>此部分内容作为文字排版占位显示</a:t>
              </a:r>
              <a:br>
                <a:rPr lang="zh-CN" altLang="en-US" sz="1000">
                  <a:solidFill>
                    <a:schemeClr val="tx1">
                      <a:lumMod val="75000"/>
                      <a:lumOff val="25000"/>
                    </a:schemeClr>
                  </a:solidFill>
                  <a:cs typeface="+mn-ea"/>
                  <a:sym typeface="+mn-lt"/>
                </a:rPr>
              </a:br>
              <a:r>
                <a:rPr lang="zh-CN" altLang="en-US" sz="1000">
                  <a:solidFill>
                    <a:schemeClr val="tx1">
                      <a:lumMod val="75000"/>
                      <a:lumOff val="25000"/>
                    </a:schemeClr>
                  </a:solidFill>
                  <a:cs typeface="+mn-ea"/>
                  <a:sym typeface="+mn-lt"/>
                </a:rPr>
                <a:t>（建议使用主题字体）</a:t>
              </a:r>
              <a:endParaRPr lang="zh-CN" altLang="en-US" sz="1000">
                <a:solidFill>
                  <a:schemeClr val="tx1">
                    <a:lumMod val="75000"/>
                    <a:lumOff val="25000"/>
                  </a:schemeClr>
                </a:solidFill>
                <a:cs typeface="+mn-ea"/>
                <a:sym typeface="+mn-lt"/>
              </a:endParaRPr>
            </a:p>
          </p:txBody>
        </p:sp>
      </p:grpSp>
      <p:sp>
        <p:nvSpPr>
          <p:cNvPr id="9" name="文本框 8"/>
          <p:cNvSpPr txBox="1"/>
          <p:nvPr/>
        </p:nvSpPr>
        <p:spPr>
          <a:xfrm>
            <a:off x="4162425" y="2706370"/>
            <a:ext cx="2296795" cy="1568450"/>
          </a:xfrm>
          <a:prstGeom prst="rect">
            <a:avLst/>
          </a:prstGeom>
          <a:noFill/>
        </p:spPr>
        <p:txBody>
          <a:bodyPr wrap="square" rtlCol="0">
            <a:spAutoFit/>
          </a:bodyPr>
          <a:lstStyle/>
          <a:p>
            <a:r>
              <a:rPr lang="en-US" altLang="zh-CN" sz="9600" dirty="0">
                <a:solidFill>
                  <a:srgbClr val="D8B98D"/>
                </a:solidFill>
                <a:cs typeface="+mn-ea"/>
                <a:sym typeface="+mn-lt"/>
              </a:rPr>
              <a:t>02</a:t>
            </a:r>
            <a:endParaRPr lang="en-US" altLang="zh-CN" sz="9600" dirty="0">
              <a:solidFill>
                <a:srgbClr val="D8B98D"/>
              </a:solidFill>
              <a:cs typeface="+mn-ea"/>
              <a:sym typeface="+mn-lt"/>
            </a:endParaRPr>
          </a:p>
        </p:txBody>
      </p:sp>
      <p:grpSp>
        <p:nvGrpSpPr>
          <p:cNvPr id="14" name="组合 13"/>
          <p:cNvGrpSpPr/>
          <p:nvPr/>
        </p:nvGrpSpPr>
        <p:grpSpPr>
          <a:xfrm>
            <a:off x="9620885" y="3108960"/>
            <a:ext cx="2169160" cy="711835"/>
            <a:chOff x="2408" y="3190"/>
            <a:chExt cx="3120" cy="1121"/>
          </a:xfrm>
        </p:grpSpPr>
        <p:sp>
          <p:nvSpPr>
            <p:cNvPr id="1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b="1" kern="900" dirty="0">
                  <a:solidFill>
                    <a:schemeClr val="tx1">
                      <a:lumMod val="75000"/>
                      <a:lumOff val="25000"/>
                    </a:schemeClr>
                  </a:solidFill>
                  <a:cs typeface="+mn-ea"/>
                  <a:sym typeface="+mn-lt"/>
                </a:rPr>
                <a:t>标题文本预设</a:t>
              </a:r>
              <a:endParaRPr lang="zh-CN" altLang="en-US" b="1" kern="900" dirty="0">
                <a:solidFill>
                  <a:schemeClr val="tx1">
                    <a:lumMod val="75000"/>
                    <a:lumOff val="25000"/>
                  </a:schemeClr>
                </a:solidFill>
                <a:cs typeface="+mn-ea"/>
                <a:sym typeface="+mn-lt"/>
              </a:endParaRPr>
            </a:p>
          </p:txBody>
        </p:sp>
        <p:sp>
          <p:nvSpPr>
            <p:cNvPr id="1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000">
                  <a:solidFill>
                    <a:schemeClr val="tx1">
                      <a:lumMod val="75000"/>
                      <a:lumOff val="25000"/>
                    </a:schemeClr>
                  </a:solidFill>
                  <a:cs typeface="+mn-ea"/>
                  <a:sym typeface="+mn-lt"/>
                </a:rPr>
                <a:t>此部分内容作为文字排版占位显示</a:t>
              </a:r>
              <a:br>
                <a:rPr lang="zh-CN" altLang="en-US" sz="1000">
                  <a:solidFill>
                    <a:schemeClr val="tx1">
                      <a:lumMod val="75000"/>
                      <a:lumOff val="25000"/>
                    </a:schemeClr>
                  </a:solidFill>
                  <a:cs typeface="+mn-ea"/>
                  <a:sym typeface="+mn-lt"/>
                </a:rPr>
              </a:br>
              <a:r>
                <a:rPr lang="zh-CN" altLang="en-US" sz="1000">
                  <a:solidFill>
                    <a:schemeClr val="tx1">
                      <a:lumMod val="75000"/>
                      <a:lumOff val="25000"/>
                    </a:schemeClr>
                  </a:solidFill>
                  <a:cs typeface="+mn-ea"/>
                  <a:sym typeface="+mn-lt"/>
                </a:rPr>
                <a:t>（建议使用主题字体）</a:t>
              </a:r>
              <a:endParaRPr lang="zh-CN" altLang="en-US" sz="1000">
                <a:solidFill>
                  <a:schemeClr val="tx1">
                    <a:lumMod val="75000"/>
                    <a:lumOff val="25000"/>
                  </a:schemeClr>
                </a:solidFill>
                <a:cs typeface="+mn-ea"/>
                <a:sym typeface="+mn-lt"/>
              </a:endParaRPr>
            </a:p>
          </p:txBody>
        </p:sp>
      </p:grpSp>
      <p:sp>
        <p:nvSpPr>
          <p:cNvPr id="17" name="文本框 16"/>
          <p:cNvSpPr txBox="1"/>
          <p:nvPr/>
        </p:nvSpPr>
        <p:spPr>
          <a:xfrm>
            <a:off x="8155940" y="2706370"/>
            <a:ext cx="2296795" cy="1568450"/>
          </a:xfrm>
          <a:prstGeom prst="rect">
            <a:avLst/>
          </a:prstGeom>
          <a:noFill/>
        </p:spPr>
        <p:txBody>
          <a:bodyPr wrap="square" rtlCol="0">
            <a:spAutoFit/>
          </a:bodyPr>
          <a:lstStyle/>
          <a:p>
            <a:r>
              <a:rPr lang="en-US" altLang="zh-CN" sz="9600" dirty="0">
                <a:solidFill>
                  <a:srgbClr val="D8B98D"/>
                </a:solidFill>
                <a:cs typeface="+mn-ea"/>
                <a:sym typeface="+mn-lt"/>
              </a:rPr>
              <a:t>03</a:t>
            </a:r>
            <a:endParaRPr lang="en-US" altLang="zh-CN" sz="9600" dirty="0">
              <a:solidFill>
                <a:srgbClr val="D8B98D"/>
              </a:solidFill>
              <a:cs typeface="+mn-ea"/>
              <a:sym typeface="+mn-lt"/>
            </a:endParaRPr>
          </a:p>
        </p:txBody>
      </p:sp>
      <p:sp>
        <p:nvSpPr>
          <p:cNvPr id="18" name="同心圆 17"/>
          <p:cNvSpPr/>
          <p:nvPr/>
        </p:nvSpPr>
        <p:spPr>
          <a:xfrm>
            <a:off x="-1786890" y="3423285"/>
            <a:ext cx="5061585" cy="5316220"/>
          </a:xfrm>
          <a:prstGeom prst="donut">
            <a:avLst>
              <a:gd name="adj" fmla="val 25981"/>
            </a:avLst>
          </a:prstGeom>
          <a:solidFill>
            <a:srgbClr val="D8B98D">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9" name="同心圆 18"/>
          <p:cNvSpPr/>
          <p:nvPr/>
        </p:nvSpPr>
        <p:spPr>
          <a:xfrm>
            <a:off x="6567170" y="-3867785"/>
            <a:ext cx="5061585" cy="5316220"/>
          </a:xfrm>
          <a:prstGeom prst="donut">
            <a:avLst>
              <a:gd name="adj" fmla="val 14289"/>
            </a:avLst>
          </a:prstGeom>
          <a:solidFill>
            <a:srgbClr val="D8B98D">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cxnSp>
        <p:nvCxnSpPr>
          <p:cNvPr id="20" name="直接连接符 19"/>
          <p:cNvCxnSpPr/>
          <p:nvPr/>
        </p:nvCxnSpPr>
        <p:spPr>
          <a:xfrm>
            <a:off x="4197985" y="2244090"/>
            <a:ext cx="0" cy="238125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062595" y="2299970"/>
            <a:ext cx="0" cy="238125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checkerboard(across)">
                                      <p:cBhvr>
                                        <p:cTn id="10" dur="500"/>
                                        <p:tgtEl>
                                          <p:spTgt spid="19"/>
                                        </p:tgtEl>
                                      </p:cBhvr>
                                    </p:animEffect>
                                  </p:childTnLst>
                                </p:cTn>
                              </p:par>
                            </p:childTnLst>
                          </p:cTn>
                        </p:par>
                        <p:par>
                          <p:cTn id="11" fill="hold">
                            <p:stCondLst>
                              <p:cond delay="500"/>
                            </p:stCondLst>
                            <p:childTnLst>
                              <p:par>
                                <p:cTn id="12" presetID="55"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par>
                          <p:cTn id="17" fill="hold">
                            <p:stCondLst>
                              <p:cond delay="1500"/>
                            </p:stCondLst>
                            <p:childTnLst>
                              <p:par>
                                <p:cTn id="18" presetID="5" presetClass="entr" presetSubtype="10"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checkerboard(across)">
                                      <p:cBhvr>
                                        <p:cTn id="20" dur="500"/>
                                        <p:tgtEl>
                                          <p:spTgt spid="33"/>
                                        </p:tgtEl>
                                      </p:cBhvr>
                                    </p:animEffect>
                                  </p:childTnLst>
                                </p:cTn>
                              </p:par>
                              <p:par>
                                <p:cTn id="21" presetID="47"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par>
                                <p:cTn id="26" presetID="5" presetClass="entr" presetSubtype="1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checkerboard(across)">
                                      <p:cBhvr>
                                        <p:cTn id="28" dur="500"/>
                                        <p:tgtEl>
                                          <p:spTgt spid="20"/>
                                        </p:tgtEl>
                                      </p:cBhvr>
                                    </p:animEffect>
                                  </p:childTnLst>
                                </p:cTn>
                              </p:par>
                            </p:childTnLst>
                          </p:cTn>
                        </p:par>
                        <p:par>
                          <p:cTn id="29" fill="hold">
                            <p:stCondLst>
                              <p:cond delay="2000"/>
                            </p:stCondLst>
                            <p:childTnLst>
                              <p:par>
                                <p:cTn id="30" presetID="5" presetClass="entr" presetSubtype="1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checkerboard(across)">
                                      <p:cBhvr>
                                        <p:cTn id="32" dur="500"/>
                                        <p:tgtEl>
                                          <p:spTgt spid="6"/>
                                        </p:tgtEl>
                                      </p:cBhvr>
                                    </p:animEffect>
                                  </p:childTnLst>
                                </p:cTn>
                              </p:par>
                              <p:par>
                                <p:cTn id="33" presetID="47"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par>
                                <p:cTn id="38" presetID="5" presetClass="entr" presetSubtype="10" fill="hold"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checkerboard(across)">
                                      <p:cBhvr>
                                        <p:cTn id="40" dur="500"/>
                                        <p:tgtEl>
                                          <p:spTgt spid="22"/>
                                        </p:tgtEl>
                                      </p:cBhvr>
                                    </p:animEffect>
                                  </p:childTnLst>
                                </p:cTn>
                              </p:par>
                            </p:childTnLst>
                          </p:cTn>
                        </p:par>
                        <p:par>
                          <p:cTn id="41" fill="hold">
                            <p:stCondLst>
                              <p:cond delay="2500"/>
                            </p:stCondLst>
                            <p:childTnLst>
                              <p:par>
                                <p:cTn id="42" presetID="5" presetClass="entr" presetSubtype="10"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checkerboard(across)">
                                      <p:cBhvr>
                                        <p:cTn id="44" dur="500"/>
                                        <p:tgtEl>
                                          <p:spTgt spid="14"/>
                                        </p:tgtEl>
                                      </p:cBhvr>
                                    </p:animEffect>
                                  </p:childTnLst>
                                </p:cTn>
                              </p:par>
                              <p:par>
                                <p:cTn id="45" presetID="47" presetClass="entr" presetSubtype="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1000"/>
                                        <p:tgtEl>
                                          <p:spTgt spid="17"/>
                                        </p:tgtEl>
                                      </p:cBhvr>
                                    </p:animEffect>
                                    <p:anim calcmode="lin" valueType="num">
                                      <p:cBhvr>
                                        <p:cTn id="48" dur="1000" fill="hold"/>
                                        <p:tgtEl>
                                          <p:spTgt spid="17"/>
                                        </p:tgtEl>
                                        <p:attrNameLst>
                                          <p:attrName>ppt_x</p:attrName>
                                        </p:attrNameLst>
                                      </p:cBhvr>
                                      <p:tavLst>
                                        <p:tav tm="0">
                                          <p:val>
                                            <p:strVal val="#ppt_x"/>
                                          </p:val>
                                        </p:tav>
                                        <p:tav tm="100000">
                                          <p:val>
                                            <p:strVal val="#ppt_x"/>
                                          </p:val>
                                        </p:tav>
                                      </p:tavLst>
                                    </p:anim>
                                    <p:anim calcmode="lin" valueType="num">
                                      <p:cBhvr>
                                        <p:cTn id="4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7" grpId="0"/>
      <p:bldP spid="18" grpId="0" bldLvl="0" animBg="1"/>
      <p:bldP spid="19"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发展前景</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02</a:t>
            </a:r>
            <a:endParaRPr lang="en-US" altLang="zh-CN" sz="2400" dirty="0">
              <a:solidFill>
                <a:srgbClr val="D8B98D"/>
              </a:solidFill>
              <a:cs typeface="+mn-ea"/>
              <a:sym typeface="+mn-lt"/>
            </a:endParaRPr>
          </a:p>
        </p:txBody>
      </p:sp>
      <p:grpSp>
        <p:nvGrpSpPr>
          <p:cNvPr id="7" name="组合 6"/>
          <p:cNvGrpSpPr/>
          <p:nvPr/>
        </p:nvGrpSpPr>
        <p:grpSpPr>
          <a:xfrm>
            <a:off x="1708417" y="1531344"/>
            <a:ext cx="3697659" cy="3654447"/>
            <a:chOff x="1373273" y="1816820"/>
            <a:chExt cx="4191759" cy="4142775"/>
          </a:xfrm>
        </p:grpSpPr>
        <p:sp>
          <p:nvSpPr>
            <p:cNvPr id="8" name="Freeform 5"/>
            <p:cNvSpPr/>
            <p:nvPr/>
          </p:nvSpPr>
          <p:spPr bwMode="auto">
            <a:xfrm>
              <a:off x="1384071" y="1817540"/>
              <a:ext cx="1654779" cy="1654780"/>
            </a:xfrm>
            <a:custGeom>
              <a:avLst/>
              <a:gdLst>
                <a:gd name="T0" fmla="*/ 1888 w 1888"/>
                <a:gd name="T1" fmla="*/ 0 h 1888"/>
                <a:gd name="T2" fmla="*/ 0 w 1888"/>
                <a:gd name="T3" fmla="*/ 1888 h 1888"/>
                <a:gd name="T4" fmla="*/ 1888 w 1888"/>
                <a:gd name="T5" fmla="*/ 1888 h 1888"/>
                <a:gd name="T6" fmla="*/ 1888 w 1888"/>
                <a:gd name="T7" fmla="*/ 0 h 1888"/>
              </a:gdLst>
              <a:ahLst/>
              <a:cxnLst>
                <a:cxn ang="0">
                  <a:pos x="T0" y="T1"/>
                </a:cxn>
                <a:cxn ang="0">
                  <a:pos x="T2" y="T3"/>
                </a:cxn>
                <a:cxn ang="0">
                  <a:pos x="T4" y="T5"/>
                </a:cxn>
                <a:cxn ang="0">
                  <a:pos x="T6" y="T7"/>
                </a:cxn>
              </a:cxnLst>
              <a:rect l="0" t="0" r="r" b="b"/>
              <a:pathLst>
                <a:path w="1888" h="1888">
                  <a:moveTo>
                    <a:pt x="1888" y="0"/>
                  </a:moveTo>
                  <a:cubicBezTo>
                    <a:pt x="846" y="0"/>
                    <a:pt x="0" y="845"/>
                    <a:pt x="0" y="1888"/>
                  </a:cubicBezTo>
                  <a:cubicBezTo>
                    <a:pt x="1888" y="1888"/>
                    <a:pt x="1888" y="1888"/>
                    <a:pt x="1888" y="1888"/>
                  </a:cubicBezTo>
                  <a:lnTo>
                    <a:pt x="1888" y="0"/>
                  </a:lnTo>
                  <a:close/>
                </a:path>
              </a:pathLst>
            </a:custGeom>
            <a:solidFill>
              <a:srgbClr val="A8A9AE"/>
            </a:solidFill>
            <a:ln>
              <a:noFill/>
            </a:ln>
          </p:spPr>
          <p:txBody>
            <a:bodyPr vert="horz" wrap="square" lIns="45715" tIns="22857" rIns="45715" bIns="22857" numCol="1" anchor="t" anchorCtr="0" compatLnSpc="1"/>
            <a:lstStyle/>
            <a:p>
              <a:endParaRPr lang="ru-RU" sz="900">
                <a:cs typeface="+mn-ea"/>
                <a:sym typeface="+mn-lt"/>
              </a:endParaRPr>
            </a:p>
          </p:txBody>
        </p:sp>
        <p:sp>
          <p:nvSpPr>
            <p:cNvPr id="9" name="Freeform 6"/>
            <p:cNvSpPr/>
            <p:nvPr/>
          </p:nvSpPr>
          <p:spPr bwMode="auto">
            <a:xfrm>
              <a:off x="3028052" y="1817540"/>
              <a:ext cx="255836" cy="1910616"/>
            </a:xfrm>
            <a:custGeom>
              <a:avLst/>
              <a:gdLst>
                <a:gd name="T0" fmla="*/ 0 w 690"/>
                <a:gd name="T1" fmla="*/ 0 h 5153"/>
                <a:gd name="T2" fmla="*/ 0 w 690"/>
                <a:gd name="T3" fmla="*/ 4463 h 5153"/>
                <a:gd name="T4" fmla="*/ 690 w 690"/>
                <a:gd name="T5" fmla="*/ 5153 h 5153"/>
                <a:gd name="T6" fmla="*/ 0 w 690"/>
                <a:gd name="T7" fmla="*/ 0 h 5153"/>
              </a:gdLst>
              <a:ahLst/>
              <a:cxnLst>
                <a:cxn ang="0">
                  <a:pos x="T0" y="T1"/>
                </a:cxn>
                <a:cxn ang="0">
                  <a:pos x="T2" y="T3"/>
                </a:cxn>
                <a:cxn ang="0">
                  <a:pos x="T4" y="T5"/>
                </a:cxn>
                <a:cxn ang="0">
                  <a:pos x="T6" y="T7"/>
                </a:cxn>
              </a:cxnLst>
              <a:rect l="0" t="0" r="r" b="b"/>
              <a:pathLst>
                <a:path w="690" h="5153">
                  <a:moveTo>
                    <a:pt x="0" y="0"/>
                  </a:moveTo>
                  <a:lnTo>
                    <a:pt x="0" y="4463"/>
                  </a:lnTo>
                  <a:lnTo>
                    <a:pt x="690" y="5153"/>
                  </a:lnTo>
                  <a:lnTo>
                    <a:pt x="0" y="0"/>
                  </a:lnTo>
                  <a:close/>
                </a:path>
              </a:pathLst>
            </a:custGeom>
            <a:solidFill>
              <a:srgbClr val="CBCCCF"/>
            </a:solidFill>
            <a:ln>
              <a:noFill/>
            </a:ln>
          </p:spPr>
          <p:txBody>
            <a:bodyPr vert="horz" wrap="square" lIns="45715" tIns="22857" rIns="45715" bIns="22857" numCol="1" anchor="t" anchorCtr="0" compatLnSpc="1"/>
            <a:lstStyle/>
            <a:p>
              <a:endParaRPr lang="ru-RU" sz="900">
                <a:cs typeface="+mn-ea"/>
                <a:sym typeface="+mn-lt"/>
              </a:endParaRPr>
            </a:p>
          </p:txBody>
        </p:sp>
        <p:sp>
          <p:nvSpPr>
            <p:cNvPr id="4" name="Freeform 7"/>
            <p:cNvSpPr/>
            <p:nvPr/>
          </p:nvSpPr>
          <p:spPr bwMode="auto">
            <a:xfrm>
              <a:off x="1373273" y="3472320"/>
              <a:ext cx="1910615" cy="255836"/>
            </a:xfrm>
            <a:custGeom>
              <a:avLst/>
              <a:gdLst>
                <a:gd name="T0" fmla="*/ 0 w 5153"/>
                <a:gd name="T1" fmla="*/ 0 h 690"/>
                <a:gd name="T2" fmla="*/ 5153 w 5153"/>
                <a:gd name="T3" fmla="*/ 690 h 690"/>
                <a:gd name="T4" fmla="*/ 4463 w 5153"/>
                <a:gd name="T5" fmla="*/ 0 h 690"/>
                <a:gd name="T6" fmla="*/ 0 w 5153"/>
                <a:gd name="T7" fmla="*/ 0 h 690"/>
              </a:gdLst>
              <a:ahLst/>
              <a:cxnLst>
                <a:cxn ang="0">
                  <a:pos x="T0" y="T1"/>
                </a:cxn>
                <a:cxn ang="0">
                  <a:pos x="T2" y="T3"/>
                </a:cxn>
                <a:cxn ang="0">
                  <a:pos x="T4" y="T5"/>
                </a:cxn>
                <a:cxn ang="0">
                  <a:pos x="T6" y="T7"/>
                </a:cxn>
              </a:cxnLst>
              <a:rect l="0" t="0" r="r" b="b"/>
              <a:pathLst>
                <a:path w="5153" h="690">
                  <a:moveTo>
                    <a:pt x="0" y="0"/>
                  </a:moveTo>
                  <a:lnTo>
                    <a:pt x="5153" y="690"/>
                  </a:lnTo>
                  <a:lnTo>
                    <a:pt x="4463" y="0"/>
                  </a:lnTo>
                  <a:lnTo>
                    <a:pt x="0" y="0"/>
                  </a:lnTo>
                  <a:close/>
                </a:path>
              </a:pathLst>
            </a:custGeom>
            <a:solidFill>
              <a:srgbClr val="CBCCCF"/>
            </a:solidFill>
            <a:ln>
              <a:noFill/>
            </a:ln>
          </p:spPr>
          <p:txBody>
            <a:bodyPr vert="horz" wrap="square" lIns="45715" tIns="22857" rIns="45715" bIns="22857" numCol="1" anchor="t" anchorCtr="0" compatLnSpc="1"/>
            <a:lstStyle/>
            <a:p>
              <a:endParaRPr lang="ru-RU" sz="900">
                <a:cs typeface="+mn-ea"/>
                <a:sym typeface="+mn-lt"/>
              </a:endParaRPr>
            </a:p>
          </p:txBody>
        </p:sp>
        <p:sp>
          <p:nvSpPr>
            <p:cNvPr id="5" name="Freeform 5"/>
            <p:cNvSpPr/>
            <p:nvPr/>
          </p:nvSpPr>
          <p:spPr bwMode="auto">
            <a:xfrm flipH="1">
              <a:off x="3910253" y="1816820"/>
              <a:ext cx="1654779" cy="1654779"/>
            </a:xfrm>
            <a:custGeom>
              <a:avLst/>
              <a:gdLst>
                <a:gd name="T0" fmla="*/ 1888 w 1888"/>
                <a:gd name="T1" fmla="*/ 0 h 1888"/>
                <a:gd name="T2" fmla="*/ 0 w 1888"/>
                <a:gd name="T3" fmla="*/ 1888 h 1888"/>
                <a:gd name="T4" fmla="*/ 1888 w 1888"/>
                <a:gd name="T5" fmla="*/ 1888 h 1888"/>
                <a:gd name="T6" fmla="*/ 1888 w 1888"/>
                <a:gd name="T7" fmla="*/ 0 h 1888"/>
              </a:gdLst>
              <a:ahLst/>
              <a:cxnLst>
                <a:cxn ang="0">
                  <a:pos x="T0" y="T1"/>
                </a:cxn>
                <a:cxn ang="0">
                  <a:pos x="T2" y="T3"/>
                </a:cxn>
                <a:cxn ang="0">
                  <a:pos x="T4" y="T5"/>
                </a:cxn>
                <a:cxn ang="0">
                  <a:pos x="T6" y="T7"/>
                </a:cxn>
              </a:cxnLst>
              <a:rect l="0" t="0" r="r" b="b"/>
              <a:pathLst>
                <a:path w="1888" h="1888">
                  <a:moveTo>
                    <a:pt x="1888" y="0"/>
                  </a:moveTo>
                  <a:cubicBezTo>
                    <a:pt x="846" y="0"/>
                    <a:pt x="0" y="845"/>
                    <a:pt x="0" y="1888"/>
                  </a:cubicBezTo>
                  <a:cubicBezTo>
                    <a:pt x="1888" y="1888"/>
                    <a:pt x="1888" y="1888"/>
                    <a:pt x="1888" y="1888"/>
                  </a:cubicBezTo>
                  <a:lnTo>
                    <a:pt x="1888" y="0"/>
                  </a:lnTo>
                  <a:close/>
                </a:path>
              </a:pathLst>
            </a:custGeom>
            <a:solidFill>
              <a:srgbClr val="D8B98D"/>
            </a:solidFill>
            <a:ln>
              <a:noFill/>
            </a:ln>
          </p:spPr>
          <p:txBody>
            <a:bodyPr vert="horz" wrap="square" lIns="45715" tIns="22857" rIns="45715" bIns="22857" numCol="1" anchor="t" anchorCtr="0" compatLnSpc="1"/>
            <a:lstStyle/>
            <a:p>
              <a:endParaRPr lang="ru-RU" sz="900">
                <a:cs typeface="+mn-ea"/>
                <a:sym typeface="+mn-lt"/>
              </a:endParaRPr>
            </a:p>
          </p:txBody>
        </p:sp>
        <p:sp>
          <p:nvSpPr>
            <p:cNvPr id="6" name="Freeform 6"/>
            <p:cNvSpPr/>
            <p:nvPr/>
          </p:nvSpPr>
          <p:spPr bwMode="auto">
            <a:xfrm flipH="1">
              <a:off x="3643619" y="1817540"/>
              <a:ext cx="255836" cy="1910616"/>
            </a:xfrm>
            <a:custGeom>
              <a:avLst/>
              <a:gdLst>
                <a:gd name="T0" fmla="*/ 0 w 690"/>
                <a:gd name="T1" fmla="*/ 0 h 5153"/>
                <a:gd name="T2" fmla="*/ 0 w 690"/>
                <a:gd name="T3" fmla="*/ 4463 h 5153"/>
                <a:gd name="T4" fmla="*/ 690 w 690"/>
                <a:gd name="T5" fmla="*/ 5153 h 5153"/>
                <a:gd name="T6" fmla="*/ 0 w 690"/>
                <a:gd name="T7" fmla="*/ 0 h 5153"/>
              </a:gdLst>
              <a:ahLst/>
              <a:cxnLst>
                <a:cxn ang="0">
                  <a:pos x="T0" y="T1"/>
                </a:cxn>
                <a:cxn ang="0">
                  <a:pos x="T2" y="T3"/>
                </a:cxn>
                <a:cxn ang="0">
                  <a:pos x="T4" y="T5"/>
                </a:cxn>
                <a:cxn ang="0">
                  <a:pos x="T6" y="T7"/>
                </a:cxn>
              </a:cxnLst>
              <a:rect l="0" t="0" r="r" b="b"/>
              <a:pathLst>
                <a:path w="690" h="5153">
                  <a:moveTo>
                    <a:pt x="0" y="0"/>
                  </a:moveTo>
                  <a:lnTo>
                    <a:pt x="0" y="4463"/>
                  </a:lnTo>
                  <a:lnTo>
                    <a:pt x="690" y="5153"/>
                  </a:lnTo>
                  <a:lnTo>
                    <a:pt x="0" y="0"/>
                  </a:lnTo>
                  <a:close/>
                </a:path>
              </a:pathLst>
            </a:custGeom>
            <a:solidFill>
              <a:srgbClr val="CBCCCF"/>
            </a:solidFill>
            <a:ln>
              <a:noFill/>
            </a:ln>
          </p:spPr>
          <p:txBody>
            <a:bodyPr vert="horz" wrap="square" lIns="45715" tIns="22857" rIns="45715" bIns="22857" numCol="1" anchor="t" anchorCtr="0" compatLnSpc="1"/>
            <a:lstStyle/>
            <a:p>
              <a:endParaRPr lang="ru-RU" sz="900">
                <a:cs typeface="+mn-ea"/>
                <a:sym typeface="+mn-lt"/>
              </a:endParaRPr>
            </a:p>
          </p:txBody>
        </p:sp>
        <p:sp>
          <p:nvSpPr>
            <p:cNvPr id="13" name="Freeform 7"/>
            <p:cNvSpPr/>
            <p:nvPr/>
          </p:nvSpPr>
          <p:spPr bwMode="auto">
            <a:xfrm flipH="1">
              <a:off x="3643619" y="3472319"/>
              <a:ext cx="1910615" cy="255837"/>
            </a:xfrm>
            <a:custGeom>
              <a:avLst/>
              <a:gdLst>
                <a:gd name="T0" fmla="*/ 0 w 5153"/>
                <a:gd name="T1" fmla="*/ 0 h 690"/>
                <a:gd name="T2" fmla="*/ 5153 w 5153"/>
                <a:gd name="T3" fmla="*/ 690 h 690"/>
                <a:gd name="T4" fmla="*/ 4463 w 5153"/>
                <a:gd name="T5" fmla="*/ 0 h 690"/>
                <a:gd name="T6" fmla="*/ 0 w 5153"/>
                <a:gd name="T7" fmla="*/ 0 h 690"/>
              </a:gdLst>
              <a:ahLst/>
              <a:cxnLst>
                <a:cxn ang="0">
                  <a:pos x="T0" y="T1"/>
                </a:cxn>
                <a:cxn ang="0">
                  <a:pos x="T2" y="T3"/>
                </a:cxn>
                <a:cxn ang="0">
                  <a:pos x="T4" y="T5"/>
                </a:cxn>
                <a:cxn ang="0">
                  <a:pos x="T6" y="T7"/>
                </a:cxn>
              </a:cxnLst>
              <a:rect l="0" t="0" r="r" b="b"/>
              <a:pathLst>
                <a:path w="5153" h="690">
                  <a:moveTo>
                    <a:pt x="0" y="0"/>
                  </a:moveTo>
                  <a:lnTo>
                    <a:pt x="5153" y="690"/>
                  </a:lnTo>
                  <a:lnTo>
                    <a:pt x="4463" y="0"/>
                  </a:lnTo>
                  <a:lnTo>
                    <a:pt x="0" y="0"/>
                  </a:lnTo>
                  <a:close/>
                </a:path>
              </a:pathLst>
            </a:custGeom>
            <a:solidFill>
              <a:srgbClr val="CBCCCF"/>
            </a:solidFill>
            <a:ln>
              <a:noFill/>
            </a:ln>
          </p:spPr>
          <p:txBody>
            <a:bodyPr vert="horz" wrap="square" lIns="45715" tIns="22857" rIns="45715" bIns="22857" numCol="1" anchor="t" anchorCtr="0" compatLnSpc="1"/>
            <a:lstStyle/>
            <a:p>
              <a:endParaRPr lang="ru-RU" sz="900">
                <a:cs typeface="+mn-ea"/>
                <a:sym typeface="+mn-lt"/>
              </a:endParaRPr>
            </a:p>
          </p:txBody>
        </p:sp>
        <p:sp>
          <p:nvSpPr>
            <p:cNvPr id="14" name="Freeform 5"/>
            <p:cNvSpPr/>
            <p:nvPr/>
          </p:nvSpPr>
          <p:spPr bwMode="auto">
            <a:xfrm rot="10800000">
              <a:off x="3899455" y="4304816"/>
              <a:ext cx="1654779" cy="1654779"/>
            </a:xfrm>
            <a:custGeom>
              <a:avLst/>
              <a:gdLst>
                <a:gd name="T0" fmla="*/ 1888 w 1888"/>
                <a:gd name="T1" fmla="*/ 0 h 1888"/>
                <a:gd name="T2" fmla="*/ 0 w 1888"/>
                <a:gd name="T3" fmla="*/ 1888 h 1888"/>
                <a:gd name="T4" fmla="*/ 1888 w 1888"/>
                <a:gd name="T5" fmla="*/ 1888 h 1888"/>
                <a:gd name="T6" fmla="*/ 1888 w 1888"/>
                <a:gd name="T7" fmla="*/ 0 h 1888"/>
              </a:gdLst>
              <a:ahLst/>
              <a:cxnLst>
                <a:cxn ang="0">
                  <a:pos x="T0" y="T1"/>
                </a:cxn>
                <a:cxn ang="0">
                  <a:pos x="T2" y="T3"/>
                </a:cxn>
                <a:cxn ang="0">
                  <a:pos x="T4" y="T5"/>
                </a:cxn>
                <a:cxn ang="0">
                  <a:pos x="T6" y="T7"/>
                </a:cxn>
              </a:cxnLst>
              <a:rect l="0" t="0" r="r" b="b"/>
              <a:pathLst>
                <a:path w="1888" h="1888">
                  <a:moveTo>
                    <a:pt x="1888" y="0"/>
                  </a:moveTo>
                  <a:cubicBezTo>
                    <a:pt x="846" y="0"/>
                    <a:pt x="0" y="845"/>
                    <a:pt x="0" y="1888"/>
                  </a:cubicBezTo>
                  <a:cubicBezTo>
                    <a:pt x="1888" y="1888"/>
                    <a:pt x="1888" y="1888"/>
                    <a:pt x="1888" y="1888"/>
                  </a:cubicBezTo>
                  <a:lnTo>
                    <a:pt x="1888" y="0"/>
                  </a:lnTo>
                  <a:close/>
                </a:path>
              </a:pathLst>
            </a:custGeom>
            <a:solidFill>
              <a:srgbClr val="A8A9AE"/>
            </a:solidFill>
            <a:ln>
              <a:noFill/>
            </a:ln>
          </p:spPr>
          <p:txBody>
            <a:bodyPr vert="horz" wrap="square" lIns="45715" tIns="22857" rIns="45715" bIns="22857" numCol="1" anchor="t" anchorCtr="0" compatLnSpc="1"/>
            <a:lstStyle/>
            <a:p>
              <a:endParaRPr lang="ru-RU" sz="900">
                <a:cs typeface="+mn-ea"/>
                <a:sym typeface="+mn-lt"/>
              </a:endParaRPr>
            </a:p>
          </p:txBody>
        </p:sp>
        <p:sp>
          <p:nvSpPr>
            <p:cNvPr id="15" name="Freeform 6"/>
            <p:cNvSpPr/>
            <p:nvPr/>
          </p:nvSpPr>
          <p:spPr bwMode="auto">
            <a:xfrm rot="10800000">
              <a:off x="3643619" y="4048979"/>
              <a:ext cx="255836" cy="1910616"/>
            </a:xfrm>
            <a:custGeom>
              <a:avLst/>
              <a:gdLst>
                <a:gd name="T0" fmla="*/ 0 w 690"/>
                <a:gd name="T1" fmla="*/ 0 h 5153"/>
                <a:gd name="T2" fmla="*/ 0 w 690"/>
                <a:gd name="T3" fmla="*/ 4463 h 5153"/>
                <a:gd name="T4" fmla="*/ 690 w 690"/>
                <a:gd name="T5" fmla="*/ 5153 h 5153"/>
                <a:gd name="T6" fmla="*/ 0 w 690"/>
                <a:gd name="T7" fmla="*/ 0 h 5153"/>
              </a:gdLst>
              <a:ahLst/>
              <a:cxnLst>
                <a:cxn ang="0">
                  <a:pos x="T0" y="T1"/>
                </a:cxn>
                <a:cxn ang="0">
                  <a:pos x="T2" y="T3"/>
                </a:cxn>
                <a:cxn ang="0">
                  <a:pos x="T4" y="T5"/>
                </a:cxn>
                <a:cxn ang="0">
                  <a:pos x="T6" y="T7"/>
                </a:cxn>
              </a:cxnLst>
              <a:rect l="0" t="0" r="r" b="b"/>
              <a:pathLst>
                <a:path w="690" h="5153">
                  <a:moveTo>
                    <a:pt x="0" y="0"/>
                  </a:moveTo>
                  <a:lnTo>
                    <a:pt x="0" y="4463"/>
                  </a:lnTo>
                  <a:lnTo>
                    <a:pt x="690" y="5153"/>
                  </a:lnTo>
                  <a:lnTo>
                    <a:pt x="0" y="0"/>
                  </a:lnTo>
                  <a:close/>
                </a:path>
              </a:pathLst>
            </a:custGeom>
            <a:solidFill>
              <a:srgbClr val="CBCCCF"/>
            </a:solidFill>
            <a:ln>
              <a:noFill/>
            </a:ln>
          </p:spPr>
          <p:txBody>
            <a:bodyPr vert="horz" wrap="square" lIns="45715" tIns="22857" rIns="45715" bIns="22857" numCol="1" anchor="t" anchorCtr="0" compatLnSpc="1"/>
            <a:lstStyle/>
            <a:p>
              <a:endParaRPr lang="ru-RU" sz="900">
                <a:cs typeface="+mn-ea"/>
                <a:sym typeface="+mn-lt"/>
              </a:endParaRPr>
            </a:p>
          </p:txBody>
        </p:sp>
        <p:sp>
          <p:nvSpPr>
            <p:cNvPr id="18" name="Freeform 7"/>
            <p:cNvSpPr/>
            <p:nvPr/>
          </p:nvSpPr>
          <p:spPr bwMode="auto">
            <a:xfrm rot="10800000">
              <a:off x="3643619" y="4048979"/>
              <a:ext cx="1910615" cy="255837"/>
            </a:xfrm>
            <a:custGeom>
              <a:avLst/>
              <a:gdLst>
                <a:gd name="T0" fmla="*/ 0 w 5153"/>
                <a:gd name="T1" fmla="*/ 0 h 690"/>
                <a:gd name="T2" fmla="*/ 5153 w 5153"/>
                <a:gd name="T3" fmla="*/ 690 h 690"/>
                <a:gd name="T4" fmla="*/ 4463 w 5153"/>
                <a:gd name="T5" fmla="*/ 0 h 690"/>
                <a:gd name="T6" fmla="*/ 0 w 5153"/>
                <a:gd name="T7" fmla="*/ 0 h 690"/>
              </a:gdLst>
              <a:ahLst/>
              <a:cxnLst>
                <a:cxn ang="0">
                  <a:pos x="T0" y="T1"/>
                </a:cxn>
                <a:cxn ang="0">
                  <a:pos x="T2" y="T3"/>
                </a:cxn>
                <a:cxn ang="0">
                  <a:pos x="T4" y="T5"/>
                </a:cxn>
                <a:cxn ang="0">
                  <a:pos x="T6" y="T7"/>
                </a:cxn>
              </a:cxnLst>
              <a:rect l="0" t="0" r="r" b="b"/>
              <a:pathLst>
                <a:path w="5153" h="690">
                  <a:moveTo>
                    <a:pt x="0" y="0"/>
                  </a:moveTo>
                  <a:lnTo>
                    <a:pt x="5153" y="690"/>
                  </a:lnTo>
                  <a:lnTo>
                    <a:pt x="4463" y="0"/>
                  </a:lnTo>
                  <a:lnTo>
                    <a:pt x="0" y="0"/>
                  </a:lnTo>
                  <a:close/>
                </a:path>
              </a:pathLst>
            </a:custGeom>
            <a:solidFill>
              <a:srgbClr val="CBCCCF"/>
            </a:solidFill>
            <a:ln>
              <a:noFill/>
            </a:ln>
          </p:spPr>
          <p:txBody>
            <a:bodyPr vert="horz" wrap="square" lIns="45715" tIns="22857" rIns="45715" bIns="22857" numCol="1" anchor="t" anchorCtr="0" compatLnSpc="1"/>
            <a:lstStyle/>
            <a:p>
              <a:endParaRPr lang="ru-RU" sz="900">
                <a:cs typeface="+mn-ea"/>
                <a:sym typeface="+mn-lt"/>
              </a:endParaRPr>
            </a:p>
          </p:txBody>
        </p:sp>
        <p:sp>
          <p:nvSpPr>
            <p:cNvPr id="19" name="Freeform 5"/>
            <p:cNvSpPr/>
            <p:nvPr/>
          </p:nvSpPr>
          <p:spPr bwMode="auto">
            <a:xfrm rot="10800000" flipH="1">
              <a:off x="1373273" y="4304816"/>
              <a:ext cx="1654779" cy="1654779"/>
            </a:xfrm>
            <a:custGeom>
              <a:avLst/>
              <a:gdLst>
                <a:gd name="T0" fmla="*/ 1888 w 1888"/>
                <a:gd name="T1" fmla="*/ 0 h 1888"/>
                <a:gd name="T2" fmla="*/ 0 w 1888"/>
                <a:gd name="T3" fmla="*/ 1888 h 1888"/>
                <a:gd name="T4" fmla="*/ 1888 w 1888"/>
                <a:gd name="T5" fmla="*/ 1888 h 1888"/>
                <a:gd name="T6" fmla="*/ 1888 w 1888"/>
                <a:gd name="T7" fmla="*/ 0 h 1888"/>
              </a:gdLst>
              <a:ahLst/>
              <a:cxnLst>
                <a:cxn ang="0">
                  <a:pos x="T0" y="T1"/>
                </a:cxn>
                <a:cxn ang="0">
                  <a:pos x="T2" y="T3"/>
                </a:cxn>
                <a:cxn ang="0">
                  <a:pos x="T4" y="T5"/>
                </a:cxn>
                <a:cxn ang="0">
                  <a:pos x="T6" y="T7"/>
                </a:cxn>
              </a:cxnLst>
              <a:rect l="0" t="0" r="r" b="b"/>
              <a:pathLst>
                <a:path w="1888" h="1888">
                  <a:moveTo>
                    <a:pt x="1888" y="0"/>
                  </a:moveTo>
                  <a:cubicBezTo>
                    <a:pt x="846" y="0"/>
                    <a:pt x="0" y="845"/>
                    <a:pt x="0" y="1888"/>
                  </a:cubicBezTo>
                  <a:cubicBezTo>
                    <a:pt x="1888" y="1888"/>
                    <a:pt x="1888" y="1888"/>
                    <a:pt x="1888" y="1888"/>
                  </a:cubicBezTo>
                  <a:lnTo>
                    <a:pt x="1888" y="0"/>
                  </a:lnTo>
                  <a:close/>
                </a:path>
              </a:pathLst>
            </a:custGeom>
            <a:solidFill>
              <a:srgbClr val="D8B98D"/>
            </a:solidFill>
            <a:ln>
              <a:noFill/>
            </a:ln>
          </p:spPr>
          <p:txBody>
            <a:bodyPr vert="horz" wrap="square" lIns="45715" tIns="22857" rIns="45715" bIns="22857" numCol="1" anchor="t" anchorCtr="0" compatLnSpc="1"/>
            <a:lstStyle/>
            <a:p>
              <a:endParaRPr lang="ru-RU" sz="900">
                <a:cs typeface="+mn-ea"/>
                <a:sym typeface="+mn-lt"/>
              </a:endParaRPr>
            </a:p>
          </p:txBody>
        </p:sp>
        <p:sp>
          <p:nvSpPr>
            <p:cNvPr id="20" name="Freeform 6"/>
            <p:cNvSpPr/>
            <p:nvPr/>
          </p:nvSpPr>
          <p:spPr bwMode="auto">
            <a:xfrm rot="10800000" flipH="1">
              <a:off x="3028052" y="4048979"/>
              <a:ext cx="255836" cy="1910616"/>
            </a:xfrm>
            <a:custGeom>
              <a:avLst/>
              <a:gdLst>
                <a:gd name="T0" fmla="*/ 0 w 690"/>
                <a:gd name="T1" fmla="*/ 0 h 5153"/>
                <a:gd name="T2" fmla="*/ 0 w 690"/>
                <a:gd name="T3" fmla="*/ 4463 h 5153"/>
                <a:gd name="T4" fmla="*/ 690 w 690"/>
                <a:gd name="T5" fmla="*/ 5153 h 5153"/>
                <a:gd name="T6" fmla="*/ 0 w 690"/>
                <a:gd name="T7" fmla="*/ 0 h 5153"/>
              </a:gdLst>
              <a:ahLst/>
              <a:cxnLst>
                <a:cxn ang="0">
                  <a:pos x="T0" y="T1"/>
                </a:cxn>
                <a:cxn ang="0">
                  <a:pos x="T2" y="T3"/>
                </a:cxn>
                <a:cxn ang="0">
                  <a:pos x="T4" y="T5"/>
                </a:cxn>
                <a:cxn ang="0">
                  <a:pos x="T6" y="T7"/>
                </a:cxn>
              </a:cxnLst>
              <a:rect l="0" t="0" r="r" b="b"/>
              <a:pathLst>
                <a:path w="690" h="5153">
                  <a:moveTo>
                    <a:pt x="0" y="0"/>
                  </a:moveTo>
                  <a:lnTo>
                    <a:pt x="0" y="4463"/>
                  </a:lnTo>
                  <a:lnTo>
                    <a:pt x="690" y="5153"/>
                  </a:lnTo>
                  <a:lnTo>
                    <a:pt x="0" y="0"/>
                  </a:lnTo>
                  <a:close/>
                </a:path>
              </a:pathLst>
            </a:custGeom>
            <a:solidFill>
              <a:srgbClr val="CBCCCF"/>
            </a:solidFill>
            <a:ln>
              <a:noFill/>
            </a:ln>
          </p:spPr>
          <p:txBody>
            <a:bodyPr vert="horz" wrap="square" lIns="45715" tIns="22857" rIns="45715" bIns="22857" numCol="1" anchor="t" anchorCtr="0" compatLnSpc="1"/>
            <a:lstStyle/>
            <a:p>
              <a:endParaRPr lang="ru-RU" sz="900">
                <a:cs typeface="+mn-ea"/>
                <a:sym typeface="+mn-lt"/>
              </a:endParaRPr>
            </a:p>
          </p:txBody>
        </p:sp>
        <p:sp>
          <p:nvSpPr>
            <p:cNvPr id="21" name="Freeform 7"/>
            <p:cNvSpPr/>
            <p:nvPr/>
          </p:nvSpPr>
          <p:spPr bwMode="auto">
            <a:xfrm rot="10800000" flipH="1">
              <a:off x="1373273" y="4048979"/>
              <a:ext cx="1910615" cy="255837"/>
            </a:xfrm>
            <a:custGeom>
              <a:avLst/>
              <a:gdLst>
                <a:gd name="T0" fmla="*/ 0 w 5153"/>
                <a:gd name="T1" fmla="*/ 0 h 690"/>
                <a:gd name="T2" fmla="*/ 5153 w 5153"/>
                <a:gd name="T3" fmla="*/ 690 h 690"/>
                <a:gd name="T4" fmla="*/ 4463 w 5153"/>
                <a:gd name="T5" fmla="*/ 0 h 690"/>
                <a:gd name="T6" fmla="*/ 0 w 5153"/>
                <a:gd name="T7" fmla="*/ 0 h 690"/>
              </a:gdLst>
              <a:ahLst/>
              <a:cxnLst>
                <a:cxn ang="0">
                  <a:pos x="T0" y="T1"/>
                </a:cxn>
                <a:cxn ang="0">
                  <a:pos x="T2" y="T3"/>
                </a:cxn>
                <a:cxn ang="0">
                  <a:pos x="T4" y="T5"/>
                </a:cxn>
                <a:cxn ang="0">
                  <a:pos x="T6" y="T7"/>
                </a:cxn>
              </a:cxnLst>
              <a:rect l="0" t="0" r="r" b="b"/>
              <a:pathLst>
                <a:path w="5153" h="690">
                  <a:moveTo>
                    <a:pt x="0" y="0"/>
                  </a:moveTo>
                  <a:lnTo>
                    <a:pt x="5153" y="690"/>
                  </a:lnTo>
                  <a:lnTo>
                    <a:pt x="4463" y="0"/>
                  </a:lnTo>
                  <a:lnTo>
                    <a:pt x="0" y="0"/>
                  </a:lnTo>
                  <a:close/>
                </a:path>
              </a:pathLst>
            </a:custGeom>
            <a:solidFill>
              <a:srgbClr val="CBCCCF"/>
            </a:solidFill>
            <a:ln>
              <a:noFill/>
            </a:ln>
          </p:spPr>
          <p:txBody>
            <a:bodyPr vert="horz" wrap="square" lIns="45715" tIns="22857" rIns="45715" bIns="22857" numCol="1" anchor="t" anchorCtr="0" compatLnSpc="1"/>
            <a:lstStyle/>
            <a:p>
              <a:endParaRPr lang="ru-RU" sz="900">
                <a:cs typeface="+mn-ea"/>
                <a:sym typeface="+mn-lt"/>
              </a:endParaRPr>
            </a:p>
          </p:txBody>
        </p:sp>
        <p:grpSp>
          <p:nvGrpSpPr>
            <p:cNvPr id="22" name="Группа 52"/>
            <p:cNvGrpSpPr/>
            <p:nvPr/>
          </p:nvGrpSpPr>
          <p:grpSpPr>
            <a:xfrm>
              <a:off x="1971105" y="2601305"/>
              <a:ext cx="687175" cy="398820"/>
              <a:chOff x="2386469" y="1961591"/>
              <a:chExt cx="493223" cy="286255"/>
            </a:xfrm>
          </p:grpSpPr>
          <p:sp>
            <p:nvSpPr>
              <p:cNvPr id="50" name="Freeform 778"/>
              <p:cNvSpPr/>
              <p:nvPr/>
            </p:nvSpPr>
            <p:spPr bwMode="auto">
              <a:xfrm>
                <a:off x="2469874" y="1961591"/>
                <a:ext cx="327442" cy="207998"/>
              </a:xfrm>
              <a:custGeom>
                <a:avLst/>
                <a:gdLst>
                  <a:gd name="T0" fmla="*/ 143 w 159"/>
                  <a:gd name="T1" fmla="*/ 0 h 101"/>
                  <a:gd name="T2" fmla="*/ 16 w 159"/>
                  <a:gd name="T3" fmla="*/ 0 h 101"/>
                  <a:gd name="T4" fmla="*/ 0 w 159"/>
                  <a:gd name="T5" fmla="*/ 16 h 101"/>
                  <a:gd name="T6" fmla="*/ 0 w 159"/>
                  <a:gd name="T7" fmla="*/ 101 h 101"/>
                  <a:gd name="T8" fmla="*/ 159 w 159"/>
                  <a:gd name="T9" fmla="*/ 101 h 101"/>
                  <a:gd name="T10" fmla="*/ 159 w 159"/>
                  <a:gd name="T11" fmla="*/ 16 h 101"/>
                  <a:gd name="T12" fmla="*/ 143 w 159"/>
                  <a:gd name="T13" fmla="*/ 0 h 101"/>
                </a:gdLst>
                <a:ahLst/>
                <a:cxnLst>
                  <a:cxn ang="0">
                    <a:pos x="T0" y="T1"/>
                  </a:cxn>
                  <a:cxn ang="0">
                    <a:pos x="T2" y="T3"/>
                  </a:cxn>
                  <a:cxn ang="0">
                    <a:pos x="T4" y="T5"/>
                  </a:cxn>
                  <a:cxn ang="0">
                    <a:pos x="T6" y="T7"/>
                  </a:cxn>
                  <a:cxn ang="0">
                    <a:pos x="T8" y="T9"/>
                  </a:cxn>
                  <a:cxn ang="0">
                    <a:pos x="T10" y="T11"/>
                  </a:cxn>
                  <a:cxn ang="0">
                    <a:pos x="T12" y="T13"/>
                  </a:cxn>
                </a:cxnLst>
                <a:rect l="0" t="0" r="r" b="b"/>
                <a:pathLst>
                  <a:path w="159" h="101">
                    <a:moveTo>
                      <a:pt x="143" y="0"/>
                    </a:moveTo>
                    <a:cubicBezTo>
                      <a:pt x="16" y="0"/>
                      <a:pt x="16" y="0"/>
                      <a:pt x="16" y="0"/>
                    </a:cubicBezTo>
                    <a:cubicBezTo>
                      <a:pt x="7" y="0"/>
                      <a:pt x="0" y="7"/>
                      <a:pt x="0" y="16"/>
                    </a:cubicBezTo>
                    <a:cubicBezTo>
                      <a:pt x="0" y="101"/>
                      <a:pt x="0" y="101"/>
                      <a:pt x="0" y="101"/>
                    </a:cubicBezTo>
                    <a:cubicBezTo>
                      <a:pt x="159" y="101"/>
                      <a:pt x="159" y="101"/>
                      <a:pt x="159" y="101"/>
                    </a:cubicBezTo>
                    <a:cubicBezTo>
                      <a:pt x="159" y="16"/>
                      <a:pt x="159" y="16"/>
                      <a:pt x="159" y="16"/>
                    </a:cubicBezTo>
                    <a:cubicBezTo>
                      <a:pt x="159" y="7"/>
                      <a:pt x="152" y="0"/>
                      <a:pt x="143" y="0"/>
                    </a:cubicBezTo>
                    <a:close/>
                  </a:path>
                </a:pathLst>
              </a:cu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51" name="Freeform 779"/>
              <p:cNvSpPr/>
              <p:nvPr/>
            </p:nvSpPr>
            <p:spPr bwMode="auto">
              <a:xfrm>
                <a:off x="2386469" y="2169589"/>
                <a:ext cx="493223" cy="35010"/>
              </a:xfrm>
              <a:custGeom>
                <a:avLst/>
                <a:gdLst>
                  <a:gd name="T0" fmla="*/ 479 w 479"/>
                  <a:gd name="T1" fmla="*/ 34 h 34"/>
                  <a:gd name="T2" fmla="*/ 0 w 479"/>
                  <a:gd name="T3" fmla="*/ 34 h 34"/>
                  <a:gd name="T4" fmla="*/ 81 w 479"/>
                  <a:gd name="T5" fmla="*/ 0 h 34"/>
                  <a:gd name="T6" fmla="*/ 399 w 479"/>
                  <a:gd name="T7" fmla="*/ 0 h 34"/>
                  <a:gd name="T8" fmla="*/ 479 w 479"/>
                  <a:gd name="T9" fmla="*/ 34 h 34"/>
                </a:gdLst>
                <a:ahLst/>
                <a:cxnLst>
                  <a:cxn ang="0">
                    <a:pos x="T0" y="T1"/>
                  </a:cxn>
                  <a:cxn ang="0">
                    <a:pos x="T2" y="T3"/>
                  </a:cxn>
                  <a:cxn ang="0">
                    <a:pos x="T4" y="T5"/>
                  </a:cxn>
                  <a:cxn ang="0">
                    <a:pos x="T6" y="T7"/>
                  </a:cxn>
                  <a:cxn ang="0">
                    <a:pos x="T8" y="T9"/>
                  </a:cxn>
                </a:cxnLst>
                <a:rect l="0" t="0" r="r" b="b"/>
                <a:pathLst>
                  <a:path w="479" h="34">
                    <a:moveTo>
                      <a:pt x="479" y="34"/>
                    </a:moveTo>
                    <a:lnTo>
                      <a:pt x="0" y="34"/>
                    </a:lnTo>
                    <a:lnTo>
                      <a:pt x="81" y="0"/>
                    </a:lnTo>
                    <a:lnTo>
                      <a:pt x="399" y="0"/>
                    </a:lnTo>
                    <a:lnTo>
                      <a:pt x="479" y="34"/>
                    </a:lnTo>
                    <a:close/>
                  </a:path>
                </a:pathLst>
              </a:cu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52" name="Freeform 780"/>
              <p:cNvSpPr/>
              <p:nvPr/>
            </p:nvSpPr>
            <p:spPr bwMode="auto">
              <a:xfrm>
                <a:off x="2386469" y="2206658"/>
                <a:ext cx="493223" cy="41188"/>
              </a:xfrm>
              <a:custGeom>
                <a:avLst/>
                <a:gdLst>
                  <a:gd name="T0" fmla="*/ 239 w 239"/>
                  <a:gd name="T1" fmla="*/ 0 h 20"/>
                  <a:gd name="T2" fmla="*/ 239 w 239"/>
                  <a:gd name="T3" fmla="*/ 0 h 20"/>
                  <a:gd name="T4" fmla="*/ 223 w 239"/>
                  <a:gd name="T5" fmla="*/ 20 h 20"/>
                  <a:gd name="T6" fmla="*/ 17 w 239"/>
                  <a:gd name="T7" fmla="*/ 20 h 20"/>
                  <a:gd name="T8" fmla="*/ 0 w 239"/>
                  <a:gd name="T9" fmla="*/ 0 h 20"/>
                  <a:gd name="T10" fmla="*/ 0 w 239"/>
                  <a:gd name="T11" fmla="*/ 0 h 20"/>
                </a:gdLst>
                <a:ahLst/>
                <a:cxnLst>
                  <a:cxn ang="0">
                    <a:pos x="T0" y="T1"/>
                  </a:cxn>
                  <a:cxn ang="0">
                    <a:pos x="T2" y="T3"/>
                  </a:cxn>
                  <a:cxn ang="0">
                    <a:pos x="T4" y="T5"/>
                  </a:cxn>
                  <a:cxn ang="0">
                    <a:pos x="T6" y="T7"/>
                  </a:cxn>
                  <a:cxn ang="0">
                    <a:pos x="T8" y="T9"/>
                  </a:cxn>
                  <a:cxn ang="0">
                    <a:pos x="T10" y="T11"/>
                  </a:cxn>
                </a:cxnLst>
                <a:rect l="0" t="0" r="r" b="b"/>
                <a:pathLst>
                  <a:path w="239" h="20">
                    <a:moveTo>
                      <a:pt x="239" y="0"/>
                    </a:moveTo>
                    <a:cubicBezTo>
                      <a:pt x="239" y="0"/>
                      <a:pt x="239" y="0"/>
                      <a:pt x="239" y="0"/>
                    </a:cubicBezTo>
                    <a:cubicBezTo>
                      <a:pt x="239" y="11"/>
                      <a:pt x="232" y="20"/>
                      <a:pt x="223" y="20"/>
                    </a:cubicBezTo>
                    <a:cubicBezTo>
                      <a:pt x="17" y="20"/>
                      <a:pt x="17" y="20"/>
                      <a:pt x="17" y="20"/>
                    </a:cubicBezTo>
                    <a:cubicBezTo>
                      <a:pt x="8" y="20"/>
                      <a:pt x="0" y="11"/>
                      <a:pt x="0" y="0"/>
                    </a:cubicBezTo>
                    <a:cubicBezTo>
                      <a:pt x="0" y="0"/>
                      <a:pt x="0" y="0"/>
                      <a:pt x="0" y="0"/>
                    </a:cubicBezTo>
                  </a:path>
                </a:pathLst>
              </a:cu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53" name="Freeform 781"/>
              <p:cNvSpPr/>
              <p:nvPr/>
            </p:nvSpPr>
            <p:spPr bwMode="auto">
              <a:xfrm>
                <a:off x="2509002" y="2031610"/>
                <a:ext cx="43247" cy="43247"/>
              </a:xfrm>
              <a:custGeom>
                <a:avLst/>
                <a:gdLst>
                  <a:gd name="T0" fmla="*/ 0 w 42"/>
                  <a:gd name="T1" fmla="*/ 42 h 42"/>
                  <a:gd name="T2" fmla="*/ 0 w 42"/>
                  <a:gd name="T3" fmla="*/ 0 h 42"/>
                  <a:gd name="T4" fmla="*/ 42 w 42"/>
                  <a:gd name="T5" fmla="*/ 0 h 42"/>
                </a:gdLst>
                <a:ahLst/>
                <a:cxnLst>
                  <a:cxn ang="0">
                    <a:pos x="T0" y="T1"/>
                  </a:cxn>
                  <a:cxn ang="0">
                    <a:pos x="T2" y="T3"/>
                  </a:cxn>
                  <a:cxn ang="0">
                    <a:pos x="T4" y="T5"/>
                  </a:cxn>
                </a:cxnLst>
                <a:rect l="0" t="0" r="r" b="b"/>
                <a:pathLst>
                  <a:path w="42" h="42">
                    <a:moveTo>
                      <a:pt x="0" y="42"/>
                    </a:moveTo>
                    <a:lnTo>
                      <a:pt x="0" y="0"/>
                    </a:lnTo>
                    <a:lnTo>
                      <a:pt x="42" y="0"/>
                    </a:lnTo>
                  </a:path>
                </a:pathLst>
              </a:cu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54" name="Line 782"/>
              <p:cNvSpPr>
                <a:spLocks noChangeShapeType="1"/>
              </p:cNvSpPr>
              <p:nvPr/>
            </p:nvSpPr>
            <p:spPr bwMode="auto">
              <a:xfrm>
                <a:off x="2509002" y="2031610"/>
                <a:ext cx="55603" cy="53544"/>
              </a:xfrm>
              <a:prstGeom prst="line">
                <a:avLst/>
              </a:pr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grpSp>
        <p:grpSp>
          <p:nvGrpSpPr>
            <p:cNvPr id="23" name="Группа 58"/>
            <p:cNvGrpSpPr/>
            <p:nvPr/>
          </p:nvGrpSpPr>
          <p:grpSpPr>
            <a:xfrm>
              <a:off x="4308709" y="4694700"/>
              <a:ext cx="522338" cy="416609"/>
              <a:chOff x="7993142" y="1976006"/>
              <a:chExt cx="340828" cy="271839"/>
            </a:xfrm>
          </p:grpSpPr>
          <p:sp>
            <p:nvSpPr>
              <p:cNvPr id="41" name="Freeform 827"/>
              <p:cNvSpPr/>
              <p:nvPr/>
            </p:nvSpPr>
            <p:spPr bwMode="auto">
              <a:xfrm>
                <a:off x="8104349" y="2052203"/>
                <a:ext cx="196672" cy="125622"/>
              </a:xfrm>
              <a:custGeom>
                <a:avLst/>
                <a:gdLst>
                  <a:gd name="T0" fmla="*/ 87 w 95"/>
                  <a:gd name="T1" fmla="*/ 0 h 61"/>
                  <a:gd name="T2" fmla="*/ 91 w 95"/>
                  <a:gd name="T3" fmla="*/ 6 h 61"/>
                  <a:gd name="T4" fmla="*/ 87 w 95"/>
                  <a:gd name="T5" fmla="*/ 23 h 61"/>
                  <a:gd name="T6" fmla="*/ 28 w 95"/>
                  <a:gd name="T7" fmla="*/ 58 h 61"/>
                  <a:gd name="T8" fmla="*/ 11 w 95"/>
                  <a:gd name="T9" fmla="*/ 54 h 61"/>
                  <a:gd name="T10" fmla="*/ 0 w 95"/>
                  <a:gd name="T11" fmla="*/ 35 h 61"/>
                </a:gdLst>
                <a:ahLst/>
                <a:cxnLst>
                  <a:cxn ang="0">
                    <a:pos x="T0" y="T1"/>
                  </a:cxn>
                  <a:cxn ang="0">
                    <a:pos x="T2" y="T3"/>
                  </a:cxn>
                  <a:cxn ang="0">
                    <a:pos x="T4" y="T5"/>
                  </a:cxn>
                  <a:cxn ang="0">
                    <a:pos x="T6" y="T7"/>
                  </a:cxn>
                  <a:cxn ang="0">
                    <a:pos x="T8" y="T9"/>
                  </a:cxn>
                  <a:cxn ang="0">
                    <a:pos x="T10" y="T11"/>
                  </a:cxn>
                </a:cxnLst>
                <a:rect l="0" t="0" r="r" b="b"/>
                <a:pathLst>
                  <a:path w="95" h="61">
                    <a:moveTo>
                      <a:pt x="87" y="0"/>
                    </a:moveTo>
                    <a:cubicBezTo>
                      <a:pt x="91" y="6"/>
                      <a:pt x="91" y="6"/>
                      <a:pt x="91" y="6"/>
                    </a:cubicBezTo>
                    <a:cubicBezTo>
                      <a:pt x="95" y="12"/>
                      <a:pt x="93" y="19"/>
                      <a:pt x="87" y="23"/>
                    </a:cubicBezTo>
                    <a:cubicBezTo>
                      <a:pt x="28" y="58"/>
                      <a:pt x="28" y="58"/>
                      <a:pt x="28" y="58"/>
                    </a:cubicBezTo>
                    <a:cubicBezTo>
                      <a:pt x="22" y="61"/>
                      <a:pt x="15" y="60"/>
                      <a:pt x="11" y="54"/>
                    </a:cubicBezTo>
                    <a:cubicBezTo>
                      <a:pt x="0" y="35"/>
                      <a:pt x="0" y="35"/>
                      <a:pt x="0" y="35"/>
                    </a:cubicBezTo>
                  </a:path>
                </a:pathLst>
              </a:cu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42" name="Freeform 828"/>
              <p:cNvSpPr/>
              <p:nvPr/>
            </p:nvSpPr>
            <p:spPr bwMode="auto">
              <a:xfrm>
                <a:off x="8063161" y="2122222"/>
                <a:ext cx="59722" cy="59722"/>
              </a:xfrm>
              <a:custGeom>
                <a:avLst/>
                <a:gdLst>
                  <a:gd name="T0" fmla="*/ 24 w 58"/>
                  <a:gd name="T1" fmla="*/ 58 h 58"/>
                  <a:gd name="T2" fmla="*/ 58 w 58"/>
                  <a:gd name="T3" fmla="*/ 38 h 58"/>
                  <a:gd name="T4" fmla="*/ 36 w 58"/>
                  <a:gd name="T5" fmla="*/ 0 h 58"/>
                  <a:gd name="T6" fmla="*/ 0 w 58"/>
                  <a:gd name="T7" fmla="*/ 20 h 58"/>
                  <a:gd name="T8" fmla="*/ 24 w 58"/>
                  <a:gd name="T9" fmla="*/ 58 h 58"/>
                </a:gdLst>
                <a:ahLst/>
                <a:cxnLst>
                  <a:cxn ang="0">
                    <a:pos x="T0" y="T1"/>
                  </a:cxn>
                  <a:cxn ang="0">
                    <a:pos x="T2" y="T3"/>
                  </a:cxn>
                  <a:cxn ang="0">
                    <a:pos x="T4" y="T5"/>
                  </a:cxn>
                  <a:cxn ang="0">
                    <a:pos x="T6" y="T7"/>
                  </a:cxn>
                  <a:cxn ang="0">
                    <a:pos x="T8" y="T9"/>
                  </a:cxn>
                </a:cxnLst>
                <a:rect l="0" t="0" r="r" b="b"/>
                <a:pathLst>
                  <a:path w="58" h="58">
                    <a:moveTo>
                      <a:pt x="24" y="58"/>
                    </a:moveTo>
                    <a:lnTo>
                      <a:pt x="58" y="38"/>
                    </a:lnTo>
                    <a:lnTo>
                      <a:pt x="36" y="0"/>
                    </a:lnTo>
                    <a:lnTo>
                      <a:pt x="0" y="20"/>
                    </a:lnTo>
                    <a:lnTo>
                      <a:pt x="24" y="58"/>
                    </a:lnTo>
                    <a:close/>
                  </a:path>
                </a:pathLst>
              </a:cu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43" name="Freeform 829"/>
              <p:cNvSpPr/>
              <p:nvPr/>
            </p:nvSpPr>
            <p:spPr bwMode="auto">
              <a:xfrm>
                <a:off x="7993142" y="1976006"/>
                <a:ext cx="314056" cy="172988"/>
              </a:xfrm>
              <a:custGeom>
                <a:avLst/>
                <a:gdLst>
                  <a:gd name="T0" fmla="*/ 113 w 152"/>
                  <a:gd name="T1" fmla="*/ 6 h 84"/>
                  <a:gd name="T2" fmla="*/ 0 w 152"/>
                  <a:gd name="T3" fmla="*/ 73 h 84"/>
                  <a:gd name="T4" fmla="*/ 29 w 152"/>
                  <a:gd name="T5" fmla="*/ 84 h 84"/>
                  <a:gd name="T6" fmla="*/ 72 w 152"/>
                  <a:gd name="T7" fmla="*/ 59 h 84"/>
                  <a:gd name="T8" fmla="*/ 94 w 152"/>
                  <a:gd name="T9" fmla="*/ 65 h 84"/>
                  <a:gd name="T10" fmla="*/ 152 w 152"/>
                  <a:gd name="T11" fmla="*/ 31 h 84"/>
                  <a:gd name="T12" fmla="*/ 141 w 152"/>
                  <a:gd name="T13" fmla="*/ 13 h 84"/>
                  <a:gd name="T14" fmla="*/ 113 w 152"/>
                  <a:gd name="T15" fmla="*/ 6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84">
                    <a:moveTo>
                      <a:pt x="113" y="6"/>
                    </a:moveTo>
                    <a:cubicBezTo>
                      <a:pt x="0" y="73"/>
                      <a:pt x="0" y="73"/>
                      <a:pt x="0" y="73"/>
                    </a:cubicBezTo>
                    <a:cubicBezTo>
                      <a:pt x="29" y="84"/>
                      <a:pt x="29" y="84"/>
                      <a:pt x="29" y="84"/>
                    </a:cubicBezTo>
                    <a:cubicBezTo>
                      <a:pt x="72" y="59"/>
                      <a:pt x="72" y="59"/>
                      <a:pt x="72" y="59"/>
                    </a:cubicBezTo>
                    <a:cubicBezTo>
                      <a:pt x="94" y="65"/>
                      <a:pt x="94" y="65"/>
                      <a:pt x="94" y="65"/>
                    </a:cubicBezTo>
                    <a:cubicBezTo>
                      <a:pt x="152" y="31"/>
                      <a:pt x="152" y="31"/>
                      <a:pt x="152" y="31"/>
                    </a:cubicBezTo>
                    <a:cubicBezTo>
                      <a:pt x="141" y="13"/>
                      <a:pt x="141" y="13"/>
                      <a:pt x="141" y="13"/>
                    </a:cubicBezTo>
                    <a:cubicBezTo>
                      <a:pt x="135" y="3"/>
                      <a:pt x="123" y="0"/>
                      <a:pt x="113" y="6"/>
                    </a:cubicBezTo>
                    <a:close/>
                  </a:path>
                </a:pathLst>
              </a:cu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44" name="Line 830"/>
              <p:cNvSpPr>
                <a:spLocks noChangeShapeType="1"/>
              </p:cNvSpPr>
              <p:nvPr/>
            </p:nvSpPr>
            <p:spPr bwMode="auto">
              <a:xfrm flipH="1">
                <a:off x="8206288" y="2029550"/>
                <a:ext cx="59722" cy="35010"/>
              </a:xfrm>
              <a:prstGeom prst="line">
                <a:avLst/>
              </a:pr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10" name="Freeform 831"/>
              <p:cNvSpPr/>
              <p:nvPr/>
            </p:nvSpPr>
            <p:spPr bwMode="auto">
              <a:xfrm>
                <a:off x="8200110" y="2122222"/>
                <a:ext cx="90613" cy="92672"/>
              </a:xfrm>
              <a:custGeom>
                <a:avLst/>
                <a:gdLst>
                  <a:gd name="T0" fmla="*/ 27 w 44"/>
                  <a:gd name="T1" fmla="*/ 0 h 45"/>
                  <a:gd name="T2" fmla="*/ 39 w 44"/>
                  <a:gd name="T3" fmla="*/ 20 h 45"/>
                  <a:gd name="T4" fmla="*/ 34 w 44"/>
                  <a:gd name="T5" fmla="*/ 41 h 45"/>
                  <a:gd name="T6" fmla="*/ 34 w 44"/>
                  <a:gd name="T7" fmla="*/ 41 h 45"/>
                  <a:gd name="T8" fmla="*/ 13 w 44"/>
                  <a:gd name="T9" fmla="*/ 36 h 45"/>
                  <a:gd name="T10" fmla="*/ 0 w 44"/>
                  <a:gd name="T11" fmla="*/ 16 h 45"/>
                </a:gdLst>
                <a:ahLst/>
                <a:cxnLst>
                  <a:cxn ang="0">
                    <a:pos x="T0" y="T1"/>
                  </a:cxn>
                  <a:cxn ang="0">
                    <a:pos x="T2" y="T3"/>
                  </a:cxn>
                  <a:cxn ang="0">
                    <a:pos x="T4" y="T5"/>
                  </a:cxn>
                  <a:cxn ang="0">
                    <a:pos x="T6" y="T7"/>
                  </a:cxn>
                  <a:cxn ang="0">
                    <a:pos x="T8" y="T9"/>
                  </a:cxn>
                  <a:cxn ang="0">
                    <a:pos x="T10" y="T11"/>
                  </a:cxn>
                </a:cxnLst>
                <a:rect l="0" t="0" r="r" b="b"/>
                <a:pathLst>
                  <a:path w="44" h="45">
                    <a:moveTo>
                      <a:pt x="27" y="0"/>
                    </a:moveTo>
                    <a:cubicBezTo>
                      <a:pt x="39" y="20"/>
                      <a:pt x="39" y="20"/>
                      <a:pt x="39" y="20"/>
                    </a:cubicBezTo>
                    <a:cubicBezTo>
                      <a:pt x="44" y="27"/>
                      <a:pt x="41" y="37"/>
                      <a:pt x="34" y="41"/>
                    </a:cubicBezTo>
                    <a:cubicBezTo>
                      <a:pt x="34" y="41"/>
                      <a:pt x="34" y="41"/>
                      <a:pt x="34" y="41"/>
                    </a:cubicBezTo>
                    <a:cubicBezTo>
                      <a:pt x="27" y="45"/>
                      <a:pt x="17" y="43"/>
                      <a:pt x="13" y="36"/>
                    </a:cubicBezTo>
                    <a:cubicBezTo>
                      <a:pt x="0" y="16"/>
                      <a:pt x="0" y="16"/>
                      <a:pt x="0" y="16"/>
                    </a:cubicBezTo>
                  </a:path>
                </a:pathLst>
              </a:cu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46" name="Line 832"/>
              <p:cNvSpPr>
                <a:spLocks noChangeShapeType="1"/>
              </p:cNvSpPr>
              <p:nvPr/>
            </p:nvSpPr>
            <p:spPr bwMode="auto">
              <a:xfrm>
                <a:off x="8333970" y="2118104"/>
                <a:ext cx="0" cy="129741"/>
              </a:xfrm>
              <a:prstGeom prst="line">
                <a:avLst/>
              </a:pr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47" name="Line 833"/>
              <p:cNvSpPr>
                <a:spLocks noChangeShapeType="1"/>
              </p:cNvSpPr>
              <p:nvPr/>
            </p:nvSpPr>
            <p:spPr bwMode="auto">
              <a:xfrm>
                <a:off x="8276307" y="2153113"/>
                <a:ext cx="45306" cy="0"/>
              </a:xfrm>
              <a:prstGeom prst="line">
                <a:avLst/>
              </a:pr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48" name="Line 834"/>
              <p:cNvSpPr>
                <a:spLocks noChangeShapeType="1"/>
              </p:cNvSpPr>
              <p:nvPr/>
            </p:nvSpPr>
            <p:spPr bwMode="auto">
              <a:xfrm>
                <a:off x="8222763" y="2181945"/>
                <a:ext cx="0" cy="0"/>
              </a:xfrm>
              <a:prstGeom prst="line">
                <a:avLst/>
              </a:pr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49" name="Freeform 835"/>
              <p:cNvSpPr/>
              <p:nvPr/>
            </p:nvSpPr>
            <p:spPr bwMode="auto">
              <a:xfrm>
                <a:off x="8224823" y="2196360"/>
                <a:ext cx="96791" cy="14416"/>
              </a:xfrm>
              <a:custGeom>
                <a:avLst/>
                <a:gdLst>
                  <a:gd name="T0" fmla="*/ 47 w 47"/>
                  <a:gd name="T1" fmla="*/ 7 h 7"/>
                  <a:gd name="T2" fmla="*/ 13 w 47"/>
                  <a:gd name="T3" fmla="*/ 7 h 7"/>
                  <a:gd name="T4" fmla="*/ 0 w 47"/>
                  <a:gd name="T5" fmla="*/ 0 h 7"/>
                </a:gdLst>
                <a:ahLst/>
                <a:cxnLst>
                  <a:cxn ang="0">
                    <a:pos x="T0" y="T1"/>
                  </a:cxn>
                  <a:cxn ang="0">
                    <a:pos x="T2" y="T3"/>
                  </a:cxn>
                  <a:cxn ang="0">
                    <a:pos x="T4" y="T5"/>
                  </a:cxn>
                </a:cxnLst>
                <a:rect l="0" t="0" r="r" b="b"/>
                <a:pathLst>
                  <a:path w="47" h="7">
                    <a:moveTo>
                      <a:pt x="47" y="7"/>
                    </a:moveTo>
                    <a:cubicBezTo>
                      <a:pt x="13" y="7"/>
                      <a:pt x="13" y="7"/>
                      <a:pt x="13" y="7"/>
                    </a:cubicBezTo>
                    <a:cubicBezTo>
                      <a:pt x="8" y="7"/>
                      <a:pt x="3" y="4"/>
                      <a:pt x="0" y="0"/>
                    </a:cubicBezTo>
                  </a:path>
                </a:pathLst>
              </a:cu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grpSp>
        <p:grpSp>
          <p:nvGrpSpPr>
            <p:cNvPr id="25" name="Группа 68"/>
            <p:cNvGrpSpPr/>
            <p:nvPr/>
          </p:nvGrpSpPr>
          <p:grpSpPr>
            <a:xfrm>
              <a:off x="4386037" y="2490417"/>
              <a:ext cx="470262" cy="407139"/>
              <a:chOff x="6460960" y="635347"/>
              <a:chExt cx="306848" cy="265660"/>
            </a:xfrm>
          </p:grpSpPr>
          <p:sp>
            <p:nvSpPr>
              <p:cNvPr id="34" name="Freeform 886"/>
              <p:cNvSpPr/>
              <p:nvPr/>
            </p:nvSpPr>
            <p:spPr bwMode="auto">
              <a:xfrm>
                <a:off x="6473317" y="703306"/>
                <a:ext cx="220354" cy="197701"/>
              </a:xfrm>
              <a:custGeom>
                <a:avLst/>
                <a:gdLst>
                  <a:gd name="T0" fmla="*/ 0 w 107"/>
                  <a:gd name="T1" fmla="*/ 0 h 96"/>
                  <a:gd name="T2" fmla="*/ 0 w 107"/>
                  <a:gd name="T3" fmla="*/ 49 h 96"/>
                  <a:gd name="T4" fmla="*/ 28 w 107"/>
                  <a:gd name="T5" fmla="*/ 96 h 96"/>
                  <a:gd name="T6" fmla="*/ 79 w 107"/>
                  <a:gd name="T7" fmla="*/ 96 h 96"/>
                  <a:gd name="T8" fmla="*/ 107 w 107"/>
                  <a:gd name="T9" fmla="*/ 49 h 96"/>
                  <a:gd name="T10" fmla="*/ 107 w 107"/>
                  <a:gd name="T11" fmla="*/ 0 h 96"/>
                  <a:gd name="T12" fmla="*/ 0 w 107"/>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7" h="96">
                    <a:moveTo>
                      <a:pt x="0" y="0"/>
                    </a:moveTo>
                    <a:cubicBezTo>
                      <a:pt x="0" y="49"/>
                      <a:pt x="0" y="49"/>
                      <a:pt x="0" y="49"/>
                    </a:cubicBezTo>
                    <a:cubicBezTo>
                      <a:pt x="0" y="70"/>
                      <a:pt x="11" y="87"/>
                      <a:pt x="28" y="96"/>
                    </a:cubicBezTo>
                    <a:cubicBezTo>
                      <a:pt x="79" y="96"/>
                      <a:pt x="79" y="96"/>
                      <a:pt x="79" y="96"/>
                    </a:cubicBezTo>
                    <a:cubicBezTo>
                      <a:pt x="96" y="87"/>
                      <a:pt x="107" y="70"/>
                      <a:pt x="107" y="49"/>
                    </a:cubicBezTo>
                    <a:cubicBezTo>
                      <a:pt x="107" y="0"/>
                      <a:pt x="107" y="0"/>
                      <a:pt x="107" y="0"/>
                    </a:cubicBezTo>
                    <a:lnTo>
                      <a:pt x="0" y="0"/>
                    </a:lnTo>
                    <a:close/>
                  </a:path>
                </a:pathLst>
              </a:cu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16" name="Line 887"/>
              <p:cNvSpPr>
                <a:spLocks noChangeShapeType="1"/>
              </p:cNvSpPr>
              <p:nvPr/>
            </p:nvSpPr>
            <p:spPr bwMode="auto">
              <a:xfrm>
                <a:off x="6460960" y="901007"/>
                <a:ext cx="245067" cy="0"/>
              </a:xfrm>
              <a:prstGeom prst="line">
                <a:avLst/>
              </a:pr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17" name="Line 888"/>
              <p:cNvSpPr>
                <a:spLocks noChangeShapeType="1"/>
              </p:cNvSpPr>
              <p:nvPr/>
            </p:nvSpPr>
            <p:spPr bwMode="auto">
              <a:xfrm flipV="1">
                <a:off x="6537158" y="635347"/>
                <a:ext cx="0" cy="37069"/>
              </a:xfrm>
              <a:prstGeom prst="line">
                <a:avLst/>
              </a:pr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11" name="Line 889"/>
              <p:cNvSpPr>
                <a:spLocks noChangeShapeType="1"/>
              </p:cNvSpPr>
              <p:nvPr/>
            </p:nvSpPr>
            <p:spPr bwMode="auto">
              <a:xfrm flipV="1">
                <a:off x="6582464" y="635347"/>
                <a:ext cx="0" cy="37069"/>
              </a:xfrm>
              <a:prstGeom prst="line">
                <a:avLst/>
              </a:pr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38" name="Line 890"/>
              <p:cNvSpPr>
                <a:spLocks noChangeShapeType="1"/>
              </p:cNvSpPr>
              <p:nvPr/>
            </p:nvSpPr>
            <p:spPr bwMode="auto">
              <a:xfrm flipV="1">
                <a:off x="6627771" y="635347"/>
                <a:ext cx="0" cy="37069"/>
              </a:xfrm>
              <a:prstGeom prst="line">
                <a:avLst/>
              </a:pr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39" name="Freeform 891"/>
              <p:cNvSpPr/>
              <p:nvPr/>
            </p:nvSpPr>
            <p:spPr bwMode="auto">
              <a:xfrm>
                <a:off x="6695730" y="730078"/>
                <a:ext cx="72078" cy="94732"/>
              </a:xfrm>
              <a:custGeom>
                <a:avLst/>
                <a:gdLst>
                  <a:gd name="T0" fmla="*/ 1 w 35"/>
                  <a:gd name="T1" fmla="*/ 5 h 46"/>
                  <a:gd name="T2" fmla="*/ 17 w 35"/>
                  <a:gd name="T3" fmla="*/ 1 h 46"/>
                  <a:gd name="T4" fmla="*/ 33 w 35"/>
                  <a:gd name="T5" fmla="*/ 26 h 46"/>
                  <a:gd name="T6" fmla="*/ 8 w 35"/>
                  <a:gd name="T7" fmla="*/ 43 h 46"/>
                  <a:gd name="T8" fmla="*/ 0 w 35"/>
                  <a:gd name="T9" fmla="*/ 39 h 46"/>
                </a:gdLst>
                <a:ahLst/>
                <a:cxnLst>
                  <a:cxn ang="0">
                    <a:pos x="T0" y="T1"/>
                  </a:cxn>
                  <a:cxn ang="0">
                    <a:pos x="T2" y="T3"/>
                  </a:cxn>
                  <a:cxn ang="0">
                    <a:pos x="T4" y="T5"/>
                  </a:cxn>
                  <a:cxn ang="0">
                    <a:pos x="T6" y="T7"/>
                  </a:cxn>
                  <a:cxn ang="0">
                    <a:pos x="T8" y="T9"/>
                  </a:cxn>
                </a:cxnLst>
                <a:rect l="0" t="0" r="r" b="b"/>
                <a:pathLst>
                  <a:path w="35" h="46">
                    <a:moveTo>
                      <a:pt x="1" y="5"/>
                    </a:moveTo>
                    <a:cubicBezTo>
                      <a:pt x="5" y="1"/>
                      <a:pt x="11" y="0"/>
                      <a:pt x="17" y="1"/>
                    </a:cubicBezTo>
                    <a:cubicBezTo>
                      <a:pt x="28" y="3"/>
                      <a:pt x="35" y="15"/>
                      <a:pt x="33" y="26"/>
                    </a:cubicBezTo>
                    <a:cubicBezTo>
                      <a:pt x="30" y="38"/>
                      <a:pt x="19" y="46"/>
                      <a:pt x="8" y="43"/>
                    </a:cubicBezTo>
                    <a:cubicBezTo>
                      <a:pt x="5" y="43"/>
                      <a:pt x="2" y="41"/>
                      <a:pt x="0" y="39"/>
                    </a:cubicBezTo>
                  </a:path>
                </a:pathLst>
              </a:cu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40" name="Line 892"/>
              <p:cNvSpPr>
                <a:spLocks noChangeShapeType="1"/>
              </p:cNvSpPr>
              <p:nvPr/>
            </p:nvSpPr>
            <p:spPr bwMode="auto">
              <a:xfrm>
                <a:off x="6473317" y="771266"/>
                <a:ext cx="216235" cy="0"/>
              </a:xfrm>
              <a:prstGeom prst="line">
                <a:avLst/>
              </a:pr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grpSp>
        <p:grpSp>
          <p:nvGrpSpPr>
            <p:cNvPr id="26" name="Группа 76"/>
            <p:cNvGrpSpPr/>
            <p:nvPr/>
          </p:nvGrpSpPr>
          <p:grpSpPr>
            <a:xfrm>
              <a:off x="2104762" y="4728896"/>
              <a:ext cx="497090" cy="438702"/>
              <a:chOff x="8011677" y="3320784"/>
              <a:chExt cx="324353" cy="286255"/>
            </a:xfrm>
          </p:grpSpPr>
          <p:sp>
            <p:nvSpPr>
              <p:cNvPr id="27" name="Freeform 2140"/>
              <p:cNvSpPr/>
              <p:nvPr/>
            </p:nvSpPr>
            <p:spPr bwMode="auto">
              <a:xfrm>
                <a:off x="8011677" y="3320784"/>
                <a:ext cx="324353" cy="74138"/>
              </a:xfrm>
              <a:custGeom>
                <a:avLst/>
                <a:gdLst>
                  <a:gd name="T0" fmla="*/ 277 w 315"/>
                  <a:gd name="T1" fmla="*/ 0 h 72"/>
                  <a:gd name="T2" fmla="*/ 239 w 315"/>
                  <a:gd name="T3" fmla="*/ 0 h 72"/>
                  <a:gd name="T4" fmla="*/ 76 w 315"/>
                  <a:gd name="T5" fmla="*/ 0 h 72"/>
                  <a:gd name="T6" fmla="*/ 38 w 315"/>
                  <a:gd name="T7" fmla="*/ 0 h 72"/>
                  <a:gd name="T8" fmla="*/ 0 w 315"/>
                  <a:gd name="T9" fmla="*/ 72 h 72"/>
                  <a:gd name="T10" fmla="*/ 48 w 315"/>
                  <a:gd name="T11" fmla="*/ 72 h 72"/>
                  <a:gd name="T12" fmla="*/ 267 w 315"/>
                  <a:gd name="T13" fmla="*/ 72 h 72"/>
                  <a:gd name="T14" fmla="*/ 315 w 315"/>
                  <a:gd name="T15" fmla="*/ 72 h 72"/>
                  <a:gd name="T16" fmla="*/ 277 w 315"/>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72">
                    <a:moveTo>
                      <a:pt x="277" y="0"/>
                    </a:moveTo>
                    <a:lnTo>
                      <a:pt x="239" y="0"/>
                    </a:lnTo>
                    <a:lnTo>
                      <a:pt x="76" y="0"/>
                    </a:lnTo>
                    <a:lnTo>
                      <a:pt x="38" y="0"/>
                    </a:lnTo>
                    <a:lnTo>
                      <a:pt x="0" y="72"/>
                    </a:lnTo>
                    <a:lnTo>
                      <a:pt x="48" y="72"/>
                    </a:lnTo>
                    <a:lnTo>
                      <a:pt x="267" y="72"/>
                    </a:lnTo>
                    <a:lnTo>
                      <a:pt x="315" y="72"/>
                    </a:lnTo>
                    <a:lnTo>
                      <a:pt x="277" y="0"/>
                    </a:lnTo>
                    <a:close/>
                  </a:path>
                </a:pathLst>
              </a:cu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28" name="Oval 2141"/>
              <p:cNvSpPr>
                <a:spLocks noChangeArrowheads="1"/>
              </p:cNvSpPr>
              <p:nvPr/>
            </p:nvSpPr>
            <p:spPr bwMode="auto">
              <a:xfrm>
                <a:off x="8100230" y="3462882"/>
                <a:ext cx="147246" cy="144157"/>
              </a:xfrm>
              <a:prstGeom prst="ellipse">
                <a:avLst/>
              </a:pr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29" name="Freeform 2142"/>
              <p:cNvSpPr/>
              <p:nvPr/>
            </p:nvSpPr>
            <p:spPr bwMode="auto">
              <a:xfrm>
                <a:off x="8013736" y="3394922"/>
                <a:ext cx="147246" cy="119444"/>
              </a:xfrm>
              <a:custGeom>
                <a:avLst/>
                <a:gdLst>
                  <a:gd name="T0" fmla="*/ 71 w 71"/>
                  <a:gd name="T1" fmla="*/ 34 h 58"/>
                  <a:gd name="T2" fmla="*/ 51 w 71"/>
                  <a:gd name="T3" fmla="*/ 1 h 58"/>
                  <a:gd name="T4" fmla="*/ 51 w 71"/>
                  <a:gd name="T5" fmla="*/ 0 h 58"/>
                  <a:gd name="T6" fmla="*/ 23 w 71"/>
                  <a:gd name="T7" fmla="*/ 0 h 58"/>
                  <a:gd name="T8" fmla="*/ 0 w 71"/>
                  <a:gd name="T9" fmla="*/ 0 h 58"/>
                  <a:gd name="T10" fmla="*/ 0 w 71"/>
                  <a:gd name="T11" fmla="*/ 0 h 58"/>
                  <a:gd name="T12" fmla="*/ 44 w 71"/>
                  <a:gd name="T13" fmla="*/ 58 h 58"/>
                  <a:gd name="T14" fmla="*/ 71 w 71"/>
                  <a:gd name="T15" fmla="*/ 34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58">
                    <a:moveTo>
                      <a:pt x="71" y="34"/>
                    </a:moveTo>
                    <a:cubicBezTo>
                      <a:pt x="51" y="1"/>
                      <a:pt x="51" y="1"/>
                      <a:pt x="51" y="1"/>
                    </a:cubicBezTo>
                    <a:cubicBezTo>
                      <a:pt x="51" y="0"/>
                      <a:pt x="51" y="0"/>
                      <a:pt x="51" y="0"/>
                    </a:cubicBezTo>
                    <a:cubicBezTo>
                      <a:pt x="23" y="0"/>
                      <a:pt x="23" y="0"/>
                      <a:pt x="23" y="0"/>
                    </a:cubicBezTo>
                    <a:cubicBezTo>
                      <a:pt x="0" y="0"/>
                      <a:pt x="0" y="0"/>
                      <a:pt x="0" y="0"/>
                    </a:cubicBezTo>
                    <a:cubicBezTo>
                      <a:pt x="0" y="0"/>
                      <a:pt x="0" y="0"/>
                      <a:pt x="0" y="0"/>
                    </a:cubicBezTo>
                    <a:cubicBezTo>
                      <a:pt x="44" y="58"/>
                      <a:pt x="44" y="58"/>
                      <a:pt x="44" y="58"/>
                    </a:cubicBezTo>
                    <a:cubicBezTo>
                      <a:pt x="48" y="45"/>
                      <a:pt x="58" y="36"/>
                      <a:pt x="71" y="34"/>
                    </a:cubicBezTo>
                    <a:close/>
                  </a:path>
                </a:pathLst>
              </a:cu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30" name="Freeform 2143"/>
              <p:cNvSpPr/>
              <p:nvPr/>
            </p:nvSpPr>
            <p:spPr bwMode="auto">
              <a:xfrm>
                <a:off x="8187754" y="3394922"/>
                <a:ext cx="146216" cy="119444"/>
              </a:xfrm>
              <a:custGeom>
                <a:avLst/>
                <a:gdLst>
                  <a:gd name="T0" fmla="*/ 20 w 71"/>
                  <a:gd name="T1" fmla="*/ 0 h 58"/>
                  <a:gd name="T2" fmla="*/ 20 w 71"/>
                  <a:gd name="T3" fmla="*/ 1 h 58"/>
                  <a:gd name="T4" fmla="*/ 0 w 71"/>
                  <a:gd name="T5" fmla="*/ 34 h 58"/>
                  <a:gd name="T6" fmla="*/ 27 w 71"/>
                  <a:gd name="T7" fmla="*/ 58 h 58"/>
                  <a:gd name="T8" fmla="*/ 71 w 71"/>
                  <a:gd name="T9" fmla="*/ 0 h 58"/>
                  <a:gd name="T10" fmla="*/ 71 w 71"/>
                  <a:gd name="T11" fmla="*/ 0 h 58"/>
                  <a:gd name="T12" fmla="*/ 48 w 71"/>
                  <a:gd name="T13" fmla="*/ 0 h 58"/>
                  <a:gd name="T14" fmla="*/ 20 w 71"/>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58">
                    <a:moveTo>
                      <a:pt x="20" y="0"/>
                    </a:moveTo>
                    <a:cubicBezTo>
                      <a:pt x="20" y="1"/>
                      <a:pt x="20" y="1"/>
                      <a:pt x="20" y="1"/>
                    </a:cubicBezTo>
                    <a:cubicBezTo>
                      <a:pt x="0" y="34"/>
                      <a:pt x="0" y="34"/>
                      <a:pt x="0" y="34"/>
                    </a:cubicBezTo>
                    <a:cubicBezTo>
                      <a:pt x="13" y="36"/>
                      <a:pt x="23" y="45"/>
                      <a:pt x="27" y="58"/>
                    </a:cubicBezTo>
                    <a:cubicBezTo>
                      <a:pt x="71" y="0"/>
                      <a:pt x="71" y="0"/>
                      <a:pt x="71" y="0"/>
                    </a:cubicBezTo>
                    <a:cubicBezTo>
                      <a:pt x="71" y="0"/>
                      <a:pt x="71" y="0"/>
                      <a:pt x="71" y="0"/>
                    </a:cubicBezTo>
                    <a:cubicBezTo>
                      <a:pt x="48" y="0"/>
                      <a:pt x="48" y="0"/>
                      <a:pt x="48" y="0"/>
                    </a:cubicBezTo>
                    <a:lnTo>
                      <a:pt x="20" y="0"/>
                    </a:lnTo>
                    <a:close/>
                  </a:path>
                </a:pathLst>
              </a:cu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31" name="Line 2144"/>
              <p:cNvSpPr>
                <a:spLocks noChangeShapeType="1"/>
              </p:cNvSpPr>
              <p:nvPr/>
            </p:nvSpPr>
            <p:spPr bwMode="auto">
              <a:xfrm flipV="1">
                <a:off x="8160982" y="3502010"/>
                <a:ext cx="14416" cy="16475"/>
              </a:xfrm>
              <a:prstGeom prst="line">
                <a:avLst/>
              </a:pr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32" name="Line 2145"/>
              <p:cNvSpPr>
                <a:spLocks noChangeShapeType="1"/>
              </p:cNvSpPr>
              <p:nvPr/>
            </p:nvSpPr>
            <p:spPr bwMode="auto">
              <a:xfrm>
                <a:off x="8175397" y="3502010"/>
                <a:ext cx="0" cy="63841"/>
              </a:xfrm>
              <a:prstGeom prst="line">
                <a:avLst/>
              </a:pr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sp>
            <p:nvSpPr>
              <p:cNvPr id="33" name="Line 2146"/>
              <p:cNvSpPr>
                <a:spLocks noChangeShapeType="1"/>
              </p:cNvSpPr>
              <p:nvPr/>
            </p:nvSpPr>
            <p:spPr bwMode="auto">
              <a:xfrm>
                <a:off x="8156863" y="3565851"/>
                <a:ext cx="39128" cy="0"/>
              </a:xfrm>
              <a:prstGeom prst="line">
                <a:avLst/>
              </a:prstGeom>
              <a:noFill/>
              <a:ln w="38100" cap="rnd">
                <a:solidFill>
                  <a:schemeClr val="bg1"/>
                </a:solidFill>
                <a:prstDash val="solid"/>
                <a:round/>
              </a:ln>
            </p:spPr>
            <p:txBody>
              <a:bodyPr vert="horz" wrap="square" lIns="45715" tIns="22857" rIns="45715" bIns="22857" numCol="1" anchor="t" anchorCtr="0" compatLnSpc="1"/>
              <a:lstStyle/>
              <a:p>
                <a:endParaRPr lang="en-US" sz="900">
                  <a:cs typeface="+mn-ea"/>
                  <a:sym typeface="+mn-lt"/>
                </a:endParaRPr>
              </a:p>
            </p:txBody>
          </p:sp>
        </p:grpSp>
      </p:grpSp>
      <p:sp>
        <p:nvSpPr>
          <p:cNvPr id="55" name="Овал 16"/>
          <p:cNvSpPr/>
          <p:nvPr/>
        </p:nvSpPr>
        <p:spPr>
          <a:xfrm>
            <a:off x="6155964" y="1627835"/>
            <a:ext cx="421463" cy="421463"/>
          </a:xfrm>
          <a:prstGeom prst="ellipse">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cs typeface="+mn-ea"/>
                <a:sym typeface="+mn-lt"/>
              </a:rPr>
              <a:t>1</a:t>
            </a:r>
            <a:endParaRPr lang="ru-RU" sz="2400" dirty="0">
              <a:cs typeface="+mn-ea"/>
              <a:sym typeface="+mn-lt"/>
            </a:endParaRPr>
          </a:p>
        </p:txBody>
      </p:sp>
      <p:sp>
        <p:nvSpPr>
          <p:cNvPr id="56" name="文本框 16"/>
          <p:cNvSpPr txBox="1"/>
          <p:nvPr/>
        </p:nvSpPr>
        <p:spPr>
          <a:xfrm>
            <a:off x="6625958" y="1920370"/>
            <a:ext cx="3734435" cy="53290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a:t>
            </a:r>
            <a:endParaRPr lang="zh-CN" altLang="en-US" sz="1200" dirty="0">
              <a:solidFill>
                <a:schemeClr val="tx1">
                  <a:lumMod val="75000"/>
                  <a:lumOff val="25000"/>
                </a:schemeClr>
              </a:solidFill>
              <a:cs typeface="+mn-ea"/>
              <a:sym typeface="+mn-lt"/>
            </a:endParaRPr>
          </a:p>
        </p:txBody>
      </p:sp>
      <p:sp>
        <p:nvSpPr>
          <p:cNvPr id="57" name="文本框 56"/>
          <p:cNvSpPr txBox="1"/>
          <p:nvPr/>
        </p:nvSpPr>
        <p:spPr>
          <a:xfrm>
            <a:off x="6625960" y="1665272"/>
            <a:ext cx="1109587"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1">
                    <a:lumMod val="75000"/>
                    <a:lumOff val="25000"/>
                  </a:schemeClr>
                </a:solidFill>
                <a:cs typeface="+mn-ea"/>
                <a:sym typeface="+mn-lt"/>
              </a:rPr>
              <a:t>编辑标题</a:t>
            </a:r>
            <a:endParaRPr lang="zh-CN" altLang="en-US" sz="1600" dirty="0">
              <a:solidFill>
                <a:schemeClr val="tx1">
                  <a:lumMod val="75000"/>
                  <a:lumOff val="25000"/>
                </a:schemeClr>
              </a:solidFill>
              <a:cs typeface="+mn-ea"/>
              <a:sym typeface="+mn-lt"/>
            </a:endParaRPr>
          </a:p>
        </p:txBody>
      </p:sp>
      <p:sp>
        <p:nvSpPr>
          <p:cNvPr id="58" name="Овал 16"/>
          <p:cNvSpPr/>
          <p:nvPr/>
        </p:nvSpPr>
        <p:spPr>
          <a:xfrm>
            <a:off x="6168664" y="2673679"/>
            <a:ext cx="421463" cy="42146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cs typeface="+mn-ea"/>
                <a:sym typeface="+mn-lt"/>
              </a:rPr>
              <a:t>2</a:t>
            </a:r>
            <a:endParaRPr lang="en-US" sz="2400" dirty="0">
              <a:cs typeface="+mn-ea"/>
              <a:sym typeface="+mn-lt"/>
            </a:endParaRPr>
          </a:p>
        </p:txBody>
      </p:sp>
      <p:sp>
        <p:nvSpPr>
          <p:cNvPr id="59" name="文本框 16"/>
          <p:cNvSpPr txBox="1"/>
          <p:nvPr/>
        </p:nvSpPr>
        <p:spPr>
          <a:xfrm>
            <a:off x="6625958" y="2966214"/>
            <a:ext cx="3734435" cy="53290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a:t>
            </a:r>
            <a:endParaRPr lang="zh-CN" altLang="en-US" sz="1200" dirty="0">
              <a:solidFill>
                <a:schemeClr val="tx1">
                  <a:lumMod val="75000"/>
                  <a:lumOff val="25000"/>
                </a:schemeClr>
              </a:solidFill>
              <a:cs typeface="+mn-ea"/>
              <a:sym typeface="+mn-lt"/>
            </a:endParaRPr>
          </a:p>
        </p:txBody>
      </p:sp>
      <p:sp>
        <p:nvSpPr>
          <p:cNvPr id="60" name="文本框 59"/>
          <p:cNvSpPr txBox="1"/>
          <p:nvPr/>
        </p:nvSpPr>
        <p:spPr>
          <a:xfrm>
            <a:off x="6625960" y="2711116"/>
            <a:ext cx="1109587"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1">
                    <a:lumMod val="75000"/>
                    <a:lumOff val="25000"/>
                  </a:schemeClr>
                </a:solidFill>
                <a:cs typeface="+mn-ea"/>
                <a:sym typeface="+mn-lt"/>
              </a:rPr>
              <a:t>编辑标题</a:t>
            </a:r>
            <a:endParaRPr lang="zh-CN" altLang="en-US" sz="1600" dirty="0">
              <a:solidFill>
                <a:schemeClr val="tx1">
                  <a:lumMod val="75000"/>
                  <a:lumOff val="25000"/>
                </a:schemeClr>
              </a:solidFill>
              <a:cs typeface="+mn-ea"/>
              <a:sym typeface="+mn-lt"/>
            </a:endParaRPr>
          </a:p>
        </p:txBody>
      </p:sp>
      <p:sp>
        <p:nvSpPr>
          <p:cNvPr id="61" name="Овал 16"/>
          <p:cNvSpPr/>
          <p:nvPr/>
        </p:nvSpPr>
        <p:spPr>
          <a:xfrm>
            <a:off x="6155964" y="3719523"/>
            <a:ext cx="421463" cy="421463"/>
          </a:xfrm>
          <a:prstGeom prst="ellipse">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cs typeface="+mn-ea"/>
                <a:sym typeface="+mn-lt"/>
              </a:rPr>
              <a:t>3</a:t>
            </a:r>
            <a:endParaRPr lang="en-US" sz="2400" dirty="0">
              <a:cs typeface="+mn-ea"/>
              <a:sym typeface="+mn-lt"/>
            </a:endParaRPr>
          </a:p>
        </p:txBody>
      </p:sp>
      <p:sp>
        <p:nvSpPr>
          <p:cNvPr id="62" name="文本框 16"/>
          <p:cNvSpPr txBox="1"/>
          <p:nvPr/>
        </p:nvSpPr>
        <p:spPr>
          <a:xfrm>
            <a:off x="6625958" y="4012058"/>
            <a:ext cx="3734435" cy="53290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a:t>
            </a:r>
            <a:endParaRPr lang="zh-CN" altLang="en-US" sz="1200" dirty="0">
              <a:solidFill>
                <a:schemeClr val="tx1">
                  <a:lumMod val="75000"/>
                  <a:lumOff val="25000"/>
                </a:schemeClr>
              </a:solidFill>
              <a:cs typeface="+mn-ea"/>
              <a:sym typeface="+mn-lt"/>
            </a:endParaRPr>
          </a:p>
        </p:txBody>
      </p:sp>
      <p:sp>
        <p:nvSpPr>
          <p:cNvPr id="63" name="文本框 62"/>
          <p:cNvSpPr txBox="1"/>
          <p:nvPr/>
        </p:nvSpPr>
        <p:spPr>
          <a:xfrm>
            <a:off x="6625960" y="3756960"/>
            <a:ext cx="1109587"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1">
                    <a:lumMod val="75000"/>
                    <a:lumOff val="25000"/>
                  </a:schemeClr>
                </a:solidFill>
                <a:cs typeface="+mn-ea"/>
                <a:sym typeface="+mn-lt"/>
              </a:rPr>
              <a:t>编辑标题</a:t>
            </a:r>
            <a:endParaRPr lang="zh-CN" altLang="en-US" sz="1600" dirty="0">
              <a:solidFill>
                <a:schemeClr val="tx1">
                  <a:lumMod val="75000"/>
                  <a:lumOff val="25000"/>
                </a:schemeClr>
              </a:solidFill>
              <a:cs typeface="+mn-ea"/>
              <a:sym typeface="+mn-lt"/>
            </a:endParaRPr>
          </a:p>
        </p:txBody>
      </p:sp>
      <p:sp>
        <p:nvSpPr>
          <p:cNvPr id="64" name="Овал 16"/>
          <p:cNvSpPr/>
          <p:nvPr/>
        </p:nvSpPr>
        <p:spPr>
          <a:xfrm>
            <a:off x="6168664" y="4765367"/>
            <a:ext cx="421463" cy="42146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cs typeface="+mn-ea"/>
                <a:sym typeface="+mn-lt"/>
              </a:rPr>
              <a:t>4</a:t>
            </a:r>
            <a:endParaRPr lang="en-US" sz="2400" dirty="0">
              <a:cs typeface="+mn-ea"/>
              <a:sym typeface="+mn-lt"/>
            </a:endParaRPr>
          </a:p>
        </p:txBody>
      </p:sp>
      <p:sp>
        <p:nvSpPr>
          <p:cNvPr id="65" name="文本框 16"/>
          <p:cNvSpPr txBox="1"/>
          <p:nvPr/>
        </p:nvSpPr>
        <p:spPr>
          <a:xfrm>
            <a:off x="6625958" y="5057902"/>
            <a:ext cx="3734435" cy="53290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a:t>
            </a:r>
            <a:endParaRPr lang="zh-CN" altLang="en-US" sz="1200" dirty="0">
              <a:solidFill>
                <a:schemeClr val="tx1">
                  <a:lumMod val="75000"/>
                  <a:lumOff val="25000"/>
                </a:schemeClr>
              </a:solidFill>
              <a:cs typeface="+mn-ea"/>
              <a:sym typeface="+mn-lt"/>
            </a:endParaRPr>
          </a:p>
        </p:txBody>
      </p:sp>
      <p:sp>
        <p:nvSpPr>
          <p:cNvPr id="66" name="文本框 65"/>
          <p:cNvSpPr txBox="1"/>
          <p:nvPr/>
        </p:nvSpPr>
        <p:spPr>
          <a:xfrm>
            <a:off x="6625960" y="4802804"/>
            <a:ext cx="1109587"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1">
                    <a:lumMod val="75000"/>
                    <a:lumOff val="25000"/>
                  </a:schemeClr>
                </a:solidFill>
                <a:cs typeface="+mn-ea"/>
                <a:sym typeface="+mn-lt"/>
              </a:rPr>
              <a:t>编辑标题</a:t>
            </a:r>
            <a:endParaRPr lang="zh-CN" altLang="en-US" sz="1600" dirty="0">
              <a:solidFill>
                <a:schemeClr val="tx1">
                  <a:lumMod val="75000"/>
                  <a:lumOff val="25000"/>
                </a:schemeClr>
              </a:solidFill>
              <a:cs typeface="+mn-ea"/>
              <a:sym typeface="+mn-lt"/>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par>
                          <p:cTn id="8" fill="hold">
                            <p:stCondLst>
                              <p:cond delay="2000"/>
                            </p:stCondLst>
                            <p:childTnLst>
                              <p:par>
                                <p:cTn id="9" presetID="55" presetClass="entr" presetSubtype="0"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p:cTn id="11" dur="1000" fill="hold"/>
                                        <p:tgtEl>
                                          <p:spTgt spid="55"/>
                                        </p:tgtEl>
                                        <p:attrNameLst>
                                          <p:attrName>ppt_w</p:attrName>
                                        </p:attrNameLst>
                                      </p:cBhvr>
                                      <p:tavLst>
                                        <p:tav tm="0">
                                          <p:val>
                                            <p:strVal val="#ppt_w*0.70"/>
                                          </p:val>
                                        </p:tav>
                                        <p:tav tm="100000">
                                          <p:val>
                                            <p:strVal val="#ppt_w"/>
                                          </p:val>
                                        </p:tav>
                                      </p:tavLst>
                                    </p:anim>
                                    <p:anim calcmode="lin" valueType="num">
                                      <p:cBhvr>
                                        <p:cTn id="12" dur="1000" fill="hold"/>
                                        <p:tgtEl>
                                          <p:spTgt spid="55"/>
                                        </p:tgtEl>
                                        <p:attrNameLst>
                                          <p:attrName>ppt_h</p:attrName>
                                        </p:attrNameLst>
                                      </p:cBhvr>
                                      <p:tavLst>
                                        <p:tav tm="0">
                                          <p:val>
                                            <p:strVal val="#ppt_h"/>
                                          </p:val>
                                        </p:tav>
                                        <p:tav tm="100000">
                                          <p:val>
                                            <p:strVal val="#ppt_h"/>
                                          </p:val>
                                        </p:tav>
                                      </p:tavLst>
                                    </p:anim>
                                    <p:animEffect transition="in" filter="fade">
                                      <p:cBhvr>
                                        <p:cTn id="13" dur="1000"/>
                                        <p:tgtEl>
                                          <p:spTgt spid="55"/>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p:cTn id="16" dur="1000" fill="hold"/>
                                        <p:tgtEl>
                                          <p:spTgt spid="56"/>
                                        </p:tgtEl>
                                        <p:attrNameLst>
                                          <p:attrName>ppt_w</p:attrName>
                                        </p:attrNameLst>
                                      </p:cBhvr>
                                      <p:tavLst>
                                        <p:tav tm="0">
                                          <p:val>
                                            <p:strVal val="#ppt_w*0.70"/>
                                          </p:val>
                                        </p:tav>
                                        <p:tav tm="100000">
                                          <p:val>
                                            <p:strVal val="#ppt_w"/>
                                          </p:val>
                                        </p:tav>
                                      </p:tavLst>
                                    </p:anim>
                                    <p:anim calcmode="lin" valueType="num">
                                      <p:cBhvr>
                                        <p:cTn id="17" dur="1000" fill="hold"/>
                                        <p:tgtEl>
                                          <p:spTgt spid="56"/>
                                        </p:tgtEl>
                                        <p:attrNameLst>
                                          <p:attrName>ppt_h</p:attrName>
                                        </p:attrNameLst>
                                      </p:cBhvr>
                                      <p:tavLst>
                                        <p:tav tm="0">
                                          <p:val>
                                            <p:strVal val="#ppt_h"/>
                                          </p:val>
                                        </p:tav>
                                        <p:tav tm="100000">
                                          <p:val>
                                            <p:strVal val="#ppt_h"/>
                                          </p:val>
                                        </p:tav>
                                      </p:tavLst>
                                    </p:anim>
                                    <p:animEffect transition="in" filter="fade">
                                      <p:cBhvr>
                                        <p:cTn id="18" dur="1000"/>
                                        <p:tgtEl>
                                          <p:spTgt spid="56"/>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p:cTn id="21" dur="1000" fill="hold"/>
                                        <p:tgtEl>
                                          <p:spTgt spid="57"/>
                                        </p:tgtEl>
                                        <p:attrNameLst>
                                          <p:attrName>ppt_w</p:attrName>
                                        </p:attrNameLst>
                                      </p:cBhvr>
                                      <p:tavLst>
                                        <p:tav tm="0">
                                          <p:val>
                                            <p:strVal val="#ppt_w*0.70"/>
                                          </p:val>
                                        </p:tav>
                                        <p:tav tm="100000">
                                          <p:val>
                                            <p:strVal val="#ppt_w"/>
                                          </p:val>
                                        </p:tav>
                                      </p:tavLst>
                                    </p:anim>
                                    <p:anim calcmode="lin" valueType="num">
                                      <p:cBhvr>
                                        <p:cTn id="22" dur="1000" fill="hold"/>
                                        <p:tgtEl>
                                          <p:spTgt spid="57"/>
                                        </p:tgtEl>
                                        <p:attrNameLst>
                                          <p:attrName>ppt_h</p:attrName>
                                        </p:attrNameLst>
                                      </p:cBhvr>
                                      <p:tavLst>
                                        <p:tav tm="0">
                                          <p:val>
                                            <p:strVal val="#ppt_h"/>
                                          </p:val>
                                        </p:tav>
                                        <p:tav tm="100000">
                                          <p:val>
                                            <p:strVal val="#ppt_h"/>
                                          </p:val>
                                        </p:tav>
                                      </p:tavLst>
                                    </p:anim>
                                    <p:animEffect transition="in" filter="fade">
                                      <p:cBhvr>
                                        <p:cTn id="23" dur="1000"/>
                                        <p:tgtEl>
                                          <p:spTgt spid="57"/>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p:cTn id="26" dur="1000" fill="hold"/>
                                        <p:tgtEl>
                                          <p:spTgt spid="58"/>
                                        </p:tgtEl>
                                        <p:attrNameLst>
                                          <p:attrName>ppt_w</p:attrName>
                                        </p:attrNameLst>
                                      </p:cBhvr>
                                      <p:tavLst>
                                        <p:tav tm="0">
                                          <p:val>
                                            <p:strVal val="#ppt_w*0.70"/>
                                          </p:val>
                                        </p:tav>
                                        <p:tav tm="100000">
                                          <p:val>
                                            <p:strVal val="#ppt_w"/>
                                          </p:val>
                                        </p:tav>
                                      </p:tavLst>
                                    </p:anim>
                                    <p:anim calcmode="lin" valueType="num">
                                      <p:cBhvr>
                                        <p:cTn id="27" dur="1000" fill="hold"/>
                                        <p:tgtEl>
                                          <p:spTgt spid="58"/>
                                        </p:tgtEl>
                                        <p:attrNameLst>
                                          <p:attrName>ppt_h</p:attrName>
                                        </p:attrNameLst>
                                      </p:cBhvr>
                                      <p:tavLst>
                                        <p:tav tm="0">
                                          <p:val>
                                            <p:strVal val="#ppt_h"/>
                                          </p:val>
                                        </p:tav>
                                        <p:tav tm="100000">
                                          <p:val>
                                            <p:strVal val="#ppt_h"/>
                                          </p:val>
                                        </p:tav>
                                      </p:tavLst>
                                    </p:anim>
                                    <p:animEffect transition="in" filter="fade">
                                      <p:cBhvr>
                                        <p:cTn id="28" dur="1000"/>
                                        <p:tgtEl>
                                          <p:spTgt spid="58"/>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1000" fill="hold"/>
                                        <p:tgtEl>
                                          <p:spTgt spid="59"/>
                                        </p:tgtEl>
                                        <p:attrNameLst>
                                          <p:attrName>ppt_w</p:attrName>
                                        </p:attrNameLst>
                                      </p:cBhvr>
                                      <p:tavLst>
                                        <p:tav tm="0">
                                          <p:val>
                                            <p:strVal val="#ppt_w*0.70"/>
                                          </p:val>
                                        </p:tav>
                                        <p:tav tm="100000">
                                          <p:val>
                                            <p:strVal val="#ppt_w"/>
                                          </p:val>
                                        </p:tav>
                                      </p:tavLst>
                                    </p:anim>
                                    <p:anim calcmode="lin" valueType="num">
                                      <p:cBhvr>
                                        <p:cTn id="32" dur="1000" fill="hold"/>
                                        <p:tgtEl>
                                          <p:spTgt spid="59"/>
                                        </p:tgtEl>
                                        <p:attrNameLst>
                                          <p:attrName>ppt_h</p:attrName>
                                        </p:attrNameLst>
                                      </p:cBhvr>
                                      <p:tavLst>
                                        <p:tav tm="0">
                                          <p:val>
                                            <p:strVal val="#ppt_h"/>
                                          </p:val>
                                        </p:tav>
                                        <p:tav tm="100000">
                                          <p:val>
                                            <p:strVal val="#ppt_h"/>
                                          </p:val>
                                        </p:tav>
                                      </p:tavLst>
                                    </p:anim>
                                    <p:animEffect transition="in" filter="fade">
                                      <p:cBhvr>
                                        <p:cTn id="33" dur="1000"/>
                                        <p:tgtEl>
                                          <p:spTgt spid="59"/>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1000" fill="hold"/>
                                        <p:tgtEl>
                                          <p:spTgt spid="60"/>
                                        </p:tgtEl>
                                        <p:attrNameLst>
                                          <p:attrName>ppt_w</p:attrName>
                                        </p:attrNameLst>
                                      </p:cBhvr>
                                      <p:tavLst>
                                        <p:tav tm="0">
                                          <p:val>
                                            <p:strVal val="#ppt_w*0.70"/>
                                          </p:val>
                                        </p:tav>
                                        <p:tav tm="100000">
                                          <p:val>
                                            <p:strVal val="#ppt_w"/>
                                          </p:val>
                                        </p:tav>
                                      </p:tavLst>
                                    </p:anim>
                                    <p:anim calcmode="lin" valueType="num">
                                      <p:cBhvr>
                                        <p:cTn id="37" dur="1000" fill="hold"/>
                                        <p:tgtEl>
                                          <p:spTgt spid="60"/>
                                        </p:tgtEl>
                                        <p:attrNameLst>
                                          <p:attrName>ppt_h</p:attrName>
                                        </p:attrNameLst>
                                      </p:cBhvr>
                                      <p:tavLst>
                                        <p:tav tm="0">
                                          <p:val>
                                            <p:strVal val="#ppt_h"/>
                                          </p:val>
                                        </p:tav>
                                        <p:tav tm="100000">
                                          <p:val>
                                            <p:strVal val="#ppt_h"/>
                                          </p:val>
                                        </p:tav>
                                      </p:tavLst>
                                    </p:anim>
                                    <p:animEffect transition="in" filter="fade">
                                      <p:cBhvr>
                                        <p:cTn id="38" dur="1000"/>
                                        <p:tgtEl>
                                          <p:spTgt spid="60"/>
                                        </p:tgtEl>
                                      </p:cBhvr>
                                    </p:animEffect>
                                  </p:childTnLst>
                                </p:cTn>
                              </p:par>
                              <p:par>
                                <p:cTn id="39" presetID="55" presetClass="entr" presetSubtype="0" fill="hold" grpId="0" nodeType="withEffect">
                                  <p:stCondLst>
                                    <p:cond delay="0"/>
                                  </p:stCondLst>
                                  <p:childTnLst>
                                    <p:set>
                                      <p:cBhvr>
                                        <p:cTn id="40" dur="1" fill="hold">
                                          <p:stCondLst>
                                            <p:cond delay="0"/>
                                          </p:stCondLst>
                                        </p:cTn>
                                        <p:tgtEl>
                                          <p:spTgt spid="61"/>
                                        </p:tgtEl>
                                        <p:attrNameLst>
                                          <p:attrName>style.visibility</p:attrName>
                                        </p:attrNameLst>
                                      </p:cBhvr>
                                      <p:to>
                                        <p:strVal val="visible"/>
                                      </p:to>
                                    </p:set>
                                    <p:anim calcmode="lin" valueType="num">
                                      <p:cBhvr>
                                        <p:cTn id="41" dur="1000" fill="hold"/>
                                        <p:tgtEl>
                                          <p:spTgt spid="61"/>
                                        </p:tgtEl>
                                        <p:attrNameLst>
                                          <p:attrName>ppt_w</p:attrName>
                                        </p:attrNameLst>
                                      </p:cBhvr>
                                      <p:tavLst>
                                        <p:tav tm="0">
                                          <p:val>
                                            <p:strVal val="#ppt_w*0.70"/>
                                          </p:val>
                                        </p:tav>
                                        <p:tav tm="100000">
                                          <p:val>
                                            <p:strVal val="#ppt_w"/>
                                          </p:val>
                                        </p:tav>
                                      </p:tavLst>
                                    </p:anim>
                                    <p:anim calcmode="lin" valueType="num">
                                      <p:cBhvr>
                                        <p:cTn id="42" dur="1000" fill="hold"/>
                                        <p:tgtEl>
                                          <p:spTgt spid="61"/>
                                        </p:tgtEl>
                                        <p:attrNameLst>
                                          <p:attrName>ppt_h</p:attrName>
                                        </p:attrNameLst>
                                      </p:cBhvr>
                                      <p:tavLst>
                                        <p:tav tm="0">
                                          <p:val>
                                            <p:strVal val="#ppt_h"/>
                                          </p:val>
                                        </p:tav>
                                        <p:tav tm="100000">
                                          <p:val>
                                            <p:strVal val="#ppt_h"/>
                                          </p:val>
                                        </p:tav>
                                      </p:tavLst>
                                    </p:anim>
                                    <p:animEffect transition="in" filter="fade">
                                      <p:cBhvr>
                                        <p:cTn id="43" dur="1000"/>
                                        <p:tgtEl>
                                          <p:spTgt spid="61"/>
                                        </p:tgtEl>
                                      </p:cBhvr>
                                    </p:animEffect>
                                  </p:childTnLst>
                                </p:cTn>
                              </p:par>
                              <p:par>
                                <p:cTn id="44" presetID="55" presetClass="entr" presetSubtype="0" fill="hold" grpId="0" nodeType="withEffect">
                                  <p:stCondLst>
                                    <p:cond delay="0"/>
                                  </p:stCondLst>
                                  <p:childTnLst>
                                    <p:set>
                                      <p:cBhvr>
                                        <p:cTn id="45" dur="1" fill="hold">
                                          <p:stCondLst>
                                            <p:cond delay="0"/>
                                          </p:stCondLst>
                                        </p:cTn>
                                        <p:tgtEl>
                                          <p:spTgt spid="62"/>
                                        </p:tgtEl>
                                        <p:attrNameLst>
                                          <p:attrName>style.visibility</p:attrName>
                                        </p:attrNameLst>
                                      </p:cBhvr>
                                      <p:to>
                                        <p:strVal val="visible"/>
                                      </p:to>
                                    </p:set>
                                    <p:anim calcmode="lin" valueType="num">
                                      <p:cBhvr>
                                        <p:cTn id="46" dur="1000" fill="hold"/>
                                        <p:tgtEl>
                                          <p:spTgt spid="62"/>
                                        </p:tgtEl>
                                        <p:attrNameLst>
                                          <p:attrName>ppt_w</p:attrName>
                                        </p:attrNameLst>
                                      </p:cBhvr>
                                      <p:tavLst>
                                        <p:tav tm="0">
                                          <p:val>
                                            <p:strVal val="#ppt_w*0.70"/>
                                          </p:val>
                                        </p:tav>
                                        <p:tav tm="100000">
                                          <p:val>
                                            <p:strVal val="#ppt_w"/>
                                          </p:val>
                                        </p:tav>
                                      </p:tavLst>
                                    </p:anim>
                                    <p:anim calcmode="lin" valueType="num">
                                      <p:cBhvr>
                                        <p:cTn id="47" dur="1000" fill="hold"/>
                                        <p:tgtEl>
                                          <p:spTgt spid="62"/>
                                        </p:tgtEl>
                                        <p:attrNameLst>
                                          <p:attrName>ppt_h</p:attrName>
                                        </p:attrNameLst>
                                      </p:cBhvr>
                                      <p:tavLst>
                                        <p:tav tm="0">
                                          <p:val>
                                            <p:strVal val="#ppt_h"/>
                                          </p:val>
                                        </p:tav>
                                        <p:tav tm="100000">
                                          <p:val>
                                            <p:strVal val="#ppt_h"/>
                                          </p:val>
                                        </p:tav>
                                      </p:tavLst>
                                    </p:anim>
                                    <p:animEffect transition="in" filter="fade">
                                      <p:cBhvr>
                                        <p:cTn id="48" dur="1000"/>
                                        <p:tgtEl>
                                          <p:spTgt spid="62"/>
                                        </p:tgtEl>
                                      </p:cBhvr>
                                    </p:animEffect>
                                  </p:childTnLst>
                                </p:cTn>
                              </p:par>
                              <p:par>
                                <p:cTn id="49" presetID="55" presetClass="entr" presetSubtype="0" fill="hold" grpId="0" nodeType="withEffect">
                                  <p:stCondLst>
                                    <p:cond delay="0"/>
                                  </p:stCondLst>
                                  <p:childTnLst>
                                    <p:set>
                                      <p:cBhvr>
                                        <p:cTn id="50" dur="1" fill="hold">
                                          <p:stCondLst>
                                            <p:cond delay="0"/>
                                          </p:stCondLst>
                                        </p:cTn>
                                        <p:tgtEl>
                                          <p:spTgt spid="63"/>
                                        </p:tgtEl>
                                        <p:attrNameLst>
                                          <p:attrName>style.visibility</p:attrName>
                                        </p:attrNameLst>
                                      </p:cBhvr>
                                      <p:to>
                                        <p:strVal val="visible"/>
                                      </p:to>
                                    </p:set>
                                    <p:anim calcmode="lin" valueType="num">
                                      <p:cBhvr>
                                        <p:cTn id="51" dur="1000" fill="hold"/>
                                        <p:tgtEl>
                                          <p:spTgt spid="63"/>
                                        </p:tgtEl>
                                        <p:attrNameLst>
                                          <p:attrName>ppt_w</p:attrName>
                                        </p:attrNameLst>
                                      </p:cBhvr>
                                      <p:tavLst>
                                        <p:tav tm="0">
                                          <p:val>
                                            <p:strVal val="#ppt_w*0.70"/>
                                          </p:val>
                                        </p:tav>
                                        <p:tav tm="100000">
                                          <p:val>
                                            <p:strVal val="#ppt_w"/>
                                          </p:val>
                                        </p:tav>
                                      </p:tavLst>
                                    </p:anim>
                                    <p:anim calcmode="lin" valueType="num">
                                      <p:cBhvr>
                                        <p:cTn id="52" dur="1000" fill="hold"/>
                                        <p:tgtEl>
                                          <p:spTgt spid="63"/>
                                        </p:tgtEl>
                                        <p:attrNameLst>
                                          <p:attrName>ppt_h</p:attrName>
                                        </p:attrNameLst>
                                      </p:cBhvr>
                                      <p:tavLst>
                                        <p:tav tm="0">
                                          <p:val>
                                            <p:strVal val="#ppt_h"/>
                                          </p:val>
                                        </p:tav>
                                        <p:tav tm="100000">
                                          <p:val>
                                            <p:strVal val="#ppt_h"/>
                                          </p:val>
                                        </p:tav>
                                      </p:tavLst>
                                    </p:anim>
                                    <p:animEffect transition="in" filter="fade">
                                      <p:cBhvr>
                                        <p:cTn id="53" dur="1000"/>
                                        <p:tgtEl>
                                          <p:spTgt spid="63"/>
                                        </p:tgtEl>
                                      </p:cBhvr>
                                    </p:animEffect>
                                  </p:childTnLst>
                                </p:cTn>
                              </p:par>
                              <p:par>
                                <p:cTn id="54" presetID="55" presetClass="entr" presetSubtype="0" fill="hold" grpId="0" nodeType="withEffect">
                                  <p:stCondLst>
                                    <p:cond delay="0"/>
                                  </p:stCondLst>
                                  <p:childTnLst>
                                    <p:set>
                                      <p:cBhvr>
                                        <p:cTn id="55" dur="1" fill="hold">
                                          <p:stCondLst>
                                            <p:cond delay="0"/>
                                          </p:stCondLst>
                                        </p:cTn>
                                        <p:tgtEl>
                                          <p:spTgt spid="64"/>
                                        </p:tgtEl>
                                        <p:attrNameLst>
                                          <p:attrName>style.visibility</p:attrName>
                                        </p:attrNameLst>
                                      </p:cBhvr>
                                      <p:to>
                                        <p:strVal val="visible"/>
                                      </p:to>
                                    </p:set>
                                    <p:anim calcmode="lin" valueType="num">
                                      <p:cBhvr>
                                        <p:cTn id="56" dur="1000" fill="hold"/>
                                        <p:tgtEl>
                                          <p:spTgt spid="64"/>
                                        </p:tgtEl>
                                        <p:attrNameLst>
                                          <p:attrName>ppt_w</p:attrName>
                                        </p:attrNameLst>
                                      </p:cBhvr>
                                      <p:tavLst>
                                        <p:tav tm="0">
                                          <p:val>
                                            <p:strVal val="#ppt_w*0.70"/>
                                          </p:val>
                                        </p:tav>
                                        <p:tav tm="100000">
                                          <p:val>
                                            <p:strVal val="#ppt_w"/>
                                          </p:val>
                                        </p:tav>
                                      </p:tavLst>
                                    </p:anim>
                                    <p:anim calcmode="lin" valueType="num">
                                      <p:cBhvr>
                                        <p:cTn id="57" dur="1000" fill="hold"/>
                                        <p:tgtEl>
                                          <p:spTgt spid="64"/>
                                        </p:tgtEl>
                                        <p:attrNameLst>
                                          <p:attrName>ppt_h</p:attrName>
                                        </p:attrNameLst>
                                      </p:cBhvr>
                                      <p:tavLst>
                                        <p:tav tm="0">
                                          <p:val>
                                            <p:strVal val="#ppt_h"/>
                                          </p:val>
                                        </p:tav>
                                        <p:tav tm="100000">
                                          <p:val>
                                            <p:strVal val="#ppt_h"/>
                                          </p:val>
                                        </p:tav>
                                      </p:tavLst>
                                    </p:anim>
                                    <p:animEffect transition="in" filter="fade">
                                      <p:cBhvr>
                                        <p:cTn id="58" dur="1000"/>
                                        <p:tgtEl>
                                          <p:spTgt spid="64"/>
                                        </p:tgtEl>
                                      </p:cBhvr>
                                    </p:animEffect>
                                  </p:childTnLst>
                                </p:cTn>
                              </p:par>
                              <p:par>
                                <p:cTn id="59" presetID="55" presetClass="entr" presetSubtype="0" fill="hold" grpId="0" nodeType="withEffect">
                                  <p:stCondLst>
                                    <p:cond delay="0"/>
                                  </p:stCondLst>
                                  <p:childTnLst>
                                    <p:set>
                                      <p:cBhvr>
                                        <p:cTn id="60" dur="1" fill="hold">
                                          <p:stCondLst>
                                            <p:cond delay="0"/>
                                          </p:stCondLst>
                                        </p:cTn>
                                        <p:tgtEl>
                                          <p:spTgt spid="65"/>
                                        </p:tgtEl>
                                        <p:attrNameLst>
                                          <p:attrName>style.visibility</p:attrName>
                                        </p:attrNameLst>
                                      </p:cBhvr>
                                      <p:to>
                                        <p:strVal val="visible"/>
                                      </p:to>
                                    </p:set>
                                    <p:anim calcmode="lin" valueType="num">
                                      <p:cBhvr>
                                        <p:cTn id="61" dur="1000" fill="hold"/>
                                        <p:tgtEl>
                                          <p:spTgt spid="65"/>
                                        </p:tgtEl>
                                        <p:attrNameLst>
                                          <p:attrName>ppt_w</p:attrName>
                                        </p:attrNameLst>
                                      </p:cBhvr>
                                      <p:tavLst>
                                        <p:tav tm="0">
                                          <p:val>
                                            <p:strVal val="#ppt_w*0.70"/>
                                          </p:val>
                                        </p:tav>
                                        <p:tav tm="100000">
                                          <p:val>
                                            <p:strVal val="#ppt_w"/>
                                          </p:val>
                                        </p:tav>
                                      </p:tavLst>
                                    </p:anim>
                                    <p:anim calcmode="lin" valueType="num">
                                      <p:cBhvr>
                                        <p:cTn id="62" dur="1000" fill="hold"/>
                                        <p:tgtEl>
                                          <p:spTgt spid="65"/>
                                        </p:tgtEl>
                                        <p:attrNameLst>
                                          <p:attrName>ppt_h</p:attrName>
                                        </p:attrNameLst>
                                      </p:cBhvr>
                                      <p:tavLst>
                                        <p:tav tm="0">
                                          <p:val>
                                            <p:strVal val="#ppt_h"/>
                                          </p:val>
                                        </p:tav>
                                        <p:tav tm="100000">
                                          <p:val>
                                            <p:strVal val="#ppt_h"/>
                                          </p:val>
                                        </p:tav>
                                      </p:tavLst>
                                    </p:anim>
                                    <p:animEffect transition="in" filter="fade">
                                      <p:cBhvr>
                                        <p:cTn id="63" dur="1000"/>
                                        <p:tgtEl>
                                          <p:spTgt spid="65"/>
                                        </p:tgtEl>
                                      </p:cBhvr>
                                    </p:animEffect>
                                  </p:childTnLst>
                                </p:cTn>
                              </p:par>
                              <p:par>
                                <p:cTn id="64" presetID="55" presetClass="entr" presetSubtype="0" fill="hold" grpId="0" nodeType="withEffect">
                                  <p:stCondLst>
                                    <p:cond delay="0"/>
                                  </p:stCondLst>
                                  <p:childTnLst>
                                    <p:set>
                                      <p:cBhvr>
                                        <p:cTn id="65" dur="1" fill="hold">
                                          <p:stCondLst>
                                            <p:cond delay="0"/>
                                          </p:stCondLst>
                                        </p:cTn>
                                        <p:tgtEl>
                                          <p:spTgt spid="66"/>
                                        </p:tgtEl>
                                        <p:attrNameLst>
                                          <p:attrName>style.visibility</p:attrName>
                                        </p:attrNameLst>
                                      </p:cBhvr>
                                      <p:to>
                                        <p:strVal val="visible"/>
                                      </p:to>
                                    </p:set>
                                    <p:anim calcmode="lin" valueType="num">
                                      <p:cBhvr>
                                        <p:cTn id="66" dur="1000" fill="hold"/>
                                        <p:tgtEl>
                                          <p:spTgt spid="66"/>
                                        </p:tgtEl>
                                        <p:attrNameLst>
                                          <p:attrName>ppt_w</p:attrName>
                                        </p:attrNameLst>
                                      </p:cBhvr>
                                      <p:tavLst>
                                        <p:tav tm="0">
                                          <p:val>
                                            <p:strVal val="#ppt_w*0.70"/>
                                          </p:val>
                                        </p:tav>
                                        <p:tav tm="100000">
                                          <p:val>
                                            <p:strVal val="#ppt_w"/>
                                          </p:val>
                                        </p:tav>
                                      </p:tavLst>
                                    </p:anim>
                                    <p:anim calcmode="lin" valueType="num">
                                      <p:cBhvr>
                                        <p:cTn id="67" dur="1000" fill="hold"/>
                                        <p:tgtEl>
                                          <p:spTgt spid="66"/>
                                        </p:tgtEl>
                                        <p:attrNameLst>
                                          <p:attrName>ppt_h</p:attrName>
                                        </p:attrNameLst>
                                      </p:cBhvr>
                                      <p:tavLst>
                                        <p:tav tm="0">
                                          <p:val>
                                            <p:strVal val="#ppt_h"/>
                                          </p:val>
                                        </p:tav>
                                        <p:tav tm="100000">
                                          <p:val>
                                            <p:strVal val="#ppt_h"/>
                                          </p:val>
                                        </p:tav>
                                      </p:tavLst>
                                    </p:anim>
                                    <p:animEffect transition="in" filter="fade">
                                      <p:cBhvr>
                                        <p:cTn id="68"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bldLvl="0" animBg="1"/>
      <p:bldP spid="56" grpId="0"/>
      <p:bldP spid="57" grpId="0"/>
      <p:bldP spid="58" grpId="0" bldLvl="0" animBg="1"/>
      <p:bldP spid="59" grpId="0"/>
      <p:bldP spid="60" grpId="0"/>
      <p:bldP spid="61" grpId="0" bldLvl="0" animBg="1"/>
      <p:bldP spid="62" grpId="0"/>
      <p:bldP spid="63" grpId="0"/>
      <p:bldP spid="64" grpId="0" bldLvl="0" animBg="1"/>
      <p:bldP spid="65" grpId="0"/>
      <p:bldP spid="6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发展前景</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02</a:t>
            </a:r>
            <a:endParaRPr lang="en-US" altLang="zh-CN" sz="2400" dirty="0">
              <a:solidFill>
                <a:srgbClr val="D8B98D"/>
              </a:solidFill>
              <a:cs typeface="+mn-ea"/>
              <a:sym typeface="+mn-lt"/>
            </a:endParaRPr>
          </a:p>
        </p:txBody>
      </p:sp>
      <p:sp>
        <p:nvSpPr>
          <p:cNvPr id="24" name="文本占位符 1"/>
          <p:cNvSpPr txBox="1"/>
          <p:nvPr/>
        </p:nvSpPr>
        <p:spPr>
          <a:xfrm>
            <a:off x="2044576" y="1506028"/>
            <a:ext cx="4463981" cy="529569"/>
          </a:xfrm>
          <a:prstGeom prst="rect">
            <a:avLst/>
          </a:prstGeom>
          <a:ln w="12700" cmpd="sng">
            <a:noFill/>
          </a:ln>
        </p:spPr>
        <p:txBody>
          <a:bodyPr vert="horz" anchor="ctr"/>
          <a:lstStyle>
            <a:lvl1pPr marL="0" indent="0" algn="l" defTabSz="914400" rtl="0" eaLnBrk="1" latinLnBrk="0" hangingPunct="1">
              <a:lnSpc>
                <a:spcPct val="90000"/>
              </a:lnSpc>
              <a:spcBef>
                <a:spcPts val="1000"/>
              </a:spcBef>
              <a:buFont typeface="Arial" panose="020B0604020202020204" pitchFamily="34" charset="0"/>
              <a:buNone/>
              <a:defRPr sz="2000" b="1" kern="12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defRPr/>
            </a:pPr>
            <a:r>
              <a:rPr kumimoji="1" lang="zh-CN" altLang="en-US" sz="2800" b="1" i="0" u="none" strike="noStrike" kern="1200" cap="none" spc="0" normalizeH="0" baseline="0" noProof="0" dirty="0">
                <a:ln>
                  <a:noFill/>
                </a:ln>
                <a:solidFill>
                  <a:sysClr val="windowText" lastClr="000000"/>
                </a:solidFill>
                <a:effectLst/>
                <a:uLnTx/>
                <a:uFillTx/>
                <a:latin typeface="+mn-lt"/>
                <a:ea typeface="+mn-ea"/>
                <a:cs typeface="+mn-ea"/>
                <a:sym typeface="+mn-lt"/>
              </a:rPr>
              <a:t>发展效率</a:t>
            </a:r>
            <a:endParaRPr kumimoji="1" lang="zh-CN" altLang="en-US" sz="2800" b="1" i="0" u="none" strike="noStrike" kern="1200" cap="none" spc="0" normalizeH="0" baseline="0" noProof="0" dirty="0">
              <a:ln>
                <a:noFill/>
              </a:ln>
              <a:solidFill>
                <a:sysClr val="windowText" lastClr="000000"/>
              </a:solidFill>
              <a:effectLst/>
              <a:uLnTx/>
              <a:uFillTx/>
              <a:latin typeface="+mn-lt"/>
              <a:ea typeface="+mn-ea"/>
              <a:cs typeface="+mn-ea"/>
              <a:sym typeface="+mn-lt"/>
            </a:endParaRPr>
          </a:p>
        </p:txBody>
      </p:sp>
      <p:sp>
        <p:nvSpPr>
          <p:cNvPr id="25" name="文本框 24"/>
          <p:cNvSpPr txBox="1"/>
          <p:nvPr/>
        </p:nvSpPr>
        <p:spPr>
          <a:xfrm>
            <a:off x="1600200" y="2203450"/>
            <a:ext cx="4625975" cy="1920240"/>
          </a:xfrm>
          <a:prstGeom prst="rect">
            <a:avLst/>
          </a:prstGeom>
          <a:noFill/>
        </p:spPr>
        <p:txBody>
          <a:bodyPr wrap="square" lIns="91424" tIns="45712" rIns="91424" bIns="45712" rtlCol="0">
            <a:spAutoFit/>
          </a:bodyPr>
          <a:lstStyle/>
          <a:p>
            <a:pPr lvl="0">
              <a:lnSpc>
                <a:spcPct val="170000"/>
              </a:lnSpc>
            </a:pPr>
            <a:r>
              <a:rPr lang="zh-CN" altLang="en-US" sz="1400" dirty="0">
                <a:solidFill>
                  <a:schemeClr val="tx1">
                    <a:lumMod val="75000"/>
                    <a:lumOff val="25000"/>
                  </a:schemeClr>
                </a:solidFill>
                <a:cs typeface="+mn-ea"/>
                <a:sym typeface="+mn-lt"/>
              </a:rPr>
              <a:t>点击文本框即可进行编辑输入相关内容点击文本框即可进行编辑输入相关内容</a:t>
            </a:r>
            <a:endParaRPr lang="zh-CN" altLang="en-US" sz="1400" dirty="0">
              <a:solidFill>
                <a:schemeClr val="tx1">
                  <a:lumMod val="75000"/>
                  <a:lumOff val="25000"/>
                </a:schemeClr>
              </a:solidFill>
              <a:cs typeface="+mn-ea"/>
              <a:sym typeface="+mn-lt"/>
            </a:endParaRPr>
          </a:p>
          <a:p>
            <a:pPr lvl="0">
              <a:lnSpc>
                <a:spcPct val="170000"/>
              </a:lnSpc>
            </a:pPr>
            <a:r>
              <a:rPr lang="zh-CN" altLang="en-US" sz="1400" dirty="0">
                <a:solidFill>
                  <a:schemeClr val="tx1">
                    <a:lumMod val="75000"/>
                    <a:lumOff val="25000"/>
                  </a:schemeClr>
                </a:solidFill>
                <a:cs typeface="+mn-ea"/>
                <a:sym typeface="+mn-lt"/>
              </a:rPr>
              <a:t>点击文本框即可进行编辑输入相关内容点击文本框即可进行编辑输入相关内容</a:t>
            </a:r>
            <a:endParaRPr lang="zh-CN" altLang="en-US" sz="1400" dirty="0">
              <a:solidFill>
                <a:schemeClr val="tx1">
                  <a:lumMod val="75000"/>
                  <a:lumOff val="25000"/>
                </a:schemeClr>
              </a:solidFill>
              <a:cs typeface="+mn-ea"/>
              <a:sym typeface="+mn-lt"/>
            </a:endParaRPr>
          </a:p>
          <a:p>
            <a:pPr lvl="0">
              <a:lnSpc>
                <a:spcPct val="170000"/>
              </a:lnSpc>
            </a:pPr>
            <a:endParaRPr lang="en-US" altLang="zh-CN" sz="1400" kern="0" dirty="0">
              <a:solidFill>
                <a:schemeClr val="tx1">
                  <a:lumMod val="50000"/>
                  <a:lumOff val="50000"/>
                </a:schemeClr>
              </a:solidFill>
              <a:cs typeface="+mn-ea"/>
              <a:sym typeface="+mn-lt"/>
            </a:endParaRPr>
          </a:p>
        </p:txBody>
      </p:sp>
      <p:cxnSp>
        <p:nvCxnSpPr>
          <p:cNvPr id="26" name="直接连接符 25"/>
          <p:cNvCxnSpPr/>
          <p:nvPr/>
        </p:nvCxnSpPr>
        <p:spPr>
          <a:xfrm>
            <a:off x="1700551" y="2082801"/>
            <a:ext cx="4145967" cy="0"/>
          </a:xfrm>
          <a:prstGeom prst="line">
            <a:avLst/>
          </a:prstGeom>
          <a:noFill/>
          <a:ln w="6350" cap="flat" cmpd="sng" algn="ctr">
            <a:solidFill>
              <a:sysClr val="window" lastClr="FFFFFF">
                <a:lumMod val="85000"/>
              </a:sysClr>
            </a:solidFill>
            <a:prstDash val="solid"/>
            <a:miter lim="800000"/>
          </a:ln>
          <a:effectLst/>
        </p:spPr>
      </p:cxnSp>
      <p:grpSp>
        <p:nvGrpSpPr>
          <p:cNvPr id="28" name="组合 27"/>
          <p:cNvGrpSpPr/>
          <p:nvPr/>
        </p:nvGrpSpPr>
        <p:grpSpPr>
          <a:xfrm>
            <a:off x="1680637" y="1541455"/>
            <a:ext cx="318903" cy="396825"/>
            <a:chOff x="278363" y="350926"/>
            <a:chExt cx="425581" cy="529569"/>
          </a:xfrm>
          <a:solidFill>
            <a:srgbClr val="D8B98D"/>
          </a:solidFill>
        </p:grpSpPr>
        <p:sp>
          <p:nvSpPr>
            <p:cNvPr id="4" name="矩形: 圆角 36"/>
            <p:cNvSpPr/>
            <p:nvPr/>
          </p:nvSpPr>
          <p:spPr>
            <a:xfrm>
              <a:off x="278363" y="486544"/>
              <a:ext cx="114300" cy="393951"/>
            </a:xfrm>
            <a:prstGeom prst="roundRect">
              <a:avLst>
                <a:gd name="adj" fmla="val 50000"/>
              </a:avLst>
            </a:prstGeom>
            <a:grp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8" name="矩形: 圆角 37"/>
            <p:cNvSpPr/>
            <p:nvPr/>
          </p:nvSpPr>
          <p:spPr>
            <a:xfrm>
              <a:off x="589644" y="598555"/>
              <a:ext cx="114300" cy="281940"/>
            </a:xfrm>
            <a:prstGeom prst="roundRect">
              <a:avLst>
                <a:gd name="adj" fmla="val 50000"/>
              </a:avLst>
            </a:prstGeom>
            <a:grp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 name="矩形: 圆角 38"/>
            <p:cNvSpPr/>
            <p:nvPr/>
          </p:nvSpPr>
          <p:spPr>
            <a:xfrm>
              <a:off x="435969" y="350926"/>
              <a:ext cx="114300" cy="529569"/>
            </a:xfrm>
            <a:prstGeom prst="roundRect">
              <a:avLst>
                <a:gd name="adj" fmla="val 50000"/>
              </a:avLst>
            </a:prstGeom>
            <a:grp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41" name="圆角矩形 66"/>
          <p:cNvSpPr/>
          <p:nvPr/>
        </p:nvSpPr>
        <p:spPr>
          <a:xfrm>
            <a:off x="2170924" y="4158070"/>
            <a:ext cx="3428342" cy="151779"/>
          </a:xfrm>
          <a:prstGeom prst="roundRect">
            <a:avLst>
              <a:gd name="adj" fmla="val 50000"/>
            </a:avLst>
          </a:prstGeom>
          <a:solidFill>
            <a:srgbClr val="A6A6A6"/>
          </a:solidFill>
          <a:ln w="12700" cap="flat" cmpd="sng" algn="ctr">
            <a:noFill/>
            <a:prstDash val="solid"/>
            <a:miter lim="800000"/>
          </a:ln>
          <a:effectLst/>
        </p:spPr>
        <p:txBody>
          <a:bodyPr rtlCol="0" anchor="ctr"/>
          <a:lstStyle/>
          <a:p>
            <a:pPr marL="0" marR="0" lvl="0" indent="0" algn="ctr" defTabSz="865505"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42" name="圆角矩形 67"/>
          <p:cNvSpPr/>
          <p:nvPr/>
        </p:nvSpPr>
        <p:spPr>
          <a:xfrm>
            <a:off x="2170923" y="4158069"/>
            <a:ext cx="2403084" cy="151779"/>
          </a:xfrm>
          <a:prstGeom prst="roundRect">
            <a:avLst>
              <a:gd name="adj" fmla="val 50000"/>
            </a:avLst>
          </a:prstGeom>
          <a:solidFill>
            <a:srgbClr val="D8B98D"/>
          </a:solidFill>
          <a:ln w="12700" cap="flat">
            <a:noFill/>
            <a:prstDash val="solid"/>
            <a:miter lim="800000"/>
          </a:ln>
          <a:effectLst/>
        </p:spPr>
        <p:txBody>
          <a:bodyPr vert="horz" wrap="square" lIns="96435" tIns="48218" rIns="96435" bIns="48218" numCol="1" anchor="t" anchorCtr="0" compatLnSpc="1"/>
          <a:lstStyle/>
          <a:p>
            <a:pPr marL="0" marR="0" lvl="0" indent="0" algn="l" defTabSz="865505"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srgbClr val="C00000"/>
              </a:solidFill>
              <a:effectLst/>
              <a:uLnTx/>
              <a:uFillTx/>
              <a:cs typeface="+mn-ea"/>
              <a:sym typeface="+mn-lt"/>
            </a:endParaRPr>
          </a:p>
        </p:txBody>
      </p:sp>
      <p:sp>
        <p:nvSpPr>
          <p:cNvPr id="43" name="圆角矩形 69"/>
          <p:cNvSpPr/>
          <p:nvPr/>
        </p:nvSpPr>
        <p:spPr>
          <a:xfrm>
            <a:off x="2170914" y="4554761"/>
            <a:ext cx="3428342" cy="151779"/>
          </a:xfrm>
          <a:prstGeom prst="roundRect">
            <a:avLst>
              <a:gd name="adj" fmla="val 50000"/>
            </a:avLst>
          </a:prstGeom>
          <a:solidFill>
            <a:srgbClr val="A6A6A6"/>
          </a:solidFill>
          <a:ln w="12700" cap="flat" cmpd="sng" algn="ctr">
            <a:noFill/>
            <a:prstDash val="solid"/>
            <a:miter lim="800000"/>
          </a:ln>
          <a:effectLst/>
        </p:spPr>
        <p:txBody>
          <a:bodyPr rtlCol="0" anchor="ctr"/>
          <a:lstStyle/>
          <a:p>
            <a:pPr marL="0" marR="0" lvl="0" indent="0" algn="ctr" defTabSz="865505"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44" name="圆角矩形 70"/>
          <p:cNvSpPr/>
          <p:nvPr/>
        </p:nvSpPr>
        <p:spPr>
          <a:xfrm>
            <a:off x="2170914" y="4554761"/>
            <a:ext cx="1711970" cy="151779"/>
          </a:xfrm>
          <a:prstGeom prst="roundRect">
            <a:avLst>
              <a:gd name="adj" fmla="val 50000"/>
            </a:avLst>
          </a:prstGeom>
          <a:solidFill>
            <a:srgbClr val="D8B98D"/>
          </a:solidFill>
          <a:ln w="12700" cap="flat">
            <a:noFill/>
            <a:prstDash val="solid"/>
            <a:miter lim="800000"/>
          </a:ln>
          <a:effectLst/>
        </p:spPr>
        <p:txBody>
          <a:bodyPr vert="horz" wrap="square" lIns="96435" tIns="48218" rIns="96435" bIns="48218" numCol="1" anchor="t" anchorCtr="0" compatLnSpc="1"/>
          <a:lstStyle/>
          <a:p>
            <a:pPr marL="0" marR="0" lvl="0" indent="0" algn="l" defTabSz="865505"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45" name="圆角矩形 72"/>
          <p:cNvSpPr/>
          <p:nvPr/>
        </p:nvSpPr>
        <p:spPr>
          <a:xfrm>
            <a:off x="2170914" y="4930773"/>
            <a:ext cx="3428342" cy="151779"/>
          </a:xfrm>
          <a:prstGeom prst="roundRect">
            <a:avLst>
              <a:gd name="adj" fmla="val 50000"/>
            </a:avLst>
          </a:prstGeom>
          <a:solidFill>
            <a:srgbClr val="A6A6A6"/>
          </a:solidFill>
          <a:ln w="12700" cap="flat" cmpd="sng" algn="ctr">
            <a:noFill/>
            <a:prstDash val="solid"/>
            <a:miter lim="800000"/>
          </a:ln>
          <a:effectLst/>
        </p:spPr>
        <p:txBody>
          <a:bodyPr rtlCol="0" anchor="ctr"/>
          <a:lstStyle/>
          <a:p>
            <a:pPr marL="0" marR="0" lvl="0" indent="0" algn="ctr" defTabSz="865505"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46" name="圆角矩形 73"/>
          <p:cNvSpPr/>
          <p:nvPr/>
        </p:nvSpPr>
        <p:spPr>
          <a:xfrm>
            <a:off x="2170914" y="4930773"/>
            <a:ext cx="3204797" cy="151779"/>
          </a:xfrm>
          <a:prstGeom prst="roundRect">
            <a:avLst>
              <a:gd name="adj" fmla="val 50000"/>
            </a:avLst>
          </a:prstGeom>
          <a:solidFill>
            <a:srgbClr val="D8B98D"/>
          </a:solidFill>
          <a:ln w="12700" cap="flat">
            <a:noFill/>
            <a:prstDash val="solid"/>
            <a:miter lim="800000"/>
          </a:ln>
          <a:effectLst/>
        </p:spPr>
        <p:txBody>
          <a:bodyPr vert="horz" wrap="square" lIns="96435" tIns="48218" rIns="96435" bIns="48218" numCol="1" anchor="t" anchorCtr="0" compatLnSpc="1"/>
          <a:lstStyle/>
          <a:p>
            <a:pPr marL="0" marR="0" lvl="0" indent="0" algn="l" defTabSz="865505"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47" name="文本框 46"/>
          <p:cNvSpPr txBox="1"/>
          <p:nvPr/>
        </p:nvSpPr>
        <p:spPr>
          <a:xfrm>
            <a:off x="1545422" y="4026059"/>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tx1">
                    <a:lumMod val="65000"/>
                    <a:lumOff val="35000"/>
                  </a:schemeClr>
                </a:solidFill>
                <a:effectLst/>
                <a:uLnTx/>
                <a:uFillTx/>
                <a:cs typeface="+mn-ea"/>
                <a:sym typeface="+mn-lt"/>
              </a:rPr>
              <a:t>72%</a:t>
            </a:r>
            <a:endParaRPr kumimoji="0" lang="en-US" altLang="zh-CN"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48" name="文本框 47"/>
          <p:cNvSpPr txBox="1"/>
          <p:nvPr/>
        </p:nvSpPr>
        <p:spPr>
          <a:xfrm>
            <a:off x="1548669" y="4418153"/>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tx1">
                    <a:lumMod val="65000"/>
                    <a:lumOff val="35000"/>
                  </a:schemeClr>
                </a:solidFill>
                <a:effectLst/>
                <a:uLnTx/>
                <a:uFillTx/>
                <a:cs typeface="+mn-ea"/>
                <a:sym typeface="+mn-lt"/>
              </a:rPr>
              <a:t>45%</a:t>
            </a:r>
            <a:endParaRPr kumimoji="0" lang="en-US" altLang="zh-CN"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49" name="文本框 48"/>
          <p:cNvSpPr txBox="1"/>
          <p:nvPr/>
        </p:nvSpPr>
        <p:spPr>
          <a:xfrm>
            <a:off x="1545421" y="4787722"/>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tx1">
                    <a:lumMod val="65000"/>
                    <a:lumOff val="35000"/>
                  </a:schemeClr>
                </a:solidFill>
                <a:effectLst/>
                <a:uLnTx/>
                <a:uFillTx/>
                <a:cs typeface="+mn-ea"/>
                <a:sym typeface="+mn-lt"/>
              </a:rPr>
              <a:t>91%</a:t>
            </a:r>
            <a:endParaRPr kumimoji="0" lang="en-US" altLang="zh-CN"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nvGrpSpPr>
          <p:cNvPr id="15" name="组合 14"/>
          <p:cNvGrpSpPr/>
          <p:nvPr/>
        </p:nvGrpSpPr>
        <p:grpSpPr>
          <a:xfrm>
            <a:off x="6003290" y="2064385"/>
            <a:ext cx="5611495" cy="3429635"/>
            <a:chOff x="1296" y="2449"/>
            <a:chExt cx="8837" cy="5401"/>
          </a:xfrm>
        </p:grpSpPr>
        <p:pic>
          <p:nvPicPr>
            <p:cNvPr id="20" name="出自【趣你的PPT】(微信:qunideppt)：最优质的PPT资源库"/>
            <p:cNvPicPr>
              <a:picLocks noChangeAspect="1"/>
            </p:cNvPicPr>
            <p:nvPr/>
          </p:nvPicPr>
          <p:blipFill>
            <a:blip r:embed="rId1" cstate="email"/>
            <a:stretch>
              <a:fillRect/>
            </a:stretch>
          </p:blipFill>
          <p:spPr>
            <a:xfrm>
              <a:off x="1296" y="2449"/>
              <a:ext cx="8837" cy="5401"/>
            </a:xfrm>
            <a:prstGeom prst="rect">
              <a:avLst/>
            </a:prstGeom>
          </p:spPr>
        </p:pic>
        <p:pic>
          <p:nvPicPr>
            <p:cNvPr id="21" name="出自【趣你的PPT】(微信:qunideppt)：最优质的PPT资源库" descr="C:\Users\111\Desktop\5fa55e857bb05.jpg5fa55e857bb05"/>
            <p:cNvPicPr>
              <a:picLocks noChangeAspect="1"/>
            </p:cNvPicPr>
            <p:nvPr/>
          </p:nvPicPr>
          <p:blipFill>
            <a:blip r:embed="rId2" cstate="screen"/>
            <a:srcRect/>
            <a:stretch>
              <a:fillRect/>
            </a:stretch>
          </p:blipFill>
          <p:spPr>
            <a:xfrm>
              <a:off x="2629" y="3013"/>
              <a:ext cx="6275" cy="3921"/>
            </a:xfrm>
            <a:prstGeom prst="rect">
              <a:avLst/>
            </a:prstGeom>
          </p:spPr>
        </p:pic>
        <p:sp>
          <p:nvSpPr>
            <p:cNvPr id="23" name="出自【趣你的PPT】(微信:qunideppt)：最优质的PPT资源库"/>
            <p:cNvSpPr/>
            <p:nvPr/>
          </p:nvSpPr>
          <p:spPr>
            <a:xfrm>
              <a:off x="3488" y="5830"/>
              <a:ext cx="686" cy="113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出自【趣你的PPT】(微信:qunideppt)：最优质的PPT资源库"/>
            <p:cNvSpPr/>
            <p:nvPr/>
          </p:nvSpPr>
          <p:spPr>
            <a:xfrm>
              <a:off x="4754" y="4218"/>
              <a:ext cx="686" cy="274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出自【趣你的PPT】(微信:qunideppt)：最优质的PPT资源库"/>
            <p:cNvSpPr/>
            <p:nvPr/>
          </p:nvSpPr>
          <p:spPr>
            <a:xfrm>
              <a:off x="7416" y="4920"/>
              <a:ext cx="686" cy="20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出自【趣你的PPT】(微信:qunideppt)：最优质的PPT资源库"/>
            <p:cNvSpPr/>
            <p:nvPr/>
          </p:nvSpPr>
          <p:spPr>
            <a:xfrm>
              <a:off x="6070" y="5830"/>
              <a:ext cx="686" cy="113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出自【趣你的PPT】(微信:qunideppt)：最优质的PPT资源库"/>
            <p:cNvSpPr txBox="1"/>
            <p:nvPr/>
          </p:nvSpPr>
          <p:spPr>
            <a:xfrm>
              <a:off x="3424" y="5360"/>
              <a:ext cx="773" cy="436"/>
            </a:xfrm>
            <a:prstGeom prst="rect">
              <a:avLst/>
            </a:prstGeom>
            <a:noFill/>
          </p:spPr>
          <p:txBody>
            <a:bodyPr wrap="none" rtlCol="0">
              <a:spAutoFit/>
            </a:bodyPr>
            <a:lstStyle/>
            <a:p>
              <a:r>
                <a:rPr lang="en-US" altLang="zh-CN" sz="1200" b="1" dirty="0">
                  <a:cs typeface="+mn-ea"/>
                  <a:sym typeface="+mn-lt"/>
                </a:rPr>
                <a:t>10%</a:t>
              </a:r>
              <a:endParaRPr lang="en-US" altLang="zh-CN" sz="1200" b="1" dirty="0">
                <a:cs typeface="+mn-ea"/>
                <a:sym typeface="+mn-lt"/>
              </a:endParaRPr>
            </a:p>
          </p:txBody>
        </p:sp>
        <p:sp>
          <p:nvSpPr>
            <p:cNvPr id="10" name="出自【趣你的PPT】(微信:qunideppt)：最优质的PPT资源库"/>
            <p:cNvSpPr txBox="1"/>
            <p:nvPr/>
          </p:nvSpPr>
          <p:spPr>
            <a:xfrm>
              <a:off x="5968" y="5360"/>
              <a:ext cx="773" cy="436"/>
            </a:xfrm>
            <a:prstGeom prst="rect">
              <a:avLst/>
            </a:prstGeom>
            <a:noFill/>
          </p:spPr>
          <p:txBody>
            <a:bodyPr wrap="none" rtlCol="0">
              <a:spAutoFit/>
            </a:bodyPr>
            <a:lstStyle/>
            <a:p>
              <a:r>
                <a:rPr lang="en-US" altLang="zh-CN" sz="1200" b="1" dirty="0">
                  <a:cs typeface="+mn-ea"/>
                  <a:sym typeface="+mn-lt"/>
                </a:rPr>
                <a:t>10%</a:t>
              </a:r>
              <a:endParaRPr lang="en-US" altLang="zh-CN" sz="1200" b="1" dirty="0">
                <a:cs typeface="+mn-ea"/>
                <a:sym typeface="+mn-lt"/>
              </a:endParaRPr>
            </a:p>
          </p:txBody>
        </p:sp>
        <p:sp>
          <p:nvSpPr>
            <p:cNvPr id="29" name="出自【趣你的PPT】(微信:qunideppt)：最优质的PPT资源库"/>
            <p:cNvSpPr txBox="1"/>
            <p:nvPr/>
          </p:nvSpPr>
          <p:spPr>
            <a:xfrm>
              <a:off x="7299" y="4476"/>
              <a:ext cx="773" cy="436"/>
            </a:xfrm>
            <a:prstGeom prst="rect">
              <a:avLst/>
            </a:prstGeom>
            <a:noFill/>
          </p:spPr>
          <p:txBody>
            <a:bodyPr wrap="none" rtlCol="0">
              <a:spAutoFit/>
            </a:bodyPr>
            <a:lstStyle/>
            <a:p>
              <a:r>
                <a:rPr lang="en-US" altLang="zh-CN" sz="1200" b="1" dirty="0">
                  <a:cs typeface="+mn-ea"/>
                  <a:sym typeface="+mn-lt"/>
                </a:rPr>
                <a:t>40%</a:t>
              </a:r>
              <a:endParaRPr lang="en-US" altLang="zh-CN" sz="1200" b="1" dirty="0">
                <a:cs typeface="+mn-ea"/>
                <a:sym typeface="+mn-lt"/>
              </a:endParaRPr>
            </a:p>
          </p:txBody>
        </p:sp>
        <p:sp>
          <p:nvSpPr>
            <p:cNvPr id="30" name="出自【趣你的PPT】(微信:qunideppt)：最优质的PPT资源库"/>
            <p:cNvSpPr txBox="1"/>
            <p:nvPr/>
          </p:nvSpPr>
          <p:spPr>
            <a:xfrm>
              <a:off x="4637" y="3767"/>
              <a:ext cx="773" cy="436"/>
            </a:xfrm>
            <a:prstGeom prst="rect">
              <a:avLst/>
            </a:prstGeom>
            <a:noFill/>
          </p:spPr>
          <p:txBody>
            <a:bodyPr wrap="none" rtlCol="0">
              <a:spAutoFit/>
            </a:bodyPr>
            <a:lstStyle/>
            <a:p>
              <a:r>
                <a:rPr lang="en-US" altLang="zh-CN" sz="1200" b="1" dirty="0">
                  <a:cs typeface="+mn-ea"/>
                  <a:sym typeface="+mn-lt"/>
                </a:rPr>
                <a:t>50%</a:t>
              </a:r>
              <a:endParaRPr lang="en-US" altLang="zh-CN" sz="1200" b="1" dirty="0">
                <a:cs typeface="+mn-ea"/>
                <a:sym typeface="+mn-lt"/>
              </a:endParaRPr>
            </a:p>
          </p:txBody>
        </p:sp>
      </p:grpSp>
    </p:spTree>
    <p:custDataLst>
      <p:tags r:id="rId3"/>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1000"/>
                                        <p:tgtEl>
                                          <p:spTgt spid="28"/>
                                        </p:tgtEl>
                                      </p:cBhvr>
                                    </p:animEffect>
                                    <p:anim calcmode="lin" valueType="num">
                                      <p:cBhvr>
                                        <p:cTn id="23" dur="1000" fill="hold"/>
                                        <p:tgtEl>
                                          <p:spTgt spid="28"/>
                                        </p:tgtEl>
                                        <p:attrNameLst>
                                          <p:attrName>ppt_x</p:attrName>
                                        </p:attrNameLst>
                                      </p:cBhvr>
                                      <p:tavLst>
                                        <p:tav tm="0">
                                          <p:val>
                                            <p:strVal val="#ppt_x"/>
                                          </p:val>
                                        </p:tav>
                                        <p:tav tm="100000">
                                          <p:val>
                                            <p:strVal val="#ppt_x"/>
                                          </p:val>
                                        </p:tav>
                                      </p:tavLst>
                                    </p:anim>
                                    <p:anim calcmode="lin" valueType="num">
                                      <p:cBhvr>
                                        <p:cTn id="24" dur="1000" fill="hold"/>
                                        <p:tgtEl>
                                          <p:spTgt spid="28"/>
                                        </p:tgtEl>
                                        <p:attrNameLst>
                                          <p:attrName>ppt_y</p:attrName>
                                        </p:attrNameLst>
                                      </p:cBhvr>
                                      <p:tavLst>
                                        <p:tav tm="0">
                                          <p:val>
                                            <p:strVal val="#ppt_y-.1"/>
                                          </p:val>
                                        </p:tav>
                                        <p:tav tm="100000">
                                          <p:val>
                                            <p:strVal val="#ppt_y"/>
                                          </p:val>
                                        </p:tav>
                                      </p:tavLst>
                                    </p:anim>
                                  </p:childTnLst>
                                </p:cTn>
                              </p:par>
                              <p:par>
                                <p:cTn id="25" presetID="22" presetClass="entr" presetSubtype="4"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down)">
                                      <p:cBhvr>
                                        <p:cTn id="27" dur="500"/>
                                        <p:tgtEl>
                                          <p:spTgt spid="41"/>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down)">
                                      <p:cBhvr>
                                        <p:cTn id="30" dur="500"/>
                                        <p:tgtEl>
                                          <p:spTgt spid="42"/>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wipe(down)">
                                      <p:cBhvr>
                                        <p:cTn id="33" dur="500"/>
                                        <p:tgtEl>
                                          <p:spTgt spid="43"/>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wipe(down)">
                                      <p:cBhvr>
                                        <p:cTn id="36" dur="500"/>
                                        <p:tgtEl>
                                          <p:spTgt spid="44"/>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wipe(down)">
                                      <p:cBhvr>
                                        <p:cTn id="39" dur="500"/>
                                        <p:tgtEl>
                                          <p:spTgt spid="45"/>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wipe(down)">
                                      <p:cBhvr>
                                        <p:cTn id="42" dur="500"/>
                                        <p:tgtEl>
                                          <p:spTgt spid="46"/>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wipe(down)">
                                      <p:cBhvr>
                                        <p:cTn id="45" dur="500"/>
                                        <p:tgtEl>
                                          <p:spTgt spid="47"/>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down)">
                                      <p:cBhvr>
                                        <p:cTn id="48" dur="500"/>
                                        <p:tgtEl>
                                          <p:spTgt spid="48"/>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wipe(down)">
                                      <p:cBhvr>
                                        <p:cTn id="51" dur="500"/>
                                        <p:tgtEl>
                                          <p:spTgt spid="49"/>
                                        </p:tgtEl>
                                      </p:cBhvr>
                                    </p:animEffect>
                                  </p:childTnLst>
                                </p:cTn>
                              </p:par>
                            </p:childTnLst>
                          </p:cTn>
                        </p:par>
                        <p:par>
                          <p:cTn id="52" fill="hold">
                            <p:stCondLst>
                              <p:cond delay="1000"/>
                            </p:stCondLst>
                            <p:childTnLst>
                              <p:par>
                                <p:cTn id="53" presetID="16" presetClass="entr" presetSubtype="21"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barn(inVertical)">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41" grpId="0" bldLvl="0" animBg="1"/>
      <p:bldP spid="42" grpId="0" bldLvl="0" animBg="1"/>
      <p:bldP spid="43" grpId="0" bldLvl="0" animBg="1"/>
      <p:bldP spid="44" grpId="0" bldLvl="0" animBg="1"/>
      <p:bldP spid="45" grpId="0" bldLvl="0" animBg="1"/>
      <p:bldP spid="46" grpId="0" bldLvl="0" animBg="1"/>
      <p:bldP spid="47" grpId="0"/>
      <p:bldP spid="48" grpId="0"/>
      <p:bldP spid="49"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5" name="同心圆 4"/>
          <p:cNvSpPr/>
          <p:nvPr/>
        </p:nvSpPr>
        <p:spPr>
          <a:xfrm>
            <a:off x="-2103120" y="2947035"/>
            <a:ext cx="5061585" cy="5316220"/>
          </a:xfrm>
          <a:prstGeom prst="donut">
            <a:avLst>
              <a:gd name="adj" fmla="val 25981"/>
            </a:avLst>
          </a:prstGeom>
          <a:solidFill>
            <a:srgbClr val="D8B98D">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 name="同心圆 16"/>
          <p:cNvSpPr/>
          <p:nvPr/>
        </p:nvSpPr>
        <p:spPr>
          <a:xfrm>
            <a:off x="8082280" y="-3520440"/>
            <a:ext cx="5100320" cy="5316220"/>
          </a:xfrm>
          <a:prstGeom prst="donut">
            <a:avLst>
              <a:gd name="adj" fmla="val 22105"/>
            </a:avLst>
          </a:prstGeom>
          <a:pattFill prst="pct25">
            <a:fgClr>
              <a:srgbClr val="D8B98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 name="矩形 5"/>
          <p:cNvSpPr/>
          <p:nvPr/>
        </p:nvSpPr>
        <p:spPr>
          <a:xfrm>
            <a:off x="1570182" y="2706255"/>
            <a:ext cx="8931563" cy="1948873"/>
          </a:xfrm>
          <a:prstGeom prst="rect">
            <a:avLst/>
          </a:prstGeom>
          <a:solidFill>
            <a:schemeClr val="tx2">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4" name="图片 23" descr="C:\Users\111\Desktop\5fa55e857bb05.jpg5fa55e857bb05"/>
          <p:cNvPicPr>
            <a:picLocks noChangeAspect="1"/>
          </p:cNvPicPr>
          <p:nvPr/>
        </p:nvPicPr>
        <p:blipFill>
          <a:blip r:embed="rId1" cstate="screen"/>
          <a:srcRect/>
          <a:stretch>
            <a:fillRect/>
          </a:stretch>
        </p:blipFill>
        <p:spPr>
          <a:xfrm>
            <a:off x="1569720" y="2706370"/>
            <a:ext cx="3885565" cy="1948815"/>
          </a:xfrm>
          <a:custGeom>
            <a:avLst/>
            <a:gdLst>
              <a:gd name="connsiteX0" fmla="*/ 0 w 4484254"/>
              <a:gd name="connsiteY0" fmla="*/ 0 h 1930400"/>
              <a:gd name="connsiteX1" fmla="*/ 4484254 w 4484254"/>
              <a:gd name="connsiteY1" fmla="*/ 0 h 1930400"/>
              <a:gd name="connsiteX2" fmla="*/ 4484254 w 4484254"/>
              <a:gd name="connsiteY2" fmla="*/ 1930400 h 1930400"/>
              <a:gd name="connsiteX3" fmla="*/ 0 w 4484254"/>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4484254" h="1930400">
                <a:moveTo>
                  <a:pt x="0" y="0"/>
                </a:moveTo>
                <a:lnTo>
                  <a:pt x="4484254" y="0"/>
                </a:lnTo>
                <a:lnTo>
                  <a:pt x="4484254" y="1930400"/>
                </a:lnTo>
                <a:lnTo>
                  <a:pt x="0" y="1930400"/>
                </a:lnTo>
                <a:close/>
              </a:path>
            </a:pathLst>
          </a:custGeom>
        </p:spPr>
      </p:pic>
      <p:sp>
        <p:nvSpPr>
          <p:cNvPr id="7" name="矩形 6"/>
          <p:cNvSpPr/>
          <p:nvPr/>
        </p:nvSpPr>
        <p:spPr>
          <a:xfrm>
            <a:off x="2355273" y="1491673"/>
            <a:ext cx="1256146" cy="1930400"/>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2685828" y="1676984"/>
            <a:ext cx="569387" cy="1754326"/>
          </a:xfrm>
          <a:prstGeom prst="rect">
            <a:avLst/>
          </a:prstGeom>
          <a:noFill/>
        </p:spPr>
        <p:txBody>
          <a:bodyPr wrap="none" rtlCol="0">
            <a:spAutoFit/>
          </a:bodyPr>
          <a:lstStyle/>
          <a:p>
            <a:r>
              <a:rPr lang="en-US" altLang="zh-CN" sz="5400" dirty="0">
                <a:solidFill>
                  <a:schemeClr val="bg1"/>
                </a:solidFill>
                <a:cs typeface="+mn-ea"/>
                <a:sym typeface="+mn-lt"/>
              </a:rPr>
              <a:t>0</a:t>
            </a:r>
            <a:endParaRPr lang="en-US" altLang="zh-CN" sz="5400" dirty="0">
              <a:solidFill>
                <a:schemeClr val="bg1"/>
              </a:solidFill>
              <a:cs typeface="+mn-ea"/>
              <a:sym typeface="+mn-lt"/>
            </a:endParaRPr>
          </a:p>
          <a:p>
            <a:r>
              <a:rPr lang="en-US" sz="5400" dirty="0">
                <a:solidFill>
                  <a:schemeClr val="bg1"/>
                </a:solidFill>
                <a:cs typeface="+mn-ea"/>
                <a:sym typeface="+mn-lt"/>
              </a:rPr>
              <a:t>3</a:t>
            </a:r>
            <a:endParaRPr lang="en-US" sz="5400" dirty="0">
              <a:solidFill>
                <a:schemeClr val="bg1"/>
              </a:solidFill>
              <a:cs typeface="+mn-ea"/>
              <a:sym typeface="+mn-lt"/>
            </a:endParaRPr>
          </a:p>
        </p:txBody>
      </p:sp>
      <p:sp>
        <p:nvSpPr>
          <p:cNvPr id="37" name="文本框 36"/>
          <p:cNvSpPr txBox="1"/>
          <p:nvPr/>
        </p:nvSpPr>
        <p:spPr>
          <a:xfrm>
            <a:off x="7077719" y="3174250"/>
            <a:ext cx="2011680" cy="645160"/>
          </a:xfrm>
          <a:prstGeom prst="rect">
            <a:avLst/>
          </a:prstGeom>
          <a:noFill/>
        </p:spPr>
        <p:txBody>
          <a:bodyPr wrap="none" rtlCol="0">
            <a:spAutoFit/>
          </a:bodyPr>
          <a:lstStyle/>
          <a:p>
            <a:r>
              <a:rPr lang="zh-CN" altLang="en-US" sz="3600" dirty="0">
                <a:solidFill>
                  <a:schemeClr val="bg1"/>
                </a:solidFill>
                <a:cs typeface="+mn-ea"/>
                <a:sym typeface="+mn-lt"/>
              </a:rPr>
              <a:t>市场分析</a:t>
            </a:r>
            <a:endParaRPr lang="zh-CN" altLang="en-US" sz="3600" dirty="0">
              <a:solidFill>
                <a:schemeClr val="bg1"/>
              </a:solidFill>
              <a:cs typeface="+mn-ea"/>
              <a:sym typeface="+mn-lt"/>
            </a:endParaRPr>
          </a:p>
        </p:txBody>
      </p:sp>
      <p:sp>
        <p:nvSpPr>
          <p:cNvPr id="38" name="文本框 37"/>
          <p:cNvSpPr txBox="1"/>
          <p:nvPr/>
        </p:nvSpPr>
        <p:spPr>
          <a:xfrm>
            <a:off x="5788660" y="3820795"/>
            <a:ext cx="4609465" cy="523220"/>
          </a:xfrm>
          <a:prstGeom prst="rect">
            <a:avLst/>
          </a:prstGeom>
          <a:noFill/>
        </p:spPr>
        <p:txBody>
          <a:bodyPr wrap="square" rtlCol="0">
            <a:spAutoFit/>
          </a:bodyPr>
          <a:lstStyle/>
          <a:p>
            <a:r>
              <a:rPr lang="en-US" altLang="zh-CN" sz="1400" dirty="0">
                <a:solidFill>
                  <a:schemeClr val="bg1"/>
                </a:solidFill>
                <a:cs typeface="+mn-ea"/>
                <a:sym typeface="+mn-lt"/>
              </a:rPr>
              <a:t>Please enter the text here Please enter the text here</a:t>
            </a:r>
            <a:endParaRPr lang="zh-CN" altLang="en-US" sz="1400" dirty="0">
              <a:solidFill>
                <a:schemeClr val="bg1"/>
              </a:solidFill>
              <a:cs typeface="+mn-ea"/>
              <a:sym typeface="+mn-lt"/>
            </a:endParaRPr>
          </a:p>
          <a:p>
            <a:endParaRPr lang="zh-CN" altLang="en-US" sz="1400" dirty="0">
              <a:solidFill>
                <a:schemeClr val="bg1"/>
              </a:solidFill>
              <a:cs typeface="+mn-ea"/>
              <a:sym typeface="+mn-lt"/>
            </a:endParaRPr>
          </a:p>
        </p:txBody>
      </p:sp>
      <p:sp>
        <p:nvSpPr>
          <p:cNvPr id="18" name="等腰三角形 17"/>
          <p:cNvSpPr/>
          <p:nvPr/>
        </p:nvSpPr>
        <p:spPr>
          <a:xfrm rot="16200000">
            <a:off x="5173345" y="3596640"/>
            <a:ext cx="326390" cy="237490"/>
          </a:xfrm>
          <a:prstGeom prst="triangle">
            <a:avLst/>
          </a:prstGeom>
          <a:solidFill>
            <a:srgbClr val="A8A9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checkerboard(across)">
                                      <p:cBhvr>
                                        <p:cTn id="10" dur="500"/>
                                        <p:tgtEl>
                                          <p:spTgt spid="17"/>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55"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strVal val="#ppt_w*0.70"/>
                                          </p:val>
                                        </p:tav>
                                        <p:tav tm="100000">
                                          <p:val>
                                            <p:strVal val="#ppt_w"/>
                                          </p:val>
                                        </p:tav>
                                      </p:tavLst>
                                    </p:anim>
                                    <p:anim calcmode="lin" valueType="num">
                                      <p:cBhvr>
                                        <p:cTn id="26" dur="1000" fill="hold"/>
                                        <p:tgtEl>
                                          <p:spTgt spid="6"/>
                                        </p:tgtEl>
                                        <p:attrNameLst>
                                          <p:attrName>ppt_h</p:attrName>
                                        </p:attrNameLst>
                                      </p:cBhvr>
                                      <p:tavLst>
                                        <p:tav tm="0">
                                          <p:val>
                                            <p:strVal val="#ppt_h"/>
                                          </p:val>
                                        </p:tav>
                                        <p:tav tm="100000">
                                          <p:val>
                                            <p:strVal val="#ppt_h"/>
                                          </p:val>
                                        </p:tav>
                                      </p:tavLst>
                                    </p:anim>
                                    <p:animEffect transition="in" filter="fade">
                                      <p:cBhvr>
                                        <p:cTn id="27" dur="1000"/>
                                        <p:tgtEl>
                                          <p:spTgt spid="6"/>
                                        </p:tgtEl>
                                      </p:cBhvr>
                                    </p:animEffect>
                                  </p:childTnLst>
                                </p:cTn>
                              </p:par>
                              <p:par>
                                <p:cTn id="28" presetID="55" presetClass="entr" presetSubtype="0"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1000" fill="hold"/>
                                        <p:tgtEl>
                                          <p:spTgt spid="24"/>
                                        </p:tgtEl>
                                        <p:attrNameLst>
                                          <p:attrName>ppt_w</p:attrName>
                                        </p:attrNameLst>
                                      </p:cBhvr>
                                      <p:tavLst>
                                        <p:tav tm="0">
                                          <p:val>
                                            <p:strVal val="#ppt_w*0.70"/>
                                          </p:val>
                                        </p:tav>
                                        <p:tav tm="100000">
                                          <p:val>
                                            <p:strVal val="#ppt_w"/>
                                          </p:val>
                                        </p:tav>
                                      </p:tavLst>
                                    </p:anim>
                                    <p:anim calcmode="lin" valueType="num">
                                      <p:cBhvr>
                                        <p:cTn id="31" dur="1000" fill="hold"/>
                                        <p:tgtEl>
                                          <p:spTgt spid="24"/>
                                        </p:tgtEl>
                                        <p:attrNameLst>
                                          <p:attrName>ppt_h</p:attrName>
                                        </p:attrNameLst>
                                      </p:cBhvr>
                                      <p:tavLst>
                                        <p:tav tm="0">
                                          <p:val>
                                            <p:strVal val="#ppt_h"/>
                                          </p:val>
                                        </p:tav>
                                        <p:tav tm="100000">
                                          <p:val>
                                            <p:strVal val="#ppt_h"/>
                                          </p:val>
                                        </p:tav>
                                      </p:tavLst>
                                    </p:anim>
                                    <p:animEffect transition="in" filter="fade">
                                      <p:cBhvr>
                                        <p:cTn id="32" dur="1000"/>
                                        <p:tgtEl>
                                          <p:spTgt spid="24"/>
                                        </p:tgtEl>
                                      </p:cBhvr>
                                    </p:animEffect>
                                  </p:childTnLst>
                                </p:cTn>
                              </p:par>
                              <p:par>
                                <p:cTn id="33" presetID="55"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p:cTn id="35" dur="1000" fill="hold"/>
                                        <p:tgtEl>
                                          <p:spTgt spid="37"/>
                                        </p:tgtEl>
                                        <p:attrNameLst>
                                          <p:attrName>ppt_w</p:attrName>
                                        </p:attrNameLst>
                                      </p:cBhvr>
                                      <p:tavLst>
                                        <p:tav tm="0">
                                          <p:val>
                                            <p:strVal val="#ppt_w*0.70"/>
                                          </p:val>
                                        </p:tav>
                                        <p:tav tm="100000">
                                          <p:val>
                                            <p:strVal val="#ppt_w"/>
                                          </p:val>
                                        </p:tav>
                                      </p:tavLst>
                                    </p:anim>
                                    <p:anim calcmode="lin" valueType="num">
                                      <p:cBhvr>
                                        <p:cTn id="36" dur="1000" fill="hold"/>
                                        <p:tgtEl>
                                          <p:spTgt spid="37"/>
                                        </p:tgtEl>
                                        <p:attrNameLst>
                                          <p:attrName>ppt_h</p:attrName>
                                        </p:attrNameLst>
                                      </p:cBhvr>
                                      <p:tavLst>
                                        <p:tav tm="0">
                                          <p:val>
                                            <p:strVal val="#ppt_h"/>
                                          </p:val>
                                        </p:tav>
                                        <p:tav tm="100000">
                                          <p:val>
                                            <p:strVal val="#ppt_h"/>
                                          </p:val>
                                        </p:tav>
                                      </p:tavLst>
                                    </p:anim>
                                    <p:animEffect transition="in" filter="fade">
                                      <p:cBhvr>
                                        <p:cTn id="37" dur="1000"/>
                                        <p:tgtEl>
                                          <p:spTgt spid="37"/>
                                        </p:tgtEl>
                                      </p:cBhvr>
                                    </p:animEffect>
                                  </p:childTnLst>
                                </p:cTn>
                              </p:par>
                              <p:par>
                                <p:cTn id="38" presetID="55" presetClass="entr" presetSubtype="0" fill="hold" grpId="0" nodeType="with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p:cTn id="40" dur="1000" fill="hold"/>
                                        <p:tgtEl>
                                          <p:spTgt spid="38"/>
                                        </p:tgtEl>
                                        <p:attrNameLst>
                                          <p:attrName>ppt_w</p:attrName>
                                        </p:attrNameLst>
                                      </p:cBhvr>
                                      <p:tavLst>
                                        <p:tav tm="0">
                                          <p:val>
                                            <p:strVal val="#ppt_w*0.70"/>
                                          </p:val>
                                        </p:tav>
                                        <p:tav tm="100000">
                                          <p:val>
                                            <p:strVal val="#ppt_w"/>
                                          </p:val>
                                        </p:tav>
                                      </p:tavLst>
                                    </p:anim>
                                    <p:anim calcmode="lin" valueType="num">
                                      <p:cBhvr>
                                        <p:cTn id="41" dur="1000" fill="hold"/>
                                        <p:tgtEl>
                                          <p:spTgt spid="38"/>
                                        </p:tgtEl>
                                        <p:attrNameLst>
                                          <p:attrName>ppt_h</p:attrName>
                                        </p:attrNameLst>
                                      </p:cBhvr>
                                      <p:tavLst>
                                        <p:tav tm="0">
                                          <p:val>
                                            <p:strVal val="#ppt_h"/>
                                          </p:val>
                                        </p:tav>
                                        <p:tav tm="100000">
                                          <p:val>
                                            <p:strVal val="#ppt_h"/>
                                          </p:val>
                                        </p:tav>
                                      </p:tavLst>
                                    </p:anim>
                                    <p:animEffect transition="in" filter="fade">
                                      <p:cBhvr>
                                        <p:cTn id="42" dur="1000"/>
                                        <p:tgtEl>
                                          <p:spTgt spid="38"/>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1000" fill="hold"/>
                                        <p:tgtEl>
                                          <p:spTgt spid="18"/>
                                        </p:tgtEl>
                                        <p:attrNameLst>
                                          <p:attrName>ppt_w</p:attrName>
                                        </p:attrNameLst>
                                      </p:cBhvr>
                                      <p:tavLst>
                                        <p:tav tm="0">
                                          <p:val>
                                            <p:strVal val="#ppt_w*0.70"/>
                                          </p:val>
                                        </p:tav>
                                        <p:tav tm="100000">
                                          <p:val>
                                            <p:strVal val="#ppt_w"/>
                                          </p:val>
                                        </p:tav>
                                      </p:tavLst>
                                    </p:anim>
                                    <p:anim calcmode="lin" valueType="num">
                                      <p:cBhvr>
                                        <p:cTn id="46" dur="1000" fill="hold"/>
                                        <p:tgtEl>
                                          <p:spTgt spid="18"/>
                                        </p:tgtEl>
                                        <p:attrNameLst>
                                          <p:attrName>ppt_h</p:attrName>
                                        </p:attrNameLst>
                                      </p:cBhvr>
                                      <p:tavLst>
                                        <p:tav tm="0">
                                          <p:val>
                                            <p:strVal val="#ppt_h"/>
                                          </p:val>
                                        </p:tav>
                                        <p:tav tm="100000">
                                          <p:val>
                                            <p:strVal val="#ppt_h"/>
                                          </p:val>
                                        </p:tav>
                                      </p:tavLst>
                                    </p:anim>
                                    <p:animEffect transition="in" filter="fade">
                                      <p:cBhvr>
                                        <p:cTn id="47"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7" grpId="0" bldLvl="0" animBg="1"/>
      <p:bldP spid="6" grpId="0" bldLvl="0" animBg="1"/>
      <p:bldP spid="7" grpId="0" bldLvl="0" animBg="1"/>
      <p:bldP spid="4" grpId="0"/>
      <p:bldP spid="37" grpId="0"/>
      <p:bldP spid="38" grpId="0"/>
      <p:bldP spid="18"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市场分析</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03</a:t>
            </a:r>
            <a:endParaRPr lang="en-US" altLang="zh-CN" sz="2400" dirty="0">
              <a:solidFill>
                <a:srgbClr val="D8B98D"/>
              </a:solidFill>
              <a:cs typeface="+mn-ea"/>
              <a:sym typeface="+mn-lt"/>
            </a:endParaRPr>
          </a:p>
        </p:txBody>
      </p:sp>
      <p:pic>
        <p:nvPicPr>
          <p:cNvPr id="6" name="图片 5" descr="C:\Users\111\Desktop\5fa55e857bb05.jpg5fa55e857bb05"/>
          <p:cNvPicPr>
            <a:picLocks noChangeAspect="1"/>
          </p:cNvPicPr>
          <p:nvPr/>
        </p:nvPicPr>
        <p:blipFill>
          <a:blip r:embed="rId1" cstate="screen"/>
          <a:srcRect/>
          <a:stretch>
            <a:fillRect/>
          </a:stretch>
        </p:blipFill>
        <p:spPr>
          <a:xfrm>
            <a:off x="1156970" y="1765935"/>
            <a:ext cx="3777615" cy="3628390"/>
          </a:xfrm>
          <a:custGeom>
            <a:avLst/>
            <a:gdLst>
              <a:gd name="connsiteX0" fmla="*/ 1888837 w 3777674"/>
              <a:gd name="connsiteY0" fmla="*/ 0 h 3777674"/>
              <a:gd name="connsiteX1" fmla="*/ 3777674 w 3777674"/>
              <a:gd name="connsiteY1" fmla="*/ 1888837 h 3777674"/>
              <a:gd name="connsiteX2" fmla="*/ 1888837 w 3777674"/>
              <a:gd name="connsiteY2" fmla="*/ 3777674 h 3777674"/>
              <a:gd name="connsiteX3" fmla="*/ 0 w 3777674"/>
              <a:gd name="connsiteY3" fmla="*/ 1888837 h 3777674"/>
              <a:gd name="connsiteX4" fmla="*/ 1888837 w 3777674"/>
              <a:gd name="connsiteY4" fmla="*/ 0 h 37776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7674" h="3777674">
                <a:moveTo>
                  <a:pt x="1888837" y="0"/>
                </a:moveTo>
                <a:cubicBezTo>
                  <a:pt x="2932013" y="0"/>
                  <a:pt x="3777674" y="845661"/>
                  <a:pt x="3777674" y="1888837"/>
                </a:cubicBezTo>
                <a:cubicBezTo>
                  <a:pt x="3777674" y="2932013"/>
                  <a:pt x="2932013" y="3777674"/>
                  <a:pt x="1888837" y="3777674"/>
                </a:cubicBezTo>
                <a:cubicBezTo>
                  <a:pt x="845661" y="3777674"/>
                  <a:pt x="0" y="2932013"/>
                  <a:pt x="0" y="1888837"/>
                </a:cubicBezTo>
                <a:cubicBezTo>
                  <a:pt x="0" y="845661"/>
                  <a:pt x="845661" y="0"/>
                  <a:pt x="1888837" y="0"/>
                </a:cubicBezTo>
                <a:close/>
              </a:path>
            </a:pathLst>
          </a:custGeom>
        </p:spPr>
      </p:pic>
      <p:sp>
        <p:nvSpPr>
          <p:cNvPr id="5" name="椭圆 4"/>
          <p:cNvSpPr/>
          <p:nvPr/>
        </p:nvSpPr>
        <p:spPr>
          <a:xfrm>
            <a:off x="4311058" y="3186544"/>
            <a:ext cx="1246910" cy="1246910"/>
          </a:xfrm>
          <a:prstGeom prst="ellipse">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849745" y="2501906"/>
            <a:ext cx="842805" cy="842805"/>
          </a:xfrm>
          <a:prstGeom prst="ellipse">
            <a:avLst/>
          </a:prstGeom>
          <a:solidFill>
            <a:srgbClr val="D8B98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1369276" y="4856031"/>
            <a:ext cx="842805" cy="84280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Freeform 60"/>
          <p:cNvSpPr>
            <a:spLocks noEditPoints="1"/>
          </p:cNvSpPr>
          <p:nvPr/>
        </p:nvSpPr>
        <p:spPr bwMode="auto">
          <a:xfrm>
            <a:off x="1524888" y="5002598"/>
            <a:ext cx="519515" cy="466177"/>
          </a:xfrm>
          <a:custGeom>
            <a:avLst/>
            <a:gdLst>
              <a:gd name="T0" fmla="*/ 1562 w 3584"/>
              <a:gd name="T1" fmla="*/ 2055 h 3573"/>
              <a:gd name="T2" fmla="*/ 1544 w 3584"/>
              <a:gd name="T3" fmla="*/ 2368 h 3573"/>
              <a:gd name="T4" fmla="*/ 1848 w 3584"/>
              <a:gd name="T5" fmla="*/ 2581 h 3573"/>
              <a:gd name="T6" fmla="*/ 1895 w 3584"/>
              <a:gd name="T7" fmla="*/ 2785 h 3573"/>
              <a:gd name="T8" fmla="*/ 1715 w 3584"/>
              <a:gd name="T9" fmla="*/ 2800 h 3573"/>
              <a:gd name="T10" fmla="*/ 1492 w 3584"/>
              <a:gd name="T11" fmla="*/ 2764 h 3573"/>
              <a:gd name="T12" fmla="*/ 1754 w 3584"/>
              <a:gd name="T13" fmla="*/ 2989 h 3573"/>
              <a:gd name="T14" fmla="*/ 2043 w 3584"/>
              <a:gd name="T15" fmla="*/ 2902 h 3573"/>
              <a:gd name="T16" fmla="*/ 2093 w 3584"/>
              <a:gd name="T17" fmla="*/ 2593 h 3573"/>
              <a:gd name="T18" fmla="*/ 1802 w 3584"/>
              <a:gd name="T19" fmla="*/ 2363 h 3573"/>
              <a:gd name="T20" fmla="*/ 1721 w 3584"/>
              <a:gd name="T21" fmla="*/ 2170 h 3573"/>
              <a:gd name="T22" fmla="*/ 1869 w 3584"/>
              <a:gd name="T23" fmla="*/ 2116 h 3573"/>
              <a:gd name="T24" fmla="*/ 2096 w 3584"/>
              <a:gd name="T25" fmla="*/ 2136 h 3573"/>
              <a:gd name="T26" fmla="*/ 1872 w 3584"/>
              <a:gd name="T27" fmla="*/ 1942 h 3573"/>
              <a:gd name="T28" fmla="*/ 2657 w 3584"/>
              <a:gd name="T29" fmla="*/ 1446 h 3573"/>
              <a:gd name="T30" fmla="*/ 3302 w 3584"/>
              <a:gd name="T31" fmla="*/ 2055 h 3573"/>
              <a:gd name="T32" fmla="*/ 3582 w 3584"/>
              <a:gd name="T33" fmla="*/ 2756 h 3573"/>
              <a:gd name="T34" fmla="*/ 3436 w 3584"/>
              <a:gd name="T35" fmla="*/ 3232 h 3573"/>
              <a:gd name="T36" fmla="*/ 2962 w 3584"/>
              <a:gd name="T37" fmla="*/ 3476 h 3573"/>
              <a:gd name="T38" fmla="*/ 2254 w 3584"/>
              <a:gd name="T39" fmla="*/ 3565 h 3573"/>
              <a:gd name="T40" fmla="*/ 1420 w 3584"/>
              <a:gd name="T41" fmla="*/ 3568 h 3573"/>
              <a:gd name="T42" fmla="*/ 692 w 3584"/>
              <a:gd name="T43" fmla="*/ 3492 h 3573"/>
              <a:gd name="T44" fmla="*/ 187 w 3584"/>
              <a:gd name="T45" fmla="*/ 3269 h 3573"/>
              <a:gd name="T46" fmla="*/ 0 w 3584"/>
              <a:gd name="T47" fmla="*/ 2829 h 3573"/>
              <a:gd name="T48" fmla="*/ 222 w 3584"/>
              <a:gd name="T49" fmla="*/ 2149 h 3573"/>
              <a:gd name="T50" fmla="*/ 810 w 3584"/>
              <a:gd name="T51" fmla="*/ 1524 h 3573"/>
              <a:gd name="T52" fmla="*/ 1480 w 3584"/>
              <a:gd name="T53" fmla="*/ 1290 h 3573"/>
              <a:gd name="T54" fmla="*/ 1759 w 3584"/>
              <a:gd name="T55" fmla="*/ 1304 h 3573"/>
              <a:gd name="T56" fmla="*/ 1645 w 3584"/>
              <a:gd name="T57" fmla="*/ 148 h 3573"/>
              <a:gd name="T58" fmla="*/ 1540 w 3584"/>
              <a:gd name="T59" fmla="*/ 268 h 3573"/>
              <a:gd name="T60" fmla="*/ 1292 w 3584"/>
              <a:gd name="T61" fmla="*/ 435 h 3573"/>
              <a:gd name="T62" fmla="*/ 1098 w 3584"/>
              <a:gd name="T63" fmla="*/ 471 h 3573"/>
              <a:gd name="T64" fmla="*/ 1350 w 3584"/>
              <a:gd name="T65" fmla="*/ 683 h 3573"/>
              <a:gd name="T66" fmla="*/ 1548 w 3584"/>
              <a:gd name="T67" fmla="*/ 610 h 3573"/>
              <a:gd name="T68" fmla="*/ 1685 w 3584"/>
              <a:gd name="T69" fmla="*/ 559 h 3573"/>
              <a:gd name="T70" fmla="*/ 1803 w 3584"/>
              <a:gd name="T71" fmla="*/ 698 h 3573"/>
              <a:gd name="T72" fmla="*/ 2020 w 3584"/>
              <a:gd name="T73" fmla="*/ 657 h 3573"/>
              <a:gd name="T74" fmla="*/ 2212 w 3584"/>
              <a:gd name="T75" fmla="*/ 313 h 3573"/>
              <a:gd name="T76" fmla="*/ 2006 w 3584"/>
              <a:gd name="T77" fmla="*/ 414 h 3573"/>
              <a:gd name="T78" fmla="*/ 1811 w 3584"/>
              <a:gd name="T79" fmla="*/ 350 h 3573"/>
              <a:gd name="T80" fmla="*/ 1665 w 3584"/>
              <a:gd name="T81" fmla="*/ 151 h 3573"/>
              <a:gd name="T82" fmla="*/ 1745 w 3584"/>
              <a:gd name="T83" fmla="*/ 24 h 3573"/>
              <a:gd name="T84" fmla="*/ 1926 w 3584"/>
              <a:gd name="T85" fmla="*/ 254 h 3573"/>
              <a:gd name="T86" fmla="*/ 2105 w 3584"/>
              <a:gd name="T87" fmla="*/ 199 h 3573"/>
              <a:gd name="T88" fmla="*/ 2326 w 3584"/>
              <a:gd name="T89" fmla="*/ 176 h 3573"/>
              <a:gd name="T90" fmla="*/ 2384 w 3584"/>
              <a:gd name="T91" fmla="*/ 339 h 3573"/>
              <a:gd name="T92" fmla="*/ 2316 w 3584"/>
              <a:gd name="T93" fmla="*/ 455 h 3573"/>
              <a:gd name="T94" fmla="*/ 2150 w 3584"/>
              <a:gd name="T95" fmla="*/ 764 h 3573"/>
              <a:gd name="T96" fmla="*/ 2078 w 3584"/>
              <a:gd name="T97" fmla="*/ 1050 h 3573"/>
              <a:gd name="T98" fmla="*/ 1785 w 3584"/>
              <a:gd name="T99" fmla="*/ 1152 h 3573"/>
              <a:gd name="T100" fmla="*/ 1623 w 3584"/>
              <a:gd name="T101" fmla="*/ 1156 h 3573"/>
              <a:gd name="T102" fmla="*/ 1479 w 3584"/>
              <a:gd name="T103" fmla="*/ 1138 h 3573"/>
              <a:gd name="T104" fmla="*/ 1349 w 3584"/>
              <a:gd name="T105" fmla="*/ 1104 h 3573"/>
              <a:gd name="T106" fmla="*/ 1277 w 3584"/>
              <a:gd name="T107" fmla="*/ 1064 h 3573"/>
              <a:gd name="T108" fmla="*/ 1205 w 3584"/>
              <a:gd name="T109" fmla="*/ 958 h 3573"/>
              <a:gd name="T110" fmla="*/ 1027 w 3584"/>
              <a:gd name="T111" fmla="*/ 660 h 3573"/>
              <a:gd name="T112" fmla="*/ 919 w 3584"/>
              <a:gd name="T113" fmla="*/ 482 h 3573"/>
              <a:gd name="T114" fmla="*/ 963 w 3584"/>
              <a:gd name="T115" fmla="*/ 313 h 3573"/>
              <a:gd name="T116" fmla="*/ 1277 w 3584"/>
              <a:gd name="T117" fmla="*/ 287 h 3573"/>
              <a:gd name="T118" fmla="*/ 1451 w 3584"/>
              <a:gd name="T119" fmla="*/ 106 h 3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84" h="3573">
                <a:moveTo>
                  <a:pt x="1768" y="1791"/>
                </a:moveTo>
                <a:lnTo>
                  <a:pt x="1768" y="1940"/>
                </a:lnTo>
                <a:lnTo>
                  <a:pt x="1731" y="1945"/>
                </a:lnTo>
                <a:lnTo>
                  <a:pt x="1696" y="1955"/>
                </a:lnTo>
                <a:lnTo>
                  <a:pt x="1664" y="1969"/>
                </a:lnTo>
                <a:lnTo>
                  <a:pt x="1634" y="1985"/>
                </a:lnTo>
                <a:lnTo>
                  <a:pt x="1607" y="2005"/>
                </a:lnTo>
                <a:lnTo>
                  <a:pt x="1583" y="2029"/>
                </a:lnTo>
                <a:lnTo>
                  <a:pt x="1562" y="2055"/>
                </a:lnTo>
                <a:lnTo>
                  <a:pt x="1544" y="2084"/>
                </a:lnTo>
                <a:lnTo>
                  <a:pt x="1531" y="2115"/>
                </a:lnTo>
                <a:lnTo>
                  <a:pt x="1522" y="2149"/>
                </a:lnTo>
                <a:lnTo>
                  <a:pt x="1516" y="2184"/>
                </a:lnTo>
                <a:lnTo>
                  <a:pt x="1515" y="2223"/>
                </a:lnTo>
                <a:lnTo>
                  <a:pt x="1516" y="2263"/>
                </a:lnTo>
                <a:lnTo>
                  <a:pt x="1521" y="2302"/>
                </a:lnTo>
                <a:lnTo>
                  <a:pt x="1531" y="2337"/>
                </a:lnTo>
                <a:lnTo>
                  <a:pt x="1544" y="2368"/>
                </a:lnTo>
                <a:lnTo>
                  <a:pt x="1561" y="2396"/>
                </a:lnTo>
                <a:lnTo>
                  <a:pt x="1582" y="2422"/>
                </a:lnTo>
                <a:lnTo>
                  <a:pt x="1612" y="2449"/>
                </a:lnTo>
                <a:lnTo>
                  <a:pt x="1648" y="2475"/>
                </a:lnTo>
                <a:lnTo>
                  <a:pt x="1690" y="2500"/>
                </a:lnTo>
                <a:lnTo>
                  <a:pt x="1739" y="2524"/>
                </a:lnTo>
                <a:lnTo>
                  <a:pt x="1793" y="2546"/>
                </a:lnTo>
                <a:lnTo>
                  <a:pt x="1823" y="2564"/>
                </a:lnTo>
                <a:lnTo>
                  <a:pt x="1848" y="2581"/>
                </a:lnTo>
                <a:lnTo>
                  <a:pt x="1869" y="2598"/>
                </a:lnTo>
                <a:lnTo>
                  <a:pt x="1883" y="2615"/>
                </a:lnTo>
                <a:lnTo>
                  <a:pt x="1894" y="2634"/>
                </a:lnTo>
                <a:lnTo>
                  <a:pt x="1903" y="2657"/>
                </a:lnTo>
                <a:lnTo>
                  <a:pt x="1907" y="2681"/>
                </a:lnTo>
                <a:lnTo>
                  <a:pt x="1909" y="2710"/>
                </a:lnTo>
                <a:lnTo>
                  <a:pt x="1907" y="2739"/>
                </a:lnTo>
                <a:lnTo>
                  <a:pt x="1903" y="2763"/>
                </a:lnTo>
                <a:lnTo>
                  <a:pt x="1895" y="2785"/>
                </a:lnTo>
                <a:lnTo>
                  <a:pt x="1884" y="2803"/>
                </a:lnTo>
                <a:lnTo>
                  <a:pt x="1870" y="2819"/>
                </a:lnTo>
                <a:lnTo>
                  <a:pt x="1852" y="2830"/>
                </a:lnTo>
                <a:lnTo>
                  <a:pt x="1831" y="2836"/>
                </a:lnTo>
                <a:lnTo>
                  <a:pt x="1806" y="2839"/>
                </a:lnTo>
                <a:lnTo>
                  <a:pt x="1779" y="2836"/>
                </a:lnTo>
                <a:lnTo>
                  <a:pt x="1755" y="2829"/>
                </a:lnTo>
                <a:lnTo>
                  <a:pt x="1733" y="2817"/>
                </a:lnTo>
                <a:lnTo>
                  <a:pt x="1715" y="2800"/>
                </a:lnTo>
                <a:lnTo>
                  <a:pt x="1703" y="2781"/>
                </a:lnTo>
                <a:lnTo>
                  <a:pt x="1693" y="2759"/>
                </a:lnTo>
                <a:lnTo>
                  <a:pt x="1687" y="2733"/>
                </a:lnTo>
                <a:lnTo>
                  <a:pt x="1682" y="2702"/>
                </a:lnTo>
                <a:lnTo>
                  <a:pt x="1681" y="2668"/>
                </a:lnTo>
                <a:lnTo>
                  <a:pt x="1486" y="2668"/>
                </a:lnTo>
                <a:lnTo>
                  <a:pt x="1484" y="2671"/>
                </a:lnTo>
                <a:lnTo>
                  <a:pt x="1486" y="2720"/>
                </a:lnTo>
                <a:lnTo>
                  <a:pt x="1492" y="2764"/>
                </a:lnTo>
                <a:lnTo>
                  <a:pt x="1501" y="2803"/>
                </a:lnTo>
                <a:lnTo>
                  <a:pt x="1516" y="2840"/>
                </a:lnTo>
                <a:lnTo>
                  <a:pt x="1535" y="2872"/>
                </a:lnTo>
                <a:lnTo>
                  <a:pt x="1558" y="2899"/>
                </a:lnTo>
                <a:lnTo>
                  <a:pt x="1590" y="2928"/>
                </a:lnTo>
                <a:lnTo>
                  <a:pt x="1626" y="2951"/>
                </a:lnTo>
                <a:lnTo>
                  <a:pt x="1665" y="2968"/>
                </a:lnTo>
                <a:lnTo>
                  <a:pt x="1708" y="2982"/>
                </a:lnTo>
                <a:lnTo>
                  <a:pt x="1754" y="2989"/>
                </a:lnTo>
                <a:lnTo>
                  <a:pt x="1754" y="3129"/>
                </a:lnTo>
                <a:lnTo>
                  <a:pt x="1859" y="3129"/>
                </a:lnTo>
                <a:lnTo>
                  <a:pt x="1859" y="2989"/>
                </a:lnTo>
                <a:lnTo>
                  <a:pt x="1896" y="2983"/>
                </a:lnTo>
                <a:lnTo>
                  <a:pt x="1931" y="2974"/>
                </a:lnTo>
                <a:lnTo>
                  <a:pt x="1963" y="2961"/>
                </a:lnTo>
                <a:lnTo>
                  <a:pt x="1992" y="2945"/>
                </a:lnTo>
                <a:lnTo>
                  <a:pt x="2019" y="2926"/>
                </a:lnTo>
                <a:lnTo>
                  <a:pt x="2043" y="2902"/>
                </a:lnTo>
                <a:lnTo>
                  <a:pt x="2064" y="2877"/>
                </a:lnTo>
                <a:lnTo>
                  <a:pt x="2081" y="2849"/>
                </a:lnTo>
                <a:lnTo>
                  <a:pt x="2094" y="2818"/>
                </a:lnTo>
                <a:lnTo>
                  <a:pt x="2103" y="2785"/>
                </a:lnTo>
                <a:lnTo>
                  <a:pt x="2108" y="2748"/>
                </a:lnTo>
                <a:lnTo>
                  <a:pt x="2110" y="2709"/>
                </a:lnTo>
                <a:lnTo>
                  <a:pt x="2108" y="2667"/>
                </a:lnTo>
                <a:lnTo>
                  <a:pt x="2103" y="2629"/>
                </a:lnTo>
                <a:lnTo>
                  <a:pt x="2093" y="2593"/>
                </a:lnTo>
                <a:lnTo>
                  <a:pt x="2080" y="2561"/>
                </a:lnTo>
                <a:lnTo>
                  <a:pt x="2062" y="2533"/>
                </a:lnTo>
                <a:lnTo>
                  <a:pt x="2041" y="2506"/>
                </a:lnTo>
                <a:lnTo>
                  <a:pt x="2011" y="2479"/>
                </a:lnTo>
                <a:lnTo>
                  <a:pt x="1975" y="2451"/>
                </a:lnTo>
                <a:lnTo>
                  <a:pt x="1933" y="2427"/>
                </a:lnTo>
                <a:lnTo>
                  <a:pt x="1887" y="2404"/>
                </a:lnTo>
                <a:lnTo>
                  <a:pt x="1834" y="2383"/>
                </a:lnTo>
                <a:lnTo>
                  <a:pt x="1802" y="2363"/>
                </a:lnTo>
                <a:lnTo>
                  <a:pt x="1775" y="2346"/>
                </a:lnTo>
                <a:lnTo>
                  <a:pt x="1755" y="2328"/>
                </a:lnTo>
                <a:lnTo>
                  <a:pt x="1740" y="2311"/>
                </a:lnTo>
                <a:lnTo>
                  <a:pt x="1730" y="2293"/>
                </a:lnTo>
                <a:lnTo>
                  <a:pt x="1722" y="2272"/>
                </a:lnTo>
                <a:lnTo>
                  <a:pt x="1718" y="2249"/>
                </a:lnTo>
                <a:lnTo>
                  <a:pt x="1715" y="2223"/>
                </a:lnTo>
                <a:lnTo>
                  <a:pt x="1717" y="2195"/>
                </a:lnTo>
                <a:lnTo>
                  <a:pt x="1721" y="2170"/>
                </a:lnTo>
                <a:lnTo>
                  <a:pt x="1728" y="2148"/>
                </a:lnTo>
                <a:lnTo>
                  <a:pt x="1738" y="2128"/>
                </a:lnTo>
                <a:lnTo>
                  <a:pt x="1750" y="2113"/>
                </a:lnTo>
                <a:lnTo>
                  <a:pt x="1766" y="2102"/>
                </a:lnTo>
                <a:lnTo>
                  <a:pt x="1786" y="2095"/>
                </a:lnTo>
                <a:lnTo>
                  <a:pt x="1809" y="2093"/>
                </a:lnTo>
                <a:lnTo>
                  <a:pt x="1831" y="2095"/>
                </a:lnTo>
                <a:lnTo>
                  <a:pt x="1852" y="2103"/>
                </a:lnTo>
                <a:lnTo>
                  <a:pt x="1869" y="2116"/>
                </a:lnTo>
                <a:lnTo>
                  <a:pt x="1884" y="2135"/>
                </a:lnTo>
                <a:lnTo>
                  <a:pt x="1896" y="2158"/>
                </a:lnTo>
                <a:lnTo>
                  <a:pt x="1904" y="2185"/>
                </a:lnTo>
                <a:lnTo>
                  <a:pt x="1910" y="2218"/>
                </a:lnTo>
                <a:lnTo>
                  <a:pt x="1911" y="2255"/>
                </a:lnTo>
                <a:lnTo>
                  <a:pt x="2112" y="2255"/>
                </a:lnTo>
                <a:lnTo>
                  <a:pt x="2110" y="2212"/>
                </a:lnTo>
                <a:lnTo>
                  <a:pt x="2105" y="2172"/>
                </a:lnTo>
                <a:lnTo>
                  <a:pt x="2096" y="2136"/>
                </a:lnTo>
                <a:lnTo>
                  <a:pt x="2084" y="2102"/>
                </a:lnTo>
                <a:lnTo>
                  <a:pt x="2067" y="2071"/>
                </a:lnTo>
                <a:lnTo>
                  <a:pt x="2048" y="2042"/>
                </a:lnTo>
                <a:lnTo>
                  <a:pt x="2026" y="2017"/>
                </a:lnTo>
                <a:lnTo>
                  <a:pt x="2000" y="1995"/>
                </a:lnTo>
                <a:lnTo>
                  <a:pt x="1973" y="1976"/>
                </a:lnTo>
                <a:lnTo>
                  <a:pt x="1942" y="1962"/>
                </a:lnTo>
                <a:lnTo>
                  <a:pt x="1909" y="1951"/>
                </a:lnTo>
                <a:lnTo>
                  <a:pt x="1872" y="1942"/>
                </a:lnTo>
                <a:lnTo>
                  <a:pt x="1872" y="1791"/>
                </a:lnTo>
                <a:lnTo>
                  <a:pt x="1768" y="1791"/>
                </a:lnTo>
                <a:close/>
                <a:moveTo>
                  <a:pt x="2085" y="1222"/>
                </a:moveTo>
                <a:lnTo>
                  <a:pt x="2185" y="1245"/>
                </a:lnTo>
                <a:lnTo>
                  <a:pt x="2285" y="1273"/>
                </a:lnTo>
                <a:lnTo>
                  <a:pt x="2382" y="1309"/>
                </a:lnTo>
                <a:lnTo>
                  <a:pt x="2476" y="1349"/>
                </a:lnTo>
                <a:lnTo>
                  <a:pt x="2567" y="1395"/>
                </a:lnTo>
                <a:lnTo>
                  <a:pt x="2657" y="1446"/>
                </a:lnTo>
                <a:lnTo>
                  <a:pt x="2742" y="1501"/>
                </a:lnTo>
                <a:lnTo>
                  <a:pt x="2824" y="1559"/>
                </a:lnTo>
                <a:lnTo>
                  <a:pt x="2904" y="1622"/>
                </a:lnTo>
                <a:lnTo>
                  <a:pt x="2980" y="1688"/>
                </a:lnTo>
                <a:lnTo>
                  <a:pt x="3053" y="1757"/>
                </a:lnTo>
                <a:lnTo>
                  <a:pt x="3121" y="1829"/>
                </a:lnTo>
                <a:lnTo>
                  <a:pt x="3185" y="1903"/>
                </a:lnTo>
                <a:lnTo>
                  <a:pt x="3246" y="1978"/>
                </a:lnTo>
                <a:lnTo>
                  <a:pt x="3302" y="2055"/>
                </a:lnTo>
                <a:lnTo>
                  <a:pt x="3353" y="2134"/>
                </a:lnTo>
                <a:lnTo>
                  <a:pt x="3400" y="2212"/>
                </a:lnTo>
                <a:lnTo>
                  <a:pt x="3442" y="2292"/>
                </a:lnTo>
                <a:lnTo>
                  <a:pt x="3479" y="2371"/>
                </a:lnTo>
                <a:lnTo>
                  <a:pt x="3511" y="2450"/>
                </a:lnTo>
                <a:lnTo>
                  <a:pt x="3537" y="2528"/>
                </a:lnTo>
                <a:lnTo>
                  <a:pt x="3558" y="2607"/>
                </a:lnTo>
                <a:lnTo>
                  <a:pt x="3572" y="2682"/>
                </a:lnTo>
                <a:lnTo>
                  <a:pt x="3582" y="2756"/>
                </a:lnTo>
                <a:lnTo>
                  <a:pt x="3584" y="2829"/>
                </a:lnTo>
                <a:lnTo>
                  <a:pt x="3582" y="2890"/>
                </a:lnTo>
                <a:lnTo>
                  <a:pt x="3576" y="2949"/>
                </a:lnTo>
                <a:lnTo>
                  <a:pt x="3562" y="3004"/>
                </a:lnTo>
                <a:lnTo>
                  <a:pt x="3546" y="3055"/>
                </a:lnTo>
                <a:lnTo>
                  <a:pt x="3525" y="3105"/>
                </a:lnTo>
                <a:lnTo>
                  <a:pt x="3499" y="3150"/>
                </a:lnTo>
                <a:lnTo>
                  <a:pt x="3470" y="3193"/>
                </a:lnTo>
                <a:lnTo>
                  <a:pt x="3436" y="3232"/>
                </a:lnTo>
                <a:lnTo>
                  <a:pt x="3397" y="3269"/>
                </a:lnTo>
                <a:lnTo>
                  <a:pt x="3355" y="3303"/>
                </a:lnTo>
                <a:lnTo>
                  <a:pt x="3310" y="3335"/>
                </a:lnTo>
                <a:lnTo>
                  <a:pt x="3260" y="3364"/>
                </a:lnTo>
                <a:lnTo>
                  <a:pt x="3207" y="3391"/>
                </a:lnTo>
                <a:lnTo>
                  <a:pt x="3151" y="3415"/>
                </a:lnTo>
                <a:lnTo>
                  <a:pt x="3091" y="3437"/>
                </a:lnTo>
                <a:lnTo>
                  <a:pt x="3028" y="3458"/>
                </a:lnTo>
                <a:lnTo>
                  <a:pt x="2962" y="3476"/>
                </a:lnTo>
                <a:lnTo>
                  <a:pt x="2894" y="3492"/>
                </a:lnTo>
                <a:lnTo>
                  <a:pt x="2822" y="3506"/>
                </a:lnTo>
                <a:lnTo>
                  <a:pt x="2748" y="3518"/>
                </a:lnTo>
                <a:lnTo>
                  <a:pt x="2671" y="3529"/>
                </a:lnTo>
                <a:lnTo>
                  <a:pt x="2593" y="3539"/>
                </a:lnTo>
                <a:lnTo>
                  <a:pt x="2511" y="3547"/>
                </a:lnTo>
                <a:lnTo>
                  <a:pt x="2427" y="3555"/>
                </a:lnTo>
                <a:lnTo>
                  <a:pt x="2342" y="3560"/>
                </a:lnTo>
                <a:lnTo>
                  <a:pt x="2254" y="3565"/>
                </a:lnTo>
                <a:lnTo>
                  <a:pt x="2165" y="3568"/>
                </a:lnTo>
                <a:lnTo>
                  <a:pt x="2074" y="3570"/>
                </a:lnTo>
                <a:lnTo>
                  <a:pt x="1981" y="3572"/>
                </a:lnTo>
                <a:lnTo>
                  <a:pt x="1888" y="3573"/>
                </a:lnTo>
                <a:lnTo>
                  <a:pt x="1793" y="3573"/>
                </a:lnTo>
                <a:lnTo>
                  <a:pt x="1698" y="3573"/>
                </a:lnTo>
                <a:lnTo>
                  <a:pt x="1603" y="3572"/>
                </a:lnTo>
                <a:lnTo>
                  <a:pt x="1511" y="3570"/>
                </a:lnTo>
                <a:lnTo>
                  <a:pt x="1420" y="3568"/>
                </a:lnTo>
                <a:lnTo>
                  <a:pt x="1330" y="3565"/>
                </a:lnTo>
                <a:lnTo>
                  <a:pt x="1243" y="3560"/>
                </a:lnTo>
                <a:lnTo>
                  <a:pt x="1157" y="3555"/>
                </a:lnTo>
                <a:lnTo>
                  <a:pt x="1074" y="3547"/>
                </a:lnTo>
                <a:lnTo>
                  <a:pt x="993" y="3539"/>
                </a:lnTo>
                <a:lnTo>
                  <a:pt x="913" y="3529"/>
                </a:lnTo>
                <a:lnTo>
                  <a:pt x="837" y="3518"/>
                </a:lnTo>
                <a:lnTo>
                  <a:pt x="763" y="3506"/>
                </a:lnTo>
                <a:lnTo>
                  <a:pt x="692" y="3492"/>
                </a:lnTo>
                <a:lnTo>
                  <a:pt x="622" y="3476"/>
                </a:lnTo>
                <a:lnTo>
                  <a:pt x="557" y="3458"/>
                </a:lnTo>
                <a:lnTo>
                  <a:pt x="494" y="3437"/>
                </a:lnTo>
                <a:lnTo>
                  <a:pt x="435" y="3415"/>
                </a:lnTo>
                <a:lnTo>
                  <a:pt x="378" y="3391"/>
                </a:lnTo>
                <a:lnTo>
                  <a:pt x="325" y="3364"/>
                </a:lnTo>
                <a:lnTo>
                  <a:pt x="276" y="3335"/>
                </a:lnTo>
                <a:lnTo>
                  <a:pt x="229" y="3303"/>
                </a:lnTo>
                <a:lnTo>
                  <a:pt x="187" y="3269"/>
                </a:lnTo>
                <a:lnTo>
                  <a:pt x="150" y="3232"/>
                </a:lnTo>
                <a:lnTo>
                  <a:pt x="116" y="3193"/>
                </a:lnTo>
                <a:lnTo>
                  <a:pt x="86" y="3150"/>
                </a:lnTo>
                <a:lnTo>
                  <a:pt x="61" y="3105"/>
                </a:lnTo>
                <a:lnTo>
                  <a:pt x="39" y="3055"/>
                </a:lnTo>
                <a:lnTo>
                  <a:pt x="22" y="3004"/>
                </a:lnTo>
                <a:lnTo>
                  <a:pt x="10" y="2949"/>
                </a:lnTo>
                <a:lnTo>
                  <a:pt x="2" y="2890"/>
                </a:lnTo>
                <a:lnTo>
                  <a:pt x="0" y="2829"/>
                </a:lnTo>
                <a:lnTo>
                  <a:pt x="3" y="2758"/>
                </a:lnTo>
                <a:lnTo>
                  <a:pt x="12" y="2686"/>
                </a:lnTo>
                <a:lnTo>
                  <a:pt x="26" y="2611"/>
                </a:lnTo>
                <a:lnTo>
                  <a:pt x="46" y="2535"/>
                </a:lnTo>
                <a:lnTo>
                  <a:pt x="72" y="2459"/>
                </a:lnTo>
                <a:lnTo>
                  <a:pt x="101" y="2382"/>
                </a:lnTo>
                <a:lnTo>
                  <a:pt x="137" y="2304"/>
                </a:lnTo>
                <a:lnTo>
                  <a:pt x="178" y="2226"/>
                </a:lnTo>
                <a:lnTo>
                  <a:pt x="222" y="2149"/>
                </a:lnTo>
                <a:lnTo>
                  <a:pt x="271" y="2072"/>
                </a:lnTo>
                <a:lnTo>
                  <a:pt x="325" y="1997"/>
                </a:lnTo>
                <a:lnTo>
                  <a:pt x="383" y="1922"/>
                </a:lnTo>
                <a:lnTo>
                  <a:pt x="445" y="1850"/>
                </a:lnTo>
                <a:lnTo>
                  <a:pt x="511" y="1779"/>
                </a:lnTo>
                <a:lnTo>
                  <a:pt x="580" y="1711"/>
                </a:lnTo>
                <a:lnTo>
                  <a:pt x="653" y="1645"/>
                </a:lnTo>
                <a:lnTo>
                  <a:pt x="730" y="1584"/>
                </a:lnTo>
                <a:lnTo>
                  <a:pt x="810" y="1524"/>
                </a:lnTo>
                <a:lnTo>
                  <a:pt x="892" y="1469"/>
                </a:lnTo>
                <a:lnTo>
                  <a:pt x="977" y="1417"/>
                </a:lnTo>
                <a:lnTo>
                  <a:pt x="1066" y="1370"/>
                </a:lnTo>
                <a:lnTo>
                  <a:pt x="1157" y="1328"/>
                </a:lnTo>
                <a:lnTo>
                  <a:pt x="1251" y="1291"/>
                </a:lnTo>
                <a:lnTo>
                  <a:pt x="1346" y="1259"/>
                </a:lnTo>
                <a:lnTo>
                  <a:pt x="1391" y="1272"/>
                </a:lnTo>
                <a:lnTo>
                  <a:pt x="1436" y="1282"/>
                </a:lnTo>
                <a:lnTo>
                  <a:pt x="1480" y="1290"/>
                </a:lnTo>
                <a:lnTo>
                  <a:pt x="1522" y="1295"/>
                </a:lnTo>
                <a:lnTo>
                  <a:pt x="1562" y="1300"/>
                </a:lnTo>
                <a:lnTo>
                  <a:pt x="1599" y="1303"/>
                </a:lnTo>
                <a:lnTo>
                  <a:pt x="1631" y="1305"/>
                </a:lnTo>
                <a:lnTo>
                  <a:pt x="1657" y="1306"/>
                </a:lnTo>
                <a:lnTo>
                  <a:pt x="1677" y="1306"/>
                </a:lnTo>
                <a:lnTo>
                  <a:pt x="1689" y="1307"/>
                </a:lnTo>
                <a:lnTo>
                  <a:pt x="1721" y="1306"/>
                </a:lnTo>
                <a:lnTo>
                  <a:pt x="1759" y="1304"/>
                </a:lnTo>
                <a:lnTo>
                  <a:pt x="1799" y="1300"/>
                </a:lnTo>
                <a:lnTo>
                  <a:pt x="1845" y="1294"/>
                </a:lnTo>
                <a:lnTo>
                  <a:pt x="1892" y="1285"/>
                </a:lnTo>
                <a:lnTo>
                  <a:pt x="1942" y="1273"/>
                </a:lnTo>
                <a:lnTo>
                  <a:pt x="1990" y="1259"/>
                </a:lnTo>
                <a:lnTo>
                  <a:pt x="2039" y="1243"/>
                </a:lnTo>
                <a:lnTo>
                  <a:pt x="2085" y="1222"/>
                </a:lnTo>
                <a:close/>
                <a:moveTo>
                  <a:pt x="1645" y="49"/>
                </a:moveTo>
                <a:lnTo>
                  <a:pt x="1645" y="148"/>
                </a:lnTo>
                <a:lnTo>
                  <a:pt x="1634" y="148"/>
                </a:lnTo>
                <a:lnTo>
                  <a:pt x="1622" y="149"/>
                </a:lnTo>
                <a:lnTo>
                  <a:pt x="1611" y="152"/>
                </a:lnTo>
                <a:lnTo>
                  <a:pt x="1600" y="159"/>
                </a:lnTo>
                <a:lnTo>
                  <a:pt x="1590" y="168"/>
                </a:lnTo>
                <a:lnTo>
                  <a:pt x="1579" y="183"/>
                </a:lnTo>
                <a:lnTo>
                  <a:pt x="1568" y="203"/>
                </a:lnTo>
                <a:lnTo>
                  <a:pt x="1557" y="229"/>
                </a:lnTo>
                <a:lnTo>
                  <a:pt x="1540" y="268"/>
                </a:lnTo>
                <a:lnTo>
                  <a:pt x="1520" y="301"/>
                </a:lnTo>
                <a:lnTo>
                  <a:pt x="1498" y="331"/>
                </a:lnTo>
                <a:lnTo>
                  <a:pt x="1473" y="355"/>
                </a:lnTo>
                <a:lnTo>
                  <a:pt x="1446" y="376"/>
                </a:lnTo>
                <a:lnTo>
                  <a:pt x="1418" y="393"/>
                </a:lnTo>
                <a:lnTo>
                  <a:pt x="1387" y="408"/>
                </a:lnTo>
                <a:lnTo>
                  <a:pt x="1356" y="419"/>
                </a:lnTo>
                <a:lnTo>
                  <a:pt x="1324" y="427"/>
                </a:lnTo>
                <a:lnTo>
                  <a:pt x="1292" y="435"/>
                </a:lnTo>
                <a:lnTo>
                  <a:pt x="1261" y="440"/>
                </a:lnTo>
                <a:lnTo>
                  <a:pt x="1230" y="443"/>
                </a:lnTo>
                <a:lnTo>
                  <a:pt x="1199" y="445"/>
                </a:lnTo>
                <a:lnTo>
                  <a:pt x="1172" y="446"/>
                </a:lnTo>
                <a:lnTo>
                  <a:pt x="1144" y="446"/>
                </a:lnTo>
                <a:lnTo>
                  <a:pt x="1120" y="446"/>
                </a:lnTo>
                <a:lnTo>
                  <a:pt x="1082" y="446"/>
                </a:lnTo>
                <a:lnTo>
                  <a:pt x="1077" y="446"/>
                </a:lnTo>
                <a:lnTo>
                  <a:pt x="1098" y="471"/>
                </a:lnTo>
                <a:lnTo>
                  <a:pt x="1120" y="498"/>
                </a:lnTo>
                <a:lnTo>
                  <a:pt x="1144" y="525"/>
                </a:lnTo>
                <a:lnTo>
                  <a:pt x="1169" y="554"/>
                </a:lnTo>
                <a:lnTo>
                  <a:pt x="1196" y="580"/>
                </a:lnTo>
                <a:lnTo>
                  <a:pt x="1225" y="607"/>
                </a:lnTo>
                <a:lnTo>
                  <a:pt x="1254" y="630"/>
                </a:lnTo>
                <a:lnTo>
                  <a:pt x="1285" y="652"/>
                </a:lnTo>
                <a:lnTo>
                  <a:pt x="1317" y="669"/>
                </a:lnTo>
                <a:lnTo>
                  <a:pt x="1350" y="683"/>
                </a:lnTo>
                <a:lnTo>
                  <a:pt x="1386" y="690"/>
                </a:lnTo>
                <a:lnTo>
                  <a:pt x="1422" y="694"/>
                </a:lnTo>
                <a:lnTo>
                  <a:pt x="1458" y="690"/>
                </a:lnTo>
                <a:lnTo>
                  <a:pt x="1478" y="684"/>
                </a:lnTo>
                <a:lnTo>
                  <a:pt x="1495" y="674"/>
                </a:lnTo>
                <a:lnTo>
                  <a:pt x="1509" y="661"/>
                </a:lnTo>
                <a:lnTo>
                  <a:pt x="1524" y="645"/>
                </a:lnTo>
                <a:lnTo>
                  <a:pt x="1536" y="628"/>
                </a:lnTo>
                <a:lnTo>
                  <a:pt x="1548" y="610"/>
                </a:lnTo>
                <a:lnTo>
                  <a:pt x="1560" y="594"/>
                </a:lnTo>
                <a:lnTo>
                  <a:pt x="1573" y="577"/>
                </a:lnTo>
                <a:lnTo>
                  <a:pt x="1588" y="563"/>
                </a:lnTo>
                <a:lnTo>
                  <a:pt x="1604" y="552"/>
                </a:lnTo>
                <a:lnTo>
                  <a:pt x="1622" y="544"/>
                </a:lnTo>
                <a:lnTo>
                  <a:pt x="1643" y="541"/>
                </a:lnTo>
                <a:lnTo>
                  <a:pt x="1658" y="543"/>
                </a:lnTo>
                <a:lnTo>
                  <a:pt x="1672" y="550"/>
                </a:lnTo>
                <a:lnTo>
                  <a:pt x="1685" y="559"/>
                </a:lnTo>
                <a:lnTo>
                  <a:pt x="1697" y="572"/>
                </a:lnTo>
                <a:lnTo>
                  <a:pt x="1708" y="586"/>
                </a:lnTo>
                <a:lnTo>
                  <a:pt x="1719" y="602"/>
                </a:lnTo>
                <a:lnTo>
                  <a:pt x="1731" y="619"/>
                </a:lnTo>
                <a:lnTo>
                  <a:pt x="1743" y="636"/>
                </a:lnTo>
                <a:lnTo>
                  <a:pt x="1755" y="654"/>
                </a:lnTo>
                <a:lnTo>
                  <a:pt x="1770" y="671"/>
                </a:lnTo>
                <a:lnTo>
                  <a:pt x="1785" y="685"/>
                </a:lnTo>
                <a:lnTo>
                  <a:pt x="1803" y="698"/>
                </a:lnTo>
                <a:lnTo>
                  <a:pt x="1823" y="708"/>
                </a:lnTo>
                <a:lnTo>
                  <a:pt x="1845" y="716"/>
                </a:lnTo>
                <a:lnTo>
                  <a:pt x="1870" y="718"/>
                </a:lnTo>
                <a:lnTo>
                  <a:pt x="1900" y="717"/>
                </a:lnTo>
                <a:lnTo>
                  <a:pt x="1927" y="711"/>
                </a:lnTo>
                <a:lnTo>
                  <a:pt x="1953" y="702"/>
                </a:lnTo>
                <a:lnTo>
                  <a:pt x="1977" y="689"/>
                </a:lnTo>
                <a:lnTo>
                  <a:pt x="2000" y="675"/>
                </a:lnTo>
                <a:lnTo>
                  <a:pt x="2020" y="657"/>
                </a:lnTo>
                <a:lnTo>
                  <a:pt x="2040" y="639"/>
                </a:lnTo>
                <a:lnTo>
                  <a:pt x="2069" y="577"/>
                </a:lnTo>
                <a:lnTo>
                  <a:pt x="2103" y="514"/>
                </a:lnTo>
                <a:lnTo>
                  <a:pt x="2141" y="451"/>
                </a:lnTo>
                <a:lnTo>
                  <a:pt x="2184" y="383"/>
                </a:lnTo>
                <a:lnTo>
                  <a:pt x="2233" y="315"/>
                </a:lnTo>
                <a:lnTo>
                  <a:pt x="2238" y="308"/>
                </a:lnTo>
                <a:lnTo>
                  <a:pt x="2226" y="310"/>
                </a:lnTo>
                <a:lnTo>
                  <a:pt x="2212" y="313"/>
                </a:lnTo>
                <a:lnTo>
                  <a:pt x="2194" y="317"/>
                </a:lnTo>
                <a:lnTo>
                  <a:pt x="2183" y="325"/>
                </a:lnTo>
                <a:lnTo>
                  <a:pt x="2171" y="334"/>
                </a:lnTo>
                <a:lnTo>
                  <a:pt x="2150" y="349"/>
                </a:lnTo>
                <a:lnTo>
                  <a:pt x="2127" y="365"/>
                </a:lnTo>
                <a:lnTo>
                  <a:pt x="2101" y="381"/>
                </a:lnTo>
                <a:lnTo>
                  <a:pt x="2071" y="396"/>
                </a:lnTo>
                <a:lnTo>
                  <a:pt x="2040" y="407"/>
                </a:lnTo>
                <a:lnTo>
                  <a:pt x="2006" y="414"/>
                </a:lnTo>
                <a:lnTo>
                  <a:pt x="1969" y="418"/>
                </a:lnTo>
                <a:lnTo>
                  <a:pt x="1956" y="418"/>
                </a:lnTo>
                <a:lnTo>
                  <a:pt x="1939" y="415"/>
                </a:lnTo>
                <a:lnTo>
                  <a:pt x="1921" y="412"/>
                </a:lnTo>
                <a:lnTo>
                  <a:pt x="1901" y="407"/>
                </a:lnTo>
                <a:lnTo>
                  <a:pt x="1879" y="398"/>
                </a:lnTo>
                <a:lnTo>
                  <a:pt x="1857" y="386"/>
                </a:lnTo>
                <a:lnTo>
                  <a:pt x="1834" y="370"/>
                </a:lnTo>
                <a:lnTo>
                  <a:pt x="1811" y="350"/>
                </a:lnTo>
                <a:lnTo>
                  <a:pt x="1791" y="325"/>
                </a:lnTo>
                <a:lnTo>
                  <a:pt x="1771" y="295"/>
                </a:lnTo>
                <a:lnTo>
                  <a:pt x="1752" y="259"/>
                </a:lnTo>
                <a:lnTo>
                  <a:pt x="1742" y="237"/>
                </a:lnTo>
                <a:lnTo>
                  <a:pt x="1730" y="215"/>
                </a:lnTo>
                <a:lnTo>
                  <a:pt x="1715" y="194"/>
                </a:lnTo>
                <a:lnTo>
                  <a:pt x="1700" y="176"/>
                </a:lnTo>
                <a:lnTo>
                  <a:pt x="1684" y="161"/>
                </a:lnTo>
                <a:lnTo>
                  <a:pt x="1665" y="151"/>
                </a:lnTo>
                <a:lnTo>
                  <a:pt x="1645" y="148"/>
                </a:lnTo>
                <a:lnTo>
                  <a:pt x="1645" y="49"/>
                </a:lnTo>
                <a:close/>
                <a:moveTo>
                  <a:pt x="1643" y="0"/>
                </a:moveTo>
                <a:lnTo>
                  <a:pt x="1645" y="0"/>
                </a:lnTo>
                <a:lnTo>
                  <a:pt x="1645" y="0"/>
                </a:lnTo>
                <a:lnTo>
                  <a:pt x="1669" y="1"/>
                </a:lnTo>
                <a:lnTo>
                  <a:pt x="1695" y="5"/>
                </a:lnTo>
                <a:lnTo>
                  <a:pt x="1720" y="13"/>
                </a:lnTo>
                <a:lnTo>
                  <a:pt x="1745" y="24"/>
                </a:lnTo>
                <a:lnTo>
                  <a:pt x="1771" y="40"/>
                </a:lnTo>
                <a:lnTo>
                  <a:pt x="1796" y="61"/>
                </a:lnTo>
                <a:lnTo>
                  <a:pt x="1821" y="86"/>
                </a:lnTo>
                <a:lnTo>
                  <a:pt x="1845" y="118"/>
                </a:lnTo>
                <a:lnTo>
                  <a:pt x="1868" y="156"/>
                </a:lnTo>
                <a:lnTo>
                  <a:pt x="1889" y="200"/>
                </a:lnTo>
                <a:lnTo>
                  <a:pt x="1901" y="223"/>
                </a:lnTo>
                <a:lnTo>
                  <a:pt x="1913" y="240"/>
                </a:lnTo>
                <a:lnTo>
                  <a:pt x="1926" y="254"/>
                </a:lnTo>
                <a:lnTo>
                  <a:pt x="1941" y="262"/>
                </a:lnTo>
                <a:lnTo>
                  <a:pt x="1955" y="267"/>
                </a:lnTo>
                <a:lnTo>
                  <a:pt x="1969" y="269"/>
                </a:lnTo>
                <a:lnTo>
                  <a:pt x="1992" y="266"/>
                </a:lnTo>
                <a:lnTo>
                  <a:pt x="2016" y="257"/>
                </a:lnTo>
                <a:lnTo>
                  <a:pt x="2040" y="244"/>
                </a:lnTo>
                <a:lnTo>
                  <a:pt x="2062" y="228"/>
                </a:lnTo>
                <a:lnTo>
                  <a:pt x="2084" y="213"/>
                </a:lnTo>
                <a:lnTo>
                  <a:pt x="2105" y="199"/>
                </a:lnTo>
                <a:lnTo>
                  <a:pt x="2124" y="187"/>
                </a:lnTo>
                <a:lnTo>
                  <a:pt x="2140" y="179"/>
                </a:lnTo>
                <a:lnTo>
                  <a:pt x="2170" y="170"/>
                </a:lnTo>
                <a:lnTo>
                  <a:pt x="2199" y="163"/>
                </a:lnTo>
                <a:lnTo>
                  <a:pt x="2225" y="160"/>
                </a:lnTo>
                <a:lnTo>
                  <a:pt x="2248" y="159"/>
                </a:lnTo>
                <a:lnTo>
                  <a:pt x="2278" y="160"/>
                </a:lnTo>
                <a:lnTo>
                  <a:pt x="2304" y="167"/>
                </a:lnTo>
                <a:lnTo>
                  <a:pt x="2326" y="176"/>
                </a:lnTo>
                <a:lnTo>
                  <a:pt x="2344" y="188"/>
                </a:lnTo>
                <a:lnTo>
                  <a:pt x="2359" y="203"/>
                </a:lnTo>
                <a:lnTo>
                  <a:pt x="2371" y="220"/>
                </a:lnTo>
                <a:lnTo>
                  <a:pt x="2380" y="238"/>
                </a:lnTo>
                <a:lnTo>
                  <a:pt x="2386" y="258"/>
                </a:lnTo>
                <a:lnTo>
                  <a:pt x="2390" y="278"/>
                </a:lnTo>
                <a:lnTo>
                  <a:pt x="2390" y="299"/>
                </a:lnTo>
                <a:lnTo>
                  <a:pt x="2388" y="320"/>
                </a:lnTo>
                <a:lnTo>
                  <a:pt x="2384" y="339"/>
                </a:lnTo>
                <a:lnTo>
                  <a:pt x="2379" y="358"/>
                </a:lnTo>
                <a:lnTo>
                  <a:pt x="2371" y="376"/>
                </a:lnTo>
                <a:lnTo>
                  <a:pt x="2361" y="391"/>
                </a:lnTo>
                <a:lnTo>
                  <a:pt x="2361" y="392"/>
                </a:lnTo>
                <a:lnTo>
                  <a:pt x="2362" y="391"/>
                </a:lnTo>
                <a:lnTo>
                  <a:pt x="2354" y="401"/>
                </a:lnTo>
                <a:lnTo>
                  <a:pt x="2344" y="415"/>
                </a:lnTo>
                <a:lnTo>
                  <a:pt x="2331" y="433"/>
                </a:lnTo>
                <a:lnTo>
                  <a:pt x="2316" y="455"/>
                </a:lnTo>
                <a:lnTo>
                  <a:pt x="2299" y="480"/>
                </a:lnTo>
                <a:lnTo>
                  <a:pt x="2280" y="508"/>
                </a:lnTo>
                <a:lnTo>
                  <a:pt x="2261" y="539"/>
                </a:lnTo>
                <a:lnTo>
                  <a:pt x="2241" y="573"/>
                </a:lnTo>
                <a:lnTo>
                  <a:pt x="2221" y="608"/>
                </a:lnTo>
                <a:lnTo>
                  <a:pt x="2201" y="645"/>
                </a:lnTo>
                <a:lnTo>
                  <a:pt x="2182" y="684"/>
                </a:lnTo>
                <a:lnTo>
                  <a:pt x="2166" y="723"/>
                </a:lnTo>
                <a:lnTo>
                  <a:pt x="2150" y="764"/>
                </a:lnTo>
                <a:lnTo>
                  <a:pt x="2137" y="805"/>
                </a:lnTo>
                <a:lnTo>
                  <a:pt x="2127" y="845"/>
                </a:lnTo>
                <a:lnTo>
                  <a:pt x="2120" y="885"/>
                </a:lnTo>
                <a:lnTo>
                  <a:pt x="2118" y="925"/>
                </a:lnTo>
                <a:lnTo>
                  <a:pt x="2119" y="964"/>
                </a:lnTo>
                <a:lnTo>
                  <a:pt x="2118" y="988"/>
                </a:lnTo>
                <a:lnTo>
                  <a:pt x="2110" y="1010"/>
                </a:lnTo>
                <a:lnTo>
                  <a:pt x="2097" y="1031"/>
                </a:lnTo>
                <a:lnTo>
                  <a:pt x="2078" y="1050"/>
                </a:lnTo>
                <a:lnTo>
                  <a:pt x="2055" y="1068"/>
                </a:lnTo>
                <a:lnTo>
                  <a:pt x="2029" y="1084"/>
                </a:lnTo>
                <a:lnTo>
                  <a:pt x="1998" y="1098"/>
                </a:lnTo>
                <a:lnTo>
                  <a:pt x="1965" y="1112"/>
                </a:lnTo>
                <a:lnTo>
                  <a:pt x="1931" y="1123"/>
                </a:lnTo>
                <a:lnTo>
                  <a:pt x="1894" y="1133"/>
                </a:lnTo>
                <a:lnTo>
                  <a:pt x="1858" y="1140"/>
                </a:lnTo>
                <a:lnTo>
                  <a:pt x="1820" y="1147"/>
                </a:lnTo>
                <a:lnTo>
                  <a:pt x="1785" y="1152"/>
                </a:lnTo>
                <a:lnTo>
                  <a:pt x="1750" y="1156"/>
                </a:lnTo>
                <a:lnTo>
                  <a:pt x="1717" y="1158"/>
                </a:lnTo>
                <a:lnTo>
                  <a:pt x="1715" y="1158"/>
                </a:lnTo>
                <a:lnTo>
                  <a:pt x="1689" y="1158"/>
                </a:lnTo>
                <a:lnTo>
                  <a:pt x="1687" y="1158"/>
                </a:lnTo>
                <a:lnTo>
                  <a:pt x="1678" y="1158"/>
                </a:lnTo>
                <a:lnTo>
                  <a:pt x="1655" y="1158"/>
                </a:lnTo>
                <a:lnTo>
                  <a:pt x="1645" y="1157"/>
                </a:lnTo>
                <a:lnTo>
                  <a:pt x="1623" y="1156"/>
                </a:lnTo>
                <a:lnTo>
                  <a:pt x="1611" y="1155"/>
                </a:lnTo>
                <a:lnTo>
                  <a:pt x="1589" y="1153"/>
                </a:lnTo>
                <a:lnTo>
                  <a:pt x="1576" y="1152"/>
                </a:lnTo>
                <a:lnTo>
                  <a:pt x="1554" y="1149"/>
                </a:lnTo>
                <a:lnTo>
                  <a:pt x="1541" y="1148"/>
                </a:lnTo>
                <a:lnTo>
                  <a:pt x="1520" y="1145"/>
                </a:lnTo>
                <a:lnTo>
                  <a:pt x="1507" y="1142"/>
                </a:lnTo>
                <a:lnTo>
                  <a:pt x="1486" y="1139"/>
                </a:lnTo>
                <a:lnTo>
                  <a:pt x="1479" y="1138"/>
                </a:lnTo>
                <a:lnTo>
                  <a:pt x="1473" y="1137"/>
                </a:lnTo>
                <a:lnTo>
                  <a:pt x="1453" y="1133"/>
                </a:lnTo>
                <a:lnTo>
                  <a:pt x="1440" y="1130"/>
                </a:lnTo>
                <a:lnTo>
                  <a:pt x="1421" y="1126"/>
                </a:lnTo>
                <a:lnTo>
                  <a:pt x="1408" y="1123"/>
                </a:lnTo>
                <a:lnTo>
                  <a:pt x="1390" y="1117"/>
                </a:lnTo>
                <a:lnTo>
                  <a:pt x="1378" y="1113"/>
                </a:lnTo>
                <a:lnTo>
                  <a:pt x="1361" y="1107"/>
                </a:lnTo>
                <a:lnTo>
                  <a:pt x="1349" y="1104"/>
                </a:lnTo>
                <a:lnTo>
                  <a:pt x="1335" y="1097"/>
                </a:lnTo>
                <a:lnTo>
                  <a:pt x="1324" y="1093"/>
                </a:lnTo>
                <a:lnTo>
                  <a:pt x="1317" y="1090"/>
                </a:lnTo>
                <a:lnTo>
                  <a:pt x="1311" y="1086"/>
                </a:lnTo>
                <a:lnTo>
                  <a:pt x="1302" y="1081"/>
                </a:lnTo>
                <a:lnTo>
                  <a:pt x="1290" y="1073"/>
                </a:lnTo>
                <a:lnTo>
                  <a:pt x="1286" y="1071"/>
                </a:lnTo>
                <a:lnTo>
                  <a:pt x="1283" y="1069"/>
                </a:lnTo>
                <a:lnTo>
                  <a:pt x="1277" y="1064"/>
                </a:lnTo>
                <a:lnTo>
                  <a:pt x="1272" y="1060"/>
                </a:lnTo>
                <a:lnTo>
                  <a:pt x="1270" y="1058"/>
                </a:lnTo>
                <a:lnTo>
                  <a:pt x="1268" y="1054"/>
                </a:lnTo>
                <a:lnTo>
                  <a:pt x="1261" y="1048"/>
                </a:lnTo>
                <a:lnTo>
                  <a:pt x="1255" y="1040"/>
                </a:lnTo>
                <a:lnTo>
                  <a:pt x="1247" y="1026"/>
                </a:lnTo>
                <a:lnTo>
                  <a:pt x="1236" y="1007"/>
                </a:lnTo>
                <a:lnTo>
                  <a:pt x="1221" y="984"/>
                </a:lnTo>
                <a:lnTo>
                  <a:pt x="1205" y="958"/>
                </a:lnTo>
                <a:lnTo>
                  <a:pt x="1188" y="928"/>
                </a:lnTo>
                <a:lnTo>
                  <a:pt x="1169" y="897"/>
                </a:lnTo>
                <a:lnTo>
                  <a:pt x="1150" y="864"/>
                </a:lnTo>
                <a:lnTo>
                  <a:pt x="1130" y="830"/>
                </a:lnTo>
                <a:lnTo>
                  <a:pt x="1109" y="795"/>
                </a:lnTo>
                <a:lnTo>
                  <a:pt x="1088" y="761"/>
                </a:lnTo>
                <a:lnTo>
                  <a:pt x="1067" y="726"/>
                </a:lnTo>
                <a:lnTo>
                  <a:pt x="1047" y="691"/>
                </a:lnTo>
                <a:lnTo>
                  <a:pt x="1027" y="660"/>
                </a:lnTo>
                <a:lnTo>
                  <a:pt x="1008" y="629"/>
                </a:lnTo>
                <a:lnTo>
                  <a:pt x="991" y="599"/>
                </a:lnTo>
                <a:lnTo>
                  <a:pt x="975" y="574"/>
                </a:lnTo>
                <a:lnTo>
                  <a:pt x="961" y="551"/>
                </a:lnTo>
                <a:lnTo>
                  <a:pt x="949" y="531"/>
                </a:lnTo>
                <a:lnTo>
                  <a:pt x="940" y="517"/>
                </a:lnTo>
                <a:lnTo>
                  <a:pt x="932" y="506"/>
                </a:lnTo>
                <a:lnTo>
                  <a:pt x="932" y="506"/>
                </a:lnTo>
                <a:lnTo>
                  <a:pt x="919" y="482"/>
                </a:lnTo>
                <a:lnTo>
                  <a:pt x="908" y="459"/>
                </a:lnTo>
                <a:lnTo>
                  <a:pt x="902" y="436"/>
                </a:lnTo>
                <a:lnTo>
                  <a:pt x="899" y="414"/>
                </a:lnTo>
                <a:lnTo>
                  <a:pt x="900" y="393"/>
                </a:lnTo>
                <a:lnTo>
                  <a:pt x="906" y="374"/>
                </a:lnTo>
                <a:lnTo>
                  <a:pt x="915" y="355"/>
                </a:lnTo>
                <a:lnTo>
                  <a:pt x="927" y="338"/>
                </a:lnTo>
                <a:lnTo>
                  <a:pt x="943" y="324"/>
                </a:lnTo>
                <a:lnTo>
                  <a:pt x="963" y="313"/>
                </a:lnTo>
                <a:lnTo>
                  <a:pt x="986" y="304"/>
                </a:lnTo>
                <a:lnTo>
                  <a:pt x="1014" y="299"/>
                </a:lnTo>
                <a:lnTo>
                  <a:pt x="1046" y="297"/>
                </a:lnTo>
                <a:lnTo>
                  <a:pt x="1119" y="298"/>
                </a:lnTo>
                <a:lnTo>
                  <a:pt x="1153" y="297"/>
                </a:lnTo>
                <a:lnTo>
                  <a:pt x="1186" y="297"/>
                </a:lnTo>
                <a:lnTo>
                  <a:pt x="1218" y="294"/>
                </a:lnTo>
                <a:lnTo>
                  <a:pt x="1249" y="291"/>
                </a:lnTo>
                <a:lnTo>
                  <a:pt x="1277" y="287"/>
                </a:lnTo>
                <a:lnTo>
                  <a:pt x="1305" y="279"/>
                </a:lnTo>
                <a:lnTo>
                  <a:pt x="1329" y="270"/>
                </a:lnTo>
                <a:lnTo>
                  <a:pt x="1353" y="259"/>
                </a:lnTo>
                <a:lnTo>
                  <a:pt x="1372" y="244"/>
                </a:lnTo>
                <a:lnTo>
                  <a:pt x="1390" y="226"/>
                </a:lnTo>
                <a:lnTo>
                  <a:pt x="1404" y="205"/>
                </a:lnTo>
                <a:lnTo>
                  <a:pt x="1415" y="180"/>
                </a:lnTo>
                <a:lnTo>
                  <a:pt x="1432" y="139"/>
                </a:lnTo>
                <a:lnTo>
                  <a:pt x="1451" y="106"/>
                </a:lnTo>
                <a:lnTo>
                  <a:pt x="1471" y="78"/>
                </a:lnTo>
                <a:lnTo>
                  <a:pt x="1493" y="55"/>
                </a:lnTo>
                <a:lnTo>
                  <a:pt x="1515" y="36"/>
                </a:lnTo>
                <a:lnTo>
                  <a:pt x="1539" y="22"/>
                </a:lnTo>
                <a:lnTo>
                  <a:pt x="1564" y="12"/>
                </a:lnTo>
                <a:lnTo>
                  <a:pt x="1590" y="4"/>
                </a:lnTo>
                <a:lnTo>
                  <a:pt x="1616" y="1"/>
                </a:lnTo>
                <a:lnTo>
                  <a:pt x="1643" y="0"/>
                </a:lnTo>
                <a:close/>
              </a:path>
            </a:pathLst>
          </a:custGeom>
          <a:solidFill>
            <a:schemeClr val="bg1"/>
          </a:solid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grpSp>
        <p:nvGrpSpPr>
          <p:cNvPr id="13" name="Group 56"/>
          <p:cNvGrpSpPr/>
          <p:nvPr/>
        </p:nvGrpSpPr>
        <p:grpSpPr>
          <a:xfrm>
            <a:off x="1014609" y="2689330"/>
            <a:ext cx="519515" cy="466178"/>
            <a:chOff x="8367713" y="1762125"/>
            <a:chExt cx="376238" cy="327026"/>
          </a:xfrm>
          <a:solidFill>
            <a:schemeClr val="bg1"/>
          </a:solidFill>
        </p:grpSpPr>
        <p:sp>
          <p:nvSpPr>
            <p:cNvPr id="15" name="Freeform 34"/>
            <p:cNvSpPr/>
            <p:nvPr/>
          </p:nvSpPr>
          <p:spPr bwMode="auto">
            <a:xfrm>
              <a:off x="8475663" y="1762125"/>
              <a:ext cx="268288" cy="296863"/>
            </a:xfrm>
            <a:custGeom>
              <a:avLst/>
              <a:gdLst>
                <a:gd name="T0" fmla="*/ 455 w 2374"/>
                <a:gd name="T1" fmla="*/ 0 h 2614"/>
                <a:gd name="T2" fmla="*/ 468 w 2374"/>
                <a:gd name="T3" fmla="*/ 4 h 2614"/>
                <a:gd name="T4" fmla="*/ 2350 w 2374"/>
                <a:gd name="T5" fmla="*/ 903 h 2614"/>
                <a:gd name="T6" fmla="*/ 2362 w 2374"/>
                <a:gd name="T7" fmla="*/ 911 h 2614"/>
                <a:gd name="T8" fmla="*/ 2370 w 2374"/>
                <a:gd name="T9" fmla="*/ 921 h 2614"/>
                <a:gd name="T10" fmla="*/ 2374 w 2374"/>
                <a:gd name="T11" fmla="*/ 934 h 2614"/>
                <a:gd name="T12" fmla="*/ 2374 w 2374"/>
                <a:gd name="T13" fmla="*/ 948 h 2614"/>
                <a:gd name="T14" fmla="*/ 2370 w 2374"/>
                <a:gd name="T15" fmla="*/ 961 h 2614"/>
                <a:gd name="T16" fmla="*/ 1593 w 2374"/>
                <a:gd name="T17" fmla="*/ 2589 h 2614"/>
                <a:gd name="T18" fmla="*/ 1585 w 2374"/>
                <a:gd name="T19" fmla="*/ 2601 h 2614"/>
                <a:gd name="T20" fmla="*/ 1574 w 2374"/>
                <a:gd name="T21" fmla="*/ 2609 h 2614"/>
                <a:gd name="T22" fmla="*/ 1562 w 2374"/>
                <a:gd name="T23" fmla="*/ 2613 h 2614"/>
                <a:gd name="T24" fmla="*/ 1549 w 2374"/>
                <a:gd name="T25" fmla="*/ 2614 h 2614"/>
                <a:gd name="T26" fmla="*/ 1534 w 2374"/>
                <a:gd name="T27" fmla="*/ 2610 h 2614"/>
                <a:gd name="T28" fmla="*/ 1358 w 2374"/>
                <a:gd name="T29" fmla="*/ 2526 h 2614"/>
                <a:gd name="T30" fmla="*/ 1358 w 2374"/>
                <a:gd name="T31" fmla="*/ 1962 h 2614"/>
                <a:gd name="T32" fmla="*/ 1645 w 2374"/>
                <a:gd name="T33" fmla="*/ 2098 h 2614"/>
                <a:gd name="T34" fmla="*/ 2155 w 2374"/>
                <a:gd name="T35" fmla="*/ 1031 h 2614"/>
                <a:gd name="T36" fmla="*/ 524 w 2374"/>
                <a:gd name="T37" fmla="*/ 251 h 2614"/>
                <a:gd name="T38" fmla="*/ 224 w 2374"/>
                <a:gd name="T39" fmla="*/ 881 h 2614"/>
                <a:gd name="T40" fmla="*/ 0 w 2374"/>
                <a:gd name="T41" fmla="*/ 881 h 2614"/>
                <a:gd name="T42" fmla="*/ 410 w 2374"/>
                <a:gd name="T43" fmla="*/ 24 h 2614"/>
                <a:gd name="T44" fmla="*/ 417 w 2374"/>
                <a:gd name="T45" fmla="*/ 13 h 2614"/>
                <a:gd name="T46" fmla="*/ 429 w 2374"/>
                <a:gd name="T47" fmla="*/ 5 h 2614"/>
                <a:gd name="T48" fmla="*/ 442 w 2374"/>
                <a:gd name="T49" fmla="*/ 1 h 2614"/>
                <a:gd name="T50" fmla="*/ 455 w 2374"/>
                <a:gd name="T51" fmla="*/ 0 h 2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74" h="2614">
                  <a:moveTo>
                    <a:pt x="455" y="0"/>
                  </a:moveTo>
                  <a:lnTo>
                    <a:pt x="468" y="4"/>
                  </a:lnTo>
                  <a:lnTo>
                    <a:pt x="2350" y="903"/>
                  </a:lnTo>
                  <a:lnTo>
                    <a:pt x="2362" y="911"/>
                  </a:lnTo>
                  <a:lnTo>
                    <a:pt x="2370" y="921"/>
                  </a:lnTo>
                  <a:lnTo>
                    <a:pt x="2374" y="934"/>
                  </a:lnTo>
                  <a:lnTo>
                    <a:pt x="2374" y="948"/>
                  </a:lnTo>
                  <a:lnTo>
                    <a:pt x="2370" y="961"/>
                  </a:lnTo>
                  <a:lnTo>
                    <a:pt x="1593" y="2589"/>
                  </a:lnTo>
                  <a:lnTo>
                    <a:pt x="1585" y="2601"/>
                  </a:lnTo>
                  <a:lnTo>
                    <a:pt x="1574" y="2609"/>
                  </a:lnTo>
                  <a:lnTo>
                    <a:pt x="1562" y="2613"/>
                  </a:lnTo>
                  <a:lnTo>
                    <a:pt x="1549" y="2614"/>
                  </a:lnTo>
                  <a:lnTo>
                    <a:pt x="1534" y="2610"/>
                  </a:lnTo>
                  <a:lnTo>
                    <a:pt x="1358" y="2526"/>
                  </a:lnTo>
                  <a:lnTo>
                    <a:pt x="1358" y="1962"/>
                  </a:lnTo>
                  <a:lnTo>
                    <a:pt x="1645" y="2098"/>
                  </a:lnTo>
                  <a:lnTo>
                    <a:pt x="2155" y="1031"/>
                  </a:lnTo>
                  <a:lnTo>
                    <a:pt x="524" y="251"/>
                  </a:lnTo>
                  <a:lnTo>
                    <a:pt x="224" y="881"/>
                  </a:lnTo>
                  <a:lnTo>
                    <a:pt x="0" y="881"/>
                  </a:lnTo>
                  <a:lnTo>
                    <a:pt x="410" y="24"/>
                  </a:lnTo>
                  <a:lnTo>
                    <a:pt x="417" y="13"/>
                  </a:lnTo>
                  <a:lnTo>
                    <a:pt x="429" y="5"/>
                  </a:lnTo>
                  <a:lnTo>
                    <a:pt x="442" y="1"/>
                  </a:lnTo>
                  <a:lnTo>
                    <a:pt x="455"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16" name="Freeform 35"/>
            <p:cNvSpPr>
              <a:spLocks noEditPoints="1"/>
            </p:cNvSpPr>
            <p:nvPr/>
          </p:nvSpPr>
          <p:spPr bwMode="auto">
            <a:xfrm>
              <a:off x="8367713" y="1874838"/>
              <a:ext cx="246063" cy="214313"/>
            </a:xfrm>
            <a:custGeom>
              <a:avLst/>
              <a:gdLst>
                <a:gd name="T0" fmla="*/ 202 w 2173"/>
                <a:gd name="T1" fmla="*/ 1383 h 1892"/>
                <a:gd name="T2" fmla="*/ 517 w 2173"/>
                <a:gd name="T3" fmla="*/ 1380 h 1892"/>
                <a:gd name="T4" fmla="*/ 523 w 2173"/>
                <a:gd name="T5" fmla="*/ 1357 h 1892"/>
                <a:gd name="T6" fmla="*/ 535 w 2173"/>
                <a:gd name="T7" fmla="*/ 1316 h 1892"/>
                <a:gd name="T8" fmla="*/ 551 w 2173"/>
                <a:gd name="T9" fmla="*/ 1259 h 1892"/>
                <a:gd name="T10" fmla="*/ 572 w 2173"/>
                <a:gd name="T11" fmla="*/ 1190 h 1892"/>
                <a:gd name="T12" fmla="*/ 598 w 2173"/>
                <a:gd name="T13" fmla="*/ 1114 h 1892"/>
                <a:gd name="T14" fmla="*/ 628 w 2173"/>
                <a:gd name="T15" fmla="*/ 1034 h 1892"/>
                <a:gd name="T16" fmla="*/ 661 w 2173"/>
                <a:gd name="T17" fmla="*/ 952 h 1892"/>
                <a:gd name="T18" fmla="*/ 697 w 2173"/>
                <a:gd name="T19" fmla="*/ 875 h 1892"/>
                <a:gd name="T20" fmla="*/ 737 w 2173"/>
                <a:gd name="T21" fmla="*/ 804 h 1892"/>
                <a:gd name="T22" fmla="*/ 778 w 2173"/>
                <a:gd name="T23" fmla="*/ 743 h 1892"/>
                <a:gd name="T24" fmla="*/ 822 w 2173"/>
                <a:gd name="T25" fmla="*/ 697 h 1892"/>
                <a:gd name="T26" fmla="*/ 867 w 2173"/>
                <a:gd name="T27" fmla="*/ 668 h 1892"/>
                <a:gd name="T28" fmla="*/ 913 w 2173"/>
                <a:gd name="T29" fmla="*/ 662 h 1892"/>
                <a:gd name="T30" fmla="*/ 960 w 2173"/>
                <a:gd name="T31" fmla="*/ 680 h 1892"/>
                <a:gd name="T32" fmla="*/ 1019 w 2173"/>
                <a:gd name="T33" fmla="*/ 737 h 1892"/>
                <a:gd name="T34" fmla="*/ 1081 w 2173"/>
                <a:gd name="T35" fmla="*/ 819 h 1892"/>
                <a:gd name="T36" fmla="*/ 1135 w 2173"/>
                <a:gd name="T37" fmla="*/ 907 h 1892"/>
                <a:gd name="T38" fmla="*/ 1181 w 2173"/>
                <a:gd name="T39" fmla="*/ 998 h 1892"/>
                <a:gd name="T40" fmla="*/ 1220 w 2173"/>
                <a:gd name="T41" fmla="*/ 1088 h 1892"/>
                <a:gd name="T42" fmla="*/ 1250 w 2173"/>
                <a:gd name="T43" fmla="*/ 1172 h 1892"/>
                <a:gd name="T44" fmla="*/ 1274 w 2173"/>
                <a:gd name="T45" fmla="*/ 1247 h 1892"/>
                <a:gd name="T46" fmla="*/ 1291 w 2173"/>
                <a:gd name="T47" fmla="*/ 1310 h 1892"/>
                <a:gd name="T48" fmla="*/ 1302 w 2173"/>
                <a:gd name="T49" fmla="*/ 1355 h 1892"/>
                <a:gd name="T50" fmla="*/ 1308 w 2173"/>
                <a:gd name="T51" fmla="*/ 1380 h 1892"/>
                <a:gd name="T52" fmla="*/ 1309 w 2173"/>
                <a:gd name="T53" fmla="*/ 1380 h 1892"/>
                <a:gd name="T54" fmla="*/ 1314 w 2173"/>
                <a:gd name="T55" fmla="*/ 1356 h 1892"/>
                <a:gd name="T56" fmla="*/ 1326 w 2173"/>
                <a:gd name="T57" fmla="*/ 1315 h 1892"/>
                <a:gd name="T58" fmla="*/ 1343 w 2173"/>
                <a:gd name="T59" fmla="*/ 1260 h 1892"/>
                <a:gd name="T60" fmla="*/ 1365 w 2173"/>
                <a:gd name="T61" fmla="*/ 1197 h 1892"/>
                <a:gd name="T62" fmla="*/ 1393 w 2173"/>
                <a:gd name="T63" fmla="*/ 1131 h 1892"/>
                <a:gd name="T64" fmla="*/ 1426 w 2173"/>
                <a:gd name="T65" fmla="*/ 1068 h 1892"/>
                <a:gd name="T66" fmla="*/ 1466 w 2173"/>
                <a:gd name="T67" fmla="*/ 1012 h 1892"/>
                <a:gd name="T68" fmla="*/ 1511 w 2173"/>
                <a:gd name="T69" fmla="*/ 971 h 1892"/>
                <a:gd name="T70" fmla="*/ 1561 w 2173"/>
                <a:gd name="T71" fmla="*/ 946 h 1892"/>
                <a:gd name="T72" fmla="*/ 1610 w 2173"/>
                <a:gd name="T73" fmla="*/ 945 h 1892"/>
                <a:gd name="T74" fmla="*/ 1655 w 2173"/>
                <a:gd name="T75" fmla="*/ 966 h 1892"/>
                <a:gd name="T76" fmla="*/ 1696 w 2173"/>
                <a:gd name="T77" fmla="*/ 1006 h 1892"/>
                <a:gd name="T78" fmla="*/ 1735 w 2173"/>
                <a:gd name="T79" fmla="*/ 1061 h 1892"/>
                <a:gd name="T80" fmla="*/ 1771 w 2173"/>
                <a:gd name="T81" fmla="*/ 1126 h 1892"/>
                <a:gd name="T82" fmla="*/ 1803 w 2173"/>
                <a:gd name="T83" fmla="*/ 1199 h 1892"/>
                <a:gd name="T84" fmla="*/ 1835 w 2173"/>
                <a:gd name="T85" fmla="*/ 1273 h 1892"/>
                <a:gd name="T86" fmla="*/ 1863 w 2173"/>
                <a:gd name="T87" fmla="*/ 1347 h 1892"/>
                <a:gd name="T88" fmla="*/ 2009 w 2173"/>
                <a:gd name="T89" fmla="*/ 1383 h 1892"/>
                <a:gd name="T90" fmla="*/ 202 w 2173"/>
                <a:gd name="T91" fmla="*/ 200 h 1892"/>
                <a:gd name="T92" fmla="*/ 2129 w 2173"/>
                <a:gd name="T93" fmla="*/ 0 h 1892"/>
                <a:gd name="T94" fmla="*/ 2155 w 2173"/>
                <a:gd name="T95" fmla="*/ 8 h 1892"/>
                <a:gd name="T96" fmla="*/ 2171 w 2173"/>
                <a:gd name="T97" fmla="*/ 30 h 1892"/>
                <a:gd name="T98" fmla="*/ 2173 w 2173"/>
                <a:gd name="T99" fmla="*/ 1848 h 1892"/>
                <a:gd name="T100" fmla="*/ 2165 w 2173"/>
                <a:gd name="T101" fmla="*/ 1874 h 1892"/>
                <a:gd name="T102" fmla="*/ 2143 w 2173"/>
                <a:gd name="T103" fmla="*/ 1890 h 1892"/>
                <a:gd name="T104" fmla="*/ 44 w 2173"/>
                <a:gd name="T105" fmla="*/ 1892 h 1892"/>
                <a:gd name="T106" fmla="*/ 18 w 2173"/>
                <a:gd name="T107" fmla="*/ 1884 h 1892"/>
                <a:gd name="T108" fmla="*/ 2 w 2173"/>
                <a:gd name="T109" fmla="*/ 1861 h 1892"/>
                <a:gd name="T110" fmla="*/ 0 w 2173"/>
                <a:gd name="T111" fmla="*/ 44 h 1892"/>
                <a:gd name="T112" fmla="*/ 8 w 2173"/>
                <a:gd name="T113" fmla="*/ 18 h 1892"/>
                <a:gd name="T114" fmla="*/ 31 w 2173"/>
                <a:gd name="T115" fmla="*/ 2 h 1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73" h="1892">
                  <a:moveTo>
                    <a:pt x="202" y="200"/>
                  </a:moveTo>
                  <a:lnTo>
                    <a:pt x="202" y="1383"/>
                  </a:lnTo>
                  <a:lnTo>
                    <a:pt x="516" y="1383"/>
                  </a:lnTo>
                  <a:lnTo>
                    <a:pt x="517" y="1380"/>
                  </a:lnTo>
                  <a:lnTo>
                    <a:pt x="519" y="1371"/>
                  </a:lnTo>
                  <a:lnTo>
                    <a:pt x="523" y="1357"/>
                  </a:lnTo>
                  <a:lnTo>
                    <a:pt x="528" y="1338"/>
                  </a:lnTo>
                  <a:lnTo>
                    <a:pt x="535" y="1316"/>
                  </a:lnTo>
                  <a:lnTo>
                    <a:pt x="542" y="1289"/>
                  </a:lnTo>
                  <a:lnTo>
                    <a:pt x="551" y="1259"/>
                  </a:lnTo>
                  <a:lnTo>
                    <a:pt x="561" y="1226"/>
                  </a:lnTo>
                  <a:lnTo>
                    <a:pt x="572" y="1190"/>
                  </a:lnTo>
                  <a:lnTo>
                    <a:pt x="584" y="1153"/>
                  </a:lnTo>
                  <a:lnTo>
                    <a:pt x="598" y="1114"/>
                  </a:lnTo>
                  <a:lnTo>
                    <a:pt x="613" y="1074"/>
                  </a:lnTo>
                  <a:lnTo>
                    <a:pt x="628" y="1034"/>
                  </a:lnTo>
                  <a:lnTo>
                    <a:pt x="643" y="993"/>
                  </a:lnTo>
                  <a:lnTo>
                    <a:pt x="661" y="952"/>
                  </a:lnTo>
                  <a:lnTo>
                    <a:pt x="679" y="913"/>
                  </a:lnTo>
                  <a:lnTo>
                    <a:pt x="697" y="875"/>
                  </a:lnTo>
                  <a:lnTo>
                    <a:pt x="717" y="838"/>
                  </a:lnTo>
                  <a:lnTo>
                    <a:pt x="737" y="804"/>
                  </a:lnTo>
                  <a:lnTo>
                    <a:pt x="758" y="772"/>
                  </a:lnTo>
                  <a:lnTo>
                    <a:pt x="778" y="743"/>
                  </a:lnTo>
                  <a:lnTo>
                    <a:pt x="800" y="718"/>
                  </a:lnTo>
                  <a:lnTo>
                    <a:pt x="822" y="697"/>
                  </a:lnTo>
                  <a:lnTo>
                    <a:pt x="844" y="680"/>
                  </a:lnTo>
                  <a:lnTo>
                    <a:pt x="867" y="668"/>
                  </a:lnTo>
                  <a:lnTo>
                    <a:pt x="890" y="662"/>
                  </a:lnTo>
                  <a:lnTo>
                    <a:pt x="913" y="662"/>
                  </a:lnTo>
                  <a:lnTo>
                    <a:pt x="937" y="668"/>
                  </a:lnTo>
                  <a:lnTo>
                    <a:pt x="960" y="680"/>
                  </a:lnTo>
                  <a:lnTo>
                    <a:pt x="985" y="701"/>
                  </a:lnTo>
                  <a:lnTo>
                    <a:pt x="1019" y="737"/>
                  </a:lnTo>
                  <a:lnTo>
                    <a:pt x="1052" y="777"/>
                  </a:lnTo>
                  <a:lnTo>
                    <a:pt x="1081" y="819"/>
                  </a:lnTo>
                  <a:lnTo>
                    <a:pt x="1110" y="863"/>
                  </a:lnTo>
                  <a:lnTo>
                    <a:pt x="1135" y="907"/>
                  </a:lnTo>
                  <a:lnTo>
                    <a:pt x="1160" y="953"/>
                  </a:lnTo>
                  <a:lnTo>
                    <a:pt x="1181" y="998"/>
                  </a:lnTo>
                  <a:lnTo>
                    <a:pt x="1201" y="1044"/>
                  </a:lnTo>
                  <a:lnTo>
                    <a:pt x="1220" y="1088"/>
                  </a:lnTo>
                  <a:lnTo>
                    <a:pt x="1236" y="1130"/>
                  </a:lnTo>
                  <a:lnTo>
                    <a:pt x="1250" y="1172"/>
                  </a:lnTo>
                  <a:lnTo>
                    <a:pt x="1263" y="1211"/>
                  </a:lnTo>
                  <a:lnTo>
                    <a:pt x="1274" y="1247"/>
                  </a:lnTo>
                  <a:lnTo>
                    <a:pt x="1284" y="1280"/>
                  </a:lnTo>
                  <a:lnTo>
                    <a:pt x="1291" y="1310"/>
                  </a:lnTo>
                  <a:lnTo>
                    <a:pt x="1298" y="1335"/>
                  </a:lnTo>
                  <a:lnTo>
                    <a:pt x="1302" y="1355"/>
                  </a:lnTo>
                  <a:lnTo>
                    <a:pt x="1306" y="1370"/>
                  </a:lnTo>
                  <a:lnTo>
                    <a:pt x="1308" y="1380"/>
                  </a:lnTo>
                  <a:lnTo>
                    <a:pt x="1308" y="1383"/>
                  </a:lnTo>
                  <a:lnTo>
                    <a:pt x="1309" y="1380"/>
                  </a:lnTo>
                  <a:lnTo>
                    <a:pt x="1311" y="1371"/>
                  </a:lnTo>
                  <a:lnTo>
                    <a:pt x="1314" y="1356"/>
                  </a:lnTo>
                  <a:lnTo>
                    <a:pt x="1320" y="1337"/>
                  </a:lnTo>
                  <a:lnTo>
                    <a:pt x="1326" y="1315"/>
                  </a:lnTo>
                  <a:lnTo>
                    <a:pt x="1334" y="1288"/>
                  </a:lnTo>
                  <a:lnTo>
                    <a:pt x="1343" y="1260"/>
                  </a:lnTo>
                  <a:lnTo>
                    <a:pt x="1353" y="1229"/>
                  </a:lnTo>
                  <a:lnTo>
                    <a:pt x="1365" y="1197"/>
                  </a:lnTo>
                  <a:lnTo>
                    <a:pt x="1379" y="1164"/>
                  </a:lnTo>
                  <a:lnTo>
                    <a:pt x="1393" y="1131"/>
                  </a:lnTo>
                  <a:lnTo>
                    <a:pt x="1409" y="1099"/>
                  </a:lnTo>
                  <a:lnTo>
                    <a:pt x="1426" y="1068"/>
                  </a:lnTo>
                  <a:lnTo>
                    <a:pt x="1446" y="1039"/>
                  </a:lnTo>
                  <a:lnTo>
                    <a:pt x="1466" y="1012"/>
                  </a:lnTo>
                  <a:lnTo>
                    <a:pt x="1488" y="990"/>
                  </a:lnTo>
                  <a:lnTo>
                    <a:pt x="1511" y="971"/>
                  </a:lnTo>
                  <a:lnTo>
                    <a:pt x="1535" y="955"/>
                  </a:lnTo>
                  <a:lnTo>
                    <a:pt x="1561" y="946"/>
                  </a:lnTo>
                  <a:lnTo>
                    <a:pt x="1586" y="942"/>
                  </a:lnTo>
                  <a:lnTo>
                    <a:pt x="1610" y="945"/>
                  </a:lnTo>
                  <a:lnTo>
                    <a:pt x="1633" y="953"/>
                  </a:lnTo>
                  <a:lnTo>
                    <a:pt x="1655" y="966"/>
                  </a:lnTo>
                  <a:lnTo>
                    <a:pt x="1676" y="985"/>
                  </a:lnTo>
                  <a:lnTo>
                    <a:pt x="1696" y="1006"/>
                  </a:lnTo>
                  <a:lnTo>
                    <a:pt x="1716" y="1033"/>
                  </a:lnTo>
                  <a:lnTo>
                    <a:pt x="1735" y="1061"/>
                  </a:lnTo>
                  <a:lnTo>
                    <a:pt x="1753" y="1093"/>
                  </a:lnTo>
                  <a:lnTo>
                    <a:pt x="1771" y="1126"/>
                  </a:lnTo>
                  <a:lnTo>
                    <a:pt x="1787" y="1162"/>
                  </a:lnTo>
                  <a:lnTo>
                    <a:pt x="1803" y="1199"/>
                  </a:lnTo>
                  <a:lnTo>
                    <a:pt x="1819" y="1235"/>
                  </a:lnTo>
                  <a:lnTo>
                    <a:pt x="1835" y="1273"/>
                  </a:lnTo>
                  <a:lnTo>
                    <a:pt x="1849" y="1311"/>
                  </a:lnTo>
                  <a:lnTo>
                    <a:pt x="1863" y="1347"/>
                  </a:lnTo>
                  <a:lnTo>
                    <a:pt x="1877" y="1383"/>
                  </a:lnTo>
                  <a:lnTo>
                    <a:pt x="2009" y="1383"/>
                  </a:lnTo>
                  <a:lnTo>
                    <a:pt x="2009" y="200"/>
                  </a:lnTo>
                  <a:lnTo>
                    <a:pt x="202" y="200"/>
                  </a:lnTo>
                  <a:close/>
                  <a:moveTo>
                    <a:pt x="44" y="0"/>
                  </a:moveTo>
                  <a:lnTo>
                    <a:pt x="2129" y="0"/>
                  </a:lnTo>
                  <a:lnTo>
                    <a:pt x="2143" y="2"/>
                  </a:lnTo>
                  <a:lnTo>
                    <a:pt x="2155" y="8"/>
                  </a:lnTo>
                  <a:lnTo>
                    <a:pt x="2165" y="18"/>
                  </a:lnTo>
                  <a:lnTo>
                    <a:pt x="2171" y="30"/>
                  </a:lnTo>
                  <a:lnTo>
                    <a:pt x="2173" y="44"/>
                  </a:lnTo>
                  <a:lnTo>
                    <a:pt x="2173" y="1848"/>
                  </a:lnTo>
                  <a:lnTo>
                    <a:pt x="2171" y="1861"/>
                  </a:lnTo>
                  <a:lnTo>
                    <a:pt x="2165" y="1874"/>
                  </a:lnTo>
                  <a:lnTo>
                    <a:pt x="2155" y="1884"/>
                  </a:lnTo>
                  <a:lnTo>
                    <a:pt x="2143" y="1890"/>
                  </a:lnTo>
                  <a:lnTo>
                    <a:pt x="2129" y="1892"/>
                  </a:lnTo>
                  <a:lnTo>
                    <a:pt x="44" y="1892"/>
                  </a:lnTo>
                  <a:lnTo>
                    <a:pt x="31" y="1890"/>
                  </a:lnTo>
                  <a:lnTo>
                    <a:pt x="18" y="1884"/>
                  </a:lnTo>
                  <a:lnTo>
                    <a:pt x="8" y="1874"/>
                  </a:lnTo>
                  <a:lnTo>
                    <a:pt x="2" y="1861"/>
                  </a:lnTo>
                  <a:lnTo>
                    <a:pt x="0" y="1848"/>
                  </a:lnTo>
                  <a:lnTo>
                    <a:pt x="0" y="44"/>
                  </a:lnTo>
                  <a:lnTo>
                    <a:pt x="2" y="30"/>
                  </a:lnTo>
                  <a:lnTo>
                    <a:pt x="8" y="18"/>
                  </a:lnTo>
                  <a:lnTo>
                    <a:pt x="18" y="8"/>
                  </a:lnTo>
                  <a:lnTo>
                    <a:pt x="31" y="2"/>
                  </a:lnTo>
                  <a:lnTo>
                    <a:pt x="44"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17" name="Freeform 36"/>
            <p:cNvSpPr/>
            <p:nvPr/>
          </p:nvSpPr>
          <p:spPr bwMode="auto">
            <a:xfrm>
              <a:off x="8407401" y="1909763"/>
              <a:ext cx="33338" cy="33338"/>
            </a:xfrm>
            <a:custGeom>
              <a:avLst/>
              <a:gdLst>
                <a:gd name="T0" fmla="*/ 148 w 295"/>
                <a:gd name="T1" fmla="*/ 0 h 295"/>
                <a:gd name="T2" fmla="*/ 177 w 295"/>
                <a:gd name="T3" fmla="*/ 3 h 295"/>
                <a:gd name="T4" fmla="*/ 206 w 295"/>
                <a:gd name="T5" fmla="*/ 11 h 295"/>
                <a:gd name="T6" fmla="*/ 230 w 295"/>
                <a:gd name="T7" fmla="*/ 25 h 295"/>
                <a:gd name="T8" fmla="*/ 253 w 295"/>
                <a:gd name="T9" fmla="*/ 42 h 295"/>
                <a:gd name="T10" fmla="*/ 270 w 295"/>
                <a:gd name="T11" fmla="*/ 65 h 295"/>
                <a:gd name="T12" fmla="*/ 284 w 295"/>
                <a:gd name="T13" fmla="*/ 89 h 295"/>
                <a:gd name="T14" fmla="*/ 292 w 295"/>
                <a:gd name="T15" fmla="*/ 118 h 295"/>
                <a:gd name="T16" fmla="*/ 295 w 295"/>
                <a:gd name="T17" fmla="*/ 147 h 295"/>
                <a:gd name="T18" fmla="*/ 292 w 295"/>
                <a:gd name="T19" fmla="*/ 177 h 295"/>
                <a:gd name="T20" fmla="*/ 284 w 295"/>
                <a:gd name="T21" fmla="*/ 204 h 295"/>
                <a:gd name="T22" fmla="*/ 270 w 295"/>
                <a:gd name="T23" fmla="*/ 230 h 295"/>
                <a:gd name="T24" fmla="*/ 253 w 295"/>
                <a:gd name="T25" fmla="*/ 252 h 295"/>
                <a:gd name="T26" fmla="*/ 230 w 295"/>
                <a:gd name="T27" fmla="*/ 269 h 295"/>
                <a:gd name="T28" fmla="*/ 206 w 295"/>
                <a:gd name="T29" fmla="*/ 284 h 295"/>
                <a:gd name="T30" fmla="*/ 177 w 295"/>
                <a:gd name="T31" fmla="*/ 292 h 295"/>
                <a:gd name="T32" fmla="*/ 148 w 295"/>
                <a:gd name="T33" fmla="*/ 295 h 295"/>
                <a:gd name="T34" fmla="*/ 118 w 295"/>
                <a:gd name="T35" fmla="*/ 292 h 295"/>
                <a:gd name="T36" fmla="*/ 91 w 295"/>
                <a:gd name="T37" fmla="*/ 284 h 295"/>
                <a:gd name="T38" fmla="*/ 65 w 295"/>
                <a:gd name="T39" fmla="*/ 269 h 295"/>
                <a:gd name="T40" fmla="*/ 44 w 295"/>
                <a:gd name="T41" fmla="*/ 252 h 295"/>
                <a:gd name="T42" fmla="*/ 26 w 295"/>
                <a:gd name="T43" fmla="*/ 230 h 295"/>
                <a:gd name="T44" fmla="*/ 12 w 295"/>
                <a:gd name="T45" fmla="*/ 204 h 295"/>
                <a:gd name="T46" fmla="*/ 3 w 295"/>
                <a:gd name="T47" fmla="*/ 177 h 295"/>
                <a:gd name="T48" fmla="*/ 0 w 295"/>
                <a:gd name="T49" fmla="*/ 147 h 295"/>
                <a:gd name="T50" fmla="*/ 3 w 295"/>
                <a:gd name="T51" fmla="*/ 118 h 295"/>
                <a:gd name="T52" fmla="*/ 12 w 295"/>
                <a:gd name="T53" fmla="*/ 89 h 295"/>
                <a:gd name="T54" fmla="*/ 26 w 295"/>
                <a:gd name="T55" fmla="*/ 65 h 295"/>
                <a:gd name="T56" fmla="*/ 44 w 295"/>
                <a:gd name="T57" fmla="*/ 42 h 295"/>
                <a:gd name="T58" fmla="*/ 65 w 295"/>
                <a:gd name="T59" fmla="*/ 25 h 295"/>
                <a:gd name="T60" fmla="*/ 91 w 295"/>
                <a:gd name="T61" fmla="*/ 11 h 295"/>
                <a:gd name="T62" fmla="*/ 118 w 295"/>
                <a:gd name="T63" fmla="*/ 3 h 295"/>
                <a:gd name="T64" fmla="*/ 148 w 295"/>
                <a:gd name="T65"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95" h="295">
                  <a:moveTo>
                    <a:pt x="148" y="0"/>
                  </a:moveTo>
                  <a:lnTo>
                    <a:pt x="177" y="3"/>
                  </a:lnTo>
                  <a:lnTo>
                    <a:pt x="206" y="11"/>
                  </a:lnTo>
                  <a:lnTo>
                    <a:pt x="230" y="25"/>
                  </a:lnTo>
                  <a:lnTo>
                    <a:pt x="253" y="42"/>
                  </a:lnTo>
                  <a:lnTo>
                    <a:pt x="270" y="65"/>
                  </a:lnTo>
                  <a:lnTo>
                    <a:pt x="284" y="89"/>
                  </a:lnTo>
                  <a:lnTo>
                    <a:pt x="292" y="118"/>
                  </a:lnTo>
                  <a:lnTo>
                    <a:pt x="295" y="147"/>
                  </a:lnTo>
                  <a:lnTo>
                    <a:pt x="292" y="177"/>
                  </a:lnTo>
                  <a:lnTo>
                    <a:pt x="284" y="204"/>
                  </a:lnTo>
                  <a:lnTo>
                    <a:pt x="270" y="230"/>
                  </a:lnTo>
                  <a:lnTo>
                    <a:pt x="253" y="252"/>
                  </a:lnTo>
                  <a:lnTo>
                    <a:pt x="230" y="269"/>
                  </a:lnTo>
                  <a:lnTo>
                    <a:pt x="206" y="284"/>
                  </a:lnTo>
                  <a:lnTo>
                    <a:pt x="177" y="292"/>
                  </a:lnTo>
                  <a:lnTo>
                    <a:pt x="148" y="295"/>
                  </a:lnTo>
                  <a:lnTo>
                    <a:pt x="118" y="292"/>
                  </a:lnTo>
                  <a:lnTo>
                    <a:pt x="91" y="284"/>
                  </a:lnTo>
                  <a:lnTo>
                    <a:pt x="65" y="269"/>
                  </a:lnTo>
                  <a:lnTo>
                    <a:pt x="44" y="252"/>
                  </a:lnTo>
                  <a:lnTo>
                    <a:pt x="26" y="230"/>
                  </a:lnTo>
                  <a:lnTo>
                    <a:pt x="12" y="204"/>
                  </a:lnTo>
                  <a:lnTo>
                    <a:pt x="3" y="177"/>
                  </a:lnTo>
                  <a:lnTo>
                    <a:pt x="0" y="147"/>
                  </a:lnTo>
                  <a:lnTo>
                    <a:pt x="3" y="118"/>
                  </a:lnTo>
                  <a:lnTo>
                    <a:pt x="12" y="89"/>
                  </a:lnTo>
                  <a:lnTo>
                    <a:pt x="26" y="65"/>
                  </a:lnTo>
                  <a:lnTo>
                    <a:pt x="44" y="42"/>
                  </a:lnTo>
                  <a:lnTo>
                    <a:pt x="65" y="25"/>
                  </a:lnTo>
                  <a:lnTo>
                    <a:pt x="91" y="11"/>
                  </a:lnTo>
                  <a:lnTo>
                    <a:pt x="118" y="3"/>
                  </a:lnTo>
                  <a:lnTo>
                    <a:pt x="148"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18" name="Freeform 37"/>
            <p:cNvSpPr/>
            <p:nvPr/>
          </p:nvSpPr>
          <p:spPr bwMode="auto">
            <a:xfrm>
              <a:off x="8512176" y="1912938"/>
              <a:ext cx="69850" cy="26988"/>
            </a:xfrm>
            <a:custGeom>
              <a:avLst/>
              <a:gdLst>
                <a:gd name="T0" fmla="*/ 223 w 608"/>
                <a:gd name="T1" fmla="*/ 0 h 237"/>
                <a:gd name="T2" fmla="*/ 251 w 608"/>
                <a:gd name="T3" fmla="*/ 0 h 237"/>
                <a:gd name="T4" fmla="*/ 270 w 608"/>
                <a:gd name="T5" fmla="*/ 2 h 237"/>
                <a:gd name="T6" fmla="*/ 287 w 608"/>
                <a:gd name="T7" fmla="*/ 9 h 237"/>
                <a:gd name="T8" fmla="*/ 300 w 608"/>
                <a:gd name="T9" fmla="*/ 21 h 237"/>
                <a:gd name="T10" fmla="*/ 334 w 608"/>
                <a:gd name="T11" fmla="*/ 9 h 237"/>
                <a:gd name="T12" fmla="*/ 371 w 608"/>
                <a:gd name="T13" fmla="*/ 2 h 237"/>
                <a:gd name="T14" fmla="*/ 411 w 608"/>
                <a:gd name="T15" fmla="*/ 0 h 237"/>
                <a:gd name="T16" fmla="*/ 446 w 608"/>
                <a:gd name="T17" fmla="*/ 2 h 237"/>
                <a:gd name="T18" fmla="*/ 479 w 608"/>
                <a:gd name="T19" fmla="*/ 7 h 237"/>
                <a:gd name="T20" fmla="*/ 510 w 608"/>
                <a:gd name="T21" fmla="*/ 16 h 237"/>
                <a:gd name="T22" fmla="*/ 537 w 608"/>
                <a:gd name="T23" fmla="*/ 28 h 237"/>
                <a:gd name="T24" fmla="*/ 562 w 608"/>
                <a:gd name="T25" fmla="*/ 42 h 237"/>
                <a:gd name="T26" fmla="*/ 581 w 608"/>
                <a:gd name="T27" fmla="*/ 59 h 237"/>
                <a:gd name="T28" fmla="*/ 595 w 608"/>
                <a:gd name="T29" fmla="*/ 78 h 237"/>
                <a:gd name="T30" fmla="*/ 605 w 608"/>
                <a:gd name="T31" fmla="*/ 98 h 237"/>
                <a:gd name="T32" fmla="*/ 608 w 608"/>
                <a:gd name="T33" fmla="*/ 119 h 237"/>
                <a:gd name="T34" fmla="*/ 605 w 608"/>
                <a:gd name="T35" fmla="*/ 140 h 237"/>
                <a:gd name="T36" fmla="*/ 595 w 608"/>
                <a:gd name="T37" fmla="*/ 160 h 237"/>
                <a:gd name="T38" fmla="*/ 581 w 608"/>
                <a:gd name="T39" fmla="*/ 178 h 237"/>
                <a:gd name="T40" fmla="*/ 562 w 608"/>
                <a:gd name="T41" fmla="*/ 196 h 237"/>
                <a:gd name="T42" fmla="*/ 537 w 608"/>
                <a:gd name="T43" fmla="*/ 210 h 237"/>
                <a:gd name="T44" fmla="*/ 510 w 608"/>
                <a:gd name="T45" fmla="*/ 221 h 237"/>
                <a:gd name="T46" fmla="*/ 479 w 608"/>
                <a:gd name="T47" fmla="*/ 230 h 237"/>
                <a:gd name="T48" fmla="*/ 446 w 608"/>
                <a:gd name="T49" fmla="*/ 235 h 237"/>
                <a:gd name="T50" fmla="*/ 411 w 608"/>
                <a:gd name="T51" fmla="*/ 237 h 237"/>
                <a:gd name="T52" fmla="*/ 380 w 608"/>
                <a:gd name="T53" fmla="*/ 235 h 237"/>
                <a:gd name="T54" fmla="*/ 350 w 608"/>
                <a:gd name="T55" fmla="*/ 231 h 237"/>
                <a:gd name="T56" fmla="*/ 323 w 608"/>
                <a:gd name="T57" fmla="*/ 224 h 237"/>
                <a:gd name="T58" fmla="*/ 297 w 608"/>
                <a:gd name="T59" fmla="*/ 215 h 237"/>
                <a:gd name="T60" fmla="*/ 269 w 608"/>
                <a:gd name="T61" fmla="*/ 220 h 237"/>
                <a:gd name="T62" fmla="*/ 238 w 608"/>
                <a:gd name="T63" fmla="*/ 223 h 237"/>
                <a:gd name="T64" fmla="*/ 205 w 608"/>
                <a:gd name="T65" fmla="*/ 224 h 237"/>
                <a:gd name="T66" fmla="*/ 169 w 608"/>
                <a:gd name="T67" fmla="*/ 223 h 237"/>
                <a:gd name="T68" fmla="*/ 133 w 608"/>
                <a:gd name="T69" fmla="*/ 219 h 237"/>
                <a:gd name="T70" fmla="*/ 102 w 608"/>
                <a:gd name="T71" fmla="*/ 213 h 237"/>
                <a:gd name="T72" fmla="*/ 73 w 608"/>
                <a:gd name="T73" fmla="*/ 205 h 237"/>
                <a:gd name="T74" fmla="*/ 48 w 608"/>
                <a:gd name="T75" fmla="*/ 195 h 237"/>
                <a:gd name="T76" fmla="*/ 27 w 608"/>
                <a:gd name="T77" fmla="*/ 183 h 237"/>
                <a:gd name="T78" fmla="*/ 12 w 608"/>
                <a:gd name="T79" fmla="*/ 170 h 237"/>
                <a:gd name="T80" fmla="*/ 3 w 608"/>
                <a:gd name="T81" fmla="*/ 157 h 237"/>
                <a:gd name="T82" fmla="*/ 0 w 608"/>
                <a:gd name="T83" fmla="*/ 142 h 237"/>
                <a:gd name="T84" fmla="*/ 3 w 608"/>
                <a:gd name="T85" fmla="*/ 128 h 237"/>
                <a:gd name="T86" fmla="*/ 11 w 608"/>
                <a:gd name="T87" fmla="*/ 115 h 237"/>
                <a:gd name="T88" fmla="*/ 25 w 608"/>
                <a:gd name="T89" fmla="*/ 103 h 237"/>
                <a:gd name="T90" fmla="*/ 44 w 608"/>
                <a:gd name="T91" fmla="*/ 92 h 237"/>
                <a:gd name="T92" fmla="*/ 66 w 608"/>
                <a:gd name="T93" fmla="*/ 83 h 237"/>
                <a:gd name="T94" fmla="*/ 92 w 608"/>
                <a:gd name="T95" fmla="*/ 74 h 237"/>
                <a:gd name="T96" fmla="*/ 121 w 608"/>
                <a:gd name="T97" fmla="*/ 67 h 237"/>
                <a:gd name="T98" fmla="*/ 154 w 608"/>
                <a:gd name="T99" fmla="*/ 63 h 237"/>
                <a:gd name="T100" fmla="*/ 158 w 608"/>
                <a:gd name="T101" fmla="*/ 46 h 237"/>
                <a:gd name="T102" fmla="*/ 165 w 608"/>
                <a:gd name="T103" fmla="*/ 31 h 237"/>
                <a:gd name="T104" fmla="*/ 176 w 608"/>
                <a:gd name="T105" fmla="*/ 18 h 237"/>
                <a:gd name="T106" fmla="*/ 189 w 608"/>
                <a:gd name="T107" fmla="*/ 8 h 237"/>
                <a:gd name="T108" fmla="*/ 205 w 608"/>
                <a:gd name="T109" fmla="*/ 2 h 237"/>
                <a:gd name="T110" fmla="*/ 223 w 608"/>
                <a:gd name="T111"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08" h="237">
                  <a:moveTo>
                    <a:pt x="223" y="0"/>
                  </a:moveTo>
                  <a:lnTo>
                    <a:pt x="251" y="0"/>
                  </a:lnTo>
                  <a:lnTo>
                    <a:pt x="270" y="2"/>
                  </a:lnTo>
                  <a:lnTo>
                    <a:pt x="287" y="9"/>
                  </a:lnTo>
                  <a:lnTo>
                    <a:pt x="300" y="21"/>
                  </a:lnTo>
                  <a:lnTo>
                    <a:pt x="334" y="9"/>
                  </a:lnTo>
                  <a:lnTo>
                    <a:pt x="371" y="2"/>
                  </a:lnTo>
                  <a:lnTo>
                    <a:pt x="411" y="0"/>
                  </a:lnTo>
                  <a:lnTo>
                    <a:pt x="446" y="2"/>
                  </a:lnTo>
                  <a:lnTo>
                    <a:pt x="479" y="7"/>
                  </a:lnTo>
                  <a:lnTo>
                    <a:pt x="510" y="16"/>
                  </a:lnTo>
                  <a:lnTo>
                    <a:pt x="537" y="28"/>
                  </a:lnTo>
                  <a:lnTo>
                    <a:pt x="562" y="42"/>
                  </a:lnTo>
                  <a:lnTo>
                    <a:pt x="581" y="59"/>
                  </a:lnTo>
                  <a:lnTo>
                    <a:pt x="595" y="78"/>
                  </a:lnTo>
                  <a:lnTo>
                    <a:pt x="605" y="98"/>
                  </a:lnTo>
                  <a:lnTo>
                    <a:pt x="608" y="119"/>
                  </a:lnTo>
                  <a:lnTo>
                    <a:pt x="605" y="140"/>
                  </a:lnTo>
                  <a:lnTo>
                    <a:pt x="595" y="160"/>
                  </a:lnTo>
                  <a:lnTo>
                    <a:pt x="581" y="178"/>
                  </a:lnTo>
                  <a:lnTo>
                    <a:pt x="562" y="196"/>
                  </a:lnTo>
                  <a:lnTo>
                    <a:pt x="537" y="210"/>
                  </a:lnTo>
                  <a:lnTo>
                    <a:pt x="510" y="221"/>
                  </a:lnTo>
                  <a:lnTo>
                    <a:pt x="479" y="230"/>
                  </a:lnTo>
                  <a:lnTo>
                    <a:pt x="446" y="235"/>
                  </a:lnTo>
                  <a:lnTo>
                    <a:pt x="411" y="237"/>
                  </a:lnTo>
                  <a:lnTo>
                    <a:pt x="380" y="235"/>
                  </a:lnTo>
                  <a:lnTo>
                    <a:pt x="350" y="231"/>
                  </a:lnTo>
                  <a:lnTo>
                    <a:pt x="323" y="224"/>
                  </a:lnTo>
                  <a:lnTo>
                    <a:pt x="297" y="215"/>
                  </a:lnTo>
                  <a:lnTo>
                    <a:pt x="269" y="220"/>
                  </a:lnTo>
                  <a:lnTo>
                    <a:pt x="238" y="223"/>
                  </a:lnTo>
                  <a:lnTo>
                    <a:pt x="205" y="224"/>
                  </a:lnTo>
                  <a:lnTo>
                    <a:pt x="169" y="223"/>
                  </a:lnTo>
                  <a:lnTo>
                    <a:pt x="133" y="219"/>
                  </a:lnTo>
                  <a:lnTo>
                    <a:pt x="102" y="213"/>
                  </a:lnTo>
                  <a:lnTo>
                    <a:pt x="73" y="205"/>
                  </a:lnTo>
                  <a:lnTo>
                    <a:pt x="48" y="195"/>
                  </a:lnTo>
                  <a:lnTo>
                    <a:pt x="27" y="183"/>
                  </a:lnTo>
                  <a:lnTo>
                    <a:pt x="12" y="170"/>
                  </a:lnTo>
                  <a:lnTo>
                    <a:pt x="3" y="157"/>
                  </a:lnTo>
                  <a:lnTo>
                    <a:pt x="0" y="142"/>
                  </a:lnTo>
                  <a:lnTo>
                    <a:pt x="3" y="128"/>
                  </a:lnTo>
                  <a:lnTo>
                    <a:pt x="11" y="115"/>
                  </a:lnTo>
                  <a:lnTo>
                    <a:pt x="25" y="103"/>
                  </a:lnTo>
                  <a:lnTo>
                    <a:pt x="44" y="92"/>
                  </a:lnTo>
                  <a:lnTo>
                    <a:pt x="66" y="83"/>
                  </a:lnTo>
                  <a:lnTo>
                    <a:pt x="92" y="74"/>
                  </a:lnTo>
                  <a:lnTo>
                    <a:pt x="121" y="67"/>
                  </a:lnTo>
                  <a:lnTo>
                    <a:pt x="154" y="63"/>
                  </a:lnTo>
                  <a:lnTo>
                    <a:pt x="158" y="46"/>
                  </a:lnTo>
                  <a:lnTo>
                    <a:pt x="165" y="31"/>
                  </a:lnTo>
                  <a:lnTo>
                    <a:pt x="176" y="18"/>
                  </a:lnTo>
                  <a:lnTo>
                    <a:pt x="189" y="8"/>
                  </a:lnTo>
                  <a:lnTo>
                    <a:pt x="205" y="2"/>
                  </a:lnTo>
                  <a:lnTo>
                    <a:pt x="223"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grpSp>
      <p:sp>
        <p:nvSpPr>
          <p:cNvPr id="14" name="Freeform 48"/>
          <p:cNvSpPr>
            <a:spLocks noEditPoints="1"/>
          </p:cNvSpPr>
          <p:nvPr/>
        </p:nvSpPr>
        <p:spPr bwMode="auto">
          <a:xfrm>
            <a:off x="4725607" y="3559699"/>
            <a:ext cx="500599" cy="500599"/>
          </a:xfrm>
          <a:custGeom>
            <a:avLst/>
            <a:gdLst>
              <a:gd name="T0" fmla="*/ 1462 w 3405"/>
              <a:gd name="T1" fmla="*/ 1863 h 3405"/>
              <a:gd name="T2" fmla="*/ 659 w 3405"/>
              <a:gd name="T3" fmla="*/ 1703 h 3405"/>
              <a:gd name="T4" fmla="*/ 2746 w 3405"/>
              <a:gd name="T5" fmla="*/ 1222 h 3405"/>
              <a:gd name="T6" fmla="*/ 1703 w 3405"/>
              <a:gd name="T7" fmla="*/ 0 h 3405"/>
              <a:gd name="T8" fmla="*/ 1908 w 3405"/>
              <a:gd name="T9" fmla="*/ 12 h 3405"/>
              <a:gd name="T10" fmla="*/ 2107 w 3405"/>
              <a:gd name="T11" fmla="*/ 48 h 3405"/>
              <a:gd name="T12" fmla="*/ 2297 w 3405"/>
              <a:gd name="T13" fmla="*/ 106 h 3405"/>
              <a:gd name="T14" fmla="*/ 2476 w 3405"/>
              <a:gd name="T15" fmla="*/ 186 h 3405"/>
              <a:gd name="T16" fmla="*/ 2645 w 3405"/>
              <a:gd name="T17" fmla="*/ 284 h 3405"/>
              <a:gd name="T18" fmla="*/ 2799 w 3405"/>
              <a:gd name="T19" fmla="*/ 400 h 3405"/>
              <a:gd name="T20" fmla="*/ 2940 w 3405"/>
              <a:gd name="T21" fmla="*/ 533 h 3405"/>
              <a:gd name="T22" fmla="*/ 3065 w 3405"/>
              <a:gd name="T23" fmla="*/ 682 h 3405"/>
              <a:gd name="T24" fmla="*/ 3173 w 3405"/>
              <a:gd name="T25" fmla="*/ 843 h 3405"/>
              <a:gd name="T26" fmla="*/ 3262 w 3405"/>
              <a:gd name="T27" fmla="*/ 1017 h 3405"/>
              <a:gd name="T28" fmla="*/ 3331 w 3405"/>
              <a:gd name="T29" fmla="*/ 1202 h 3405"/>
              <a:gd name="T30" fmla="*/ 3377 w 3405"/>
              <a:gd name="T31" fmla="*/ 1397 h 3405"/>
              <a:gd name="T32" fmla="*/ 3402 w 3405"/>
              <a:gd name="T33" fmla="*/ 1599 h 3405"/>
              <a:gd name="T34" fmla="*/ 3402 w 3405"/>
              <a:gd name="T35" fmla="*/ 1806 h 3405"/>
              <a:gd name="T36" fmla="*/ 3377 w 3405"/>
              <a:gd name="T37" fmla="*/ 2008 h 3405"/>
              <a:gd name="T38" fmla="*/ 3331 w 3405"/>
              <a:gd name="T39" fmla="*/ 2203 h 3405"/>
              <a:gd name="T40" fmla="*/ 3262 w 3405"/>
              <a:gd name="T41" fmla="*/ 2388 h 3405"/>
              <a:gd name="T42" fmla="*/ 3173 w 3405"/>
              <a:gd name="T43" fmla="*/ 2562 h 3405"/>
              <a:gd name="T44" fmla="*/ 3065 w 3405"/>
              <a:gd name="T45" fmla="*/ 2723 h 3405"/>
              <a:gd name="T46" fmla="*/ 2940 w 3405"/>
              <a:gd name="T47" fmla="*/ 2872 h 3405"/>
              <a:gd name="T48" fmla="*/ 2799 w 3405"/>
              <a:gd name="T49" fmla="*/ 3005 h 3405"/>
              <a:gd name="T50" fmla="*/ 2645 w 3405"/>
              <a:gd name="T51" fmla="*/ 3121 h 3405"/>
              <a:gd name="T52" fmla="*/ 2476 w 3405"/>
              <a:gd name="T53" fmla="*/ 3219 h 3405"/>
              <a:gd name="T54" fmla="*/ 2297 w 3405"/>
              <a:gd name="T55" fmla="*/ 3299 h 3405"/>
              <a:gd name="T56" fmla="*/ 2107 w 3405"/>
              <a:gd name="T57" fmla="*/ 3357 h 3405"/>
              <a:gd name="T58" fmla="*/ 1908 w 3405"/>
              <a:gd name="T59" fmla="*/ 3393 h 3405"/>
              <a:gd name="T60" fmla="*/ 1703 w 3405"/>
              <a:gd name="T61" fmla="*/ 3405 h 3405"/>
              <a:gd name="T62" fmla="*/ 1497 w 3405"/>
              <a:gd name="T63" fmla="*/ 3393 h 3405"/>
              <a:gd name="T64" fmla="*/ 1298 w 3405"/>
              <a:gd name="T65" fmla="*/ 3357 h 3405"/>
              <a:gd name="T66" fmla="*/ 1108 w 3405"/>
              <a:gd name="T67" fmla="*/ 3299 h 3405"/>
              <a:gd name="T68" fmla="*/ 929 w 3405"/>
              <a:gd name="T69" fmla="*/ 3219 h 3405"/>
              <a:gd name="T70" fmla="*/ 760 w 3405"/>
              <a:gd name="T71" fmla="*/ 3121 h 3405"/>
              <a:gd name="T72" fmla="*/ 606 w 3405"/>
              <a:gd name="T73" fmla="*/ 3005 h 3405"/>
              <a:gd name="T74" fmla="*/ 465 w 3405"/>
              <a:gd name="T75" fmla="*/ 2872 h 3405"/>
              <a:gd name="T76" fmla="*/ 341 w 3405"/>
              <a:gd name="T77" fmla="*/ 2723 h 3405"/>
              <a:gd name="T78" fmla="*/ 232 w 3405"/>
              <a:gd name="T79" fmla="*/ 2562 h 3405"/>
              <a:gd name="T80" fmla="*/ 143 w 3405"/>
              <a:gd name="T81" fmla="*/ 2388 h 3405"/>
              <a:gd name="T82" fmla="*/ 74 w 3405"/>
              <a:gd name="T83" fmla="*/ 2203 h 3405"/>
              <a:gd name="T84" fmla="*/ 28 w 3405"/>
              <a:gd name="T85" fmla="*/ 2008 h 3405"/>
              <a:gd name="T86" fmla="*/ 3 w 3405"/>
              <a:gd name="T87" fmla="*/ 1806 h 3405"/>
              <a:gd name="T88" fmla="*/ 3 w 3405"/>
              <a:gd name="T89" fmla="*/ 1599 h 3405"/>
              <a:gd name="T90" fmla="*/ 28 w 3405"/>
              <a:gd name="T91" fmla="*/ 1397 h 3405"/>
              <a:gd name="T92" fmla="*/ 74 w 3405"/>
              <a:gd name="T93" fmla="*/ 1202 h 3405"/>
              <a:gd name="T94" fmla="*/ 143 w 3405"/>
              <a:gd name="T95" fmla="*/ 1017 h 3405"/>
              <a:gd name="T96" fmla="*/ 232 w 3405"/>
              <a:gd name="T97" fmla="*/ 843 h 3405"/>
              <a:gd name="T98" fmla="*/ 341 w 3405"/>
              <a:gd name="T99" fmla="*/ 682 h 3405"/>
              <a:gd name="T100" fmla="*/ 465 w 3405"/>
              <a:gd name="T101" fmla="*/ 533 h 3405"/>
              <a:gd name="T102" fmla="*/ 606 w 3405"/>
              <a:gd name="T103" fmla="*/ 400 h 3405"/>
              <a:gd name="T104" fmla="*/ 760 w 3405"/>
              <a:gd name="T105" fmla="*/ 284 h 3405"/>
              <a:gd name="T106" fmla="*/ 929 w 3405"/>
              <a:gd name="T107" fmla="*/ 186 h 3405"/>
              <a:gd name="T108" fmla="*/ 1108 w 3405"/>
              <a:gd name="T109" fmla="*/ 106 h 3405"/>
              <a:gd name="T110" fmla="*/ 1298 w 3405"/>
              <a:gd name="T111" fmla="*/ 48 h 3405"/>
              <a:gd name="T112" fmla="*/ 1497 w 3405"/>
              <a:gd name="T113" fmla="*/ 12 h 3405"/>
              <a:gd name="T114" fmla="*/ 1703 w 3405"/>
              <a:gd name="T115" fmla="*/ 0 h 3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05" h="3405">
                <a:moveTo>
                  <a:pt x="2424" y="900"/>
                </a:moveTo>
                <a:lnTo>
                  <a:pt x="1462" y="1863"/>
                </a:lnTo>
                <a:lnTo>
                  <a:pt x="980" y="1381"/>
                </a:lnTo>
                <a:lnTo>
                  <a:pt x="659" y="1703"/>
                </a:lnTo>
                <a:lnTo>
                  <a:pt x="1462" y="2505"/>
                </a:lnTo>
                <a:lnTo>
                  <a:pt x="2746" y="1222"/>
                </a:lnTo>
                <a:lnTo>
                  <a:pt x="2424" y="900"/>
                </a:lnTo>
                <a:close/>
                <a:moveTo>
                  <a:pt x="1703" y="0"/>
                </a:moveTo>
                <a:lnTo>
                  <a:pt x="1806" y="3"/>
                </a:lnTo>
                <a:lnTo>
                  <a:pt x="1908" y="12"/>
                </a:lnTo>
                <a:lnTo>
                  <a:pt x="2008" y="28"/>
                </a:lnTo>
                <a:lnTo>
                  <a:pt x="2107" y="48"/>
                </a:lnTo>
                <a:lnTo>
                  <a:pt x="2203" y="74"/>
                </a:lnTo>
                <a:lnTo>
                  <a:pt x="2297" y="106"/>
                </a:lnTo>
                <a:lnTo>
                  <a:pt x="2388" y="143"/>
                </a:lnTo>
                <a:lnTo>
                  <a:pt x="2476" y="186"/>
                </a:lnTo>
                <a:lnTo>
                  <a:pt x="2562" y="232"/>
                </a:lnTo>
                <a:lnTo>
                  <a:pt x="2645" y="284"/>
                </a:lnTo>
                <a:lnTo>
                  <a:pt x="2723" y="341"/>
                </a:lnTo>
                <a:lnTo>
                  <a:pt x="2799" y="400"/>
                </a:lnTo>
                <a:lnTo>
                  <a:pt x="2872" y="465"/>
                </a:lnTo>
                <a:lnTo>
                  <a:pt x="2940" y="533"/>
                </a:lnTo>
                <a:lnTo>
                  <a:pt x="3005" y="606"/>
                </a:lnTo>
                <a:lnTo>
                  <a:pt x="3065" y="682"/>
                </a:lnTo>
                <a:lnTo>
                  <a:pt x="3121" y="760"/>
                </a:lnTo>
                <a:lnTo>
                  <a:pt x="3173" y="843"/>
                </a:lnTo>
                <a:lnTo>
                  <a:pt x="3219" y="929"/>
                </a:lnTo>
                <a:lnTo>
                  <a:pt x="3262" y="1017"/>
                </a:lnTo>
                <a:lnTo>
                  <a:pt x="3299" y="1108"/>
                </a:lnTo>
                <a:lnTo>
                  <a:pt x="3331" y="1202"/>
                </a:lnTo>
                <a:lnTo>
                  <a:pt x="3357" y="1298"/>
                </a:lnTo>
                <a:lnTo>
                  <a:pt x="3377" y="1397"/>
                </a:lnTo>
                <a:lnTo>
                  <a:pt x="3393" y="1497"/>
                </a:lnTo>
                <a:lnTo>
                  <a:pt x="3402" y="1599"/>
                </a:lnTo>
                <a:lnTo>
                  <a:pt x="3405" y="1703"/>
                </a:lnTo>
                <a:lnTo>
                  <a:pt x="3402" y="1806"/>
                </a:lnTo>
                <a:lnTo>
                  <a:pt x="3393" y="1908"/>
                </a:lnTo>
                <a:lnTo>
                  <a:pt x="3377" y="2008"/>
                </a:lnTo>
                <a:lnTo>
                  <a:pt x="3357" y="2107"/>
                </a:lnTo>
                <a:lnTo>
                  <a:pt x="3331" y="2203"/>
                </a:lnTo>
                <a:lnTo>
                  <a:pt x="3299" y="2297"/>
                </a:lnTo>
                <a:lnTo>
                  <a:pt x="3262" y="2388"/>
                </a:lnTo>
                <a:lnTo>
                  <a:pt x="3219" y="2476"/>
                </a:lnTo>
                <a:lnTo>
                  <a:pt x="3173" y="2562"/>
                </a:lnTo>
                <a:lnTo>
                  <a:pt x="3121" y="2645"/>
                </a:lnTo>
                <a:lnTo>
                  <a:pt x="3065" y="2723"/>
                </a:lnTo>
                <a:lnTo>
                  <a:pt x="3005" y="2799"/>
                </a:lnTo>
                <a:lnTo>
                  <a:pt x="2940" y="2872"/>
                </a:lnTo>
                <a:lnTo>
                  <a:pt x="2872" y="2940"/>
                </a:lnTo>
                <a:lnTo>
                  <a:pt x="2799" y="3005"/>
                </a:lnTo>
                <a:lnTo>
                  <a:pt x="2723" y="3065"/>
                </a:lnTo>
                <a:lnTo>
                  <a:pt x="2645" y="3121"/>
                </a:lnTo>
                <a:lnTo>
                  <a:pt x="2562" y="3173"/>
                </a:lnTo>
                <a:lnTo>
                  <a:pt x="2476" y="3219"/>
                </a:lnTo>
                <a:lnTo>
                  <a:pt x="2388" y="3262"/>
                </a:lnTo>
                <a:lnTo>
                  <a:pt x="2297" y="3299"/>
                </a:lnTo>
                <a:lnTo>
                  <a:pt x="2203" y="3331"/>
                </a:lnTo>
                <a:lnTo>
                  <a:pt x="2107" y="3357"/>
                </a:lnTo>
                <a:lnTo>
                  <a:pt x="2008" y="3377"/>
                </a:lnTo>
                <a:lnTo>
                  <a:pt x="1908" y="3393"/>
                </a:lnTo>
                <a:lnTo>
                  <a:pt x="1806" y="3402"/>
                </a:lnTo>
                <a:lnTo>
                  <a:pt x="1703" y="3405"/>
                </a:lnTo>
                <a:lnTo>
                  <a:pt x="1599" y="3402"/>
                </a:lnTo>
                <a:lnTo>
                  <a:pt x="1497" y="3393"/>
                </a:lnTo>
                <a:lnTo>
                  <a:pt x="1397" y="3377"/>
                </a:lnTo>
                <a:lnTo>
                  <a:pt x="1298" y="3357"/>
                </a:lnTo>
                <a:lnTo>
                  <a:pt x="1202" y="3331"/>
                </a:lnTo>
                <a:lnTo>
                  <a:pt x="1108" y="3299"/>
                </a:lnTo>
                <a:lnTo>
                  <a:pt x="1017" y="3262"/>
                </a:lnTo>
                <a:lnTo>
                  <a:pt x="929" y="3219"/>
                </a:lnTo>
                <a:lnTo>
                  <a:pt x="843" y="3173"/>
                </a:lnTo>
                <a:lnTo>
                  <a:pt x="760" y="3121"/>
                </a:lnTo>
                <a:lnTo>
                  <a:pt x="682" y="3065"/>
                </a:lnTo>
                <a:lnTo>
                  <a:pt x="606" y="3005"/>
                </a:lnTo>
                <a:lnTo>
                  <a:pt x="533" y="2940"/>
                </a:lnTo>
                <a:lnTo>
                  <a:pt x="465" y="2872"/>
                </a:lnTo>
                <a:lnTo>
                  <a:pt x="400" y="2799"/>
                </a:lnTo>
                <a:lnTo>
                  <a:pt x="341" y="2723"/>
                </a:lnTo>
                <a:lnTo>
                  <a:pt x="284" y="2645"/>
                </a:lnTo>
                <a:lnTo>
                  <a:pt x="232" y="2562"/>
                </a:lnTo>
                <a:lnTo>
                  <a:pt x="186" y="2476"/>
                </a:lnTo>
                <a:lnTo>
                  <a:pt x="143" y="2388"/>
                </a:lnTo>
                <a:lnTo>
                  <a:pt x="106" y="2297"/>
                </a:lnTo>
                <a:lnTo>
                  <a:pt x="74" y="2203"/>
                </a:lnTo>
                <a:lnTo>
                  <a:pt x="48" y="2107"/>
                </a:lnTo>
                <a:lnTo>
                  <a:pt x="28" y="2008"/>
                </a:lnTo>
                <a:lnTo>
                  <a:pt x="12" y="1908"/>
                </a:lnTo>
                <a:lnTo>
                  <a:pt x="3" y="1806"/>
                </a:lnTo>
                <a:lnTo>
                  <a:pt x="0" y="1703"/>
                </a:lnTo>
                <a:lnTo>
                  <a:pt x="3" y="1599"/>
                </a:lnTo>
                <a:lnTo>
                  <a:pt x="12" y="1497"/>
                </a:lnTo>
                <a:lnTo>
                  <a:pt x="28" y="1397"/>
                </a:lnTo>
                <a:lnTo>
                  <a:pt x="48" y="1298"/>
                </a:lnTo>
                <a:lnTo>
                  <a:pt x="74" y="1202"/>
                </a:lnTo>
                <a:lnTo>
                  <a:pt x="106" y="1108"/>
                </a:lnTo>
                <a:lnTo>
                  <a:pt x="143" y="1017"/>
                </a:lnTo>
                <a:lnTo>
                  <a:pt x="186" y="929"/>
                </a:lnTo>
                <a:lnTo>
                  <a:pt x="232" y="843"/>
                </a:lnTo>
                <a:lnTo>
                  <a:pt x="284" y="760"/>
                </a:lnTo>
                <a:lnTo>
                  <a:pt x="341" y="682"/>
                </a:lnTo>
                <a:lnTo>
                  <a:pt x="400" y="606"/>
                </a:lnTo>
                <a:lnTo>
                  <a:pt x="465" y="533"/>
                </a:lnTo>
                <a:lnTo>
                  <a:pt x="533" y="465"/>
                </a:lnTo>
                <a:lnTo>
                  <a:pt x="606" y="400"/>
                </a:lnTo>
                <a:lnTo>
                  <a:pt x="682" y="341"/>
                </a:lnTo>
                <a:lnTo>
                  <a:pt x="760" y="284"/>
                </a:lnTo>
                <a:lnTo>
                  <a:pt x="843" y="232"/>
                </a:lnTo>
                <a:lnTo>
                  <a:pt x="929" y="186"/>
                </a:lnTo>
                <a:lnTo>
                  <a:pt x="1017" y="143"/>
                </a:lnTo>
                <a:lnTo>
                  <a:pt x="1108" y="106"/>
                </a:lnTo>
                <a:lnTo>
                  <a:pt x="1202" y="74"/>
                </a:lnTo>
                <a:lnTo>
                  <a:pt x="1298" y="48"/>
                </a:lnTo>
                <a:lnTo>
                  <a:pt x="1397" y="28"/>
                </a:lnTo>
                <a:lnTo>
                  <a:pt x="1497" y="12"/>
                </a:lnTo>
                <a:lnTo>
                  <a:pt x="1599" y="3"/>
                </a:lnTo>
                <a:lnTo>
                  <a:pt x="1703" y="0"/>
                </a:lnTo>
                <a:close/>
              </a:path>
            </a:pathLst>
          </a:custGeom>
          <a:solidFill>
            <a:schemeClr val="bg1"/>
          </a:solid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7" name="椭圆 6"/>
          <p:cNvSpPr/>
          <p:nvPr/>
        </p:nvSpPr>
        <p:spPr>
          <a:xfrm>
            <a:off x="6271463" y="1921162"/>
            <a:ext cx="580744" cy="580744"/>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6271463" y="3422359"/>
            <a:ext cx="580744" cy="580744"/>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6273964" y="4945314"/>
            <a:ext cx="580744" cy="580744"/>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Freeform 48"/>
          <p:cNvSpPr>
            <a:spLocks noEditPoints="1"/>
          </p:cNvSpPr>
          <p:nvPr/>
        </p:nvSpPr>
        <p:spPr bwMode="auto">
          <a:xfrm>
            <a:off x="6313056" y="1961234"/>
            <a:ext cx="500599" cy="500599"/>
          </a:xfrm>
          <a:custGeom>
            <a:avLst/>
            <a:gdLst>
              <a:gd name="T0" fmla="*/ 1462 w 3405"/>
              <a:gd name="T1" fmla="*/ 1863 h 3405"/>
              <a:gd name="T2" fmla="*/ 659 w 3405"/>
              <a:gd name="T3" fmla="*/ 1703 h 3405"/>
              <a:gd name="T4" fmla="*/ 2746 w 3405"/>
              <a:gd name="T5" fmla="*/ 1222 h 3405"/>
              <a:gd name="T6" fmla="*/ 1703 w 3405"/>
              <a:gd name="T7" fmla="*/ 0 h 3405"/>
              <a:gd name="T8" fmla="*/ 1908 w 3405"/>
              <a:gd name="T9" fmla="*/ 12 h 3405"/>
              <a:gd name="T10" fmla="*/ 2107 w 3405"/>
              <a:gd name="T11" fmla="*/ 48 h 3405"/>
              <a:gd name="T12" fmla="*/ 2297 w 3405"/>
              <a:gd name="T13" fmla="*/ 106 h 3405"/>
              <a:gd name="T14" fmla="*/ 2476 w 3405"/>
              <a:gd name="T15" fmla="*/ 186 h 3405"/>
              <a:gd name="T16" fmla="*/ 2645 w 3405"/>
              <a:gd name="T17" fmla="*/ 284 h 3405"/>
              <a:gd name="T18" fmla="*/ 2799 w 3405"/>
              <a:gd name="T19" fmla="*/ 400 h 3405"/>
              <a:gd name="T20" fmla="*/ 2940 w 3405"/>
              <a:gd name="T21" fmla="*/ 533 h 3405"/>
              <a:gd name="T22" fmla="*/ 3065 w 3405"/>
              <a:gd name="T23" fmla="*/ 682 h 3405"/>
              <a:gd name="T24" fmla="*/ 3173 w 3405"/>
              <a:gd name="T25" fmla="*/ 843 h 3405"/>
              <a:gd name="T26" fmla="*/ 3262 w 3405"/>
              <a:gd name="T27" fmla="*/ 1017 h 3405"/>
              <a:gd name="T28" fmla="*/ 3331 w 3405"/>
              <a:gd name="T29" fmla="*/ 1202 h 3405"/>
              <a:gd name="T30" fmla="*/ 3377 w 3405"/>
              <a:gd name="T31" fmla="*/ 1397 h 3405"/>
              <a:gd name="T32" fmla="*/ 3402 w 3405"/>
              <a:gd name="T33" fmla="*/ 1599 h 3405"/>
              <a:gd name="T34" fmla="*/ 3402 w 3405"/>
              <a:gd name="T35" fmla="*/ 1806 h 3405"/>
              <a:gd name="T36" fmla="*/ 3377 w 3405"/>
              <a:gd name="T37" fmla="*/ 2008 h 3405"/>
              <a:gd name="T38" fmla="*/ 3331 w 3405"/>
              <a:gd name="T39" fmla="*/ 2203 h 3405"/>
              <a:gd name="T40" fmla="*/ 3262 w 3405"/>
              <a:gd name="T41" fmla="*/ 2388 h 3405"/>
              <a:gd name="T42" fmla="*/ 3173 w 3405"/>
              <a:gd name="T43" fmla="*/ 2562 h 3405"/>
              <a:gd name="T44" fmla="*/ 3065 w 3405"/>
              <a:gd name="T45" fmla="*/ 2723 h 3405"/>
              <a:gd name="T46" fmla="*/ 2940 w 3405"/>
              <a:gd name="T47" fmla="*/ 2872 h 3405"/>
              <a:gd name="T48" fmla="*/ 2799 w 3405"/>
              <a:gd name="T49" fmla="*/ 3005 h 3405"/>
              <a:gd name="T50" fmla="*/ 2645 w 3405"/>
              <a:gd name="T51" fmla="*/ 3121 h 3405"/>
              <a:gd name="T52" fmla="*/ 2476 w 3405"/>
              <a:gd name="T53" fmla="*/ 3219 h 3405"/>
              <a:gd name="T54" fmla="*/ 2297 w 3405"/>
              <a:gd name="T55" fmla="*/ 3299 h 3405"/>
              <a:gd name="T56" fmla="*/ 2107 w 3405"/>
              <a:gd name="T57" fmla="*/ 3357 h 3405"/>
              <a:gd name="T58" fmla="*/ 1908 w 3405"/>
              <a:gd name="T59" fmla="*/ 3393 h 3405"/>
              <a:gd name="T60" fmla="*/ 1703 w 3405"/>
              <a:gd name="T61" fmla="*/ 3405 h 3405"/>
              <a:gd name="T62" fmla="*/ 1497 w 3405"/>
              <a:gd name="T63" fmla="*/ 3393 h 3405"/>
              <a:gd name="T64" fmla="*/ 1298 w 3405"/>
              <a:gd name="T65" fmla="*/ 3357 h 3405"/>
              <a:gd name="T66" fmla="*/ 1108 w 3405"/>
              <a:gd name="T67" fmla="*/ 3299 h 3405"/>
              <a:gd name="T68" fmla="*/ 929 w 3405"/>
              <a:gd name="T69" fmla="*/ 3219 h 3405"/>
              <a:gd name="T70" fmla="*/ 760 w 3405"/>
              <a:gd name="T71" fmla="*/ 3121 h 3405"/>
              <a:gd name="T72" fmla="*/ 606 w 3405"/>
              <a:gd name="T73" fmla="*/ 3005 h 3405"/>
              <a:gd name="T74" fmla="*/ 465 w 3405"/>
              <a:gd name="T75" fmla="*/ 2872 h 3405"/>
              <a:gd name="T76" fmla="*/ 341 w 3405"/>
              <a:gd name="T77" fmla="*/ 2723 h 3405"/>
              <a:gd name="T78" fmla="*/ 232 w 3405"/>
              <a:gd name="T79" fmla="*/ 2562 h 3405"/>
              <a:gd name="T80" fmla="*/ 143 w 3405"/>
              <a:gd name="T81" fmla="*/ 2388 h 3405"/>
              <a:gd name="T82" fmla="*/ 74 w 3405"/>
              <a:gd name="T83" fmla="*/ 2203 h 3405"/>
              <a:gd name="T84" fmla="*/ 28 w 3405"/>
              <a:gd name="T85" fmla="*/ 2008 h 3405"/>
              <a:gd name="T86" fmla="*/ 3 w 3405"/>
              <a:gd name="T87" fmla="*/ 1806 h 3405"/>
              <a:gd name="T88" fmla="*/ 3 w 3405"/>
              <a:gd name="T89" fmla="*/ 1599 h 3405"/>
              <a:gd name="T90" fmla="*/ 28 w 3405"/>
              <a:gd name="T91" fmla="*/ 1397 h 3405"/>
              <a:gd name="T92" fmla="*/ 74 w 3405"/>
              <a:gd name="T93" fmla="*/ 1202 h 3405"/>
              <a:gd name="T94" fmla="*/ 143 w 3405"/>
              <a:gd name="T95" fmla="*/ 1017 h 3405"/>
              <a:gd name="T96" fmla="*/ 232 w 3405"/>
              <a:gd name="T97" fmla="*/ 843 h 3405"/>
              <a:gd name="T98" fmla="*/ 341 w 3405"/>
              <a:gd name="T99" fmla="*/ 682 h 3405"/>
              <a:gd name="T100" fmla="*/ 465 w 3405"/>
              <a:gd name="T101" fmla="*/ 533 h 3405"/>
              <a:gd name="T102" fmla="*/ 606 w 3405"/>
              <a:gd name="T103" fmla="*/ 400 h 3405"/>
              <a:gd name="T104" fmla="*/ 760 w 3405"/>
              <a:gd name="T105" fmla="*/ 284 h 3405"/>
              <a:gd name="T106" fmla="*/ 929 w 3405"/>
              <a:gd name="T107" fmla="*/ 186 h 3405"/>
              <a:gd name="T108" fmla="*/ 1108 w 3405"/>
              <a:gd name="T109" fmla="*/ 106 h 3405"/>
              <a:gd name="T110" fmla="*/ 1298 w 3405"/>
              <a:gd name="T111" fmla="*/ 48 h 3405"/>
              <a:gd name="T112" fmla="*/ 1497 w 3405"/>
              <a:gd name="T113" fmla="*/ 12 h 3405"/>
              <a:gd name="T114" fmla="*/ 1703 w 3405"/>
              <a:gd name="T115" fmla="*/ 0 h 3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05" h="3405">
                <a:moveTo>
                  <a:pt x="2424" y="900"/>
                </a:moveTo>
                <a:lnTo>
                  <a:pt x="1462" y="1863"/>
                </a:lnTo>
                <a:lnTo>
                  <a:pt x="980" y="1381"/>
                </a:lnTo>
                <a:lnTo>
                  <a:pt x="659" y="1703"/>
                </a:lnTo>
                <a:lnTo>
                  <a:pt x="1462" y="2505"/>
                </a:lnTo>
                <a:lnTo>
                  <a:pt x="2746" y="1222"/>
                </a:lnTo>
                <a:lnTo>
                  <a:pt x="2424" y="900"/>
                </a:lnTo>
                <a:close/>
                <a:moveTo>
                  <a:pt x="1703" y="0"/>
                </a:moveTo>
                <a:lnTo>
                  <a:pt x="1806" y="3"/>
                </a:lnTo>
                <a:lnTo>
                  <a:pt x="1908" y="12"/>
                </a:lnTo>
                <a:lnTo>
                  <a:pt x="2008" y="28"/>
                </a:lnTo>
                <a:lnTo>
                  <a:pt x="2107" y="48"/>
                </a:lnTo>
                <a:lnTo>
                  <a:pt x="2203" y="74"/>
                </a:lnTo>
                <a:lnTo>
                  <a:pt x="2297" y="106"/>
                </a:lnTo>
                <a:lnTo>
                  <a:pt x="2388" y="143"/>
                </a:lnTo>
                <a:lnTo>
                  <a:pt x="2476" y="186"/>
                </a:lnTo>
                <a:lnTo>
                  <a:pt x="2562" y="232"/>
                </a:lnTo>
                <a:lnTo>
                  <a:pt x="2645" y="284"/>
                </a:lnTo>
                <a:lnTo>
                  <a:pt x="2723" y="341"/>
                </a:lnTo>
                <a:lnTo>
                  <a:pt x="2799" y="400"/>
                </a:lnTo>
                <a:lnTo>
                  <a:pt x="2872" y="465"/>
                </a:lnTo>
                <a:lnTo>
                  <a:pt x="2940" y="533"/>
                </a:lnTo>
                <a:lnTo>
                  <a:pt x="3005" y="606"/>
                </a:lnTo>
                <a:lnTo>
                  <a:pt x="3065" y="682"/>
                </a:lnTo>
                <a:lnTo>
                  <a:pt x="3121" y="760"/>
                </a:lnTo>
                <a:lnTo>
                  <a:pt x="3173" y="843"/>
                </a:lnTo>
                <a:lnTo>
                  <a:pt x="3219" y="929"/>
                </a:lnTo>
                <a:lnTo>
                  <a:pt x="3262" y="1017"/>
                </a:lnTo>
                <a:lnTo>
                  <a:pt x="3299" y="1108"/>
                </a:lnTo>
                <a:lnTo>
                  <a:pt x="3331" y="1202"/>
                </a:lnTo>
                <a:lnTo>
                  <a:pt x="3357" y="1298"/>
                </a:lnTo>
                <a:lnTo>
                  <a:pt x="3377" y="1397"/>
                </a:lnTo>
                <a:lnTo>
                  <a:pt x="3393" y="1497"/>
                </a:lnTo>
                <a:lnTo>
                  <a:pt x="3402" y="1599"/>
                </a:lnTo>
                <a:lnTo>
                  <a:pt x="3405" y="1703"/>
                </a:lnTo>
                <a:lnTo>
                  <a:pt x="3402" y="1806"/>
                </a:lnTo>
                <a:lnTo>
                  <a:pt x="3393" y="1908"/>
                </a:lnTo>
                <a:lnTo>
                  <a:pt x="3377" y="2008"/>
                </a:lnTo>
                <a:lnTo>
                  <a:pt x="3357" y="2107"/>
                </a:lnTo>
                <a:lnTo>
                  <a:pt x="3331" y="2203"/>
                </a:lnTo>
                <a:lnTo>
                  <a:pt x="3299" y="2297"/>
                </a:lnTo>
                <a:lnTo>
                  <a:pt x="3262" y="2388"/>
                </a:lnTo>
                <a:lnTo>
                  <a:pt x="3219" y="2476"/>
                </a:lnTo>
                <a:lnTo>
                  <a:pt x="3173" y="2562"/>
                </a:lnTo>
                <a:lnTo>
                  <a:pt x="3121" y="2645"/>
                </a:lnTo>
                <a:lnTo>
                  <a:pt x="3065" y="2723"/>
                </a:lnTo>
                <a:lnTo>
                  <a:pt x="3005" y="2799"/>
                </a:lnTo>
                <a:lnTo>
                  <a:pt x="2940" y="2872"/>
                </a:lnTo>
                <a:lnTo>
                  <a:pt x="2872" y="2940"/>
                </a:lnTo>
                <a:lnTo>
                  <a:pt x="2799" y="3005"/>
                </a:lnTo>
                <a:lnTo>
                  <a:pt x="2723" y="3065"/>
                </a:lnTo>
                <a:lnTo>
                  <a:pt x="2645" y="3121"/>
                </a:lnTo>
                <a:lnTo>
                  <a:pt x="2562" y="3173"/>
                </a:lnTo>
                <a:lnTo>
                  <a:pt x="2476" y="3219"/>
                </a:lnTo>
                <a:lnTo>
                  <a:pt x="2388" y="3262"/>
                </a:lnTo>
                <a:lnTo>
                  <a:pt x="2297" y="3299"/>
                </a:lnTo>
                <a:lnTo>
                  <a:pt x="2203" y="3331"/>
                </a:lnTo>
                <a:lnTo>
                  <a:pt x="2107" y="3357"/>
                </a:lnTo>
                <a:lnTo>
                  <a:pt x="2008" y="3377"/>
                </a:lnTo>
                <a:lnTo>
                  <a:pt x="1908" y="3393"/>
                </a:lnTo>
                <a:lnTo>
                  <a:pt x="1806" y="3402"/>
                </a:lnTo>
                <a:lnTo>
                  <a:pt x="1703" y="3405"/>
                </a:lnTo>
                <a:lnTo>
                  <a:pt x="1599" y="3402"/>
                </a:lnTo>
                <a:lnTo>
                  <a:pt x="1497" y="3393"/>
                </a:lnTo>
                <a:lnTo>
                  <a:pt x="1397" y="3377"/>
                </a:lnTo>
                <a:lnTo>
                  <a:pt x="1298" y="3357"/>
                </a:lnTo>
                <a:lnTo>
                  <a:pt x="1202" y="3331"/>
                </a:lnTo>
                <a:lnTo>
                  <a:pt x="1108" y="3299"/>
                </a:lnTo>
                <a:lnTo>
                  <a:pt x="1017" y="3262"/>
                </a:lnTo>
                <a:lnTo>
                  <a:pt x="929" y="3219"/>
                </a:lnTo>
                <a:lnTo>
                  <a:pt x="843" y="3173"/>
                </a:lnTo>
                <a:lnTo>
                  <a:pt x="760" y="3121"/>
                </a:lnTo>
                <a:lnTo>
                  <a:pt x="682" y="3065"/>
                </a:lnTo>
                <a:lnTo>
                  <a:pt x="606" y="3005"/>
                </a:lnTo>
                <a:lnTo>
                  <a:pt x="533" y="2940"/>
                </a:lnTo>
                <a:lnTo>
                  <a:pt x="465" y="2872"/>
                </a:lnTo>
                <a:lnTo>
                  <a:pt x="400" y="2799"/>
                </a:lnTo>
                <a:lnTo>
                  <a:pt x="341" y="2723"/>
                </a:lnTo>
                <a:lnTo>
                  <a:pt x="284" y="2645"/>
                </a:lnTo>
                <a:lnTo>
                  <a:pt x="232" y="2562"/>
                </a:lnTo>
                <a:lnTo>
                  <a:pt x="186" y="2476"/>
                </a:lnTo>
                <a:lnTo>
                  <a:pt x="143" y="2388"/>
                </a:lnTo>
                <a:lnTo>
                  <a:pt x="106" y="2297"/>
                </a:lnTo>
                <a:lnTo>
                  <a:pt x="74" y="2203"/>
                </a:lnTo>
                <a:lnTo>
                  <a:pt x="48" y="2107"/>
                </a:lnTo>
                <a:lnTo>
                  <a:pt x="28" y="2008"/>
                </a:lnTo>
                <a:lnTo>
                  <a:pt x="12" y="1908"/>
                </a:lnTo>
                <a:lnTo>
                  <a:pt x="3" y="1806"/>
                </a:lnTo>
                <a:lnTo>
                  <a:pt x="0" y="1703"/>
                </a:lnTo>
                <a:lnTo>
                  <a:pt x="3" y="1599"/>
                </a:lnTo>
                <a:lnTo>
                  <a:pt x="12" y="1497"/>
                </a:lnTo>
                <a:lnTo>
                  <a:pt x="28" y="1397"/>
                </a:lnTo>
                <a:lnTo>
                  <a:pt x="48" y="1298"/>
                </a:lnTo>
                <a:lnTo>
                  <a:pt x="74" y="1202"/>
                </a:lnTo>
                <a:lnTo>
                  <a:pt x="106" y="1108"/>
                </a:lnTo>
                <a:lnTo>
                  <a:pt x="143" y="1017"/>
                </a:lnTo>
                <a:lnTo>
                  <a:pt x="186" y="929"/>
                </a:lnTo>
                <a:lnTo>
                  <a:pt x="232" y="843"/>
                </a:lnTo>
                <a:lnTo>
                  <a:pt x="284" y="760"/>
                </a:lnTo>
                <a:lnTo>
                  <a:pt x="341" y="682"/>
                </a:lnTo>
                <a:lnTo>
                  <a:pt x="400" y="606"/>
                </a:lnTo>
                <a:lnTo>
                  <a:pt x="465" y="533"/>
                </a:lnTo>
                <a:lnTo>
                  <a:pt x="533" y="465"/>
                </a:lnTo>
                <a:lnTo>
                  <a:pt x="606" y="400"/>
                </a:lnTo>
                <a:lnTo>
                  <a:pt x="682" y="341"/>
                </a:lnTo>
                <a:lnTo>
                  <a:pt x="760" y="284"/>
                </a:lnTo>
                <a:lnTo>
                  <a:pt x="843" y="232"/>
                </a:lnTo>
                <a:lnTo>
                  <a:pt x="929" y="186"/>
                </a:lnTo>
                <a:lnTo>
                  <a:pt x="1017" y="143"/>
                </a:lnTo>
                <a:lnTo>
                  <a:pt x="1108" y="106"/>
                </a:lnTo>
                <a:lnTo>
                  <a:pt x="1202" y="74"/>
                </a:lnTo>
                <a:lnTo>
                  <a:pt x="1298" y="48"/>
                </a:lnTo>
                <a:lnTo>
                  <a:pt x="1397" y="28"/>
                </a:lnTo>
                <a:lnTo>
                  <a:pt x="1497" y="12"/>
                </a:lnTo>
                <a:lnTo>
                  <a:pt x="1599" y="3"/>
                </a:lnTo>
                <a:lnTo>
                  <a:pt x="1703" y="0"/>
                </a:lnTo>
                <a:close/>
              </a:path>
            </a:pathLst>
          </a:custGeom>
          <a:solidFill>
            <a:schemeClr val="tx1">
              <a:lumMod val="50000"/>
              <a:lumOff val="50000"/>
            </a:schemeClr>
          </a:solid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grpSp>
        <p:nvGrpSpPr>
          <p:cNvPr id="22" name="Group 56"/>
          <p:cNvGrpSpPr/>
          <p:nvPr/>
        </p:nvGrpSpPr>
        <p:grpSpPr>
          <a:xfrm>
            <a:off x="6376122" y="3504336"/>
            <a:ext cx="409825" cy="367750"/>
            <a:chOff x="8367713" y="1762125"/>
            <a:chExt cx="376238" cy="327026"/>
          </a:xfrm>
          <a:solidFill>
            <a:srgbClr val="D8B98D"/>
          </a:solidFill>
        </p:grpSpPr>
        <p:sp>
          <p:nvSpPr>
            <p:cNvPr id="23" name="Freeform 34"/>
            <p:cNvSpPr/>
            <p:nvPr/>
          </p:nvSpPr>
          <p:spPr bwMode="auto">
            <a:xfrm>
              <a:off x="8475663" y="1762125"/>
              <a:ext cx="268288" cy="296863"/>
            </a:xfrm>
            <a:custGeom>
              <a:avLst/>
              <a:gdLst>
                <a:gd name="T0" fmla="*/ 455 w 2374"/>
                <a:gd name="T1" fmla="*/ 0 h 2614"/>
                <a:gd name="T2" fmla="*/ 468 w 2374"/>
                <a:gd name="T3" fmla="*/ 4 h 2614"/>
                <a:gd name="T4" fmla="*/ 2350 w 2374"/>
                <a:gd name="T5" fmla="*/ 903 h 2614"/>
                <a:gd name="T6" fmla="*/ 2362 w 2374"/>
                <a:gd name="T7" fmla="*/ 911 h 2614"/>
                <a:gd name="T8" fmla="*/ 2370 w 2374"/>
                <a:gd name="T9" fmla="*/ 921 h 2614"/>
                <a:gd name="T10" fmla="*/ 2374 w 2374"/>
                <a:gd name="T11" fmla="*/ 934 h 2614"/>
                <a:gd name="T12" fmla="*/ 2374 w 2374"/>
                <a:gd name="T13" fmla="*/ 948 h 2614"/>
                <a:gd name="T14" fmla="*/ 2370 w 2374"/>
                <a:gd name="T15" fmla="*/ 961 h 2614"/>
                <a:gd name="T16" fmla="*/ 1593 w 2374"/>
                <a:gd name="T17" fmla="*/ 2589 h 2614"/>
                <a:gd name="T18" fmla="*/ 1585 w 2374"/>
                <a:gd name="T19" fmla="*/ 2601 h 2614"/>
                <a:gd name="T20" fmla="*/ 1574 w 2374"/>
                <a:gd name="T21" fmla="*/ 2609 h 2614"/>
                <a:gd name="T22" fmla="*/ 1562 w 2374"/>
                <a:gd name="T23" fmla="*/ 2613 h 2614"/>
                <a:gd name="T24" fmla="*/ 1549 w 2374"/>
                <a:gd name="T25" fmla="*/ 2614 h 2614"/>
                <a:gd name="T26" fmla="*/ 1534 w 2374"/>
                <a:gd name="T27" fmla="*/ 2610 h 2614"/>
                <a:gd name="T28" fmla="*/ 1358 w 2374"/>
                <a:gd name="T29" fmla="*/ 2526 h 2614"/>
                <a:gd name="T30" fmla="*/ 1358 w 2374"/>
                <a:gd name="T31" fmla="*/ 1962 h 2614"/>
                <a:gd name="T32" fmla="*/ 1645 w 2374"/>
                <a:gd name="T33" fmla="*/ 2098 h 2614"/>
                <a:gd name="T34" fmla="*/ 2155 w 2374"/>
                <a:gd name="T35" fmla="*/ 1031 h 2614"/>
                <a:gd name="T36" fmla="*/ 524 w 2374"/>
                <a:gd name="T37" fmla="*/ 251 h 2614"/>
                <a:gd name="T38" fmla="*/ 224 w 2374"/>
                <a:gd name="T39" fmla="*/ 881 h 2614"/>
                <a:gd name="T40" fmla="*/ 0 w 2374"/>
                <a:gd name="T41" fmla="*/ 881 h 2614"/>
                <a:gd name="T42" fmla="*/ 410 w 2374"/>
                <a:gd name="T43" fmla="*/ 24 h 2614"/>
                <a:gd name="T44" fmla="*/ 417 w 2374"/>
                <a:gd name="T45" fmla="*/ 13 h 2614"/>
                <a:gd name="T46" fmla="*/ 429 w 2374"/>
                <a:gd name="T47" fmla="*/ 5 h 2614"/>
                <a:gd name="T48" fmla="*/ 442 w 2374"/>
                <a:gd name="T49" fmla="*/ 1 h 2614"/>
                <a:gd name="T50" fmla="*/ 455 w 2374"/>
                <a:gd name="T51" fmla="*/ 0 h 2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74" h="2614">
                  <a:moveTo>
                    <a:pt x="455" y="0"/>
                  </a:moveTo>
                  <a:lnTo>
                    <a:pt x="468" y="4"/>
                  </a:lnTo>
                  <a:lnTo>
                    <a:pt x="2350" y="903"/>
                  </a:lnTo>
                  <a:lnTo>
                    <a:pt x="2362" y="911"/>
                  </a:lnTo>
                  <a:lnTo>
                    <a:pt x="2370" y="921"/>
                  </a:lnTo>
                  <a:lnTo>
                    <a:pt x="2374" y="934"/>
                  </a:lnTo>
                  <a:lnTo>
                    <a:pt x="2374" y="948"/>
                  </a:lnTo>
                  <a:lnTo>
                    <a:pt x="2370" y="961"/>
                  </a:lnTo>
                  <a:lnTo>
                    <a:pt x="1593" y="2589"/>
                  </a:lnTo>
                  <a:lnTo>
                    <a:pt x="1585" y="2601"/>
                  </a:lnTo>
                  <a:lnTo>
                    <a:pt x="1574" y="2609"/>
                  </a:lnTo>
                  <a:lnTo>
                    <a:pt x="1562" y="2613"/>
                  </a:lnTo>
                  <a:lnTo>
                    <a:pt x="1549" y="2614"/>
                  </a:lnTo>
                  <a:lnTo>
                    <a:pt x="1534" y="2610"/>
                  </a:lnTo>
                  <a:lnTo>
                    <a:pt x="1358" y="2526"/>
                  </a:lnTo>
                  <a:lnTo>
                    <a:pt x="1358" y="1962"/>
                  </a:lnTo>
                  <a:lnTo>
                    <a:pt x="1645" y="2098"/>
                  </a:lnTo>
                  <a:lnTo>
                    <a:pt x="2155" y="1031"/>
                  </a:lnTo>
                  <a:lnTo>
                    <a:pt x="524" y="251"/>
                  </a:lnTo>
                  <a:lnTo>
                    <a:pt x="224" y="881"/>
                  </a:lnTo>
                  <a:lnTo>
                    <a:pt x="0" y="881"/>
                  </a:lnTo>
                  <a:lnTo>
                    <a:pt x="410" y="24"/>
                  </a:lnTo>
                  <a:lnTo>
                    <a:pt x="417" y="13"/>
                  </a:lnTo>
                  <a:lnTo>
                    <a:pt x="429" y="5"/>
                  </a:lnTo>
                  <a:lnTo>
                    <a:pt x="442" y="1"/>
                  </a:lnTo>
                  <a:lnTo>
                    <a:pt x="455"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4" name="Freeform 35"/>
            <p:cNvSpPr>
              <a:spLocks noEditPoints="1"/>
            </p:cNvSpPr>
            <p:nvPr/>
          </p:nvSpPr>
          <p:spPr bwMode="auto">
            <a:xfrm>
              <a:off x="8367713" y="1874838"/>
              <a:ext cx="246063" cy="214313"/>
            </a:xfrm>
            <a:custGeom>
              <a:avLst/>
              <a:gdLst>
                <a:gd name="T0" fmla="*/ 202 w 2173"/>
                <a:gd name="T1" fmla="*/ 1383 h 1892"/>
                <a:gd name="T2" fmla="*/ 517 w 2173"/>
                <a:gd name="T3" fmla="*/ 1380 h 1892"/>
                <a:gd name="T4" fmla="*/ 523 w 2173"/>
                <a:gd name="T5" fmla="*/ 1357 h 1892"/>
                <a:gd name="T6" fmla="*/ 535 w 2173"/>
                <a:gd name="T7" fmla="*/ 1316 h 1892"/>
                <a:gd name="T8" fmla="*/ 551 w 2173"/>
                <a:gd name="T9" fmla="*/ 1259 h 1892"/>
                <a:gd name="T10" fmla="*/ 572 w 2173"/>
                <a:gd name="T11" fmla="*/ 1190 h 1892"/>
                <a:gd name="T12" fmla="*/ 598 w 2173"/>
                <a:gd name="T13" fmla="*/ 1114 h 1892"/>
                <a:gd name="T14" fmla="*/ 628 w 2173"/>
                <a:gd name="T15" fmla="*/ 1034 h 1892"/>
                <a:gd name="T16" fmla="*/ 661 w 2173"/>
                <a:gd name="T17" fmla="*/ 952 h 1892"/>
                <a:gd name="T18" fmla="*/ 697 w 2173"/>
                <a:gd name="T19" fmla="*/ 875 h 1892"/>
                <a:gd name="T20" fmla="*/ 737 w 2173"/>
                <a:gd name="T21" fmla="*/ 804 h 1892"/>
                <a:gd name="T22" fmla="*/ 778 w 2173"/>
                <a:gd name="T23" fmla="*/ 743 h 1892"/>
                <a:gd name="T24" fmla="*/ 822 w 2173"/>
                <a:gd name="T25" fmla="*/ 697 h 1892"/>
                <a:gd name="T26" fmla="*/ 867 w 2173"/>
                <a:gd name="T27" fmla="*/ 668 h 1892"/>
                <a:gd name="T28" fmla="*/ 913 w 2173"/>
                <a:gd name="T29" fmla="*/ 662 h 1892"/>
                <a:gd name="T30" fmla="*/ 960 w 2173"/>
                <a:gd name="T31" fmla="*/ 680 h 1892"/>
                <a:gd name="T32" fmla="*/ 1019 w 2173"/>
                <a:gd name="T33" fmla="*/ 737 h 1892"/>
                <a:gd name="T34" fmla="*/ 1081 w 2173"/>
                <a:gd name="T35" fmla="*/ 819 h 1892"/>
                <a:gd name="T36" fmla="*/ 1135 w 2173"/>
                <a:gd name="T37" fmla="*/ 907 h 1892"/>
                <a:gd name="T38" fmla="*/ 1181 w 2173"/>
                <a:gd name="T39" fmla="*/ 998 h 1892"/>
                <a:gd name="T40" fmla="*/ 1220 w 2173"/>
                <a:gd name="T41" fmla="*/ 1088 h 1892"/>
                <a:gd name="T42" fmla="*/ 1250 w 2173"/>
                <a:gd name="T43" fmla="*/ 1172 h 1892"/>
                <a:gd name="T44" fmla="*/ 1274 w 2173"/>
                <a:gd name="T45" fmla="*/ 1247 h 1892"/>
                <a:gd name="T46" fmla="*/ 1291 w 2173"/>
                <a:gd name="T47" fmla="*/ 1310 h 1892"/>
                <a:gd name="T48" fmla="*/ 1302 w 2173"/>
                <a:gd name="T49" fmla="*/ 1355 h 1892"/>
                <a:gd name="T50" fmla="*/ 1308 w 2173"/>
                <a:gd name="T51" fmla="*/ 1380 h 1892"/>
                <a:gd name="T52" fmla="*/ 1309 w 2173"/>
                <a:gd name="T53" fmla="*/ 1380 h 1892"/>
                <a:gd name="T54" fmla="*/ 1314 w 2173"/>
                <a:gd name="T55" fmla="*/ 1356 h 1892"/>
                <a:gd name="T56" fmla="*/ 1326 w 2173"/>
                <a:gd name="T57" fmla="*/ 1315 h 1892"/>
                <a:gd name="T58" fmla="*/ 1343 w 2173"/>
                <a:gd name="T59" fmla="*/ 1260 h 1892"/>
                <a:gd name="T60" fmla="*/ 1365 w 2173"/>
                <a:gd name="T61" fmla="*/ 1197 h 1892"/>
                <a:gd name="T62" fmla="*/ 1393 w 2173"/>
                <a:gd name="T63" fmla="*/ 1131 h 1892"/>
                <a:gd name="T64" fmla="*/ 1426 w 2173"/>
                <a:gd name="T65" fmla="*/ 1068 h 1892"/>
                <a:gd name="T66" fmla="*/ 1466 w 2173"/>
                <a:gd name="T67" fmla="*/ 1012 h 1892"/>
                <a:gd name="T68" fmla="*/ 1511 w 2173"/>
                <a:gd name="T69" fmla="*/ 971 h 1892"/>
                <a:gd name="T70" fmla="*/ 1561 w 2173"/>
                <a:gd name="T71" fmla="*/ 946 h 1892"/>
                <a:gd name="T72" fmla="*/ 1610 w 2173"/>
                <a:gd name="T73" fmla="*/ 945 h 1892"/>
                <a:gd name="T74" fmla="*/ 1655 w 2173"/>
                <a:gd name="T75" fmla="*/ 966 h 1892"/>
                <a:gd name="T76" fmla="*/ 1696 w 2173"/>
                <a:gd name="T77" fmla="*/ 1006 h 1892"/>
                <a:gd name="T78" fmla="*/ 1735 w 2173"/>
                <a:gd name="T79" fmla="*/ 1061 h 1892"/>
                <a:gd name="T80" fmla="*/ 1771 w 2173"/>
                <a:gd name="T81" fmla="*/ 1126 h 1892"/>
                <a:gd name="T82" fmla="*/ 1803 w 2173"/>
                <a:gd name="T83" fmla="*/ 1199 h 1892"/>
                <a:gd name="T84" fmla="*/ 1835 w 2173"/>
                <a:gd name="T85" fmla="*/ 1273 h 1892"/>
                <a:gd name="T86" fmla="*/ 1863 w 2173"/>
                <a:gd name="T87" fmla="*/ 1347 h 1892"/>
                <a:gd name="T88" fmla="*/ 2009 w 2173"/>
                <a:gd name="T89" fmla="*/ 1383 h 1892"/>
                <a:gd name="T90" fmla="*/ 202 w 2173"/>
                <a:gd name="T91" fmla="*/ 200 h 1892"/>
                <a:gd name="T92" fmla="*/ 2129 w 2173"/>
                <a:gd name="T93" fmla="*/ 0 h 1892"/>
                <a:gd name="T94" fmla="*/ 2155 w 2173"/>
                <a:gd name="T95" fmla="*/ 8 h 1892"/>
                <a:gd name="T96" fmla="*/ 2171 w 2173"/>
                <a:gd name="T97" fmla="*/ 30 h 1892"/>
                <a:gd name="T98" fmla="*/ 2173 w 2173"/>
                <a:gd name="T99" fmla="*/ 1848 h 1892"/>
                <a:gd name="T100" fmla="*/ 2165 w 2173"/>
                <a:gd name="T101" fmla="*/ 1874 h 1892"/>
                <a:gd name="T102" fmla="*/ 2143 w 2173"/>
                <a:gd name="T103" fmla="*/ 1890 h 1892"/>
                <a:gd name="T104" fmla="*/ 44 w 2173"/>
                <a:gd name="T105" fmla="*/ 1892 h 1892"/>
                <a:gd name="T106" fmla="*/ 18 w 2173"/>
                <a:gd name="T107" fmla="*/ 1884 h 1892"/>
                <a:gd name="T108" fmla="*/ 2 w 2173"/>
                <a:gd name="T109" fmla="*/ 1861 h 1892"/>
                <a:gd name="T110" fmla="*/ 0 w 2173"/>
                <a:gd name="T111" fmla="*/ 44 h 1892"/>
                <a:gd name="T112" fmla="*/ 8 w 2173"/>
                <a:gd name="T113" fmla="*/ 18 h 1892"/>
                <a:gd name="T114" fmla="*/ 31 w 2173"/>
                <a:gd name="T115" fmla="*/ 2 h 1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73" h="1892">
                  <a:moveTo>
                    <a:pt x="202" y="200"/>
                  </a:moveTo>
                  <a:lnTo>
                    <a:pt x="202" y="1383"/>
                  </a:lnTo>
                  <a:lnTo>
                    <a:pt x="516" y="1383"/>
                  </a:lnTo>
                  <a:lnTo>
                    <a:pt x="517" y="1380"/>
                  </a:lnTo>
                  <a:lnTo>
                    <a:pt x="519" y="1371"/>
                  </a:lnTo>
                  <a:lnTo>
                    <a:pt x="523" y="1357"/>
                  </a:lnTo>
                  <a:lnTo>
                    <a:pt x="528" y="1338"/>
                  </a:lnTo>
                  <a:lnTo>
                    <a:pt x="535" y="1316"/>
                  </a:lnTo>
                  <a:lnTo>
                    <a:pt x="542" y="1289"/>
                  </a:lnTo>
                  <a:lnTo>
                    <a:pt x="551" y="1259"/>
                  </a:lnTo>
                  <a:lnTo>
                    <a:pt x="561" y="1226"/>
                  </a:lnTo>
                  <a:lnTo>
                    <a:pt x="572" y="1190"/>
                  </a:lnTo>
                  <a:lnTo>
                    <a:pt x="584" y="1153"/>
                  </a:lnTo>
                  <a:lnTo>
                    <a:pt x="598" y="1114"/>
                  </a:lnTo>
                  <a:lnTo>
                    <a:pt x="613" y="1074"/>
                  </a:lnTo>
                  <a:lnTo>
                    <a:pt x="628" y="1034"/>
                  </a:lnTo>
                  <a:lnTo>
                    <a:pt x="643" y="993"/>
                  </a:lnTo>
                  <a:lnTo>
                    <a:pt x="661" y="952"/>
                  </a:lnTo>
                  <a:lnTo>
                    <a:pt x="679" y="913"/>
                  </a:lnTo>
                  <a:lnTo>
                    <a:pt x="697" y="875"/>
                  </a:lnTo>
                  <a:lnTo>
                    <a:pt x="717" y="838"/>
                  </a:lnTo>
                  <a:lnTo>
                    <a:pt x="737" y="804"/>
                  </a:lnTo>
                  <a:lnTo>
                    <a:pt x="758" y="772"/>
                  </a:lnTo>
                  <a:lnTo>
                    <a:pt x="778" y="743"/>
                  </a:lnTo>
                  <a:lnTo>
                    <a:pt x="800" y="718"/>
                  </a:lnTo>
                  <a:lnTo>
                    <a:pt x="822" y="697"/>
                  </a:lnTo>
                  <a:lnTo>
                    <a:pt x="844" y="680"/>
                  </a:lnTo>
                  <a:lnTo>
                    <a:pt x="867" y="668"/>
                  </a:lnTo>
                  <a:lnTo>
                    <a:pt x="890" y="662"/>
                  </a:lnTo>
                  <a:lnTo>
                    <a:pt x="913" y="662"/>
                  </a:lnTo>
                  <a:lnTo>
                    <a:pt x="937" y="668"/>
                  </a:lnTo>
                  <a:lnTo>
                    <a:pt x="960" y="680"/>
                  </a:lnTo>
                  <a:lnTo>
                    <a:pt x="985" y="701"/>
                  </a:lnTo>
                  <a:lnTo>
                    <a:pt x="1019" y="737"/>
                  </a:lnTo>
                  <a:lnTo>
                    <a:pt x="1052" y="777"/>
                  </a:lnTo>
                  <a:lnTo>
                    <a:pt x="1081" y="819"/>
                  </a:lnTo>
                  <a:lnTo>
                    <a:pt x="1110" y="863"/>
                  </a:lnTo>
                  <a:lnTo>
                    <a:pt x="1135" y="907"/>
                  </a:lnTo>
                  <a:lnTo>
                    <a:pt x="1160" y="953"/>
                  </a:lnTo>
                  <a:lnTo>
                    <a:pt x="1181" y="998"/>
                  </a:lnTo>
                  <a:lnTo>
                    <a:pt x="1201" y="1044"/>
                  </a:lnTo>
                  <a:lnTo>
                    <a:pt x="1220" y="1088"/>
                  </a:lnTo>
                  <a:lnTo>
                    <a:pt x="1236" y="1130"/>
                  </a:lnTo>
                  <a:lnTo>
                    <a:pt x="1250" y="1172"/>
                  </a:lnTo>
                  <a:lnTo>
                    <a:pt x="1263" y="1211"/>
                  </a:lnTo>
                  <a:lnTo>
                    <a:pt x="1274" y="1247"/>
                  </a:lnTo>
                  <a:lnTo>
                    <a:pt x="1284" y="1280"/>
                  </a:lnTo>
                  <a:lnTo>
                    <a:pt x="1291" y="1310"/>
                  </a:lnTo>
                  <a:lnTo>
                    <a:pt x="1298" y="1335"/>
                  </a:lnTo>
                  <a:lnTo>
                    <a:pt x="1302" y="1355"/>
                  </a:lnTo>
                  <a:lnTo>
                    <a:pt x="1306" y="1370"/>
                  </a:lnTo>
                  <a:lnTo>
                    <a:pt x="1308" y="1380"/>
                  </a:lnTo>
                  <a:lnTo>
                    <a:pt x="1308" y="1383"/>
                  </a:lnTo>
                  <a:lnTo>
                    <a:pt x="1309" y="1380"/>
                  </a:lnTo>
                  <a:lnTo>
                    <a:pt x="1311" y="1371"/>
                  </a:lnTo>
                  <a:lnTo>
                    <a:pt x="1314" y="1356"/>
                  </a:lnTo>
                  <a:lnTo>
                    <a:pt x="1320" y="1337"/>
                  </a:lnTo>
                  <a:lnTo>
                    <a:pt x="1326" y="1315"/>
                  </a:lnTo>
                  <a:lnTo>
                    <a:pt x="1334" y="1288"/>
                  </a:lnTo>
                  <a:lnTo>
                    <a:pt x="1343" y="1260"/>
                  </a:lnTo>
                  <a:lnTo>
                    <a:pt x="1353" y="1229"/>
                  </a:lnTo>
                  <a:lnTo>
                    <a:pt x="1365" y="1197"/>
                  </a:lnTo>
                  <a:lnTo>
                    <a:pt x="1379" y="1164"/>
                  </a:lnTo>
                  <a:lnTo>
                    <a:pt x="1393" y="1131"/>
                  </a:lnTo>
                  <a:lnTo>
                    <a:pt x="1409" y="1099"/>
                  </a:lnTo>
                  <a:lnTo>
                    <a:pt x="1426" y="1068"/>
                  </a:lnTo>
                  <a:lnTo>
                    <a:pt x="1446" y="1039"/>
                  </a:lnTo>
                  <a:lnTo>
                    <a:pt x="1466" y="1012"/>
                  </a:lnTo>
                  <a:lnTo>
                    <a:pt x="1488" y="990"/>
                  </a:lnTo>
                  <a:lnTo>
                    <a:pt x="1511" y="971"/>
                  </a:lnTo>
                  <a:lnTo>
                    <a:pt x="1535" y="955"/>
                  </a:lnTo>
                  <a:lnTo>
                    <a:pt x="1561" y="946"/>
                  </a:lnTo>
                  <a:lnTo>
                    <a:pt x="1586" y="942"/>
                  </a:lnTo>
                  <a:lnTo>
                    <a:pt x="1610" y="945"/>
                  </a:lnTo>
                  <a:lnTo>
                    <a:pt x="1633" y="953"/>
                  </a:lnTo>
                  <a:lnTo>
                    <a:pt x="1655" y="966"/>
                  </a:lnTo>
                  <a:lnTo>
                    <a:pt x="1676" y="985"/>
                  </a:lnTo>
                  <a:lnTo>
                    <a:pt x="1696" y="1006"/>
                  </a:lnTo>
                  <a:lnTo>
                    <a:pt x="1716" y="1033"/>
                  </a:lnTo>
                  <a:lnTo>
                    <a:pt x="1735" y="1061"/>
                  </a:lnTo>
                  <a:lnTo>
                    <a:pt x="1753" y="1093"/>
                  </a:lnTo>
                  <a:lnTo>
                    <a:pt x="1771" y="1126"/>
                  </a:lnTo>
                  <a:lnTo>
                    <a:pt x="1787" y="1162"/>
                  </a:lnTo>
                  <a:lnTo>
                    <a:pt x="1803" y="1199"/>
                  </a:lnTo>
                  <a:lnTo>
                    <a:pt x="1819" y="1235"/>
                  </a:lnTo>
                  <a:lnTo>
                    <a:pt x="1835" y="1273"/>
                  </a:lnTo>
                  <a:lnTo>
                    <a:pt x="1849" y="1311"/>
                  </a:lnTo>
                  <a:lnTo>
                    <a:pt x="1863" y="1347"/>
                  </a:lnTo>
                  <a:lnTo>
                    <a:pt x="1877" y="1383"/>
                  </a:lnTo>
                  <a:lnTo>
                    <a:pt x="2009" y="1383"/>
                  </a:lnTo>
                  <a:lnTo>
                    <a:pt x="2009" y="200"/>
                  </a:lnTo>
                  <a:lnTo>
                    <a:pt x="202" y="200"/>
                  </a:lnTo>
                  <a:close/>
                  <a:moveTo>
                    <a:pt x="44" y="0"/>
                  </a:moveTo>
                  <a:lnTo>
                    <a:pt x="2129" y="0"/>
                  </a:lnTo>
                  <a:lnTo>
                    <a:pt x="2143" y="2"/>
                  </a:lnTo>
                  <a:lnTo>
                    <a:pt x="2155" y="8"/>
                  </a:lnTo>
                  <a:lnTo>
                    <a:pt x="2165" y="18"/>
                  </a:lnTo>
                  <a:lnTo>
                    <a:pt x="2171" y="30"/>
                  </a:lnTo>
                  <a:lnTo>
                    <a:pt x="2173" y="44"/>
                  </a:lnTo>
                  <a:lnTo>
                    <a:pt x="2173" y="1848"/>
                  </a:lnTo>
                  <a:lnTo>
                    <a:pt x="2171" y="1861"/>
                  </a:lnTo>
                  <a:lnTo>
                    <a:pt x="2165" y="1874"/>
                  </a:lnTo>
                  <a:lnTo>
                    <a:pt x="2155" y="1884"/>
                  </a:lnTo>
                  <a:lnTo>
                    <a:pt x="2143" y="1890"/>
                  </a:lnTo>
                  <a:lnTo>
                    <a:pt x="2129" y="1892"/>
                  </a:lnTo>
                  <a:lnTo>
                    <a:pt x="44" y="1892"/>
                  </a:lnTo>
                  <a:lnTo>
                    <a:pt x="31" y="1890"/>
                  </a:lnTo>
                  <a:lnTo>
                    <a:pt x="18" y="1884"/>
                  </a:lnTo>
                  <a:lnTo>
                    <a:pt x="8" y="1874"/>
                  </a:lnTo>
                  <a:lnTo>
                    <a:pt x="2" y="1861"/>
                  </a:lnTo>
                  <a:lnTo>
                    <a:pt x="0" y="1848"/>
                  </a:lnTo>
                  <a:lnTo>
                    <a:pt x="0" y="44"/>
                  </a:lnTo>
                  <a:lnTo>
                    <a:pt x="2" y="30"/>
                  </a:lnTo>
                  <a:lnTo>
                    <a:pt x="8" y="18"/>
                  </a:lnTo>
                  <a:lnTo>
                    <a:pt x="18" y="8"/>
                  </a:lnTo>
                  <a:lnTo>
                    <a:pt x="31" y="2"/>
                  </a:lnTo>
                  <a:lnTo>
                    <a:pt x="44"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5" name="Freeform 36"/>
            <p:cNvSpPr/>
            <p:nvPr/>
          </p:nvSpPr>
          <p:spPr bwMode="auto">
            <a:xfrm>
              <a:off x="8407401" y="1909763"/>
              <a:ext cx="33338" cy="33338"/>
            </a:xfrm>
            <a:custGeom>
              <a:avLst/>
              <a:gdLst>
                <a:gd name="T0" fmla="*/ 148 w 295"/>
                <a:gd name="T1" fmla="*/ 0 h 295"/>
                <a:gd name="T2" fmla="*/ 177 w 295"/>
                <a:gd name="T3" fmla="*/ 3 h 295"/>
                <a:gd name="T4" fmla="*/ 206 w 295"/>
                <a:gd name="T5" fmla="*/ 11 h 295"/>
                <a:gd name="T6" fmla="*/ 230 w 295"/>
                <a:gd name="T7" fmla="*/ 25 h 295"/>
                <a:gd name="T8" fmla="*/ 253 w 295"/>
                <a:gd name="T9" fmla="*/ 42 h 295"/>
                <a:gd name="T10" fmla="*/ 270 w 295"/>
                <a:gd name="T11" fmla="*/ 65 h 295"/>
                <a:gd name="T12" fmla="*/ 284 w 295"/>
                <a:gd name="T13" fmla="*/ 89 h 295"/>
                <a:gd name="T14" fmla="*/ 292 w 295"/>
                <a:gd name="T15" fmla="*/ 118 h 295"/>
                <a:gd name="T16" fmla="*/ 295 w 295"/>
                <a:gd name="T17" fmla="*/ 147 h 295"/>
                <a:gd name="T18" fmla="*/ 292 w 295"/>
                <a:gd name="T19" fmla="*/ 177 h 295"/>
                <a:gd name="T20" fmla="*/ 284 w 295"/>
                <a:gd name="T21" fmla="*/ 204 h 295"/>
                <a:gd name="T22" fmla="*/ 270 w 295"/>
                <a:gd name="T23" fmla="*/ 230 h 295"/>
                <a:gd name="T24" fmla="*/ 253 w 295"/>
                <a:gd name="T25" fmla="*/ 252 h 295"/>
                <a:gd name="T26" fmla="*/ 230 w 295"/>
                <a:gd name="T27" fmla="*/ 269 h 295"/>
                <a:gd name="T28" fmla="*/ 206 w 295"/>
                <a:gd name="T29" fmla="*/ 284 h 295"/>
                <a:gd name="T30" fmla="*/ 177 w 295"/>
                <a:gd name="T31" fmla="*/ 292 h 295"/>
                <a:gd name="T32" fmla="*/ 148 w 295"/>
                <a:gd name="T33" fmla="*/ 295 h 295"/>
                <a:gd name="T34" fmla="*/ 118 w 295"/>
                <a:gd name="T35" fmla="*/ 292 h 295"/>
                <a:gd name="T36" fmla="*/ 91 w 295"/>
                <a:gd name="T37" fmla="*/ 284 h 295"/>
                <a:gd name="T38" fmla="*/ 65 w 295"/>
                <a:gd name="T39" fmla="*/ 269 h 295"/>
                <a:gd name="T40" fmla="*/ 44 w 295"/>
                <a:gd name="T41" fmla="*/ 252 h 295"/>
                <a:gd name="T42" fmla="*/ 26 w 295"/>
                <a:gd name="T43" fmla="*/ 230 h 295"/>
                <a:gd name="T44" fmla="*/ 12 w 295"/>
                <a:gd name="T45" fmla="*/ 204 h 295"/>
                <a:gd name="T46" fmla="*/ 3 w 295"/>
                <a:gd name="T47" fmla="*/ 177 h 295"/>
                <a:gd name="T48" fmla="*/ 0 w 295"/>
                <a:gd name="T49" fmla="*/ 147 h 295"/>
                <a:gd name="T50" fmla="*/ 3 w 295"/>
                <a:gd name="T51" fmla="*/ 118 h 295"/>
                <a:gd name="T52" fmla="*/ 12 w 295"/>
                <a:gd name="T53" fmla="*/ 89 h 295"/>
                <a:gd name="T54" fmla="*/ 26 w 295"/>
                <a:gd name="T55" fmla="*/ 65 h 295"/>
                <a:gd name="T56" fmla="*/ 44 w 295"/>
                <a:gd name="T57" fmla="*/ 42 h 295"/>
                <a:gd name="T58" fmla="*/ 65 w 295"/>
                <a:gd name="T59" fmla="*/ 25 h 295"/>
                <a:gd name="T60" fmla="*/ 91 w 295"/>
                <a:gd name="T61" fmla="*/ 11 h 295"/>
                <a:gd name="T62" fmla="*/ 118 w 295"/>
                <a:gd name="T63" fmla="*/ 3 h 295"/>
                <a:gd name="T64" fmla="*/ 148 w 295"/>
                <a:gd name="T65"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95" h="295">
                  <a:moveTo>
                    <a:pt x="148" y="0"/>
                  </a:moveTo>
                  <a:lnTo>
                    <a:pt x="177" y="3"/>
                  </a:lnTo>
                  <a:lnTo>
                    <a:pt x="206" y="11"/>
                  </a:lnTo>
                  <a:lnTo>
                    <a:pt x="230" y="25"/>
                  </a:lnTo>
                  <a:lnTo>
                    <a:pt x="253" y="42"/>
                  </a:lnTo>
                  <a:lnTo>
                    <a:pt x="270" y="65"/>
                  </a:lnTo>
                  <a:lnTo>
                    <a:pt x="284" y="89"/>
                  </a:lnTo>
                  <a:lnTo>
                    <a:pt x="292" y="118"/>
                  </a:lnTo>
                  <a:lnTo>
                    <a:pt x="295" y="147"/>
                  </a:lnTo>
                  <a:lnTo>
                    <a:pt x="292" y="177"/>
                  </a:lnTo>
                  <a:lnTo>
                    <a:pt x="284" y="204"/>
                  </a:lnTo>
                  <a:lnTo>
                    <a:pt x="270" y="230"/>
                  </a:lnTo>
                  <a:lnTo>
                    <a:pt x="253" y="252"/>
                  </a:lnTo>
                  <a:lnTo>
                    <a:pt x="230" y="269"/>
                  </a:lnTo>
                  <a:lnTo>
                    <a:pt x="206" y="284"/>
                  </a:lnTo>
                  <a:lnTo>
                    <a:pt x="177" y="292"/>
                  </a:lnTo>
                  <a:lnTo>
                    <a:pt x="148" y="295"/>
                  </a:lnTo>
                  <a:lnTo>
                    <a:pt x="118" y="292"/>
                  </a:lnTo>
                  <a:lnTo>
                    <a:pt x="91" y="284"/>
                  </a:lnTo>
                  <a:lnTo>
                    <a:pt x="65" y="269"/>
                  </a:lnTo>
                  <a:lnTo>
                    <a:pt x="44" y="252"/>
                  </a:lnTo>
                  <a:lnTo>
                    <a:pt x="26" y="230"/>
                  </a:lnTo>
                  <a:lnTo>
                    <a:pt x="12" y="204"/>
                  </a:lnTo>
                  <a:lnTo>
                    <a:pt x="3" y="177"/>
                  </a:lnTo>
                  <a:lnTo>
                    <a:pt x="0" y="147"/>
                  </a:lnTo>
                  <a:lnTo>
                    <a:pt x="3" y="118"/>
                  </a:lnTo>
                  <a:lnTo>
                    <a:pt x="12" y="89"/>
                  </a:lnTo>
                  <a:lnTo>
                    <a:pt x="26" y="65"/>
                  </a:lnTo>
                  <a:lnTo>
                    <a:pt x="44" y="42"/>
                  </a:lnTo>
                  <a:lnTo>
                    <a:pt x="65" y="25"/>
                  </a:lnTo>
                  <a:lnTo>
                    <a:pt x="91" y="11"/>
                  </a:lnTo>
                  <a:lnTo>
                    <a:pt x="118" y="3"/>
                  </a:lnTo>
                  <a:lnTo>
                    <a:pt x="148"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6" name="Freeform 37"/>
            <p:cNvSpPr/>
            <p:nvPr/>
          </p:nvSpPr>
          <p:spPr bwMode="auto">
            <a:xfrm>
              <a:off x="8512176" y="1912938"/>
              <a:ext cx="69850" cy="26988"/>
            </a:xfrm>
            <a:custGeom>
              <a:avLst/>
              <a:gdLst>
                <a:gd name="T0" fmla="*/ 223 w 608"/>
                <a:gd name="T1" fmla="*/ 0 h 237"/>
                <a:gd name="T2" fmla="*/ 251 w 608"/>
                <a:gd name="T3" fmla="*/ 0 h 237"/>
                <a:gd name="T4" fmla="*/ 270 w 608"/>
                <a:gd name="T5" fmla="*/ 2 h 237"/>
                <a:gd name="T6" fmla="*/ 287 w 608"/>
                <a:gd name="T7" fmla="*/ 9 h 237"/>
                <a:gd name="T8" fmla="*/ 300 w 608"/>
                <a:gd name="T9" fmla="*/ 21 h 237"/>
                <a:gd name="T10" fmla="*/ 334 w 608"/>
                <a:gd name="T11" fmla="*/ 9 h 237"/>
                <a:gd name="T12" fmla="*/ 371 w 608"/>
                <a:gd name="T13" fmla="*/ 2 h 237"/>
                <a:gd name="T14" fmla="*/ 411 w 608"/>
                <a:gd name="T15" fmla="*/ 0 h 237"/>
                <a:gd name="T16" fmla="*/ 446 w 608"/>
                <a:gd name="T17" fmla="*/ 2 h 237"/>
                <a:gd name="T18" fmla="*/ 479 w 608"/>
                <a:gd name="T19" fmla="*/ 7 h 237"/>
                <a:gd name="T20" fmla="*/ 510 w 608"/>
                <a:gd name="T21" fmla="*/ 16 h 237"/>
                <a:gd name="T22" fmla="*/ 537 w 608"/>
                <a:gd name="T23" fmla="*/ 28 h 237"/>
                <a:gd name="T24" fmla="*/ 562 w 608"/>
                <a:gd name="T25" fmla="*/ 42 h 237"/>
                <a:gd name="T26" fmla="*/ 581 w 608"/>
                <a:gd name="T27" fmla="*/ 59 h 237"/>
                <a:gd name="T28" fmla="*/ 595 w 608"/>
                <a:gd name="T29" fmla="*/ 78 h 237"/>
                <a:gd name="T30" fmla="*/ 605 w 608"/>
                <a:gd name="T31" fmla="*/ 98 h 237"/>
                <a:gd name="T32" fmla="*/ 608 w 608"/>
                <a:gd name="T33" fmla="*/ 119 h 237"/>
                <a:gd name="T34" fmla="*/ 605 w 608"/>
                <a:gd name="T35" fmla="*/ 140 h 237"/>
                <a:gd name="T36" fmla="*/ 595 w 608"/>
                <a:gd name="T37" fmla="*/ 160 h 237"/>
                <a:gd name="T38" fmla="*/ 581 w 608"/>
                <a:gd name="T39" fmla="*/ 178 h 237"/>
                <a:gd name="T40" fmla="*/ 562 w 608"/>
                <a:gd name="T41" fmla="*/ 196 h 237"/>
                <a:gd name="T42" fmla="*/ 537 w 608"/>
                <a:gd name="T43" fmla="*/ 210 h 237"/>
                <a:gd name="T44" fmla="*/ 510 w 608"/>
                <a:gd name="T45" fmla="*/ 221 h 237"/>
                <a:gd name="T46" fmla="*/ 479 w 608"/>
                <a:gd name="T47" fmla="*/ 230 h 237"/>
                <a:gd name="T48" fmla="*/ 446 w 608"/>
                <a:gd name="T49" fmla="*/ 235 h 237"/>
                <a:gd name="T50" fmla="*/ 411 w 608"/>
                <a:gd name="T51" fmla="*/ 237 h 237"/>
                <a:gd name="T52" fmla="*/ 380 w 608"/>
                <a:gd name="T53" fmla="*/ 235 h 237"/>
                <a:gd name="T54" fmla="*/ 350 w 608"/>
                <a:gd name="T55" fmla="*/ 231 h 237"/>
                <a:gd name="T56" fmla="*/ 323 w 608"/>
                <a:gd name="T57" fmla="*/ 224 h 237"/>
                <a:gd name="T58" fmla="*/ 297 w 608"/>
                <a:gd name="T59" fmla="*/ 215 h 237"/>
                <a:gd name="T60" fmla="*/ 269 w 608"/>
                <a:gd name="T61" fmla="*/ 220 h 237"/>
                <a:gd name="T62" fmla="*/ 238 w 608"/>
                <a:gd name="T63" fmla="*/ 223 h 237"/>
                <a:gd name="T64" fmla="*/ 205 w 608"/>
                <a:gd name="T65" fmla="*/ 224 h 237"/>
                <a:gd name="T66" fmla="*/ 169 w 608"/>
                <a:gd name="T67" fmla="*/ 223 h 237"/>
                <a:gd name="T68" fmla="*/ 133 w 608"/>
                <a:gd name="T69" fmla="*/ 219 h 237"/>
                <a:gd name="T70" fmla="*/ 102 w 608"/>
                <a:gd name="T71" fmla="*/ 213 h 237"/>
                <a:gd name="T72" fmla="*/ 73 w 608"/>
                <a:gd name="T73" fmla="*/ 205 h 237"/>
                <a:gd name="T74" fmla="*/ 48 w 608"/>
                <a:gd name="T75" fmla="*/ 195 h 237"/>
                <a:gd name="T76" fmla="*/ 27 w 608"/>
                <a:gd name="T77" fmla="*/ 183 h 237"/>
                <a:gd name="T78" fmla="*/ 12 w 608"/>
                <a:gd name="T79" fmla="*/ 170 h 237"/>
                <a:gd name="T80" fmla="*/ 3 w 608"/>
                <a:gd name="T81" fmla="*/ 157 h 237"/>
                <a:gd name="T82" fmla="*/ 0 w 608"/>
                <a:gd name="T83" fmla="*/ 142 h 237"/>
                <a:gd name="T84" fmla="*/ 3 w 608"/>
                <a:gd name="T85" fmla="*/ 128 h 237"/>
                <a:gd name="T86" fmla="*/ 11 w 608"/>
                <a:gd name="T87" fmla="*/ 115 h 237"/>
                <a:gd name="T88" fmla="*/ 25 w 608"/>
                <a:gd name="T89" fmla="*/ 103 h 237"/>
                <a:gd name="T90" fmla="*/ 44 w 608"/>
                <a:gd name="T91" fmla="*/ 92 h 237"/>
                <a:gd name="T92" fmla="*/ 66 w 608"/>
                <a:gd name="T93" fmla="*/ 83 h 237"/>
                <a:gd name="T94" fmla="*/ 92 w 608"/>
                <a:gd name="T95" fmla="*/ 74 h 237"/>
                <a:gd name="T96" fmla="*/ 121 w 608"/>
                <a:gd name="T97" fmla="*/ 67 h 237"/>
                <a:gd name="T98" fmla="*/ 154 w 608"/>
                <a:gd name="T99" fmla="*/ 63 h 237"/>
                <a:gd name="T100" fmla="*/ 158 w 608"/>
                <a:gd name="T101" fmla="*/ 46 h 237"/>
                <a:gd name="T102" fmla="*/ 165 w 608"/>
                <a:gd name="T103" fmla="*/ 31 h 237"/>
                <a:gd name="T104" fmla="*/ 176 w 608"/>
                <a:gd name="T105" fmla="*/ 18 h 237"/>
                <a:gd name="T106" fmla="*/ 189 w 608"/>
                <a:gd name="T107" fmla="*/ 8 h 237"/>
                <a:gd name="T108" fmla="*/ 205 w 608"/>
                <a:gd name="T109" fmla="*/ 2 h 237"/>
                <a:gd name="T110" fmla="*/ 223 w 608"/>
                <a:gd name="T111"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08" h="237">
                  <a:moveTo>
                    <a:pt x="223" y="0"/>
                  </a:moveTo>
                  <a:lnTo>
                    <a:pt x="251" y="0"/>
                  </a:lnTo>
                  <a:lnTo>
                    <a:pt x="270" y="2"/>
                  </a:lnTo>
                  <a:lnTo>
                    <a:pt x="287" y="9"/>
                  </a:lnTo>
                  <a:lnTo>
                    <a:pt x="300" y="21"/>
                  </a:lnTo>
                  <a:lnTo>
                    <a:pt x="334" y="9"/>
                  </a:lnTo>
                  <a:lnTo>
                    <a:pt x="371" y="2"/>
                  </a:lnTo>
                  <a:lnTo>
                    <a:pt x="411" y="0"/>
                  </a:lnTo>
                  <a:lnTo>
                    <a:pt x="446" y="2"/>
                  </a:lnTo>
                  <a:lnTo>
                    <a:pt x="479" y="7"/>
                  </a:lnTo>
                  <a:lnTo>
                    <a:pt x="510" y="16"/>
                  </a:lnTo>
                  <a:lnTo>
                    <a:pt x="537" y="28"/>
                  </a:lnTo>
                  <a:lnTo>
                    <a:pt x="562" y="42"/>
                  </a:lnTo>
                  <a:lnTo>
                    <a:pt x="581" y="59"/>
                  </a:lnTo>
                  <a:lnTo>
                    <a:pt x="595" y="78"/>
                  </a:lnTo>
                  <a:lnTo>
                    <a:pt x="605" y="98"/>
                  </a:lnTo>
                  <a:lnTo>
                    <a:pt x="608" y="119"/>
                  </a:lnTo>
                  <a:lnTo>
                    <a:pt x="605" y="140"/>
                  </a:lnTo>
                  <a:lnTo>
                    <a:pt x="595" y="160"/>
                  </a:lnTo>
                  <a:lnTo>
                    <a:pt x="581" y="178"/>
                  </a:lnTo>
                  <a:lnTo>
                    <a:pt x="562" y="196"/>
                  </a:lnTo>
                  <a:lnTo>
                    <a:pt x="537" y="210"/>
                  </a:lnTo>
                  <a:lnTo>
                    <a:pt x="510" y="221"/>
                  </a:lnTo>
                  <a:lnTo>
                    <a:pt x="479" y="230"/>
                  </a:lnTo>
                  <a:lnTo>
                    <a:pt x="446" y="235"/>
                  </a:lnTo>
                  <a:lnTo>
                    <a:pt x="411" y="237"/>
                  </a:lnTo>
                  <a:lnTo>
                    <a:pt x="380" y="235"/>
                  </a:lnTo>
                  <a:lnTo>
                    <a:pt x="350" y="231"/>
                  </a:lnTo>
                  <a:lnTo>
                    <a:pt x="323" y="224"/>
                  </a:lnTo>
                  <a:lnTo>
                    <a:pt x="297" y="215"/>
                  </a:lnTo>
                  <a:lnTo>
                    <a:pt x="269" y="220"/>
                  </a:lnTo>
                  <a:lnTo>
                    <a:pt x="238" y="223"/>
                  </a:lnTo>
                  <a:lnTo>
                    <a:pt x="205" y="224"/>
                  </a:lnTo>
                  <a:lnTo>
                    <a:pt x="169" y="223"/>
                  </a:lnTo>
                  <a:lnTo>
                    <a:pt x="133" y="219"/>
                  </a:lnTo>
                  <a:lnTo>
                    <a:pt x="102" y="213"/>
                  </a:lnTo>
                  <a:lnTo>
                    <a:pt x="73" y="205"/>
                  </a:lnTo>
                  <a:lnTo>
                    <a:pt x="48" y="195"/>
                  </a:lnTo>
                  <a:lnTo>
                    <a:pt x="27" y="183"/>
                  </a:lnTo>
                  <a:lnTo>
                    <a:pt x="12" y="170"/>
                  </a:lnTo>
                  <a:lnTo>
                    <a:pt x="3" y="157"/>
                  </a:lnTo>
                  <a:lnTo>
                    <a:pt x="0" y="142"/>
                  </a:lnTo>
                  <a:lnTo>
                    <a:pt x="3" y="128"/>
                  </a:lnTo>
                  <a:lnTo>
                    <a:pt x="11" y="115"/>
                  </a:lnTo>
                  <a:lnTo>
                    <a:pt x="25" y="103"/>
                  </a:lnTo>
                  <a:lnTo>
                    <a:pt x="44" y="92"/>
                  </a:lnTo>
                  <a:lnTo>
                    <a:pt x="66" y="83"/>
                  </a:lnTo>
                  <a:lnTo>
                    <a:pt x="92" y="74"/>
                  </a:lnTo>
                  <a:lnTo>
                    <a:pt x="121" y="67"/>
                  </a:lnTo>
                  <a:lnTo>
                    <a:pt x="154" y="63"/>
                  </a:lnTo>
                  <a:lnTo>
                    <a:pt x="158" y="46"/>
                  </a:lnTo>
                  <a:lnTo>
                    <a:pt x="165" y="31"/>
                  </a:lnTo>
                  <a:lnTo>
                    <a:pt x="176" y="18"/>
                  </a:lnTo>
                  <a:lnTo>
                    <a:pt x="189" y="8"/>
                  </a:lnTo>
                  <a:lnTo>
                    <a:pt x="205" y="2"/>
                  </a:lnTo>
                  <a:lnTo>
                    <a:pt x="223"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grpSp>
      <p:sp>
        <p:nvSpPr>
          <p:cNvPr id="27" name="Freeform 60"/>
          <p:cNvSpPr>
            <a:spLocks noEditPoints="1"/>
          </p:cNvSpPr>
          <p:nvPr/>
        </p:nvSpPr>
        <p:spPr bwMode="auto">
          <a:xfrm>
            <a:off x="6349456" y="5002598"/>
            <a:ext cx="436491" cy="391677"/>
          </a:xfrm>
          <a:custGeom>
            <a:avLst/>
            <a:gdLst>
              <a:gd name="T0" fmla="*/ 1562 w 3584"/>
              <a:gd name="T1" fmla="*/ 2055 h 3573"/>
              <a:gd name="T2" fmla="*/ 1544 w 3584"/>
              <a:gd name="T3" fmla="*/ 2368 h 3573"/>
              <a:gd name="T4" fmla="*/ 1848 w 3584"/>
              <a:gd name="T5" fmla="*/ 2581 h 3573"/>
              <a:gd name="T6" fmla="*/ 1895 w 3584"/>
              <a:gd name="T7" fmla="*/ 2785 h 3573"/>
              <a:gd name="T8" fmla="*/ 1715 w 3584"/>
              <a:gd name="T9" fmla="*/ 2800 h 3573"/>
              <a:gd name="T10" fmla="*/ 1492 w 3584"/>
              <a:gd name="T11" fmla="*/ 2764 h 3573"/>
              <a:gd name="T12" fmla="*/ 1754 w 3584"/>
              <a:gd name="T13" fmla="*/ 2989 h 3573"/>
              <a:gd name="T14" fmla="*/ 2043 w 3584"/>
              <a:gd name="T15" fmla="*/ 2902 h 3573"/>
              <a:gd name="T16" fmla="*/ 2093 w 3584"/>
              <a:gd name="T17" fmla="*/ 2593 h 3573"/>
              <a:gd name="T18" fmla="*/ 1802 w 3584"/>
              <a:gd name="T19" fmla="*/ 2363 h 3573"/>
              <a:gd name="T20" fmla="*/ 1721 w 3584"/>
              <a:gd name="T21" fmla="*/ 2170 h 3573"/>
              <a:gd name="T22" fmla="*/ 1869 w 3584"/>
              <a:gd name="T23" fmla="*/ 2116 h 3573"/>
              <a:gd name="T24" fmla="*/ 2096 w 3584"/>
              <a:gd name="T25" fmla="*/ 2136 h 3573"/>
              <a:gd name="T26" fmla="*/ 1872 w 3584"/>
              <a:gd name="T27" fmla="*/ 1942 h 3573"/>
              <a:gd name="T28" fmla="*/ 2657 w 3584"/>
              <a:gd name="T29" fmla="*/ 1446 h 3573"/>
              <a:gd name="T30" fmla="*/ 3302 w 3584"/>
              <a:gd name="T31" fmla="*/ 2055 h 3573"/>
              <a:gd name="T32" fmla="*/ 3582 w 3584"/>
              <a:gd name="T33" fmla="*/ 2756 h 3573"/>
              <a:gd name="T34" fmla="*/ 3436 w 3584"/>
              <a:gd name="T35" fmla="*/ 3232 h 3573"/>
              <a:gd name="T36" fmla="*/ 2962 w 3584"/>
              <a:gd name="T37" fmla="*/ 3476 h 3573"/>
              <a:gd name="T38" fmla="*/ 2254 w 3584"/>
              <a:gd name="T39" fmla="*/ 3565 h 3573"/>
              <a:gd name="T40" fmla="*/ 1420 w 3584"/>
              <a:gd name="T41" fmla="*/ 3568 h 3573"/>
              <a:gd name="T42" fmla="*/ 692 w 3584"/>
              <a:gd name="T43" fmla="*/ 3492 h 3573"/>
              <a:gd name="T44" fmla="*/ 187 w 3584"/>
              <a:gd name="T45" fmla="*/ 3269 h 3573"/>
              <a:gd name="T46" fmla="*/ 0 w 3584"/>
              <a:gd name="T47" fmla="*/ 2829 h 3573"/>
              <a:gd name="T48" fmla="*/ 222 w 3584"/>
              <a:gd name="T49" fmla="*/ 2149 h 3573"/>
              <a:gd name="T50" fmla="*/ 810 w 3584"/>
              <a:gd name="T51" fmla="*/ 1524 h 3573"/>
              <a:gd name="T52" fmla="*/ 1480 w 3584"/>
              <a:gd name="T53" fmla="*/ 1290 h 3573"/>
              <a:gd name="T54" fmla="*/ 1759 w 3584"/>
              <a:gd name="T55" fmla="*/ 1304 h 3573"/>
              <a:gd name="T56" fmla="*/ 1645 w 3584"/>
              <a:gd name="T57" fmla="*/ 148 h 3573"/>
              <a:gd name="T58" fmla="*/ 1540 w 3584"/>
              <a:gd name="T59" fmla="*/ 268 h 3573"/>
              <a:gd name="T60" fmla="*/ 1292 w 3584"/>
              <a:gd name="T61" fmla="*/ 435 h 3573"/>
              <a:gd name="T62" fmla="*/ 1098 w 3584"/>
              <a:gd name="T63" fmla="*/ 471 h 3573"/>
              <a:gd name="T64" fmla="*/ 1350 w 3584"/>
              <a:gd name="T65" fmla="*/ 683 h 3573"/>
              <a:gd name="T66" fmla="*/ 1548 w 3584"/>
              <a:gd name="T67" fmla="*/ 610 h 3573"/>
              <a:gd name="T68" fmla="*/ 1685 w 3584"/>
              <a:gd name="T69" fmla="*/ 559 h 3573"/>
              <a:gd name="T70" fmla="*/ 1803 w 3584"/>
              <a:gd name="T71" fmla="*/ 698 h 3573"/>
              <a:gd name="T72" fmla="*/ 2020 w 3584"/>
              <a:gd name="T73" fmla="*/ 657 h 3573"/>
              <a:gd name="T74" fmla="*/ 2212 w 3584"/>
              <a:gd name="T75" fmla="*/ 313 h 3573"/>
              <a:gd name="T76" fmla="*/ 2006 w 3584"/>
              <a:gd name="T77" fmla="*/ 414 h 3573"/>
              <a:gd name="T78" fmla="*/ 1811 w 3584"/>
              <a:gd name="T79" fmla="*/ 350 h 3573"/>
              <a:gd name="T80" fmla="*/ 1665 w 3584"/>
              <a:gd name="T81" fmla="*/ 151 h 3573"/>
              <a:gd name="T82" fmla="*/ 1745 w 3584"/>
              <a:gd name="T83" fmla="*/ 24 h 3573"/>
              <a:gd name="T84" fmla="*/ 1926 w 3584"/>
              <a:gd name="T85" fmla="*/ 254 h 3573"/>
              <a:gd name="T86" fmla="*/ 2105 w 3584"/>
              <a:gd name="T87" fmla="*/ 199 h 3573"/>
              <a:gd name="T88" fmla="*/ 2326 w 3584"/>
              <a:gd name="T89" fmla="*/ 176 h 3573"/>
              <a:gd name="T90" fmla="*/ 2384 w 3584"/>
              <a:gd name="T91" fmla="*/ 339 h 3573"/>
              <a:gd name="T92" fmla="*/ 2316 w 3584"/>
              <a:gd name="T93" fmla="*/ 455 h 3573"/>
              <a:gd name="T94" fmla="*/ 2150 w 3584"/>
              <a:gd name="T95" fmla="*/ 764 h 3573"/>
              <a:gd name="T96" fmla="*/ 2078 w 3584"/>
              <a:gd name="T97" fmla="*/ 1050 h 3573"/>
              <a:gd name="T98" fmla="*/ 1785 w 3584"/>
              <a:gd name="T99" fmla="*/ 1152 h 3573"/>
              <a:gd name="T100" fmla="*/ 1623 w 3584"/>
              <a:gd name="T101" fmla="*/ 1156 h 3573"/>
              <a:gd name="T102" fmla="*/ 1479 w 3584"/>
              <a:gd name="T103" fmla="*/ 1138 h 3573"/>
              <a:gd name="T104" fmla="*/ 1349 w 3584"/>
              <a:gd name="T105" fmla="*/ 1104 h 3573"/>
              <a:gd name="T106" fmla="*/ 1277 w 3584"/>
              <a:gd name="T107" fmla="*/ 1064 h 3573"/>
              <a:gd name="T108" fmla="*/ 1205 w 3584"/>
              <a:gd name="T109" fmla="*/ 958 h 3573"/>
              <a:gd name="T110" fmla="*/ 1027 w 3584"/>
              <a:gd name="T111" fmla="*/ 660 h 3573"/>
              <a:gd name="T112" fmla="*/ 919 w 3584"/>
              <a:gd name="T113" fmla="*/ 482 h 3573"/>
              <a:gd name="T114" fmla="*/ 963 w 3584"/>
              <a:gd name="T115" fmla="*/ 313 h 3573"/>
              <a:gd name="T116" fmla="*/ 1277 w 3584"/>
              <a:gd name="T117" fmla="*/ 287 h 3573"/>
              <a:gd name="T118" fmla="*/ 1451 w 3584"/>
              <a:gd name="T119" fmla="*/ 106 h 3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84" h="3573">
                <a:moveTo>
                  <a:pt x="1768" y="1791"/>
                </a:moveTo>
                <a:lnTo>
                  <a:pt x="1768" y="1940"/>
                </a:lnTo>
                <a:lnTo>
                  <a:pt x="1731" y="1945"/>
                </a:lnTo>
                <a:lnTo>
                  <a:pt x="1696" y="1955"/>
                </a:lnTo>
                <a:lnTo>
                  <a:pt x="1664" y="1969"/>
                </a:lnTo>
                <a:lnTo>
                  <a:pt x="1634" y="1985"/>
                </a:lnTo>
                <a:lnTo>
                  <a:pt x="1607" y="2005"/>
                </a:lnTo>
                <a:lnTo>
                  <a:pt x="1583" y="2029"/>
                </a:lnTo>
                <a:lnTo>
                  <a:pt x="1562" y="2055"/>
                </a:lnTo>
                <a:lnTo>
                  <a:pt x="1544" y="2084"/>
                </a:lnTo>
                <a:lnTo>
                  <a:pt x="1531" y="2115"/>
                </a:lnTo>
                <a:lnTo>
                  <a:pt x="1522" y="2149"/>
                </a:lnTo>
                <a:lnTo>
                  <a:pt x="1516" y="2184"/>
                </a:lnTo>
                <a:lnTo>
                  <a:pt x="1515" y="2223"/>
                </a:lnTo>
                <a:lnTo>
                  <a:pt x="1516" y="2263"/>
                </a:lnTo>
                <a:lnTo>
                  <a:pt x="1521" y="2302"/>
                </a:lnTo>
                <a:lnTo>
                  <a:pt x="1531" y="2337"/>
                </a:lnTo>
                <a:lnTo>
                  <a:pt x="1544" y="2368"/>
                </a:lnTo>
                <a:lnTo>
                  <a:pt x="1561" y="2396"/>
                </a:lnTo>
                <a:lnTo>
                  <a:pt x="1582" y="2422"/>
                </a:lnTo>
                <a:lnTo>
                  <a:pt x="1612" y="2449"/>
                </a:lnTo>
                <a:lnTo>
                  <a:pt x="1648" y="2475"/>
                </a:lnTo>
                <a:lnTo>
                  <a:pt x="1690" y="2500"/>
                </a:lnTo>
                <a:lnTo>
                  <a:pt x="1739" y="2524"/>
                </a:lnTo>
                <a:lnTo>
                  <a:pt x="1793" y="2546"/>
                </a:lnTo>
                <a:lnTo>
                  <a:pt x="1823" y="2564"/>
                </a:lnTo>
                <a:lnTo>
                  <a:pt x="1848" y="2581"/>
                </a:lnTo>
                <a:lnTo>
                  <a:pt x="1869" y="2598"/>
                </a:lnTo>
                <a:lnTo>
                  <a:pt x="1883" y="2615"/>
                </a:lnTo>
                <a:lnTo>
                  <a:pt x="1894" y="2634"/>
                </a:lnTo>
                <a:lnTo>
                  <a:pt x="1903" y="2657"/>
                </a:lnTo>
                <a:lnTo>
                  <a:pt x="1907" y="2681"/>
                </a:lnTo>
                <a:lnTo>
                  <a:pt x="1909" y="2710"/>
                </a:lnTo>
                <a:lnTo>
                  <a:pt x="1907" y="2739"/>
                </a:lnTo>
                <a:lnTo>
                  <a:pt x="1903" y="2763"/>
                </a:lnTo>
                <a:lnTo>
                  <a:pt x="1895" y="2785"/>
                </a:lnTo>
                <a:lnTo>
                  <a:pt x="1884" y="2803"/>
                </a:lnTo>
                <a:lnTo>
                  <a:pt x="1870" y="2819"/>
                </a:lnTo>
                <a:lnTo>
                  <a:pt x="1852" y="2830"/>
                </a:lnTo>
                <a:lnTo>
                  <a:pt x="1831" y="2836"/>
                </a:lnTo>
                <a:lnTo>
                  <a:pt x="1806" y="2839"/>
                </a:lnTo>
                <a:lnTo>
                  <a:pt x="1779" y="2836"/>
                </a:lnTo>
                <a:lnTo>
                  <a:pt x="1755" y="2829"/>
                </a:lnTo>
                <a:lnTo>
                  <a:pt x="1733" y="2817"/>
                </a:lnTo>
                <a:lnTo>
                  <a:pt x="1715" y="2800"/>
                </a:lnTo>
                <a:lnTo>
                  <a:pt x="1703" y="2781"/>
                </a:lnTo>
                <a:lnTo>
                  <a:pt x="1693" y="2759"/>
                </a:lnTo>
                <a:lnTo>
                  <a:pt x="1687" y="2733"/>
                </a:lnTo>
                <a:lnTo>
                  <a:pt x="1682" y="2702"/>
                </a:lnTo>
                <a:lnTo>
                  <a:pt x="1681" y="2668"/>
                </a:lnTo>
                <a:lnTo>
                  <a:pt x="1486" y="2668"/>
                </a:lnTo>
                <a:lnTo>
                  <a:pt x="1484" y="2671"/>
                </a:lnTo>
                <a:lnTo>
                  <a:pt x="1486" y="2720"/>
                </a:lnTo>
                <a:lnTo>
                  <a:pt x="1492" y="2764"/>
                </a:lnTo>
                <a:lnTo>
                  <a:pt x="1501" y="2803"/>
                </a:lnTo>
                <a:lnTo>
                  <a:pt x="1516" y="2840"/>
                </a:lnTo>
                <a:lnTo>
                  <a:pt x="1535" y="2872"/>
                </a:lnTo>
                <a:lnTo>
                  <a:pt x="1558" y="2899"/>
                </a:lnTo>
                <a:lnTo>
                  <a:pt x="1590" y="2928"/>
                </a:lnTo>
                <a:lnTo>
                  <a:pt x="1626" y="2951"/>
                </a:lnTo>
                <a:lnTo>
                  <a:pt x="1665" y="2968"/>
                </a:lnTo>
                <a:lnTo>
                  <a:pt x="1708" y="2982"/>
                </a:lnTo>
                <a:lnTo>
                  <a:pt x="1754" y="2989"/>
                </a:lnTo>
                <a:lnTo>
                  <a:pt x="1754" y="3129"/>
                </a:lnTo>
                <a:lnTo>
                  <a:pt x="1859" y="3129"/>
                </a:lnTo>
                <a:lnTo>
                  <a:pt x="1859" y="2989"/>
                </a:lnTo>
                <a:lnTo>
                  <a:pt x="1896" y="2983"/>
                </a:lnTo>
                <a:lnTo>
                  <a:pt x="1931" y="2974"/>
                </a:lnTo>
                <a:lnTo>
                  <a:pt x="1963" y="2961"/>
                </a:lnTo>
                <a:lnTo>
                  <a:pt x="1992" y="2945"/>
                </a:lnTo>
                <a:lnTo>
                  <a:pt x="2019" y="2926"/>
                </a:lnTo>
                <a:lnTo>
                  <a:pt x="2043" y="2902"/>
                </a:lnTo>
                <a:lnTo>
                  <a:pt x="2064" y="2877"/>
                </a:lnTo>
                <a:lnTo>
                  <a:pt x="2081" y="2849"/>
                </a:lnTo>
                <a:lnTo>
                  <a:pt x="2094" y="2818"/>
                </a:lnTo>
                <a:lnTo>
                  <a:pt x="2103" y="2785"/>
                </a:lnTo>
                <a:lnTo>
                  <a:pt x="2108" y="2748"/>
                </a:lnTo>
                <a:lnTo>
                  <a:pt x="2110" y="2709"/>
                </a:lnTo>
                <a:lnTo>
                  <a:pt x="2108" y="2667"/>
                </a:lnTo>
                <a:lnTo>
                  <a:pt x="2103" y="2629"/>
                </a:lnTo>
                <a:lnTo>
                  <a:pt x="2093" y="2593"/>
                </a:lnTo>
                <a:lnTo>
                  <a:pt x="2080" y="2561"/>
                </a:lnTo>
                <a:lnTo>
                  <a:pt x="2062" y="2533"/>
                </a:lnTo>
                <a:lnTo>
                  <a:pt x="2041" y="2506"/>
                </a:lnTo>
                <a:lnTo>
                  <a:pt x="2011" y="2479"/>
                </a:lnTo>
                <a:lnTo>
                  <a:pt x="1975" y="2451"/>
                </a:lnTo>
                <a:lnTo>
                  <a:pt x="1933" y="2427"/>
                </a:lnTo>
                <a:lnTo>
                  <a:pt x="1887" y="2404"/>
                </a:lnTo>
                <a:lnTo>
                  <a:pt x="1834" y="2383"/>
                </a:lnTo>
                <a:lnTo>
                  <a:pt x="1802" y="2363"/>
                </a:lnTo>
                <a:lnTo>
                  <a:pt x="1775" y="2346"/>
                </a:lnTo>
                <a:lnTo>
                  <a:pt x="1755" y="2328"/>
                </a:lnTo>
                <a:lnTo>
                  <a:pt x="1740" y="2311"/>
                </a:lnTo>
                <a:lnTo>
                  <a:pt x="1730" y="2293"/>
                </a:lnTo>
                <a:lnTo>
                  <a:pt x="1722" y="2272"/>
                </a:lnTo>
                <a:lnTo>
                  <a:pt x="1718" y="2249"/>
                </a:lnTo>
                <a:lnTo>
                  <a:pt x="1715" y="2223"/>
                </a:lnTo>
                <a:lnTo>
                  <a:pt x="1717" y="2195"/>
                </a:lnTo>
                <a:lnTo>
                  <a:pt x="1721" y="2170"/>
                </a:lnTo>
                <a:lnTo>
                  <a:pt x="1728" y="2148"/>
                </a:lnTo>
                <a:lnTo>
                  <a:pt x="1738" y="2128"/>
                </a:lnTo>
                <a:lnTo>
                  <a:pt x="1750" y="2113"/>
                </a:lnTo>
                <a:lnTo>
                  <a:pt x="1766" y="2102"/>
                </a:lnTo>
                <a:lnTo>
                  <a:pt x="1786" y="2095"/>
                </a:lnTo>
                <a:lnTo>
                  <a:pt x="1809" y="2093"/>
                </a:lnTo>
                <a:lnTo>
                  <a:pt x="1831" y="2095"/>
                </a:lnTo>
                <a:lnTo>
                  <a:pt x="1852" y="2103"/>
                </a:lnTo>
                <a:lnTo>
                  <a:pt x="1869" y="2116"/>
                </a:lnTo>
                <a:lnTo>
                  <a:pt x="1884" y="2135"/>
                </a:lnTo>
                <a:lnTo>
                  <a:pt x="1896" y="2158"/>
                </a:lnTo>
                <a:lnTo>
                  <a:pt x="1904" y="2185"/>
                </a:lnTo>
                <a:lnTo>
                  <a:pt x="1910" y="2218"/>
                </a:lnTo>
                <a:lnTo>
                  <a:pt x="1911" y="2255"/>
                </a:lnTo>
                <a:lnTo>
                  <a:pt x="2112" y="2255"/>
                </a:lnTo>
                <a:lnTo>
                  <a:pt x="2110" y="2212"/>
                </a:lnTo>
                <a:lnTo>
                  <a:pt x="2105" y="2172"/>
                </a:lnTo>
                <a:lnTo>
                  <a:pt x="2096" y="2136"/>
                </a:lnTo>
                <a:lnTo>
                  <a:pt x="2084" y="2102"/>
                </a:lnTo>
                <a:lnTo>
                  <a:pt x="2067" y="2071"/>
                </a:lnTo>
                <a:lnTo>
                  <a:pt x="2048" y="2042"/>
                </a:lnTo>
                <a:lnTo>
                  <a:pt x="2026" y="2017"/>
                </a:lnTo>
                <a:lnTo>
                  <a:pt x="2000" y="1995"/>
                </a:lnTo>
                <a:lnTo>
                  <a:pt x="1973" y="1976"/>
                </a:lnTo>
                <a:lnTo>
                  <a:pt x="1942" y="1962"/>
                </a:lnTo>
                <a:lnTo>
                  <a:pt x="1909" y="1951"/>
                </a:lnTo>
                <a:lnTo>
                  <a:pt x="1872" y="1942"/>
                </a:lnTo>
                <a:lnTo>
                  <a:pt x="1872" y="1791"/>
                </a:lnTo>
                <a:lnTo>
                  <a:pt x="1768" y="1791"/>
                </a:lnTo>
                <a:close/>
                <a:moveTo>
                  <a:pt x="2085" y="1222"/>
                </a:moveTo>
                <a:lnTo>
                  <a:pt x="2185" y="1245"/>
                </a:lnTo>
                <a:lnTo>
                  <a:pt x="2285" y="1273"/>
                </a:lnTo>
                <a:lnTo>
                  <a:pt x="2382" y="1309"/>
                </a:lnTo>
                <a:lnTo>
                  <a:pt x="2476" y="1349"/>
                </a:lnTo>
                <a:lnTo>
                  <a:pt x="2567" y="1395"/>
                </a:lnTo>
                <a:lnTo>
                  <a:pt x="2657" y="1446"/>
                </a:lnTo>
                <a:lnTo>
                  <a:pt x="2742" y="1501"/>
                </a:lnTo>
                <a:lnTo>
                  <a:pt x="2824" y="1559"/>
                </a:lnTo>
                <a:lnTo>
                  <a:pt x="2904" y="1622"/>
                </a:lnTo>
                <a:lnTo>
                  <a:pt x="2980" y="1688"/>
                </a:lnTo>
                <a:lnTo>
                  <a:pt x="3053" y="1757"/>
                </a:lnTo>
                <a:lnTo>
                  <a:pt x="3121" y="1829"/>
                </a:lnTo>
                <a:lnTo>
                  <a:pt x="3185" y="1903"/>
                </a:lnTo>
                <a:lnTo>
                  <a:pt x="3246" y="1978"/>
                </a:lnTo>
                <a:lnTo>
                  <a:pt x="3302" y="2055"/>
                </a:lnTo>
                <a:lnTo>
                  <a:pt x="3353" y="2134"/>
                </a:lnTo>
                <a:lnTo>
                  <a:pt x="3400" y="2212"/>
                </a:lnTo>
                <a:lnTo>
                  <a:pt x="3442" y="2292"/>
                </a:lnTo>
                <a:lnTo>
                  <a:pt x="3479" y="2371"/>
                </a:lnTo>
                <a:lnTo>
                  <a:pt x="3511" y="2450"/>
                </a:lnTo>
                <a:lnTo>
                  <a:pt x="3537" y="2528"/>
                </a:lnTo>
                <a:lnTo>
                  <a:pt x="3558" y="2607"/>
                </a:lnTo>
                <a:lnTo>
                  <a:pt x="3572" y="2682"/>
                </a:lnTo>
                <a:lnTo>
                  <a:pt x="3582" y="2756"/>
                </a:lnTo>
                <a:lnTo>
                  <a:pt x="3584" y="2829"/>
                </a:lnTo>
                <a:lnTo>
                  <a:pt x="3582" y="2890"/>
                </a:lnTo>
                <a:lnTo>
                  <a:pt x="3576" y="2949"/>
                </a:lnTo>
                <a:lnTo>
                  <a:pt x="3562" y="3004"/>
                </a:lnTo>
                <a:lnTo>
                  <a:pt x="3546" y="3055"/>
                </a:lnTo>
                <a:lnTo>
                  <a:pt x="3525" y="3105"/>
                </a:lnTo>
                <a:lnTo>
                  <a:pt x="3499" y="3150"/>
                </a:lnTo>
                <a:lnTo>
                  <a:pt x="3470" y="3193"/>
                </a:lnTo>
                <a:lnTo>
                  <a:pt x="3436" y="3232"/>
                </a:lnTo>
                <a:lnTo>
                  <a:pt x="3397" y="3269"/>
                </a:lnTo>
                <a:lnTo>
                  <a:pt x="3355" y="3303"/>
                </a:lnTo>
                <a:lnTo>
                  <a:pt x="3310" y="3335"/>
                </a:lnTo>
                <a:lnTo>
                  <a:pt x="3260" y="3364"/>
                </a:lnTo>
                <a:lnTo>
                  <a:pt x="3207" y="3391"/>
                </a:lnTo>
                <a:lnTo>
                  <a:pt x="3151" y="3415"/>
                </a:lnTo>
                <a:lnTo>
                  <a:pt x="3091" y="3437"/>
                </a:lnTo>
                <a:lnTo>
                  <a:pt x="3028" y="3458"/>
                </a:lnTo>
                <a:lnTo>
                  <a:pt x="2962" y="3476"/>
                </a:lnTo>
                <a:lnTo>
                  <a:pt x="2894" y="3492"/>
                </a:lnTo>
                <a:lnTo>
                  <a:pt x="2822" y="3506"/>
                </a:lnTo>
                <a:lnTo>
                  <a:pt x="2748" y="3518"/>
                </a:lnTo>
                <a:lnTo>
                  <a:pt x="2671" y="3529"/>
                </a:lnTo>
                <a:lnTo>
                  <a:pt x="2593" y="3539"/>
                </a:lnTo>
                <a:lnTo>
                  <a:pt x="2511" y="3547"/>
                </a:lnTo>
                <a:lnTo>
                  <a:pt x="2427" y="3555"/>
                </a:lnTo>
                <a:lnTo>
                  <a:pt x="2342" y="3560"/>
                </a:lnTo>
                <a:lnTo>
                  <a:pt x="2254" y="3565"/>
                </a:lnTo>
                <a:lnTo>
                  <a:pt x="2165" y="3568"/>
                </a:lnTo>
                <a:lnTo>
                  <a:pt x="2074" y="3570"/>
                </a:lnTo>
                <a:lnTo>
                  <a:pt x="1981" y="3572"/>
                </a:lnTo>
                <a:lnTo>
                  <a:pt x="1888" y="3573"/>
                </a:lnTo>
                <a:lnTo>
                  <a:pt x="1793" y="3573"/>
                </a:lnTo>
                <a:lnTo>
                  <a:pt x="1698" y="3573"/>
                </a:lnTo>
                <a:lnTo>
                  <a:pt x="1603" y="3572"/>
                </a:lnTo>
                <a:lnTo>
                  <a:pt x="1511" y="3570"/>
                </a:lnTo>
                <a:lnTo>
                  <a:pt x="1420" y="3568"/>
                </a:lnTo>
                <a:lnTo>
                  <a:pt x="1330" y="3565"/>
                </a:lnTo>
                <a:lnTo>
                  <a:pt x="1243" y="3560"/>
                </a:lnTo>
                <a:lnTo>
                  <a:pt x="1157" y="3555"/>
                </a:lnTo>
                <a:lnTo>
                  <a:pt x="1074" y="3547"/>
                </a:lnTo>
                <a:lnTo>
                  <a:pt x="993" y="3539"/>
                </a:lnTo>
                <a:lnTo>
                  <a:pt x="913" y="3529"/>
                </a:lnTo>
                <a:lnTo>
                  <a:pt x="837" y="3518"/>
                </a:lnTo>
                <a:lnTo>
                  <a:pt x="763" y="3506"/>
                </a:lnTo>
                <a:lnTo>
                  <a:pt x="692" y="3492"/>
                </a:lnTo>
                <a:lnTo>
                  <a:pt x="622" y="3476"/>
                </a:lnTo>
                <a:lnTo>
                  <a:pt x="557" y="3458"/>
                </a:lnTo>
                <a:lnTo>
                  <a:pt x="494" y="3437"/>
                </a:lnTo>
                <a:lnTo>
                  <a:pt x="435" y="3415"/>
                </a:lnTo>
                <a:lnTo>
                  <a:pt x="378" y="3391"/>
                </a:lnTo>
                <a:lnTo>
                  <a:pt x="325" y="3364"/>
                </a:lnTo>
                <a:lnTo>
                  <a:pt x="276" y="3335"/>
                </a:lnTo>
                <a:lnTo>
                  <a:pt x="229" y="3303"/>
                </a:lnTo>
                <a:lnTo>
                  <a:pt x="187" y="3269"/>
                </a:lnTo>
                <a:lnTo>
                  <a:pt x="150" y="3232"/>
                </a:lnTo>
                <a:lnTo>
                  <a:pt x="116" y="3193"/>
                </a:lnTo>
                <a:lnTo>
                  <a:pt x="86" y="3150"/>
                </a:lnTo>
                <a:lnTo>
                  <a:pt x="61" y="3105"/>
                </a:lnTo>
                <a:lnTo>
                  <a:pt x="39" y="3055"/>
                </a:lnTo>
                <a:lnTo>
                  <a:pt x="22" y="3004"/>
                </a:lnTo>
                <a:lnTo>
                  <a:pt x="10" y="2949"/>
                </a:lnTo>
                <a:lnTo>
                  <a:pt x="2" y="2890"/>
                </a:lnTo>
                <a:lnTo>
                  <a:pt x="0" y="2829"/>
                </a:lnTo>
                <a:lnTo>
                  <a:pt x="3" y="2758"/>
                </a:lnTo>
                <a:lnTo>
                  <a:pt x="12" y="2686"/>
                </a:lnTo>
                <a:lnTo>
                  <a:pt x="26" y="2611"/>
                </a:lnTo>
                <a:lnTo>
                  <a:pt x="46" y="2535"/>
                </a:lnTo>
                <a:lnTo>
                  <a:pt x="72" y="2459"/>
                </a:lnTo>
                <a:lnTo>
                  <a:pt x="101" y="2382"/>
                </a:lnTo>
                <a:lnTo>
                  <a:pt x="137" y="2304"/>
                </a:lnTo>
                <a:lnTo>
                  <a:pt x="178" y="2226"/>
                </a:lnTo>
                <a:lnTo>
                  <a:pt x="222" y="2149"/>
                </a:lnTo>
                <a:lnTo>
                  <a:pt x="271" y="2072"/>
                </a:lnTo>
                <a:lnTo>
                  <a:pt x="325" y="1997"/>
                </a:lnTo>
                <a:lnTo>
                  <a:pt x="383" y="1922"/>
                </a:lnTo>
                <a:lnTo>
                  <a:pt x="445" y="1850"/>
                </a:lnTo>
                <a:lnTo>
                  <a:pt x="511" y="1779"/>
                </a:lnTo>
                <a:lnTo>
                  <a:pt x="580" y="1711"/>
                </a:lnTo>
                <a:lnTo>
                  <a:pt x="653" y="1645"/>
                </a:lnTo>
                <a:lnTo>
                  <a:pt x="730" y="1584"/>
                </a:lnTo>
                <a:lnTo>
                  <a:pt x="810" y="1524"/>
                </a:lnTo>
                <a:lnTo>
                  <a:pt x="892" y="1469"/>
                </a:lnTo>
                <a:lnTo>
                  <a:pt x="977" y="1417"/>
                </a:lnTo>
                <a:lnTo>
                  <a:pt x="1066" y="1370"/>
                </a:lnTo>
                <a:lnTo>
                  <a:pt x="1157" y="1328"/>
                </a:lnTo>
                <a:lnTo>
                  <a:pt x="1251" y="1291"/>
                </a:lnTo>
                <a:lnTo>
                  <a:pt x="1346" y="1259"/>
                </a:lnTo>
                <a:lnTo>
                  <a:pt x="1391" y="1272"/>
                </a:lnTo>
                <a:lnTo>
                  <a:pt x="1436" y="1282"/>
                </a:lnTo>
                <a:lnTo>
                  <a:pt x="1480" y="1290"/>
                </a:lnTo>
                <a:lnTo>
                  <a:pt x="1522" y="1295"/>
                </a:lnTo>
                <a:lnTo>
                  <a:pt x="1562" y="1300"/>
                </a:lnTo>
                <a:lnTo>
                  <a:pt x="1599" y="1303"/>
                </a:lnTo>
                <a:lnTo>
                  <a:pt x="1631" y="1305"/>
                </a:lnTo>
                <a:lnTo>
                  <a:pt x="1657" y="1306"/>
                </a:lnTo>
                <a:lnTo>
                  <a:pt x="1677" y="1306"/>
                </a:lnTo>
                <a:lnTo>
                  <a:pt x="1689" y="1307"/>
                </a:lnTo>
                <a:lnTo>
                  <a:pt x="1721" y="1306"/>
                </a:lnTo>
                <a:lnTo>
                  <a:pt x="1759" y="1304"/>
                </a:lnTo>
                <a:lnTo>
                  <a:pt x="1799" y="1300"/>
                </a:lnTo>
                <a:lnTo>
                  <a:pt x="1845" y="1294"/>
                </a:lnTo>
                <a:lnTo>
                  <a:pt x="1892" y="1285"/>
                </a:lnTo>
                <a:lnTo>
                  <a:pt x="1942" y="1273"/>
                </a:lnTo>
                <a:lnTo>
                  <a:pt x="1990" y="1259"/>
                </a:lnTo>
                <a:lnTo>
                  <a:pt x="2039" y="1243"/>
                </a:lnTo>
                <a:lnTo>
                  <a:pt x="2085" y="1222"/>
                </a:lnTo>
                <a:close/>
                <a:moveTo>
                  <a:pt x="1645" y="49"/>
                </a:moveTo>
                <a:lnTo>
                  <a:pt x="1645" y="148"/>
                </a:lnTo>
                <a:lnTo>
                  <a:pt x="1634" y="148"/>
                </a:lnTo>
                <a:lnTo>
                  <a:pt x="1622" y="149"/>
                </a:lnTo>
                <a:lnTo>
                  <a:pt x="1611" y="152"/>
                </a:lnTo>
                <a:lnTo>
                  <a:pt x="1600" y="159"/>
                </a:lnTo>
                <a:lnTo>
                  <a:pt x="1590" y="168"/>
                </a:lnTo>
                <a:lnTo>
                  <a:pt x="1579" y="183"/>
                </a:lnTo>
                <a:lnTo>
                  <a:pt x="1568" y="203"/>
                </a:lnTo>
                <a:lnTo>
                  <a:pt x="1557" y="229"/>
                </a:lnTo>
                <a:lnTo>
                  <a:pt x="1540" y="268"/>
                </a:lnTo>
                <a:lnTo>
                  <a:pt x="1520" y="301"/>
                </a:lnTo>
                <a:lnTo>
                  <a:pt x="1498" y="331"/>
                </a:lnTo>
                <a:lnTo>
                  <a:pt x="1473" y="355"/>
                </a:lnTo>
                <a:lnTo>
                  <a:pt x="1446" y="376"/>
                </a:lnTo>
                <a:lnTo>
                  <a:pt x="1418" y="393"/>
                </a:lnTo>
                <a:lnTo>
                  <a:pt x="1387" y="408"/>
                </a:lnTo>
                <a:lnTo>
                  <a:pt x="1356" y="419"/>
                </a:lnTo>
                <a:lnTo>
                  <a:pt x="1324" y="427"/>
                </a:lnTo>
                <a:lnTo>
                  <a:pt x="1292" y="435"/>
                </a:lnTo>
                <a:lnTo>
                  <a:pt x="1261" y="440"/>
                </a:lnTo>
                <a:lnTo>
                  <a:pt x="1230" y="443"/>
                </a:lnTo>
                <a:lnTo>
                  <a:pt x="1199" y="445"/>
                </a:lnTo>
                <a:lnTo>
                  <a:pt x="1172" y="446"/>
                </a:lnTo>
                <a:lnTo>
                  <a:pt x="1144" y="446"/>
                </a:lnTo>
                <a:lnTo>
                  <a:pt x="1120" y="446"/>
                </a:lnTo>
                <a:lnTo>
                  <a:pt x="1082" y="446"/>
                </a:lnTo>
                <a:lnTo>
                  <a:pt x="1077" y="446"/>
                </a:lnTo>
                <a:lnTo>
                  <a:pt x="1098" y="471"/>
                </a:lnTo>
                <a:lnTo>
                  <a:pt x="1120" y="498"/>
                </a:lnTo>
                <a:lnTo>
                  <a:pt x="1144" y="525"/>
                </a:lnTo>
                <a:lnTo>
                  <a:pt x="1169" y="554"/>
                </a:lnTo>
                <a:lnTo>
                  <a:pt x="1196" y="580"/>
                </a:lnTo>
                <a:lnTo>
                  <a:pt x="1225" y="607"/>
                </a:lnTo>
                <a:lnTo>
                  <a:pt x="1254" y="630"/>
                </a:lnTo>
                <a:lnTo>
                  <a:pt x="1285" y="652"/>
                </a:lnTo>
                <a:lnTo>
                  <a:pt x="1317" y="669"/>
                </a:lnTo>
                <a:lnTo>
                  <a:pt x="1350" y="683"/>
                </a:lnTo>
                <a:lnTo>
                  <a:pt x="1386" y="690"/>
                </a:lnTo>
                <a:lnTo>
                  <a:pt x="1422" y="694"/>
                </a:lnTo>
                <a:lnTo>
                  <a:pt x="1458" y="690"/>
                </a:lnTo>
                <a:lnTo>
                  <a:pt x="1478" y="684"/>
                </a:lnTo>
                <a:lnTo>
                  <a:pt x="1495" y="674"/>
                </a:lnTo>
                <a:lnTo>
                  <a:pt x="1509" y="661"/>
                </a:lnTo>
                <a:lnTo>
                  <a:pt x="1524" y="645"/>
                </a:lnTo>
                <a:lnTo>
                  <a:pt x="1536" y="628"/>
                </a:lnTo>
                <a:lnTo>
                  <a:pt x="1548" y="610"/>
                </a:lnTo>
                <a:lnTo>
                  <a:pt x="1560" y="594"/>
                </a:lnTo>
                <a:lnTo>
                  <a:pt x="1573" y="577"/>
                </a:lnTo>
                <a:lnTo>
                  <a:pt x="1588" y="563"/>
                </a:lnTo>
                <a:lnTo>
                  <a:pt x="1604" y="552"/>
                </a:lnTo>
                <a:lnTo>
                  <a:pt x="1622" y="544"/>
                </a:lnTo>
                <a:lnTo>
                  <a:pt x="1643" y="541"/>
                </a:lnTo>
                <a:lnTo>
                  <a:pt x="1658" y="543"/>
                </a:lnTo>
                <a:lnTo>
                  <a:pt x="1672" y="550"/>
                </a:lnTo>
                <a:lnTo>
                  <a:pt x="1685" y="559"/>
                </a:lnTo>
                <a:lnTo>
                  <a:pt x="1697" y="572"/>
                </a:lnTo>
                <a:lnTo>
                  <a:pt x="1708" y="586"/>
                </a:lnTo>
                <a:lnTo>
                  <a:pt x="1719" y="602"/>
                </a:lnTo>
                <a:lnTo>
                  <a:pt x="1731" y="619"/>
                </a:lnTo>
                <a:lnTo>
                  <a:pt x="1743" y="636"/>
                </a:lnTo>
                <a:lnTo>
                  <a:pt x="1755" y="654"/>
                </a:lnTo>
                <a:lnTo>
                  <a:pt x="1770" y="671"/>
                </a:lnTo>
                <a:lnTo>
                  <a:pt x="1785" y="685"/>
                </a:lnTo>
                <a:lnTo>
                  <a:pt x="1803" y="698"/>
                </a:lnTo>
                <a:lnTo>
                  <a:pt x="1823" y="708"/>
                </a:lnTo>
                <a:lnTo>
                  <a:pt x="1845" y="716"/>
                </a:lnTo>
                <a:lnTo>
                  <a:pt x="1870" y="718"/>
                </a:lnTo>
                <a:lnTo>
                  <a:pt x="1900" y="717"/>
                </a:lnTo>
                <a:lnTo>
                  <a:pt x="1927" y="711"/>
                </a:lnTo>
                <a:lnTo>
                  <a:pt x="1953" y="702"/>
                </a:lnTo>
                <a:lnTo>
                  <a:pt x="1977" y="689"/>
                </a:lnTo>
                <a:lnTo>
                  <a:pt x="2000" y="675"/>
                </a:lnTo>
                <a:lnTo>
                  <a:pt x="2020" y="657"/>
                </a:lnTo>
                <a:lnTo>
                  <a:pt x="2040" y="639"/>
                </a:lnTo>
                <a:lnTo>
                  <a:pt x="2069" y="577"/>
                </a:lnTo>
                <a:lnTo>
                  <a:pt x="2103" y="514"/>
                </a:lnTo>
                <a:lnTo>
                  <a:pt x="2141" y="451"/>
                </a:lnTo>
                <a:lnTo>
                  <a:pt x="2184" y="383"/>
                </a:lnTo>
                <a:lnTo>
                  <a:pt x="2233" y="315"/>
                </a:lnTo>
                <a:lnTo>
                  <a:pt x="2238" y="308"/>
                </a:lnTo>
                <a:lnTo>
                  <a:pt x="2226" y="310"/>
                </a:lnTo>
                <a:lnTo>
                  <a:pt x="2212" y="313"/>
                </a:lnTo>
                <a:lnTo>
                  <a:pt x="2194" y="317"/>
                </a:lnTo>
                <a:lnTo>
                  <a:pt x="2183" y="325"/>
                </a:lnTo>
                <a:lnTo>
                  <a:pt x="2171" y="334"/>
                </a:lnTo>
                <a:lnTo>
                  <a:pt x="2150" y="349"/>
                </a:lnTo>
                <a:lnTo>
                  <a:pt x="2127" y="365"/>
                </a:lnTo>
                <a:lnTo>
                  <a:pt x="2101" y="381"/>
                </a:lnTo>
                <a:lnTo>
                  <a:pt x="2071" y="396"/>
                </a:lnTo>
                <a:lnTo>
                  <a:pt x="2040" y="407"/>
                </a:lnTo>
                <a:lnTo>
                  <a:pt x="2006" y="414"/>
                </a:lnTo>
                <a:lnTo>
                  <a:pt x="1969" y="418"/>
                </a:lnTo>
                <a:lnTo>
                  <a:pt x="1956" y="418"/>
                </a:lnTo>
                <a:lnTo>
                  <a:pt x="1939" y="415"/>
                </a:lnTo>
                <a:lnTo>
                  <a:pt x="1921" y="412"/>
                </a:lnTo>
                <a:lnTo>
                  <a:pt x="1901" y="407"/>
                </a:lnTo>
                <a:lnTo>
                  <a:pt x="1879" y="398"/>
                </a:lnTo>
                <a:lnTo>
                  <a:pt x="1857" y="386"/>
                </a:lnTo>
                <a:lnTo>
                  <a:pt x="1834" y="370"/>
                </a:lnTo>
                <a:lnTo>
                  <a:pt x="1811" y="350"/>
                </a:lnTo>
                <a:lnTo>
                  <a:pt x="1791" y="325"/>
                </a:lnTo>
                <a:lnTo>
                  <a:pt x="1771" y="295"/>
                </a:lnTo>
                <a:lnTo>
                  <a:pt x="1752" y="259"/>
                </a:lnTo>
                <a:lnTo>
                  <a:pt x="1742" y="237"/>
                </a:lnTo>
                <a:lnTo>
                  <a:pt x="1730" y="215"/>
                </a:lnTo>
                <a:lnTo>
                  <a:pt x="1715" y="194"/>
                </a:lnTo>
                <a:lnTo>
                  <a:pt x="1700" y="176"/>
                </a:lnTo>
                <a:lnTo>
                  <a:pt x="1684" y="161"/>
                </a:lnTo>
                <a:lnTo>
                  <a:pt x="1665" y="151"/>
                </a:lnTo>
                <a:lnTo>
                  <a:pt x="1645" y="148"/>
                </a:lnTo>
                <a:lnTo>
                  <a:pt x="1645" y="49"/>
                </a:lnTo>
                <a:close/>
                <a:moveTo>
                  <a:pt x="1643" y="0"/>
                </a:moveTo>
                <a:lnTo>
                  <a:pt x="1645" y="0"/>
                </a:lnTo>
                <a:lnTo>
                  <a:pt x="1645" y="0"/>
                </a:lnTo>
                <a:lnTo>
                  <a:pt x="1669" y="1"/>
                </a:lnTo>
                <a:lnTo>
                  <a:pt x="1695" y="5"/>
                </a:lnTo>
                <a:lnTo>
                  <a:pt x="1720" y="13"/>
                </a:lnTo>
                <a:lnTo>
                  <a:pt x="1745" y="24"/>
                </a:lnTo>
                <a:lnTo>
                  <a:pt x="1771" y="40"/>
                </a:lnTo>
                <a:lnTo>
                  <a:pt x="1796" y="61"/>
                </a:lnTo>
                <a:lnTo>
                  <a:pt x="1821" y="86"/>
                </a:lnTo>
                <a:lnTo>
                  <a:pt x="1845" y="118"/>
                </a:lnTo>
                <a:lnTo>
                  <a:pt x="1868" y="156"/>
                </a:lnTo>
                <a:lnTo>
                  <a:pt x="1889" y="200"/>
                </a:lnTo>
                <a:lnTo>
                  <a:pt x="1901" y="223"/>
                </a:lnTo>
                <a:lnTo>
                  <a:pt x="1913" y="240"/>
                </a:lnTo>
                <a:lnTo>
                  <a:pt x="1926" y="254"/>
                </a:lnTo>
                <a:lnTo>
                  <a:pt x="1941" y="262"/>
                </a:lnTo>
                <a:lnTo>
                  <a:pt x="1955" y="267"/>
                </a:lnTo>
                <a:lnTo>
                  <a:pt x="1969" y="269"/>
                </a:lnTo>
                <a:lnTo>
                  <a:pt x="1992" y="266"/>
                </a:lnTo>
                <a:lnTo>
                  <a:pt x="2016" y="257"/>
                </a:lnTo>
                <a:lnTo>
                  <a:pt x="2040" y="244"/>
                </a:lnTo>
                <a:lnTo>
                  <a:pt x="2062" y="228"/>
                </a:lnTo>
                <a:lnTo>
                  <a:pt x="2084" y="213"/>
                </a:lnTo>
                <a:lnTo>
                  <a:pt x="2105" y="199"/>
                </a:lnTo>
                <a:lnTo>
                  <a:pt x="2124" y="187"/>
                </a:lnTo>
                <a:lnTo>
                  <a:pt x="2140" y="179"/>
                </a:lnTo>
                <a:lnTo>
                  <a:pt x="2170" y="170"/>
                </a:lnTo>
                <a:lnTo>
                  <a:pt x="2199" y="163"/>
                </a:lnTo>
                <a:lnTo>
                  <a:pt x="2225" y="160"/>
                </a:lnTo>
                <a:lnTo>
                  <a:pt x="2248" y="159"/>
                </a:lnTo>
                <a:lnTo>
                  <a:pt x="2278" y="160"/>
                </a:lnTo>
                <a:lnTo>
                  <a:pt x="2304" y="167"/>
                </a:lnTo>
                <a:lnTo>
                  <a:pt x="2326" y="176"/>
                </a:lnTo>
                <a:lnTo>
                  <a:pt x="2344" y="188"/>
                </a:lnTo>
                <a:lnTo>
                  <a:pt x="2359" y="203"/>
                </a:lnTo>
                <a:lnTo>
                  <a:pt x="2371" y="220"/>
                </a:lnTo>
                <a:lnTo>
                  <a:pt x="2380" y="238"/>
                </a:lnTo>
                <a:lnTo>
                  <a:pt x="2386" y="258"/>
                </a:lnTo>
                <a:lnTo>
                  <a:pt x="2390" y="278"/>
                </a:lnTo>
                <a:lnTo>
                  <a:pt x="2390" y="299"/>
                </a:lnTo>
                <a:lnTo>
                  <a:pt x="2388" y="320"/>
                </a:lnTo>
                <a:lnTo>
                  <a:pt x="2384" y="339"/>
                </a:lnTo>
                <a:lnTo>
                  <a:pt x="2379" y="358"/>
                </a:lnTo>
                <a:lnTo>
                  <a:pt x="2371" y="376"/>
                </a:lnTo>
                <a:lnTo>
                  <a:pt x="2361" y="391"/>
                </a:lnTo>
                <a:lnTo>
                  <a:pt x="2361" y="392"/>
                </a:lnTo>
                <a:lnTo>
                  <a:pt x="2362" y="391"/>
                </a:lnTo>
                <a:lnTo>
                  <a:pt x="2354" y="401"/>
                </a:lnTo>
                <a:lnTo>
                  <a:pt x="2344" y="415"/>
                </a:lnTo>
                <a:lnTo>
                  <a:pt x="2331" y="433"/>
                </a:lnTo>
                <a:lnTo>
                  <a:pt x="2316" y="455"/>
                </a:lnTo>
                <a:lnTo>
                  <a:pt x="2299" y="480"/>
                </a:lnTo>
                <a:lnTo>
                  <a:pt x="2280" y="508"/>
                </a:lnTo>
                <a:lnTo>
                  <a:pt x="2261" y="539"/>
                </a:lnTo>
                <a:lnTo>
                  <a:pt x="2241" y="573"/>
                </a:lnTo>
                <a:lnTo>
                  <a:pt x="2221" y="608"/>
                </a:lnTo>
                <a:lnTo>
                  <a:pt x="2201" y="645"/>
                </a:lnTo>
                <a:lnTo>
                  <a:pt x="2182" y="684"/>
                </a:lnTo>
                <a:lnTo>
                  <a:pt x="2166" y="723"/>
                </a:lnTo>
                <a:lnTo>
                  <a:pt x="2150" y="764"/>
                </a:lnTo>
                <a:lnTo>
                  <a:pt x="2137" y="805"/>
                </a:lnTo>
                <a:lnTo>
                  <a:pt x="2127" y="845"/>
                </a:lnTo>
                <a:lnTo>
                  <a:pt x="2120" y="885"/>
                </a:lnTo>
                <a:lnTo>
                  <a:pt x="2118" y="925"/>
                </a:lnTo>
                <a:lnTo>
                  <a:pt x="2119" y="964"/>
                </a:lnTo>
                <a:lnTo>
                  <a:pt x="2118" y="988"/>
                </a:lnTo>
                <a:lnTo>
                  <a:pt x="2110" y="1010"/>
                </a:lnTo>
                <a:lnTo>
                  <a:pt x="2097" y="1031"/>
                </a:lnTo>
                <a:lnTo>
                  <a:pt x="2078" y="1050"/>
                </a:lnTo>
                <a:lnTo>
                  <a:pt x="2055" y="1068"/>
                </a:lnTo>
                <a:lnTo>
                  <a:pt x="2029" y="1084"/>
                </a:lnTo>
                <a:lnTo>
                  <a:pt x="1998" y="1098"/>
                </a:lnTo>
                <a:lnTo>
                  <a:pt x="1965" y="1112"/>
                </a:lnTo>
                <a:lnTo>
                  <a:pt x="1931" y="1123"/>
                </a:lnTo>
                <a:lnTo>
                  <a:pt x="1894" y="1133"/>
                </a:lnTo>
                <a:lnTo>
                  <a:pt x="1858" y="1140"/>
                </a:lnTo>
                <a:lnTo>
                  <a:pt x="1820" y="1147"/>
                </a:lnTo>
                <a:lnTo>
                  <a:pt x="1785" y="1152"/>
                </a:lnTo>
                <a:lnTo>
                  <a:pt x="1750" y="1156"/>
                </a:lnTo>
                <a:lnTo>
                  <a:pt x="1717" y="1158"/>
                </a:lnTo>
                <a:lnTo>
                  <a:pt x="1715" y="1158"/>
                </a:lnTo>
                <a:lnTo>
                  <a:pt x="1689" y="1158"/>
                </a:lnTo>
                <a:lnTo>
                  <a:pt x="1687" y="1158"/>
                </a:lnTo>
                <a:lnTo>
                  <a:pt x="1678" y="1158"/>
                </a:lnTo>
                <a:lnTo>
                  <a:pt x="1655" y="1158"/>
                </a:lnTo>
                <a:lnTo>
                  <a:pt x="1645" y="1157"/>
                </a:lnTo>
                <a:lnTo>
                  <a:pt x="1623" y="1156"/>
                </a:lnTo>
                <a:lnTo>
                  <a:pt x="1611" y="1155"/>
                </a:lnTo>
                <a:lnTo>
                  <a:pt x="1589" y="1153"/>
                </a:lnTo>
                <a:lnTo>
                  <a:pt x="1576" y="1152"/>
                </a:lnTo>
                <a:lnTo>
                  <a:pt x="1554" y="1149"/>
                </a:lnTo>
                <a:lnTo>
                  <a:pt x="1541" y="1148"/>
                </a:lnTo>
                <a:lnTo>
                  <a:pt x="1520" y="1145"/>
                </a:lnTo>
                <a:lnTo>
                  <a:pt x="1507" y="1142"/>
                </a:lnTo>
                <a:lnTo>
                  <a:pt x="1486" y="1139"/>
                </a:lnTo>
                <a:lnTo>
                  <a:pt x="1479" y="1138"/>
                </a:lnTo>
                <a:lnTo>
                  <a:pt x="1473" y="1137"/>
                </a:lnTo>
                <a:lnTo>
                  <a:pt x="1453" y="1133"/>
                </a:lnTo>
                <a:lnTo>
                  <a:pt x="1440" y="1130"/>
                </a:lnTo>
                <a:lnTo>
                  <a:pt x="1421" y="1126"/>
                </a:lnTo>
                <a:lnTo>
                  <a:pt x="1408" y="1123"/>
                </a:lnTo>
                <a:lnTo>
                  <a:pt x="1390" y="1117"/>
                </a:lnTo>
                <a:lnTo>
                  <a:pt x="1378" y="1113"/>
                </a:lnTo>
                <a:lnTo>
                  <a:pt x="1361" y="1107"/>
                </a:lnTo>
                <a:lnTo>
                  <a:pt x="1349" y="1104"/>
                </a:lnTo>
                <a:lnTo>
                  <a:pt x="1335" y="1097"/>
                </a:lnTo>
                <a:lnTo>
                  <a:pt x="1324" y="1093"/>
                </a:lnTo>
                <a:lnTo>
                  <a:pt x="1317" y="1090"/>
                </a:lnTo>
                <a:lnTo>
                  <a:pt x="1311" y="1086"/>
                </a:lnTo>
                <a:lnTo>
                  <a:pt x="1302" y="1081"/>
                </a:lnTo>
                <a:lnTo>
                  <a:pt x="1290" y="1073"/>
                </a:lnTo>
                <a:lnTo>
                  <a:pt x="1286" y="1071"/>
                </a:lnTo>
                <a:lnTo>
                  <a:pt x="1283" y="1069"/>
                </a:lnTo>
                <a:lnTo>
                  <a:pt x="1277" y="1064"/>
                </a:lnTo>
                <a:lnTo>
                  <a:pt x="1272" y="1060"/>
                </a:lnTo>
                <a:lnTo>
                  <a:pt x="1270" y="1058"/>
                </a:lnTo>
                <a:lnTo>
                  <a:pt x="1268" y="1054"/>
                </a:lnTo>
                <a:lnTo>
                  <a:pt x="1261" y="1048"/>
                </a:lnTo>
                <a:lnTo>
                  <a:pt x="1255" y="1040"/>
                </a:lnTo>
                <a:lnTo>
                  <a:pt x="1247" y="1026"/>
                </a:lnTo>
                <a:lnTo>
                  <a:pt x="1236" y="1007"/>
                </a:lnTo>
                <a:lnTo>
                  <a:pt x="1221" y="984"/>
                </a:lnTo>
                <a:lnTo>
                  <a:pt x="1205" y="958"/>
                </a:lnTo>
                <a:lnTo>
                  <a:pt x="1188" y="928"/>
                </a:lnTo>
                <a:lnTo>
                  <a:pt x="1169" y="897"/>
                </a:lnTo>
                <a:lnTo>
                  <a:pt x="1150" y="864"/>
                </a:lnTo>
                <a:lnTo>
                  <a:pt x="1130" y="830"/>
                </a:lnTo>
                <a:lnTo>
                  <a:pt x="1109" y="795"/>
                </a:lnTo>
                <a:lnTo>
                  <a:pt x="1088" y="761"/>
                </a:lnTo>
                <a:lnTo>
                  <a:pt x="1067" y="726"/>
                </a:lnTo>
                <a:lnTo>
                  <a:pt x="1047" y="691"/>
                </a:lnTo>
                <a:lnTo>
                  <a:pt x="1027" y="660"/>
                </a:lnTo>
                <a:lnTo>
                  <a:pt x="1008" y="629"/>
                </a:lnTo>
                <a:lnTo>
                  <a:pt x="991" y="599"/>
                </a:lnTo>
                <a:lnTo>
                  <a:pt x="975" y="574"/>
                </a:lnTo>
                <a:lnTo>
                  <a:pt x="961" y="551"/>
                </a:lnTo>
                <a:lnTo>
                  <a:pt x="949" y="531"/>
                </a:lnTo>
                <a:lnTo>
                  <a:pt x="940" y="517"/>
                </a:lnTo>
                <a:lnTo>
                  <a:pt x="932" y="506"/>
                </a:lnTo>
                <a:lnTo>
                  <a:pt x="932" y="506"/>
                </a:lnTo>
                <a:lnTo>
                  <a:pt x="919" y="482"/>
                </a:lnTo>
                <a:lnTo>
                  <a:pt x="908" y="459"/>
                </a:lnTo>
                <a:lnTo>
                  <a:pt x="902" y="436"/>
                </a:lnTo>
                <a:lnTo>
                  <a:pt x="899" y="414"/>
                </a:lnTo>
                <a:lnTo>
                  <a:pt x="900" y="393"/>
                </a:lnTo>
                <a:lnTo>
                  <a:pt x="906" y="374"/>
                </a:lnTo>
                <a:lnTo>
                  <a:pt x="915" y="355"/>
                </a:lnTo>
                <a:lnTo>
                  <a:pt x="927" y="338"/>
                </a:lnTo>
                <a:lnTo>
                  <a:pt x="943" y="324"/>
                </a:lnTo>
                <a:lnTo>
                  <a:pt x="963" y="313"/>
                </a:lnTo>
                <a:lnTo>
                  <a:pt x="986" y="304"/>
                </a:lnTo>
                <a:lnTo>
                  <a:pt x="1014" y="299"/>
                </a:lnTo>
                <a:lnTo>
                  <a:pt x="1046" y="297"/>
                </a:lnTo>
                <a:lnTo>
                  <a:pt x="1119" y="298"/>
                </a:lnTo>
                <a:lnTo>
                  <a:pt x="1153" y="297"/>
                </a:lnTo>
                <a:lnTo>
                  <a:pt x="1186" y="297"/>
                </a:lnTo>
                <a:lnTo>
                  <a:pt x="1218" y="294"/>
                </a:lnTo>
                <a:lnTo>
                  <a:pt x="1249" y="291"/>
                </a:lnTo>
                <a:lnTo>
                  <a:pt x="1277" y="287"/>
                </a:lnTo>
                <a:lnTo>
                  <a:pt x="1305" y="279"/>
                </a:lnTo>
                <a:lnTo>
                  <a:pt x="1329" y="270"/>
                </a:lnTo>
                <a:lnTo>
                  <a:pt x="1353" y="259"/>
                </a:lnTo>
                <a:lnTo>
                  <a:pt x="1372" y="244"/>
                </a:lnTo>
                <a:lnTo>
                  <a:pt x="1390" y="226"/>
                </a:lnTo>
                <a:lnTo>
                  <a:pt x="1404" y="205"/>
                </a:lnTo>
                <a:lnTo>
                  <a:pt x="1415" y="180"/>
                </a:lnTo>
                <a:lnTo>
                  <a:pt x="1432" y="139"/>
                </a:lnTo>
                <a:lnTo>
                  <a:pt x="1451" y="106"/>
                </a:lnTo>
                <a:lnTo>
                  <a:pt x="1471" y="78"/>
                </a:lnTo>
                <a:lnTo>
                  <a:pt x="1493" y="55"/>
                </a:lnTo>
                <a:lnTo>
                  <a:pt x="1515" y="36"/>
                </a:lnTo>
                <a:lnTo>
                  <a:pt x="1539" y="22"/>
                </a:lnTo>
                <a:lnTo>
                  <a:pt x="1564" y="12"/>
                </a:lnTo>
                <a:lnTo>
                  <a:pt x="1590" y="4"/>
                </a:lnTo>
                <a:lnTo>
                  <a:pt x="1616" y="1"/>
                </a:lnTo>
                <a:lnTo>
                  <a:pt x="1643" y="0"/>
                </a:lnTo>
                <a:close/>
              </a:path>
            </a:pathLst>
          </a:custGeom>
          <a:solidFill>
            <a:schemeClr val="tx1">
              <a:lumMod val="50000"/>
              <a:lumOff val="50000"/>
            </a:schemeClr>
          </a:solid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8" name="文本框 27"/>
          <p:cNvSpPr txBox="1"/>
          <p:nvPr/>
        </p:nvSpPr>
        <p:spPr>
          <a:xfrm>
            <a:off x="7041635" y="1766019"/>
            <a:ext cx="1210588" cy="400110"/>
          </a:xfrm>
          <a:prstGeom prst="rect">
            <a:avLst/>
          </a:prstGeom>
          <a:noFill/>
        </p:spPr>
        <p:txBody>
          <a:bodyPr wrap="none" rtlCol="0">
            <a:spAutoFit/>
          </a:bodyPr>
          <a:lstStyle/>
          <a:p>
            <a:r>
              <a:rPr lang="zh-CN" altLang="en-US" sz="2000" dirty="0">
                <a:cs typeface="+mn-ea"/>
                <a:sym typeface="+mn-lt"/>
              </a:rPr>
              <a:t>发展前景</a:t>
            </a:r>
            <a:endParaRPr lang="zh-CN" altLang="en-US" sz="2000" dirty="0">
              <a:cs typeface="+mn-ea"/>
              <a:sym typeface="+mn-lt"/>
            </a:endParaRPr>
          </a:p>
        </p:txBody>
      </p:sp>
      <p:sp>
        <p:nvSpPr>
          <p:cNvPr id="29" name="文本框 28"/>
          <p:cNvSpPr txBox="1"/>
          <p:nvPr/>
        </p:nvSpPr>
        <p:spPr>
          <a:xfrm>
            <a:off x="6956866" y="2166110"/>
            <a:ext cx="4429954" cy="523220"/>
          </a:xfrm>
          <a:prstGeom prst="rect">
            <a:avLst/>
          </a:prstGeom>
          <a:noFill/>
        </p:spPr>
        <p:txBody>
          <a:bodyPr wrap="square" rtlCol="0">
            <a:spAutoFit/>
          </a:bodyPr>
          <a:lstStyle/>
          <a:p>
            <a:r>
              <a:rPr lang="zh-CN" altLang="en-US" sz="1400" spc="150" dirty="0">
                <a:solidFill>
                  <a:schemeClr val="tx1">
                    <a:lumMod val="50000"/>
                    <a:lumOff val="50000"/>
                  </a:schemeClr>
                </a:solidFill>
                <a:cs typeface="+mn-ea"/>
                <a:sym typeface="+mn-lt"/>
              </a:rPr>
              <a:t>点击输入文本信息点击输入文本信息点击输入文本信息点击输入文本信息点击输入文本</a:t>
            </a:r>
            <a:endParaRPr lang="zh-CN" altLang="en-US" sz="1400" spc="150" dirty="0">
              <a:solidFill>
                <a:schemeClr val="tx1">
                  <a:lumMod val="50000"/>
                  <a:lumOff val="50000"/>
                </a:schemeClr>
              </a:solidFill>
              <a:cs typeface="+mn-ea"/>
              <a:sym typeface="+mn-lt"/>
            </a:endParaRPr>
          </a:p>
        </p:txBody>
      </p:sp>
      <p:sp>
        <p:nvSpPr>
          <p:cNvPr id="30" name="文本框 29"/>
          <p:cNvSpPr txBox="1"/>
          <p:nvPr/>
        </p:nvSpPr>
        <p:spPr>
          <a:xfrm>
            <a:off x="7041635" y="3304187"/>
            <a:ext cx="1210588" cy="400110"/>
          </a:xfrm>
          <a:prstGeom prst="rect">
            <a:avLst/>
          </a:prstGeom>
          <a:noFill/>
        </p:spPr>
        <p:txBody>
          <a:bodyPr wrap="none" rtlCol="0">
            <a:spAutoFit/>
          </a:bodyPr>
          <a:lstStyle/>
          <a:p>
            <a:r>
              <a:rPr lang="zh-CN" altLang="en-US" sz="2000" dirty="0">
                <a:cs typeface="+mn-ea"/>
                <a:sym typeface="+mn-lt"/>
              </a:rPr>
              <a:t>发展前景</a:t>
            </a:r>
            <a:endParaRPr lang="zh-CN" altLang="en-US" sz="2000" dirty="0">
              <a:cs typeface="+mn-ea"/>
              <a:sym typeface="+mn-lt"/>
            </a:endParaRPr>
          </a:p>
        </p:txBody>
      </p:sp>
      <p:sp>
        <p:nvSpPr>
          <p:cNvPr id="31" name="文本框 30"/>
          <p:cNvSpPr txBox="1"/>
          <p:nvPr/>
        </p:nvSpPr>
        <p:spPr>
          <a:xfrm>
            <a:off x="6956866" y="3704278"/>
            <a:ext cx="4429954" cy="523220"/>
          </a:xfrm>
          <a:prstGeom prst="rect">
            <a:avLst/>
          </a:prstGeom>
          <a:noFill/>
        </p:spPr>
        <p:txBody>
          <a:bodyPr wrap="square" rtlCol="0">
            <a:spAutoFit/>
          </a:bodyPr>
          <a:lstStyle/>
          <a:p>
            <a:r>
              <a:rPr lang="zh-CN" altLang="en-US" sz="1400" spc="150" dirty="0">
                <a:solidFill>
                  <a:schemeClr val="tx1">
                    <a:lumMod val="50000"/>
                    <a:lumOff val="50000"/>
                  </a:schemeClr>
                </a:solidFill>
                <a:cs typeface="+mn-ea"/>
                <a:sym typeface="+mn-lt"/>
              </a:rPr>
              <a:t>点击输入文本信息点击输入文本信息点击输入文本信息点击输入文本信息点击输入文本</a:t>
            </a:r>
            <a:endParaRPr lang="zh-CN" altLang="en-US" sz="1400" spc="150" dirty="0">
              <a:solidFill>
                <a:schemeClr val="tx1">
                  <a:lumMod val="50000"/>
                  <a:lumOff val="50000"/>
                </a:schemeClr>
              </a:solidFill>
              <a:cs typeface="+mn-ea"/>
              <a:sym typeface="+mn-lt"/>
            </a:endParaRPr>
          </a:p>
        </p:txBody>
      </p:sp>
      <p:sp>
        <p:nvSpPr>
          <p:cNvPr id="32" name="文本框 31"/>
          <p:cNvSpPr txBox="1"/>
          <p:nvPr/>
        </p:nvSpPr>
        <p:spPr>
          <a:xfrm>
            <a:off x="7014969" y="4732574"/>
            <a:ext cx="1210588" cy="400110"/>
          </a:xfrm>
          <a:prstGeom prst="rect">
            <a:avLst/>
          </a:prstGeom>
          <a:noFill/>
        </p:spPr>
        <p:txBody>
          <a:bodyPr wrap="none" rtlCol="0">
            <a:spAutoFit/>
          </a:bodyPr>
          <a:lstStyle/>
          <a:p>
            <a:r>
              <a:rPr lang="zh-CN" altLang="en-US" sz="2000" dirty="0">
                <a:cs typeface="+mn-ea"/>
                <a:sym typeface="+mn-lt"/>
              </a:rPr>
              <a:t>发展前景</a:t>
            </a:r>
            <a:endParaRPr lang="zh-CN" altLang="en-US" sz="2000" dirty="0">
              <a:cs typeface="+mn-ea"/>
              <a:sym typeface="+mn-lt"/>
            </a:endParaRPr>
          </a:p>
        </p:txBody>
      </p:sp>
      <p:sp>
        <p:nvSpPr>
          <p:cNvPr id="33" name="文本框 32"/>
          <p:cNvSpPr txBox="1"/>
          <p:nvPr/>
        </p:nvSpPr>
        <p:spPr>
          <a:xfrm>
            <a:off x="6930200" y="5132665"/>
            <a:ext cx="4429954" cy="523220"/>
          </a:xfrm>
          <a:prstGeom prst="rect">
            <a:avLst/>
          </a:prstGeom>
          <a:noFill/>
        </p:spPr>
        <p:txBody>
          <a:bodyPr wrap="square" rtlCol="0">
            <a:spAutoFit/>
          </a:bodyPr>
          <a:lstStyle/>
          <a:p>
            <a:r>
              <a:rPr lang="zh-CN" altLang="en-US" sz="1400" spc="150" dirty="0">
                <a:solidFill>
                  <a:schemeClr val="tx1">
                    <a:lumMod val="50000"/>
                    <a:lumOff val="50000"/>
                  </a:schemeClr>
                </a:solidFill>
                <a:cs typeface="+mn-ea"/>
                <a:sym typeface="+mn-lt"/>
              </a:rPr>
              <a:t>点击输入文本信息点击输入文本信息点击输入文本信息点击输入文本信息点击输入文本</a:t>
            </a:r>
            <a:endParaRPr lang="zh-CN" altLang="en-US" sz="1400" spc="150" dirty="0">
              <a:solidFill>
                <a:schemeClr val="tx1">
                  <a:lumMod val="50000"/>
                  <a:lumOff val="50000"/>
                </a:schemeClr>
              </a:solidFill>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down)">
                                      <p:cBhvr>
                                        <p:cTn id="1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39" name="文本框 38"/>
          <p:cNvSpPr txBox="1"/>
          <p:nvPr/>
        </p:nvSpPr>
        <p:spPr>
          <a:xfrm>
            <a:off x="763528" y="1989884"/>
            <a:ext cx="5963492" cy="2133918"/>
          </a:xfrm>
          <a:prstGeom prst="rect">
            <a:avLst/>
          </a:prstGeom>
          <a:noFill/>
        </p:spPr>
        <p:txBody>
          <a:bodyPr wrap="none" rtlCol="0">
            <a:spAutoFit/>
          </a:bodyPr>
          <a:lstStyle/>
          <a:p>
            <a:r>
              <a:rPr lang="zh-CN" altLang="en-US" sz="19900" b="1" baseline="30000" dirty="0">
                <a:solidFill>
                  <a:srgbClr val="D8B98D">
                    <a:alpha val="19000"/>
                  </a:srgbClr>
                </a:solidFill>
                <a:cs typeface="+mn-ea"/>
                <a:sym typeface="+mn-lt"/>
              </a:rPr>
              <a:t>分     析</a:t>
            </a:r>
            <a:endParaRPr lang="zh-CN" altLang="en-US" sz="19900" b="1" baseline="30000" dirty="0">
              <a:solidFill>
                <a:srgbClr val="D8B98D">
                  <a:alpha val="19000"/>
                </a:srgbClr>
              </a:solidFill>
              <a:cs typeface="+mn-ea"/>
              <a:sym typeface="+mn-lt"/>
            </a:endParaRPr>
          </a:p>
        </p:txBody>
      </p:sp>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市场分析</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03</a:t>
            </a:r>
            <a:endParaRPr lang="en-US" altLang="zh-CN" sz="2400" dirty="0">
              <a:solidFill>
                <a:srgbClr val="D8B98D"/>
              </a:solidFill>
              <a:cs typeface="+mn-ea"/>
              <a:sym typeface="+mn-lt"/>
            </a:endParaRPr>
          </a:p>
        </p:txBody>
      </p:sp>
      <p:grpSp>
        <p:nvGrpSpPr>
          <p:cNvPr id="5" name="组合 4"/>
          <p:cNvGrpSpPr/>
          <p:nvPr/>
        </p:nvGrpSpPr>
        <p:grpSpPr>
          <a:xfrm>
            <a:off x="1871980" y="2691765"/>
            <a:ext cx="8626475" cy="1216660"/>
            <a:chOff x="1960" y="3270"/>
            <a:chExt cx="10480" cy="1478"/>
          </a:xfrm>
          <a:solidFill>
            <a:srgbClr val="D8B98D"/>
          </a:solidFill>
        </p:grpSpPr>
        <p:sp>
          <p:nvSpPr>
            <p:cNvPr id="49" name="箭头: V 形 48"/>
            <p:cNvSpPr/>
            <p:nvPr/>
          </p:nvSpPr>
          <p:spPr>
            <a:xfrm>
              <a:off x="3993" y="3885"/>
              <a:ext cx="338" cy="338"/>
            </a:xfrm>
            <a:prstGeom prst="chevron">
              <a:avLst>
                <a:gd name="adj" fmla="val 5841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350" strike="noStrike" noProof="1">
                <a:solidFill>
                  <a:schemeClr val="tx1"/>
                </a:solidFill>
                <a:cs typeface="+mn-ea"/>
                <a:sym typeface="+mn-lt"/>
              </a:endParaRPr>
            </a:p>
          </p:txBody>
        </p:sp>
        <p:sp>
          <p:nvSpPr>
            <p:cNvPr id="50" name="箭头: V 形 49"/>
            <p:cNvSpPr/>
            <p:nvPr/>
          </p:nvSpPr>
          <p:spPr>
            <a:xfrm>
              <a:off x="7030" y="3885"/>
              <a:ext cx="340" cy="338"/>
            </a:xfrm>
            <a:prstGeom prst="chevron">
              <a:avLst>
                <a:gd name="adj" fmla="val 5841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350" strike="noStrike" noProof="1">
                <a:solidFill>
                  <a:schemeClr val="tx1"/>
                </a:solidFill>
                <a:cs typeface="+mn-ea"/>
                <a:sym typeface="+mn-lt"/>
              </a:endParaRPr>
            </a:p>
          </p:txBody>
        </p:sp>
        <p:sp>
          <p:nvSpPr>
            <p:cNvPr id="51" name="箭头: V 形 50"/>
            <p:cNvSpPr/>
            <p:nvPr/>
          </p:nvSpPr>
          <p:spPr>
            <a:xfrm>
              <a:off x="10070" y="3885"/>
              <a:ext cx="338" cy="338"/>
            </a:xfrm>
            <a:prstGeom prst="chevron">
              <a:avLst>
                <a:gd name="adj" fmla="val 5841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350" strike="noStrike" noProof="1">
                <a:solidFill>
                  <a:schemeClr val="tx1"/>
                </a:solidFill>
                <a:cs typeface="+mn-ea"/>
                <a:sym typeface="+mn-lt"/>
              </a:endParaRPr>
            </a:p>
          </p:txBody>
        </p:sp>
        <p:sp>
          <p:nvSpPr>
            <p:cNvPr id="41" name="图文框 40"/>
            <p:cNvSpPr/>
            <p:nvPr/>
          </p:nvSpPr>
          <p:spPr>
            <a:xfrm>
              <a:off x="1960" y="3270"/>
              <a:ext cx="1363" cy="1478"/>
            </a:xfrm>
            <a:prstGeom prst="fram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cs typeface="+mn-ea"/>
                <a:sym typeface="+mn-lt"/>
              </a:endParaRPr>
            </a:p>
          </p:txBody>
        </p:sp>
        <p:sp>
          <p:nvSpPr>
            <p:cNvPr id="42" name="KSO_Shape"/>
            <p:cNvSpPr/>
            <p:nvPr/>
          </p:nvSpPr>
          <p:spPr>
            <a:xfrm>
              <a:off x="2358" y="3668"/>
              <a:ext cx="568" cy="683"/>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trike="noStrike" noProof="1">
                <a:solidFill>
                  <a:srgbClr val="FFFFFF"/>
                </a:solidFill>
                <a:cs typeface="+mn-ea"/>
                <a:sym typeface="+mn-lt"/>
              </a:endParaRPr>
            </a:p>
          </p:txBody>
        </p:sp>
        <p:sp>
          <p:nvSpPr>
            <p:cNvPr id="43" name="图文框 42"/>
            <p:cNvSpPr/>
            <p:nvPr/>
          </p:nvSpPr>
          <p:spPr>
            <a:xfrm>
              <a:off x="5000" y="3270"/>
              <a:ext cx="1360" cy="1478"/>
            </a:xfrm>
            <a:prstGeom prst="fram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cs typeface="+mn-ea"/>
                <a:sym typeface="+mn-lt"/>
              </a:endParaRPr>
            </a:p>
          </p:txBody>
        </p:sp>
        <p:sp>
          <p:nvSpPr>
            <p:cNvPr id="47" name="KSO_Shape"/>
            <p:cNvSpPr/>
            <p:nvPr/>
          </p:nvSpPr>
          <p:spPr bwMode="auto">
            <a:xfrm>
              <a:off x="5398" y="3798"/>
              <a:ext cx="568" cy="425"/>
            </a:xfrm>
            <a:custGeom>
              <a:avLst/>
              <a:gdLst/>
              <a:ahLst/>
              <a:cxnLst/>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fontAlgn="auto">
                <a:spcBef>
                  <a:spcPts val="0"/>
                </a:spcBef>
                <a:spcAft>
                  <a:spcPts val="0"/>
                </a:spcAft>
              </a:pPr>
              <a:endParaRPr lang="zh-CN" altLang="en-US" strike="noStrike" noProof="1">
                <a:solidFill>
                  <a:srgbClr val="FFFFFF"/>
                </a:solidFill>
                <a:latin typeface="+mn-lt"/>
                <a:ea typeface="+mn-ea"/>
                <a:cs typeface="+mn-ea"/>
                <a:sym typeface="+mn-lt"/>
              </a:endParaRPr>
            </a:p>
          </p:txBody>
        </p:sp>
        <p:sp>
          <p:nvSpPr>
            <p:cNvPr id="44" name="图文框 43"/>
            <p:cNvSpPr/>
            <p:nvPr/>
          </p:nvSpPr>
          <p:spPr>
            <a:xfrm>
              <a:off x="8040" y="3270"/>
              <a:ext cx="1360" cy="1478"/>
            </a:xfrm>
            <a:prstGeom prst="fram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cs typeface="+mn-ea"/>
                <a:sym typeface="+mn-lt"/>
              </a:endParaRPr>
            </a:p>
          </p:txBody>
        </p:sp>
        <p:sp>
          <p:nvSpPr>
            <p:cNvPr id="48" name="KSO_Shape"/>
            <p:cNvSpPr>
              <a:spLocks noChangeArrowheads="1"/>
            </p:cNvSpPr>
            <p:nvPr/>
          </p:nvSpPr>
          <p:spPr bwMode="auto">
            <a:xfrm>
              <a:off x="8435" y="3730"/>
              <a:ext cx="568" cy="560"/>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fontAlgn="auto">
                <a:spcBef>
                  <a:spcPts val="0"/>
                </a:spcBef>
                <a:spcAft>
                  <a:spcPts val="0"/>
                </a:spcAft>
              </a:pPr>
              <a:endParaRPr lang="zh-CN" altLang="en-US" strike="noStrike" noProof="1">
                <a:solidFill>
                  <a:srgbClr val="FFFFFF"/>
                </a:solidFill>
                <a:latin typeface="+mn-lt"/>
                <a:ea typeface="+mn-ea"/>
                <a:cs typeface="+mn-ea"/>
                <a:sym typeface="+mn-lt"/>
              </a:endParaRPr>
            </a:p>
          </p:txBody>
        </p:sp>
        <p:sp>
          <p:nvSpPr>
            <p:cNvPr id="45" name="图文框 44"/>
            <p:cNvSpPr/>
            <p:nvPr/>
          </p:nvSpPr>
          <p:spPr>
            <a:xfrm>
              <a:off x="11078" y="3270"/>
              <a:ext cx="1363" cy="1478"/>
            </a:xfrm>
            <a:prstGeom prst="fram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cs typeface="+mn-ea"/>
                <a:sym typeface="+mn-lt"/>
              </a:endParaRPr>
            </a:p>
          </p:txBody>
        </p:sp>
        <p:sp>
          <p:nvSpPr>
            <p:cNvPr id="46" name="KSO_Shape"/>
            <p:cNvSpPr/>
            <p:nvPr/>
          </p:nvSpPr>
          <p:spPr>
            <a:xfrm>
              <a:off x="11475" y="3773"/>
              <a:ext cx="568" cy="475"/>
            </a:xfrm>
            <a:custGeom>
              <a:avLst/>
              <a:gdLst/>
              <a:ahLst/>
              <a:cxnLst/>
              <a:rect l="l" t="t" r="r" b="b"/>
              <a:pathLst>
                <a:path w="1366582" h="1042046">
                  <a:moveTo>
                    <a:pt x="37022" y="792087"/>
                  </a:moveTo>
                  <a:lnTo>
                    <a:pt x="185104" y="792087"/>
                  </a:lnTo>
                  <a:cubicBezTo>
                    <a:pt x="205551" y="792087"/>
                    <a:pt x="222126" y="808662"/>
                    <a:pt x="222126" y="829109"/>
                  </a:cubicBezTo>
                  <a:lnTo>
                    <a:pt x="222126" y="1005022"/>
                  </a:lnTo>
                  <a:cubicBezTo>
                    <a:pt x="222126" y="1025469"/>
                    <a:pt x="205551" y="1042044"/>
                    <a:pt x="185104" y="1042044"/>
                  </a:cubicBezTo>
                  <a:lnTo>
                    <a:pt x="37022" y="1042044"/>
                  </a:lnTo>
                  <a:cubicBezTo>
                    <a:pt x="16575" y="1042044"/>
                    <a:pt x="0" y="1025469"/>
                    <a:pt x="0" y="1005022"/>
                  </a:cubicBezTo>
                  <a:lnTo>
                    <a:pt x="0" y="829109"/>
                  </a:lnTo>
                  <a:cubicBezTo>
                    <a:pt x="0" y="808662"/>
                    <a:pt x="16575" y="792087"/>
                    <a:pt x="37022" y="792087"/>
                  </a:cubicBezTo>
                  <a:close/>
                  <a:moveTo>
                    <a:pt x="308442" y="614561"/>
                  </a:moveTo>
                  <a:lnTo>
                    <a:pt x="456524" y="614561"/>
                  </a:lnTo>
                  <a:cubicBezTo>
                    <a:pt x="476971" y="614561"/>
                    <a:pt x="493546" y="631136"/>
                    <a:pt x="493546" y="651583"/>
                  </a:cubicBezTo>
                  <a:lnTo>
                    <a:pt x="493546" y="1005023"/>
                  </a:lnTo>
                  <a:cubicBezTo>
                    <a:pt x="493546" y="1025470"/>
                    <a:pt x="476971" y="1042045"/>
                    <a:pt x="456524" y="1042045"/>
                  </a:cubicBezTo>
                  <a:lnTo>
                    <a:pt x="308442" y="1042045"/>
                  </a:lnTo>
                  <a:cubicBezTo>
                    <a:pt x="287995" y="1042045"/>
                    <a:pt x="271420" y="1025470"/>
                    <a:pt x="271420" y="1005023"/>
                  </a:cubicBezTo>
                  <a:lnTo>
                    <a:pt x="271420" y="651583"/>
                  </a:lnTo>
                  <a:cubicBezTo>
                    <a:pt x="271420" y="631136"/>
                    <a:pt x="287995" y="614561"/>
                    <a:pt x="308442" y="614561"/>
                  </a:cubicBezTo>
                  <a:close/>
                  <a:moveTo>
                    <a:pt x="583127" y="432047"/>
                  </a:moveTo>
                  <a:lnTo>
                    <a:pt x="744271" y="432047"/>
                  </a:lnTo>
                  <a:cubicBezTo>
                    <a:pt x="766521" y="432047"/>
                    <a:pt x="784558" y="450084"/>
                    <a:pt x="784558" y="472334"/>
                  </a:cubicBezTo>
                  <a:lnTo>
                    <a:pt x="784558" y="1001758"/>
                  </a:lnTo>
                  <a:cubicBezTo>
                    <a:pt x="784558" y="1024008"/>
                    <a:pt x="766521" y="1042045"/>
                    <a:pt x="744271" y="1042045"/>
                  </a:cubicBezTo>
                  <a:lnTo>
                    <a:pt x="583127" y="1042045"/>
                  </a:lnTo>
                  <a:cubicBezTo>
                    <a:pt x="560877" y="1042045"/>
                    <a:pt x="542840" y="1024008"/>
                    <a:pt x="542840" y="1001758"/>
                  </a:cubicBezTo>
                  <a:lnTo>
                    <a:pt x="542840" y="472334"/>
                  </a:lnTo>
                  <a:cubicBezTo>
                    <a:pt x="542840" y="450084"/>
                    <a:pt x="560877" y="432047"/>
                    <a:pt x="583127" y="432047"/>
                  </a:cubicBezTo>
                  <a:close/>
                  <a:moveTo>
                    <a:pt x="874139" y="210194"/>
                  </a:moveTo>
                  <a:lnTo>
                    <a:pt x="1035283" y="210194"/>
                  </a:lnTo>
                  <a:cubicBezTo>
                    <a:pt x="1057533" y="210194"/>
                    <a:pt x="1075570" y="228231"/>
                    <a:pt x="1075570" y="250481"/>
                  </a:cubicBezTo>
                  <a:lnTo>
                    <a:pt x="1075570" y="1001758"/>
                  </a:lnTo>
                  <a:cubicBezTo>
                    <a:pt x="1075570" y="1024008"/>
                    <a:pt x="1057533" y="1042045"/>
                    <a:pt x="1035283" y="1042045"/>
                  </a:cubicBezTo>
                  <a:lnTo>
                    <a:pt x="874139" y="1042045"/>
                  </a:lnTo>
                  <a:cubicBezTo>
                    <a:pt x="851889" y="1042045"/>
                    <a:pt x="833852" y="1024008"/>
                    <a:pt x="833852" y="1001758"/>
                  </a:cubicBezTo>
                  <a:lnTo>
                    <a:pt x="833852" y="250481"/>
                  </a:lnTo>
                  <a:cubicBezTo>
                    <a:pt x="833852" y="228231"/>
                    <a:pt x="851889" y="210194"/>
                    <a:pt x="874139" y="210194"/>
                  </a:cubicBezTo>
                  <a:close/>
                  <a:moveTo>
                    <a:pt x="1165151" y="0"/>
                  </a:moveTo>
                  <a:lnTo>
                    <a:pt x="1326295" y="0"/>
                  </a:lnTo>
                  <a:cubicBezTo>
                    <a:pt x="1348545" y="0"/>
                    <a:pt x="1366582" y="18037"/>
                    <a:pt x="1366582" y="40287"/>
                  </a:cubicBezTo>
                  <a:lnTo>
                    <a:pt x="1366582" y="1001759"/>
                  </a:lnTo>
                  <a:cubicBezTo>
                    <a:pt x="1366582" y="1024009"/>
                    <a:pt x="1348545" y="1042046"/>
                    <a:pt x="1326295" y="1042046"/>
                  </a:cubicBezTo>
                  <a:lnTo>
                    <a:pt x="1165151" y="1042046"/>
                  </a:lnTo>
                  <a:cubicBezTo>
                    <a:pt x="1142901" y="1042046"/>
                    <a:pt x="1124864" y="1024009"/>
                    <a:pt x="1124864" y="1001759"/>
                  </a:cubicBezTo>
                  <a:lnTo>
                    <a:pt x="1124864" y="40287"/>
                  </a:lnTo>
                  <a:cubicBezTo>
                    <a:pt x="1124864" y="18037"/>
                    <a:pt x="1142901" y="0"/>
                    <a:pt x="1165151"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pPr>
              <a:endParaRPr lang="zh-CN" altLang="en-US" strike="noStrike" noProof="1">
                <a:solidFill>
                  <a:srgbClr val="FFFFFF"/>
                </a:solidFill>
                <a:cs typeface="+mn-ea"/>
                <a:sym typeface="+mn-lt"/>
              </a:endParaRPr>
            </a:p>
          </p:txBody>
        </p:sp>
      </p:grpSp>
      <p:grpSp>
        <p:nvGrpSpPr>
          <p:cNvPr id="26" name="组合 25"/>
          <p:cNvGrpSpPr/>
          <p:nvPr/>
        </p:nvGrpSpPr>
        <p:grpSpPr>
          <a:xfrm>
            <a:off x="1564005" y="4470400"/>
            <a:ext cx="1981200" cy="711835"/>
            <a:chOff x="2408" y="3190"/>
            <a:chExt cx="3120" cy="1121"/>
          </a:xfrm>
        </p:grpSpPr>
        <p:sp>
          <p:nvSpPr>
            <p:cNvPr id="6" name="TextBox 45"/>
            <p:cNvSpPr txBox="1"/>
            <p:nvPr/>
          </p:nvSpPr>
          <p:spPr>
            <a:xfrm>
              <a:off x="2408" y="3190"/>
              <a:ext cx="3120" cy="663"/>
            </a:xfrm>
            <a:prstGeom prst="rect">
              <a:avLst/>
            </a:prstGeom>
          </p:spPr>
          <p:txBody>
            <a:bodyPr vert="horz" wrap="none" lIns="0" tIns="0" rIns="0" bIns="0" anchor="b" anchorCtr="1">
              <a:normAutofit/>
            </a:bodyPr>
            <a:lstStyle/>
            <a:p>
              <a:pPr algn="ctr" fontAlgn="base"/>
              <a:r>
                <a:rPr lang="zh-CN" altLang="en-US" sz="1600" b="1" strike="noStrike" kern="900" noProof="1">
                  <a:solidFill>
                    <a:schemeClr val="tx1">
                      <a:lumMod val="75000"/>
                      <a:lumOff val="25000"/>
                    </a:schemeClr>
                  </a:solidFill>
                  <a:cs typeface="+mn-ea"/>
                  <a:sym typeface="+mn-lt"/>
                </a:rPr>
                <a:t>标题文本预设</a:t>
              </a:r>
              <a:endParaRPr lang="zh-CN" altLang="en-US" sz="1600" b="1" strike="noStrike" kern="900" noProof="1">
                <a:solidFill>
                  <a:schemeClr val="tx1">
                    <a:lumMod val="75000"/>
                    <a:lumOff val="25000"/>
                  </a:schemeClr>
                </a:solidFill>
                <a:cs typeface="+mn-ea"/>
                <a:sym typeface="+mn-lt"/>
              </a:endParaRPr>
            </a:p>
          </p:txBody>
        </p:sp>
        <p:sp>
          <p:nvSpPr>
            <p:cNvPr id="16" name="TextBox 46"/>
            <p:cNvSpPr txBox="1"/>
            <p:nvPr/>
          </p:nvSpPr>
          <p:spPr>
            <a:xfrm>
              <a:off x="2408" y="3853"/>
              <a:ext cx="2977" cy="459"/>
            </a:xfrm>
            <a:prstGeom prst="rect">
              <a:avLst/>
            </a:prstGeom>
          </p:spPr>
          <p:txBody>
            <a:bodyPr vert="horz" wrap="square" lIns="0" tIns="0" rIns="0" bIns="0" anchor="t" anchorCtr="1">
              <a:noAutofit/>
            </a:bodyPr>
            <a:lstStyle/>
            <a:p>
              <a:pPr lvl="0" algn="ctr" fontAlgn="base">
                <a:lnSpc>
                  <a:spcPct val="120000"/>
                </a:lnSpc>
              </a:pPr>
              <a:r>
                <a:rPr lang="zh-CN" altLang="en-US" sz="900" strike="noStrike" noProof="1">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strike="noStrike" noProof="1">
                  <a:solidFill>
                    <a:schemeClr val="tx1">
                      <a:lumMod val="75000"/>
                      <a:lumOff val="25000"/>
                    </a:schemeClr>
                  </a:solidFill>
                  <a:cs typeface="+mn-ea"/>
                  <a:sym typeface="+mn-lt"/>
                </a:rPr>
                <a:t>（建议使用主题字体）</a:t>
              </a:r>
              <a:endParaRPr lang="zh-CN" altLang="en-US" sz="900" strike="noStrike" noProof="1">
                <a:solidFill>
                  <a:schemeClr val="tx1">
                    <a:lumMod val="75000"/>
                    <a:lumOff val="25000"/>
                  </a:schemeClr>
                </a:solidFill>
                <a:cs typeface="+mn-ea"/>
                <a:sym typeface="+mn-lt"/>
              </a:endParaRPr>
            </a:p>
          </p:txBody>
        </p:sp>
      </p:grpSp>
      <p:grpSp>
        <p:nvGrpSpPr>
          <p:cNvPr id="27" name="组合 26"/>
          <p:cNvGrpSpPr/>
          <p:nvPr/>
        </p:nvGrpSpPr>
        <p:grpSpPr>
          <a:xfrm>
            <a:off x="4064000" y="4471035"/>
            <a:ext cx="1981200" cy="711835"/>
            <a:chOff x="2408" y="3190"/>
            <a:chExt cx="3120" cy="1121"/>
          </a:xfrm>
        </p:grpSpPr>
        <p:sp>
          <p:nvSpPr>
            <p:cNvPr id="28" name="TextBox 45"/>
            <p:cNvSpPr txBox="1"/>
            <p:nvPr/>
          </p:nvSpPr>
          <p:spPr>
            <a:xfrm>
              <a:off x="2408" y="3190"/>
              <a:ext cx="3120" cy="663"/>
            </a:xfrm>
            <a:prstGeom prst="rect">
              <a:avLst/>
            </a:prstGeom>
          </p:spPr>
          <p:txBody>
            <a:bodyPr vert="horz" wrap="none" lIns="0" tIns="0" rIns="0" bIns="0" anchor="b" anchorCtr="1">
              <a:normAutofit/>
            </a:bodyPr>
            <a:lstStyle/>
            <a:p>
              <a:pPr algn="ctr" fontAlgn="base"/>
              <a:r>
                <a:rPr lang="zh-CN" altLang="en-US" sz="1600" b="1" strike="noStrike" kern="900" noProof="1">
                  <a:solidFill>
                    <a:schemeClr val="tx1">
                      <a:lumMod val="75000"/>
                      <a:lumOff val="25000"/>
                    </a:schemeClr>
                  </a:solidFill>
                  <a:cs typeface="+mn-ea"/>
                  <a:sym typeface="+mn-lt"/>
                </a:rPr>
                <a:t>标题文本预设</a:t>
              </a:r>
              <a:endParaRPr lang="zh-CN" altLang="en-US" sz="1600" b="1" strike="noStrike" kern="900" noProof="1">
                <a:solidFill>
                  <a:schemeClr val="tx1">
                    <a:lumMod val="75000"/>
                    <a:lumOff val="25000"/>
                  </a:schemeClr>
                </a:solidFill>
                <a:cs typeface="+mn-ea"/>
                <a:sym typeface="+mn-lt"/>
              </a:endParaRPr>
            </a:p>
          </p:txBody>
        </p:sp>
        <p:sp>
          <p:nvSpPr>
            <p:cNvPr id="29" name="TextBox 46"/>
            <p:cNvSpPr txBox="1"/>
            <p:nvPr/>
          </p:nvSpPr>
          <p:spPr>
            <a:xfrm>
              <a:off x="2408" y="3853"/>
              <a:ext cx="2977" cy="459"/>
            </a:xfrm>
            <a:prstGeom prst="rect">
              <a:avLst/>
            </a:prstGeom>
          </p:spPr>
          <p:txBody>
            <a:bodyPr vert="horz" wrap="square" lIns="0" tIns="0" rIns="0" bIns="0" anchor="t" anchorCtr="1">
              <a:noAutofit/>
            </a:bodyPr>
            <a:lstStyle/>
            <a:p>
              <a:pPr lvl="0" algn="ctr" fontAlgn="base">
                <a:lnSpc>
                  <a:spcPct val="120000"/>
                </a:lnSpc>
              </a:pPr>
              <a:r>
                <a:rPr lang="zh-CN" altLang="en-US" sz="900" strike="noStrike" noProof="1">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strike="noStrike" noProof="1">
                  <a:solidFill>
                    <a:schemeClr val="tx1">
                      <a:lumMod val="75000"/>
                      <a:lumOff val="25000"/>
                    </a:schemeClr>
                  </a:solidFill>
                  <a:cs typeface="+mn-ea"/>
                  <a:sym typeface="+mn-lt"/>
                </a:rPr>
                <a:t>（建议使用主题字体）</a:t>
              </a:r>
              <a:endParaRPr lang="zh-CN" altLang="en-US" sz="900" strike="noStrike" noProof="1">
                <a:solidFill>
                  <a:schemeClr val="tx1">
                    <a:lumMod val="75000"/>
                    <a:lumOff val="25000"/>
                  </a:schemeClr>
                </a:solidFill>
                <a:cs typeface="+mn-ea"/>
                <a:sym typeface="+mn-lt"/>
              </a:endParaRPr>
            </a:p>
          </p:txBody>
        </p:sp>
      </p:grpSp>
      <p:grpSp>
        <p:nvGrpSpPr>
          <p:cNvPr id="30" name="组合 29"/>
          <p:cNvGrpSpPr/>
          <p:nvPr/>
        </p:nvGrpSpPr>
        <p:grpSpPr>
          <a:xfrm>
            <a:off x="6445885" y="1569085"/>
            <a:ext cx="1981200" cy="711835"/>
            <a:chOff x="2408" y="3190"/>
            <a:chExt cx="3120" cy="1121"/>
          </a:xfrm>
        </p:grpSpPr>
        <p:sp>
          <p:nvSpPr>
            <p:cNvPr id="31" name="TextBox 45"/>
            <p:cNvSpPr txBox="1"/>
            <p:nvPr/>
          </p:nvSpPr>
          <p:spPr>
            <a:xfrm>
              <a:off x="2408" y="3190"/>
              <a:ext cx="3120" cy="663"/>
            </a:xfrm>
            <a:prstGeom prst="rect">
              <a:avLst/>
            </a:prstGeom>
          </p:spPr>
          <p:txBody>
            <a:bodyPr vert="horz" wrap="none" lIns="0" tIns="0" rIns="0" bIns="0" anchor="b" anchorCtr="1">
              <a:normAutofit/>
            </a:bodyPr>
            <a:lstStyle/>
            <a:p>
              <a:pPr algn="ctr" fontAlgn="base"/>
              <a:r>
                <a:rPr lang="zh-CN" altLang="en-US" sz="1600" b="1" strike="noStrike" kern="900" noProof="1">
                  <a:solidFill>
                    <a:schemeClr val="tx1">
                      <a:lumMod val="75000"/>
                      <a:lumOff val="25000"/>
                    </a:schemeClr>
                  </a:solidFill>
                  <a:cs typeface="+mn-ea"/>
                  <a:sym typeface="+mn-lt"/>
                </a:rPr>
                <a:t>标题文本预设</a:t>
              </a:r>
              <a:endParaRPr lang="zh-CN" altLang="en-US" sz="1600" b="1" strike="noStrike" kern="900" noProof="1">
                <a:solidFill>
                  <a:schemeClr val="tx1">
                    <a:lumMod val="75000"/>
                    <a:lumOff val="25000"/>
                  </a:schemeClr>
                </a:solidFill>
                <a:cs typeface="+mn-ea"/>
                <a:sym typeface="+mn-lt"/>
              </a:endParaRPr>
            </a:p>
          </p:txBody>
        </p:sp>
        <p:sp>
          <p:nvSpPr>
            <p:cNvPr id="32" name="TextBox 46"/>
            <p:cNvSpPr txBox="1"/>
            <p:nvPr/>
          </p:nvSpPr>
          <p:spPr>
            <a:xfrm>
              <a:off x="2408" y="3853"/>
              <a:ext cx="2977" cy="459"/>
            </a:xfrm>
            <a:prstGeom prst="rect">
              <a:avLst/>
            </a:prstGeom>
          </p:spPr>
          <p:txBody>
            <a:bodyPr vert="horz" wrap="square" lIns="0" tIns="0" rIns="0" bIns="0" anchor="t" anchorCtr="1">
              <a:noAutofit/>
            </a:bodyPr>
            <a:lstStyle/>
            <a:p>
              <a:pPr lvl="0" algn="ctr" fontAlgn="base">
                <a:lnSpc>
                  <a:spcPct val="120000"/>
                </a:lnSpc>
              </a:pPr>
              <a:r>
                <a:rPr lang="zh-CN" altLang="en-US" sz="900" strike="noStrike" noProof="1">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strike="noStrike" noProof="1">
                  <a:solidFill>
                    <a:schemeClr val="tx1">
                      <a:lumMod val="75000"/>
                      <a:lumOff val="25000"/>
                    </a:schemeClr>
                  </a:solidFill>
                  <a:cs typeface="+mn-ea"/>
                  <a:sym typeface="+mn-lt"/>
                </a:rPr>
                <a:t>（建议使用主题字体）</a:t>
              </a:r>
              <a:endParaRPr lang="zh-CN" altLang="en-US" sz="900" strike="noStrike" noProof="1">
                <a:solidFill>
                  <a:schemeClr val="tx1">
                    <a:lumMod val="75000"/>
                    <a:lumOff val="25000"/>
                  </a:schemeClr>
                </a:solidFill>
                <a:cs typeface="+mn-ea"/>
                <a:sym typeface="+mn-lt"/>
              </a:endParaRPr>
            </a:p>
          </p:txBody>
        </p:sp>
      </p:grpSp>
      <p:grpSp>
        <p:nvGrpSpPr>
          <p:cNvPr id="35" name="组合 34"/>
          <p:cNvGrpSpPr/>
          <p:nvPr/>
        </p:nvGrpSpPr>
        <p:grpSpPr>
          <a:xfrm>
            <a:off x="9170670" y="1569720"/>
            <a:ext cx="1981200" cy="711835"/>
            <a:chOff x="2408" y="3190"/>
            <a:chExt cx="3120" cy="1121"/>
          </a:xfrm>
        </p:grpSpPr>
        <p:sp>
          <p:nvSpPr>
            <p:cNvPr id="36" name="TextBox 45"/>
            <p:cNvSpPr txBox="1"/>
            <p:nvPr/>
          </p:nvSpPr>
          <p:spPr>
            <a:xfrm>
              <a:off x="2408" y="3190"/>
              <a:ext cx="3120" cy="663"/>
            </a:xfrm>
            <a:prstGeom prst="rect">
              <a:avLst/>
            </a:prstGeom>
          </p:spPr>
          <p:txBody>
            <a:bodyPr vert="horz" wrap="none" lIns="0" tIns="0" rIns="0" bIns="0" anchor="b" anchorCtr="1">
              <a:normAutofit/>
            </a:bodyPr>
            <a:lstStyle/>
            <a:p>
              <a:pPr algn="ctr" fontAlgn="base"/>
              <a:r>
                <a:rPr lang="zh-CN" altLang="en-US" sz="1600" b="1" strike="noStrike" kern="900" noProof="1">
                  <a:solidFill>
                    <a:schemeClr val="tx1">
                      <a:lumMod val="75000"/>
                      <a:lumOff val="25000"/>
                    </a:schemeClr>
                  </a:solidFill>
                  <a:cs typeface="+mn-ea"/>
                  <a:sym typeface="+mn-lt"/>
                </a:rPr>
                <a:t>标题文本预设</a:t>
              </a:r>
              <a:endParaRPr lang="zh-CN" altLang="en-US" sz="1600" b="1" strike="noStrike" kern="900" noProof="1">
                <a:solidFill>
                  <a:schemeClr val="tx1">
                    <a:lumMod val="75000"/>
                    <a:lumOff val="25000"/>
                  </a:schemeClr>
                </a:solidFill>
                <a:cs typeface="+mn-ea"/>
                <a:sym typeface="+mn-lt"/>
              </a:endParaRPr>
            </a:p>
          </p:txBody>
        </p:sp>
        <p:sp>
          <p:nvSpPr>
            <p:cNvPr id="38" name="TextBox 46"/>
            <p:cNvSpPr txBox="1"/>
            <p:nvPr/>
          </p:nvSpPr>
          <p:spPr>
            <a:xfrm>
              <a:off x="2408" y="3853"/>
              <a:ext cx="2977" cy="459"/>
            </a:xfrm>
            <a:prstGeom prst="rect">
              <a:avLst/>
            </a:prstGeom>
          </p:spPr>
          <p:txBody>
            <a:bodyPr vert="horz" wrap="square" lIns="0" tIns="0" rIns="0" bIns="0" anchor="t" anchorCtr="1">
              <a:noAutofit/>
            </a:bodyPr>
            <a:lstStyle/>
            <a:p>
              <a:pPr lvl="0" algn="ctr" fontAlgn="base">
                <a:lnSpc>
                  <a:spcPct val="120000"/>
                </a:lnSpc>
              </a:pPr>
              <a:r>
                <a:rPr lang="zh-CN" altLang="en-US" sz="900" strike="noStrike" noProof="1">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strike="noStrike" noProof="1">
                  <a:solidFill>
                    <a:schemeClr val="tx1">
                      <a:lumMod val="75000"/>
                      <a:lumOff val="25000"/>
                    </a:schemeClr>
                  </a:solidFill>
                  <a:cs typeface="+mn-ea"/>
                  <a:sym typeface="+mn-lt"/>
                </a:rPr>
                <a:t>（建议使用主题字体）</a:t>
              </a:r>
              <a:endParaRPr lang="zh-CN" altLang="en-US" sz="900" strike="noStrike" noProof="1">
                <a:solidFill>
                  <a:schemeClr val="tx1">
                    <a:lumMod val="75000"/>
                    <a:lumOff val="25000"/>
                  </a:schemeClr>
                </a:solidFill>
                <a:cs typeface="+mn-ea"/>
                <a:sym typeface="+mn-lt"/>
              </a:endParaRPr>
            </a:p>
          </p:txBody>
        </p:sp>
      </p:grpSp>
      <p:sp>
        <p:nvSpPr>
          <p:cNvPr id="40" name="文本框 39"/>
          <p:cNvSpPr txBox="1"/>
          <p:nvPr/>
        </p:nvSpPr>
        <p:spPr>
          <a:xfrm>
            <a:off x="6813808" y="4731179"/>
            <a:ext cx="2877711" cy="1077218"/>
          </a:xfrm>
          <a:prstGeom prst="rect">
            <a:avLst/>
          </a:prstGeom>
          <a:noFill/>
        </p:spPr>
        <p:txBody>
          <a:bodyPr wrap="none" rtlCol="0">
            <a:spAutoFit/>
          </a:bodyPr>
          <a:lstStyle/>
          <a:p>
            <a:r>
              <a:rPr lang="en-US" altLang="zh-CN" sz="9600" b="1" baseline="30000" dirty="0">
                <a:solidFill>
                  <a:srgbClr val="D8B98D">
                    <a:alpha val="19000"/>
                  </a:srgbClr>
                </a:solidFill>
                <a:cs typeface="+mn-ea"/>
                <a:sym typeface="+mn-lt"/>
              </a:rPr>
              <a:t>market</a:t>
            </a:r>
            <a:endParaRPr lang="en-US" altLang="zh-CN" sz="9600" b="1" baseline="30000" dirty="0">
              <a:solidFill>
                <a:srgbClr val="D8B98D">
                  <a:alpha val="19000"/>
                </a:srgbClr>
              </a:solidFill>
              <a:cs typeface="+mn-ea"/>
              <a:sym typeface="+mn-lt"/>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000" fill="hold">
                                          <p:stCondLst>
                                            <p:cond delay="0"/>
                                          </p:stCondLst>
                                        </p:cTn>
                                        <p:tgtEl>
                                          <p:spTgt spid="5"/>
                                        </p:tgtEl>
                                        <p:attrNameLst>
                                          <p:attrName>style.visibility</p:attrName>
                                        </p:attrNameLst>
                                      </p:cBhvr>
                                      <p:to>
                                        <p:strVal val="visible"/>
                                      </p:to>
                                    </p:set>
                                    <p:animEffect transition="in" filter="blinds(horizontal)">
                                      <p:cBhvr>
                                        <p:cTn id="7" dur="1000"/>
                                        <p:tgtEl>
                                          <p:spTgt spid="5"/>
                                        </p:tgtEl>
                                      </p:cBhvr>
                                    </p:animEffect>
                                  </p:childTnLst>
                                </p:cTn>
                              </p:par>
                            </p:childTnLst>
                          </p:cTn>
                        </p:par>
                        <p:par>
                          <p:cTn id="8" fill="hold">
                            <p:stCondLst>
                              <p:cond delay="1000"/>
                            </p:stCondLst>
                            <p:childTnLst>
                              <p:par>
                                <p:cTn id="9" presetID="5" presetClass="entr" presetSubtype="1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checkerboard(across)">
                                      <p:cBhvr>
                                        <p:cTn id="11" dur="500"/>
                                        <p:tgtEl>
                                          <p:spTgt spid="26"/>
                                        </p:tgtEl>
                                      </p:cBhvr>
                                    </p:animEffect>
                                  </p:childTnLst>
                                </p:cTn>
                              </p:par>
                            </p:childTnLst>
                          </p:cTn>
                        </p:par>
                        <p:par>
                          <p:cTn id="12" fill="hold">
                            <p:stCondLst>
                              <p:cond delay="1500"/>
                            </p:stCondLst>
                            <p:childTnLst>
                              <p:par>
                                <p:cTn id="13" presetID="5" presetClass="entr" presetSubtype="1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checkerboard(across)">
                                      <p:cBhvr>
                                        <p:cTn id="15" dur="500"/>
                                        <p:tgtEl>
                                          <p:spTgt spid="27"/>
                                        </p:tgtEl>
                                      </p:cBhvr>
                                    </p:animEffect>
                                  </p:childTnLst>
                                </p:cTn>
                              </p:par>
                            </p:childTnLst>
                          </p:cTn>
                        </p:par>
                        <p:par>
                          <p:cTn id="16" fill="hold">
                            <p:stCondLst>
                              <p:cond delay="2000"/>
                            </p:stCondLst>
                            <p:childTnLst>
                              <p:par>
                                <p:cTn id="17" presetID="5" presetClass="entr" presetSubtype="10"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checkerboard(across)">
                                      <p:cBhvr>
                                        <p:cTn id="19" dur="500"/>
                                        <p:tgtEl>
                                          <p:spTgt spid="30"/>
                                        </p:tgtEl>
                                      </p:cBhvr>
                                    </p:animEffect>
                                  </p:childTnLst>
                                </p:cTn>
                              </p:par>
                            </p:childTnLst>
                          </p:cTn>
                        </p:par>
                        <p:par>
                          <p:cTn id="20" fill="hold">
                            <p:stCondLst>
                              <p:cond delay="2500"/>
                            </p:stCondLst>
                            <p:childTnLst>
                              <p:par>
                                <p:cTn id="21" presetID="5" presetClass="entr" presetSubtype="10"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checkerboard(across)">
                                      <p:cBhvr>
                                        <p:cTn id="23" dur="500"/>
                                        <p:tgtEl>
                                          <p:spTgt spid="35"/>
                                        </p:tgtEl>
                                      </p:cBhvr>
                                    </p:animEffect>
                                  </p:childTnLst>
                                </p:cTn>
                              </p:par>
                            </p:childTnLst>
                          </p:cTn>
                        </p:par>
                        <p:par>
                          <p:cTn id="24" fill="hold">
                            <p:stCondLst>
                              <p:cond delay="3000"/>
                            </p:stCondLst>
                            <p:childTnLst>
                              <p:par>
                                <p:cTn id="25" presetID="47" presetClass="entr" presetSubtype="0"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1000"/>
                                        <p:tgtEl>
                                          <p:spTgt spid="39"/>
                                        </p:tgtEl>
                                      </p:cBhvr>
                                    </p:animEffect>
                                    <p:anim calcmode="lin" valueType="num">
                                      <p:cBhvr>
                                        <p:cTn id="28" dur="1000" fill="hold"/>
                                        <p:tgtEl>
                                          <p:spTgt spid="39"/>
                                        </p:tgtEl>
                                        <p:attrNameLst>
                                          <p:attrName>ppt_x</p:attrName>
                                        </p:attrNameLst>
                                      </p:cBhvr>
                                      <p:tavLst>
                                        <p:tav tm="0">
                                          <p:val>
                                            <p:strVal val="#ppt_x"/>
                                          </p:val>
                                        </p:tav>
                                        <p:tav tm="100000">
                                          <p:val>
                                            <p:strVal val="#ppt_x"/>
                                          </p:val>
                                        </p:tav>
                                      </p:tavLst>
                                    </p:anim>
                                    <p:anim calcmode="lin" valueType="num">
                                      <p:cBhvr>
                                        <p:cTn id="29" dur="1000" fill="hold"/>
                                        <p:tgtEl>
                                          <p:spTgt spid="3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1000"/>
                                        <p:tgtEl>
                                          <p:spTgt spid="40"/>
                                        </p:tgtEl>
                                      </p:cBhvr>
                                    </p:animEffect>
                                    <p:anim calcmode="lin" valueType="num">
                                      <p:cBhvr>
                                        <p:cTn id="33" dur="1000" fill="hold"/>
                                        <p:tgtEl>
                                          <p:spTgt spid="40"/>
                                        </p:tgtEl>
                                        <p:attrNameLst>
                                          <p:attrName>ppt_x</p:attrName>
                                        </p:attrNameLst>
                                      </p:cBhvr>
                                      <p:tavLst>
                                        <p:tav tm="0">
                                          <p:val>
                                            <p:strVal val="#ppt_x"/>
                                          </p:val>
                                        </p:tav>
                                        <p:tav tm="100000">
                                          <p:val>
                                            <p:strVal val="#ppt_x"/>
                                          </p:val>
                                        </p:tav>
                                      </p:tavLst>
                                    </p:anim>
                                    <p:anim calcmode="lin" valueType="num">
                                      <p:cBhvr>
                                        <p:cTn id="3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pic>
        <p:nvPicPr>
          <p:cNvPr id="17" name="图片 16" descr="C:\Users\111\Desktop\5fa55e857bb05.jpg5fa55e857bb05"/>
          <p:cNvPicPr>
            <a:picLocks noChangeAspect="1"/>
          </p:cNvPicPr>
          <p:nvPr/>
        </p:nvPicPr>
        <p:blipFill>
          <a:blip r:embed="rId2" cstate="screen"/>
          <a:srcRect/>
          <a:stretch>
            <a:fillRect/>
          </a:stretch>
        </p:blipFill>
        <p:spPr>
          <a:xfrm>
            <a:off x="0" y="635"/>
            <a:ext cx="6096000" cy="6857365"/>
          </a:xfrm>
          <a:prstGeom prst="rect">
            <a:avLst/>
          </a:prstGeom>
        </p:spPr>
      </p:pic>
      <p:graphicFrame>
        <p:nvGraphicFramePr>
          <p:cNvPr id="28" name="图表 27"/>
          <p:cNvGraphicFramePr/>
          <p:nvPr/>
        </p:nvGraphicFramePr>
        <p:xfrm>
          <a:off x="6560985" y="1062445"/>
          <a:ext cx="5129547" cy="2544470"/>
        </p:xfrm>
        <a:graphic>
          <a:graphicData uri="http://schemas.openxmlformats.org/drawingml/2006/chart">
            <c:chart xmlns:c="http://schemas.openxmlformats.org/drawingml/2006/chart" xmlns:r="http://schemas.openxmlformats.org/officeDocument/2006/relationships" r:id="rId1"/>
          </a:graphicData>
        </a:graphic>
      </p:graphicFrame>
      <p:grpSp>
        <p:nvGrpSpPr>
          <p:cNvPr id="6" name="组合 5"/>
          <p:cNvGrpSpPr/>
          <p:nvPr/>
        </p:nvGrpSpPr>
        <p:grpSpPr>
          <a:xfrm>
            <a:off x="6831338" y="3886112"/>
            <a:ext cx="5059831" cy="714694"/>
            <a:chOff x="6831338" y="3886112"/>
            <a:chExt cx="5059831" cy="714694"/>
          </a:xfrm>
        </p:grpSpPr>
        <p:sp>
          <p:nvSpPr>
            <p:cNvPr id="30" name="椭圆 29"/>
            <p:cNvSpPr/>
            <p:nvPr/>
          </p:nvSpPr>
          <p:spPr>
            <a:xfrm>
              <a:off x="6831338" y="3886112"/>
              <a:ext cx="714694" cy="714694"/>
            </a:xfrm>
            <a:prstGeom prst="ellipse">
              <a:avLst/>
            </a:prstGeom>
            <a:solidFill>
              <a:srgbClr val="BD9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33" name="文本框 32"/>
            <p:cNvSpPr txBox="1"/>
            <p:nvPr/>
          </p:nvSpPr>
          <p:spPr>
            <a:xfrm>
              <a:off x="7679215" y="3892302"/>
              <a:ext cx="1210588" cy="400110"/>
            </a:xfrm>
            <a:prstGeom prst="rect">
              <a:avLst/>
            </a:prstGeom>
            <a:noFill/>
          </p:spPr>
          <p:txBody>
            <a:bodyPr wrap="none" rtlCol="0">
              <a:spAutoFit/>
            </a:bodyPr>
            <a:lstStyle/>
            <a:p>
              <a:r>
                <a:rPr lang="zh-CN" altLang="en-US" sz="2000" dirty="0">
                  <a:solidFill>
                    <a:schemeClr val="tx1">
                      <a:lumMod val="85000"/>
                      <a:lumOff val="15000"/>
                    </a:schemeClr>
                  </a:solidFill>
                  <a:cs typeface="+mn-ea"/>
                  <a:sym typeface="+mn-lt"/>
                </a:rPr>
                <a:t>项目名称</a:t>
              </a:r>
              <a:endParaRPr lang="zh-CN" altLang="en-US" sz="2000" dirty="0">
                <a:solidFill>
                  <a:schemeClr val="tx1">
                    <a:lumMod val="85000"/>
                    <a:lumOff val="15000"/>
                  </a:schemeClr>
                </a:solidFill>
                <a:cs typeface="+mn-ea"/>
                <a:sym typeface="+mn-lt"/>
              </a:endParaRPr>
            </a:p>
          </p:txBody>
        </p:sp>
        <p:sp>
          <p:nvSpPr>
            <p:cNvPr id="34" name="文本框 33"/>
            <p:cNvSpPr txBox="1"/>
            <p:nvPr/>
          </p:nvSpPr>
          <p:spPr>
            <a:xfrm>
              <a:off x="7690938" y="4256028"/>
              <a:ext cx="4200231" cy="333105"/>
            </a:xfrm>
            <a:prstGeom prst="rect">
              <a:avLst/>
            </a:prstGeom>
            <a:noFill/>
          </p:spPr>
          <p:txBody>
            <a:bodyPr wrap="square" rtlCol="0">
              <a:spAutoFit/>
            </a:bodyPr>
            <a:lstStyle/>
            <a:p>
              <a:pPr>
                <a:lnSpc>
                  <a:spcPts val="2000"/>
                </a:lnSpc>
              </a:pPr>
              <a:r>
                <a:rPr lang="zh-CN" altLang="en-US" sz="1600" dirty="0">
                  <a:solidFill>
                    <a:schemeClr val="tx1">
                      <a:lumMod val="85000"/>
                      <a:lumOff val="15000"/>
                      <a:alpha val="80000"/>
                    </a:schemeClr>
                  </a:solidFill>
                  <a:cs typeface="+mn-ea"/>
                  <a:sym typeface="+mn-lt"/>
                </a:rPr>
                <a:t>请在此修改的内容，内容复制到此段落中</a:t>
              </a:r>
              <a:endParaRPr lang="en-US" altLang="zh-CN" sz="1600" dirty="0">
                <a:solidFill>
                  <a:schemeClr val="tx1">
                    <a:lumMod val="85000"/>
                    <a:lumOff val="15000"/>
                    <a:alpha val="80000"/>
                  </a:schemeClr>
                </a:solidFill>
                <a:cs typeface="+mn-ea"/>
                <a:sym typeface="+mn-lt"/>
              </a:endParaRPr>
            </a:p>
          </p:txBody>
        </p:sp>
        <p:sp>
          <p:nvSpPr>
            <p:cNvPr id="32" name="arrow-pointing-left-circular-button_20407"/>
            <p:cNvSpPr>
              <a:spLocks noChangeAspect="1"/>
            </p:cNvSpPr>
            <p:nvPr/>
          </p:nvSpPr>
          <p:spPr bwMode="auto">
            <a:xfrm>
              <a:off x="6986123" y="4043996"/>
              <a:ext cx="405123" cy="404607"/>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chemeClr val="bg1"/>
            </a:solidFill>
            <a:ln>
              <a:noFill/>
            </a:ln>
          </p:spPr>
          <p:txBody>
            <a:bodyPr/>
            <a:lstStyle/>
            <a:p>
              <a:endParaRPr lang="zh-CN" altLang="en-US" dirty="0">
                <a:cs typeface="+mn-ea"/>
                <a:sym typeface="+mn-lt"/>
              </a:endParaRPr>
            </a:p>
          </p:txBody>
        </p:sp>
      </p:grpSp>
      <p:grpSp>
        <p:nvGrpSpPr>
          <p:cNvPr id="7" name="组合 6"/>
          <p:cNvGrpSpPr/>
          <p:nvPr/>
        </p:nvGrpSpPr>
        <p:grpSpPr>
          <a:xfrm>
            <a:off x="6831338" y="4891100"/>
            <a:ext cx="5059831" cy="714694"/>
            <a:chOff x="6831338" y="4891100"/>
            <a:chExt cx="5059831" cy="714694"/>
          </a:xfrm>
        </p:grpSpPr>
        <p:sp>
          <p:nvSpPr>
            <p:cNvPr id="36" name="椭圆 35"/>
            <p:cNvSpPr/>
            <p:nvPr/>
          </p:nvSpPr>
          <p:spPr>
            <a:xfrm>
              <a:off x="6831338" y="4891100"/>
              <a:ext cx="714694" cy="714694"/>
            </a:xfrm>
            <a:prstGeom prst="ellipse">
              <a:avLst/>
            </a:prstGeom>
            <a:solidFill>
              <a:srgbClr val="BD9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40" name="文本框 39"/>
            <p:cNvSpPr txBox="1"/>
            <p:nvPr/>
          </p:nvSpPr>
          <p:spPr>
            <a:xfrm>
              <a:off x="7679215" y="4897290"/>
              <a:ext cx="1210588" cy="400110"/>
            </a:xfrm>
            <a:prstGeom prst="rect">
              <a:avLst/>
            </a:prstGeom>
            <a:noFill/>
          </p:spPr>
          <p:txBody>
            <a:bodyPr wrap="none" rtlCol="0">
              <a:spAutoFit/>
            </a:bodyPr>
            <a:lstStyle/>
            <a:p>
              <a:r>
                <a:rPr lang="zh-CN" altLang="en-US" sz="2000" dirty="0">
                  <a:solidFill>
                    <a:schemeClr val="tx1">
                      <a:lumMod val="85000"/>
                      <a:lumOff val="15000"/>
                    </a:schemeClr>
                  </a:solidFill>
                  <a:cs typeface="+mn-ea"/>
                  <a:sym typeface="+mn-lt"/>
                </a:rPr>
                <a:t>项目名称</a:t>
              </a:r>
              <a:endParaRPr lang="zh-CN" altLang="en-US" sz="2000" dirty="0">
                <a:solidFill>
                  <a:schemeClr val="tx1">
                    <a:lumMod val="85000"/>
                    <a:lumOff val="15000"/>
                  </a:schemeClr>
                </a:solidFill>
                <a:cs typeface="+mn-ea"/>
                <a:sym typeface="+mn-lt"/>
              </a:endParaRPr>
            </a:p>
          </p:txBody>
        </p:sp>
        <p:sp>
          <p:nvSpPr>
            <p:cNvPr id="41" name="文本框 40"/>
            <p:cNvSpPr txBox="1"/>
            <p:nvPr/>
          </p:nvSpPr>
          <p:spPr>
            <a:xfrm>
              <a:off x="7690938" y="5261016"/>
              <a:ext cx="4200231" cy="333105"/>
            </a:xfrm>
            <a:prstGeom prst="rect">
              <a:avLst/>
            </a:prstGeom>
            <a:noFill/>
          </p:spPr>
          <p:txBody>
            <a:bodyPr wrap="square" rtlCol="0">
              <a:spAutoFit/>
            </a:bodyPr>
            <a:lstStyle/>
            <a:p>
              <a:pPr>
                <a:lnSpc>
                  <a:spcPts val="2000"/>
                </a:lnSpc>
              </a:pPr>
              <a:r>
                <a:rPr lang="zh-CN" altLang="en-US" sz="1600" dirty="0">
                  <a:solidFill>
                    <a:schemeClr val="tx1">
                      <a:lumMod val="85000"/>
                      <a:lumOff val="15000"/>
                      <a:alpha val="80000"/>
                    </a:schemeClr>
                  </a:solidFill>
                  <a:cs typeface="+mn-ea"/>
                  <a:sym typeface="+mn-lt"/>
                </a:rPr>
                <a:t>请在此修改的内容，内容复制到此段落中</a:t>
              </a:r>
              <a:endParaRPr lang="en-US" altLang="zh-CN" sz="1600" dirty="0">
                <a:solidFill>
                  <a:schemeClr val="tx1">
                    <a:lumMod val="85000"/>
                    <a:lumOff val="15000"/>
                    <a:alpha val="80000"/>
                  </a:schemeClr>
                </a:solidFill>
                <a:cs typeface="+mn-ea"/>
                <a:sym typeface="+mn-lt"/>
              </a:endParaRPr>
            </a:p>
          </p:txBody>
        </p:sp>
        <p:sp>
          <p:nvSpPr>
            <p:cNvPr id="38" name="arrow-pointing-left-circular-button_20407"/>
            <p:cNvSpPr>
              <a:spLocks noChangeAspect="1"/>
            </p:cNvSpPr>
            <p:nvPr/>
          </p:nvSpPr>
          <p:spPr bwMode="auto">
            <a:xfrm>
              <a:off x="6986123" y="5048984"/>
              <a:ext cx="405123" cy="404607"/>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chemeClr val="bg1"/>
            </a:solidFill>
            <a:ln>
              <a:noFill/>
            </a:ln>
          </p:spPr>
          <p:txBody>
            <a:bodyPr/>
            <a:lstStyle/>
            <a:p>
              <a:endParaRPr lang="zh-CN" altLang="en-US" dirty="0">
                <a:cs typeface="+mn-ea"/>
                <a:sym typeface="+mn-lt"/>
              </a:endParaRPr>
            </a:p>
          </p:txBody>
        </p:sp>
      </p:grpSp>
      <p:grpSp>
        <p:nvGrpSpPr>
          <p:cNvPr id="5" name="组合 4"/>
          <p:cNvGrpSpPr/>
          <p:nvPr/>
        </p:nvGrpSpPr>
        <p:grpSpPr>
          <a:xfrm>
            <a:off x="1657238" y="1854328"/>
            <a:ext cx="2781525" cy="3149344"/>
            <a:chOff x="1657238" y="2060972"/>
            <a:chExt cx="2781525" cy="3149344"/>
          </a:xfrm>
        </p:grpSpPr>
        <p:sp>
          <p:nvSpPr>
            <p:cNvPr id="25" name="1027-797504"/>
            <p:cNvSpPr>
              <a:spLocks noChangeAspect="1"/>
            </p:cNvSpPr>
            <p:nvPr/>
          </p:nvSpPr>
          <p:spPr bwMode="auto">
            <a:xfrm>
              <a:off x="2453438" y="2060972"/>
              <a:ext cx="1189125" cy="1189125"/>
            </a:xfrm>
            <a:custGeom>
              <a:avLst/>
              <a:gdLst>
                <a:gd name="T0" fmla="*/ 8200 w 8760"/>
                <a:gd name="T1" fmla="*/ 7600 h 8760"/>
                <a:gd name="T2" fmla="*/ 8200 w 8760"/>
                <a:gd name="T3" fmla="*/ 2960 h 8760"/>
                <a:gd name="T4" fmla="*/ 7600 w 8760"/>
                <a:gd name="T5" fmla="*/ 2360 h 8760"/>
                <a:gd name="T6" fmla="*/ 7000 w 8760"/>
                <a:gd name="T7" fmla="*/ 2360 h 8760"/>
                <a:gd name="T8" fmla="*/ 6400 w 8760"/>
                <a:gd name="T9" fmla="*/ 2960 h 8760"/>
                <a:gd name="T10" fmla="*/ 6400 w 8760"/>
                <a:gd name="T11" fmla="*/ 7600 h 8760"/>
                <a:gd name="T12" fmla="*/ 5800 w 8760"/>
                <a:gd name="T13" fmla="*/ 7600 h 8760"/>
                <a:gd name="T14" fmla="*/ 5800 w 8760"/>
                <a:gd name="T15" fmla="*/ 1200 h 8760"/>
                <a:gd name="T16" fmla="*/ 5200 w 8760"/>
                <a:gd name="T17" fmla="*/ 600 h 8760"/>
                <a:gd name="T18" fmla="*/ 4600 w 8760"/>
                <a:gd name="T19" fmla="*/ 600 h 8760"/>
                <a:gd name="T20" fmla="*/ 4000 w 8760"/>
                <a:gd name="T21" fmla="*/ 1200 h 8760"/>
                <a:gd name="T22" fmla="*/ 4000 w 8760"/>
                <a:gd name="T23" fmla="*/ 7600 h 8760"/>
                <a:gd name="T24" fmla="*/ 3400 w 8760"/>
                <a:gd name="T25" fmla="*/ 7600 h 8760"/>
                <a:gd name="T26" fmla="*/ 3400 w 8760"/>
                <a:gd name="T27" fmla="*/ 4120 h 8760"/>
                <a:gd name="T28" fmla="*/ 2800 w 8760"/>
                <a:gd name="T29" fmla="*/ 3520 h 8760"/>
                <a:gd name="T30" fmla="*/ 2200 w 8760"/>
                <a:gd name="T31" fmla="*/ 3520 h 8760"/>
                <a:gd name="T32" fmla="*/ 1600 w 8760"/>
                <a:gd name="T33" fmla="*/ 4120 h 8760"/>
                <a:gd name="T34" fmla="*/ 1600 w 8760"/>
                <a:gd name="T35" fmla="*/ 7600 h 8760"/>
                <a:gd name="T36" fmla="*/ 1200 w 8760"/>
                <a:gd name="T37" fmla="*/ 7600 h 8760"/>
                <a:gd name="T38" fmla="*/ 1200 w 8760"/>
                <a:gd name="T39" fmla="*/ 600 h 8760"/>
                <a:gd name="T40" fmla="*/ 600 w 8760"/>
                <a:gd name="T41" fmla="*/ 0 h 8760"/>
                <a:gd name="T42" fmla="*/ 0 w 8760"/>
                <a:gd name="T43" fmla="*/ 600 h 8760"/>
                <a:gd name="T44" fmla="*/ 0 w 8760"/>
                <a:gd name="T45" fmla="*/ 8160 h 8760"/>
                <a:gd name="T46" fmla="*/ 600 w 8760"/>
                <a:gd name="T47" fmla="*/ 8760 h 8760"/>
                <a:gd name="T48" fmla="*/ 8160 w 8760"/>
                <a:gd name="T49" fmla="*/ 8760 h 8760"/>
                <a:gd name="T50" fmla="*/ 8760 w 8760"/>
                <a:gd name="T51" fmla="*/ 8160 h 8760"/>
                <a:gd name="T52" fmla="*/ 8200 w 8760"/>
                <a:gd name="T53" fmla="*/ 7600 h 8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760" h="8760">
                  <a:moveTo>
                    <a:pt x="8200" y="7600"/>
                  </a:moveTo>
                  <a:lnTo>
                    <a:pt x="8200" y="2960"/>
                  </a:lnTo>
                  <a:cubicBezTo>
                    <a:pt x="8200" y="2640"/>
                    <a:pt x="7920" y="2360"/>
                    <a:pt x="7600" y="2360"/>
                  </a:cubicBezTo>
                  <a:lnTo>
                    <a:pt x="7000" y="2360"/>
                  </a:lnTo>
                  <a:cubicBezTo>
                    <a:pt x="6680" y="2360"/>
                    <a:pt x="6400" y="2640"/>
                    <a:pt x="6400" y="2960"/>
                  </a:cubicBezTo>
                  <a:lnTo>
                    <a:pt x="6400" y="7600"/>
                  </a:lnTo>
                  <a:lnTo>
                    <a:pt x="5800" y="7600"/>
                  </a:lnTo>
                  <a:lnTo>
                    <a:pt x="5800" y="1200"/>
                  </a:lnTo>
                  <a:cubicBezTo>
                    <a:pt x="5800" y="880"/>
                    <a:pt x="5520" y="600"/>
                    <a:pt x="5200" y="600"/>
                  </a:cubicBezTo>
                  <a:lnTo>
                    <a:pt x="4600" y="600"/>
                  </a:lnTo>
                  <a:cubicBezTo>
                    <a:pt x="4280" y="600"/>
                    <a:pt x="4000" y="880"/>
                    <a:pt x="4000" y="1200"/>
                  </a:cubicBezTo>
                  <a:lnTo>
                    <a:pt x="4000" y="7600"/>
                  </a:lnTo>
                  <a:lnTo>
                    <a:pt x="3400" y="7600"/>
                  </a:lnTo>
                  <a:lnTo>
                    <a:pt x="3400" y="4120"/>
                  </a:lnTo>
                  <a:cubicBezTo>
                    <a:pt x="3400" y="3800"/>
                    <a:pt x="3120" y="3520"/>
                    <a:pt x="2800" y="3520"/>
                  </a:cubicBezTo>
                  <a:lnTo>
                    <a:pt x="2200" y="3520"/>
                  </a:lnTo>
                  <a:cubicBezTo>
                    <a:pt x="1880" y="3520"/>
                    <a:pt x="1600" y="3800"/>
                    <a:pt x="1600" y="4120"/>
                  </a:cubicBezTo>
                  <a:lnTo>
                    <a:pt x="1600" y="7600"/>
                  </a:lnTo>
                  <a:lnTo>
                    <a:pt x="1200" y="7600"/>
                  </a:lnTo>
                  <a:lnTo>
                    <a:pt x="1200" y="600"/>
                  </a:lnTo>
                  <a:cubicBezTo>
                    <a:pt x="1200" y="280"/>
                    <a:pt x="920" y="0"/>
                    <a:pt x="600" y="0"/>
                  </a:cubicBezTo>
                  <a:cubicBezTo>
                    <a:pt x="280" y="0"/>
                    <a:pt x="0" y="280"/>
                    <a:pt x="0" y="600"/>
                  </a:cubicBezTo>
                  <a:lnTo>
                    <a:pt x="0" y="8160"/>
                  </a:lnTo>
                  <a:cubicBezTo>
                    <a:pt x="0" y="8480"/>
                    <a:pt x="280" y="8760"/>
                    <a:pt x="600" y="8760"/>
                  </a:cubicBezTo>
                  <a:lnTo>
                    <a:pt x="8160" y="8760"/>
                  </a:lnTo>
                  <a:cubicBezTo>
                    <a:pt x="8480" y="8760"/>
                    <a:pt x="8760" y="8480"/>
                    <a:pt x="8760" y="8160"/>
                  </a:cubicBezTo>
                  <a:cubicBezTo>
                    <a:pt x="8760" y="7840"/>
                    <a:pt x="8520" y="7600"/>
                    <a:pt x="8200" y="7600"/>
                  </a:cubicBezTo>
                  <a:close/>
                </a:path>
              </a:pathLst>
            </a:custGeom>
            <a:solidFill>
              <a:srgbClr val="D8B98D"/>
            </a:solidFill>
            <a:ln>
              <a:noFill/>
            </a:ln>
          </p:spPr>
          <p:txBody>
            <a:bodyPr/>
            <a:lstStyle/>
            <a:p>
              <a:endParaRPr lang="zh-CN" altLang="en-US" dirty="0">
                <a:cs typeface="+mn-ea"/>
                <a:sym typeface="+mn-lt"/>
              </a:endParaRPr>
            </a:p>
          </p:txBody>
        </p:sp>
        <p:sp>
          <p:nvSpPr>
            <p:cNvPr id="21" name="文本框 20"/>
            <p:cNvSpPr txBox="1"/>
            <p:nvPr/>
          </p:nvSpPr>
          <p:spPr>
            <a:xfrm>
              <a:off x="1827153" y="3540188"/>
              <a:ext cx="2441694" cy="769441"/>
            </a:xfrm>
            <a:prstGeom prst="rect">
              <a:avLst/>
            </a:prstGeom>
            <a:noFill/>
          </p:spPr>
          <p:txBody>
            <a:bodyPr wrap="none" rtlCol="0">
              <a:spAutoFit/>
            </a:bodyPr>
            <a:lstStyle/>
            <a:p>
              <a:r>
                <a:rPr lang="zh-CN" altLang="en-US" sz="4400" dirty="0">
                  <a:solidFill>
                    <a:schemeClr val="tx1">
                      <a:lumMod val="65000"/>
                      <a:lumOff val="35000"/>
                    </a:schemeClr>
                  </a:solidFill>
                  <a:cs typeface="+mn-ea"/>
                  <a:sym typeface="+mn-lt"/>
                </a:rPr>
                <a:t>财务状况</a:t>
              </a:r>
              <a:endParaRPr lang="zh-CN" altLang="en-US" sz="4400" dirty="0">
                <a:solidFill>
                  <a:schemeClr val="tx1">
                    <a:lumMod val="65000"/>
                    <a:lumOff val="35000"/>
                  </a:schemeClr>
                </a:solidFill>
                <a:cs typeface="+mn-ea"/>
                <a:sym typeface="+mn-lt"/>
              </a:endParaRPr>
            </a:p>
          </p:txBody>
        </p:sp>
        <p:sp>
          <p:nvSpPr>
            <p:cNvPr id="22" name="文本框 21"/>
            <p:cNvSpPr txBox="1"/>
            <p:nvPr/>
          </p:nvSpPr>
          <p:spPr>
            <a:xfrm>
              <a:off x="1657238" y="4849063"/>
              <a:ext cx="2781525" cy="361253"/>
            </a:xfrm>
            <a:prstGeom prst="rect">
              <a:avLst/>
            </a:prstGeom>
            <a:noFill/>
          </p:spPr>
          <p:txBody>
            <a:bodyPr wrap="square" rtlCol="0">
              <a:spAutoFit/>
            </a:bodyPr>
            <a:lstStyle/>
            <a:p>
              <a:pPr algn="dist">
                <a:lnSpc>
                  <a:spcPct val="140000"/>
                </a:lnSpc>
              </a:pPr>
              <a:r>
                <a:rPr lang="en-US" altLang="zh-CN" sz="1400" dirty="0">
                  <a:solidFill>
                    <a:schemeClr val="tx1">
                      <a:lumMod val="65000"/>
                      <a:lumOff val="35000"/>
                      <a:alpha val="80000"/>
                    </a:schemeClr>
                  </a:solidFill>
                  <a:cs typeface="+mn-ea"/>
                  <a:sym typeface="+mn-lt"/>
                </a:rPr>
                <a:t>FINANCIAL</a:t>
              </a:r>
              <a:endParaRPr lang="en-US" altLang="zh-CN" sz="1400" dirty="0">
                <a:solidFill>
                  <a:schemeClr val="tx1">
                    <a:lumMod val="65000"/>
                    <a:lumOff val="35000"/>
                    <a:alpha val="80000"/>
                  </a:schemeClr>
                </a:solidFill>
                <a:cs typeface="+mn-ea"/>
                <a:sym typeface="+mn-lt"/>
              </a:endParaRPr>
            </a:p>
          </p:txBody>
        </p:sp>
        <p:grpSp>
          <p:nvGrpSpPr>
            <p:cNvPr id="4" name="组合 3"/>
            <p:cNvGrpSpPr/>
            <p:nvPr/>
          </p:nvGrpSpPr>
          <p:grpSpPr>
            <a:xfrm>
              <a:off x="1801506" y="4502049"/>
              <a:ext cx="2492989" cy="160069"/>
              <a:chOff x="1801506" y="3507378"/>
              <a:chExt cx="2492989" cy="160069"/>
            </a:xfrm>
          </p:grpSpPr>
          <p:cxnSp>
            <p:nvCxnSpPr>
              <p:cNvPr id="29" name="直接连接符 28"/>
              <p:cNvCxnSpPr/>
              <p:nvPr/>
            </p:nvCxnSpPr>
            <p:spPr>
              <a:xfrm flipH="1">
                <a:off x="1801506" y="3579714"/>
                <a:ext cx="2492989" cy="0"/>
              </a:xfrm>
              <a:prstGeom prst="line">
                <a:avLst/>
              </a:prstGeom>
              <a:ln w="12700">
                <a:solidFill>
                  <a:schemeClr val="tx1">
                    <a:lumMod val="65000"/>
                    <a:lumOff val="35000"/>
                    <a:alpha val="55000"/>
                  </a:schemeClr>
                </a:solidFill>
              </a:ln>
            </p:spPr>
            <p:style>
              <a:lnRef idx="1">
                <a:schemeClr val="accent1"/>
              </a:lnRef>
              <a:fillRef idx="0">
                <a:schemeClr val="accent1"/>
              </a:fillRef>
              <a:effectRef idx="0">
                <a:schemeClr val="accent1"/>
              </a:effectRef>
              <a:fontRef idx="minor">
                <a:schemeClr val="tx1"/>
              </a:fontRef>
            </p:style>
          </p:cxnSp>
          <p:sp>
            <p:nvSpPr>
              <p:cNvPr id="31" name="矩形: 圆角 30"/>
              <p:cNvSpPr/>
              <p:nvPr/>
            </p:nvSpPr>
            <p:spPr>
              <a:xfrm rot="5400000">
                <a:off x="2967966" y="3343898"/>
                <a:ext cx="160069" cy="487029"/>
              </a:xfrm>
              <a:prstGeom prst="roundRect">
                <a:avLst>
                  <a:gd name="adj" fmla="val 50000"/>
                </a:avLst>
              </a:prstGeom>
              <a:solidFill>
                <a:srgbClr val="BD9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市场分析</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03</a:t>
            </a:r>
            <a:endParaRPr lang="en-US" altLang="zh-CN" sz="2400" dirty="0">
              <a:solidFill>
                <a:srgbClr val="D8B98D"/>
              </a:solidFill>
              <a:cs typeface="+mn-ea"/>
              <a:sym typeface="+mn-lt"/>
            </a:endParaRPr>
          </a:p>
        </p:txBody>
      </p:sp>
    </p:spTree>
    <p:custDataLst>
      <p:tags r:id="rId3"/>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par>
                          <p:cTn id="16" fill="hold">
                            <p:stCondLst>
                              <p:cond delay="500"/>
                            </p:stCondLst>
                            <p:childTnLst>
                              <p:par>
                                <p:cTn id="17" presetID="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8"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市场分析</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03</a:t>
            </a:r>
            <a:endParaRPr lang="en-US" altLang="zh-CN" sz="2400" dirty="0">
              <a:solidFill>
                <a:srgbClr val="D8B98D"/>
              </a:solidFill>
              <a:cs typeface="+mn-ea"/>
              <a:sym typeface="+mn-lt"/>
            </a:endParaRPr>
          </a:p>
        </p:txBody>
      </p:sp>
      <p:sp>
        <p:nvSpPr>
          <p:cNvPr id="7" name="Shape 1869"/>
          <p:cNvSpPr/>
          <p:nvPr/>
        </p:nvSpPr>
        <p:spPr>
          <a:xfrm rot="10800000">
            <a:off x="4111125" y="1461273"/>
            <a:ext cx="4365990" cy="217786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72" y="2114"/>
                  <a:pt x="3163" y="6342"/>
                </a:cubicBezTo>
                <a:cubicBezTo>
                  <a:pt x="1060" y="10557"/>
                  <a:pt x="7" y="16076"/>
                  <a:pt x="0" y="21600"/>
                </a:cubicBezTo>
                <a:lnTo>
                  <a:pt x="21600" y="21600"/>
                </a:lnTo>
                <a:cubicBezTo>
                  <a:pt x="21593" y="16076"/>
                  <a:pt x="20540" y="10557"/>
                  <a:pt x="18437" y="6342"/>
                </a:cubicBezTo>
                <a:cubicBezTo>
                  <a:pt x="16328" y="2114"/>
                  <a:pt x="13564" y="0"/>
                  <a:pt x="10800" y="0"/>
                </a:cubicBezTo>
                <a:close/>
              </a:path>
            </a:pathLst>
          </a:custGeom>
          <a:pattFill prst="pct25">
            <a:fgClr>
              <a:srgbClr val="D8B98D"/>
            </a:fgClr>
            <a:bgClr>
              <a:schemeClr val="bg1"/>
            </a:bgClr>
          </a:pattFill>
          <a:ln w="9525">
            <a:noFill/>
          </a:ln>
        </p:spPr>
        <p:txBody>
          <a:bodyPr lIns="91440" tIns="45720" rIns="91440" bIns="45720" rtlCol="0" anchor="ctr">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algn="ctr" defTabSz="1217930" eaLnBrk="1" hangingPunct="1">
              <a:lnSpc>
                <a:spcPct val="100000"/>
              </a:lnSpc>
              <a:buClrTx/>
              <a:buSzTx/>
              <a:buNone/>
            </a:pPr>
            <a:endParaRPr lang="en-US" altLang="zh-CN" dirty="0">
              <a:solidFill>
                <a:schemeClr val="bg1"/>
              </a:solidFill>
              <a:cs typeface="+mn-ea"/>
              <a:sym typeface="+mn-lt"/>
            </a:endParaRPr>
          </a:p>
        </p:txBody>
      </p:sp>
      <p:sp>
        <p:nvSpPr>
          <p:cNvPr id="8" name="Shape 1852"/>
          <p:cNvSpPr/>
          <p:nvPr/>
        </p:nvSpPr>
        <p:spPr>
          <a:xfrm>
            <a:off x="2372388" y="1451272"/>
            <a:ext cx="898601" cy="898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8B98D"/>
          </a:solidFill>
          <a:ln w="12700" cap="flat">
            <a:noFill/>
            <a:miter lim="400000"/>
          </a:ln>
          <a:effectLst/>
        </p:spPr>
        <p:txBody>
          <a:bodyPr wrap="square" lIns="25400" tIns="25400" rIns="25400" bIns="25400" numCol="1" anchor="ctr">
            <a:noAutofit/>
          </a:bodyPr>
          <a:lstStyle/>
          <a:p>
            <a:pPr lvl="0"/>
            <a:endParaRPr sz="1750">
              <a:cs typeface="+mn-ea"/>
              <a:sym typeface="+mn-lt"/>
            </a:endParaRPr>
          </a:p>
        </p:txBody>
      </p:sp>
      <p:sp>
        <p:nvSpPr>
          <p:cNvPr id="9" name="Shape 1853"/>
          <p:cNvSpPr/>
          <p:nvPr/>
        </p:nvSpPr>
        <p:spPr>
          <a:xfrm>
            <a:off x="2635620" y="1749121"/>
            <a:ext cx="372136" cy="302902"/>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rgbClr val="FFFFFF"/>
          </a:solidFill>
          <a:ln w="12700" cap="flat">
            <a:noFill/>
            <a:miter lim="400000"/>
          </a:ln>
          <a:effectLst/>
        </p:spPr>
        <p:txBody>
          <a:bodyPr wrap="square" lIns="0" tIns="0" rIns="0" bIns="0" numCol="1" anchor="ctr">
            <a:noAutofit/>
          </a:bodyPr>
          <a:lstStyle/>
          <a:p>
            <a:pPr lvl="0"/>
            <a:endParaRPr sz="1750">
              <a:cs typeface="+mn-ea"/>
              <a:sym typeface="+mn-lt"/>
            </a:endParaRPr>
          </a:p>
        </p:txBody>
      </p:sp>
      <p:sp>
        <p:nvSpPr>
          <p:cNvPr id="4" name="Shape 1857"/>
          <p:cNvSpPr/>
          <p:nvPr/>
        </p:nvSpPr>
        <p:spPr>
          <a:xfrm>
            <a:off x="3934169" y="3465293"/>
            <a:ext cx="904653" cy="9046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25400" tIns="25400" rIns="25400" bIns="25400" anchor="ctr"/>
          <a:lstStyle/>
          <a:p>
            <a:pPr lvl="0"/>
            <a:endParaRPr sz="1750">
              <a:cs typeface="+mn-ea"/>
              <a:sym typeface="+mn-lt"/>
            </a:endParaRPr>
          </a:p>
        </p:txBody>
      </p:sp>
      <p:sp>
        <p:nvSpPr>
          <p:cNvPr id="5" name="Shape 1861"/>
          <p:cNvSpPr/>
          <p:nvPr/>
        </p:nvSpPr>
        <p:spPr>
          <a:xfrm>
            <a:off x="7691722" y="3491732"/>
            <a:ext cx="900499" cy="9004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8B98D"/>
          </a:solidFill>
          <a:ln w="12700" cap="flat">
            <a:noFill/>
            <a:miter lim="400000"/>
          </a:ln>
          <a:effectLst/>
        </p:spPr>
        <p:txBody>
          <a:bodyPr wrap="square" lIns="25400" tIns="25400" rIns="25400" bIns="25400" numCol="1" anchor="ctr">
            <a:noAutofit/>
          </a:bodyPr>
          <a:lstStyle/>
          <a:p>
            <a:pPr lvl="0"/>
            <a:endParaRPr sz="1750">
              <a:cs typeface="+mn-ea"/>
              <a:sym typeface="+mn-lt"/>
            </a:endParaRPr>
          </a:p>
        </p:txBody>
      </p:sp>
      <p:sp>
        <p:nvSpPr>
          <p:cNvPr id="6" name="Shape 1862"/>
          <p:cNvSpPr/>
          <p:nvPr/>
        </p:nvSpPr>
        <p:spPr>
          <a:xfrm>
            <a:off x="7969749" y="3754701"/>
            <a:ext cx="344443" cy="308093"/>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solidFill>
            <a:srgbClr val="FFFFFF"/>
          </a:solidFill>
          <a:ln w="12700" cap="flat">
            <a:noFill/>
            <a:miter lim="400000"/>
          </a:ln>
          <a:effectLst/>
        </p:spPr>
        <p:txBody>
          <a:bodyPr wrap="square" lIns="0" tIns="0" rIns="0" bIns="0" numCol="1" anchor="ctr">
            <a:noAutofit/>
          </a:bodyPr>
          <a:lstStyle/>
          <a:p>
            <a:pPr lvl="0"/>
            <a:endParaRPr sz="1750">
              <a:cs typeface="+mn-ea"/>
              <a:sym typeface="+mn-lt"/>
            </a:endParaRPr>
          </a:p>
        </p:txBody>
      </p:sp>
      <p:sp>
        <p:nvSpPr>
          <p:cNvPr id="13" name="Shape 1866"/>
          <p:cNvSpPr/>
          <p:nvPr/>
        </p:nvSpPr>
        <p:spPr>
          <a:xfrm>
            <a:off x="9311052" y="1450323"/>
            <a:ext cx="900499" cy="9004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750">
              <a:cs typeface="+mn-ea"/>
              <a:sym typeface="+mn-lt"/>
            </a:endParaRPr>
          </a:p>
        </p:txBody>
      </p:sp>
      <p:sp>
        <p:nvSpPr>
          <p:cNvPr id="14" name="Text Placeholder 3"/>
          <p:cNvSpPr txBox="1"/>
          <p:nvPr/>
        </p:nvSpPr>
        <p:spPr>
          <a:xfrm>
            <a:off x="4892090" y="1799898"/>
            <a:ext cx="2785403" cy="1288402"/>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4800"/>
              </a:lnSpc>
              <a:spcBef>
                <a:spcPts val="600"/>
              </a:spcBef>
            </a:pPr>
            <a:r>
              <a:rPr lang="id-ID" sz="6000" dirty="0">
                <a:solidFill>
                  <a:schemeClr val="tx1">
                    <a:lumMod val="50000"/>
                    <a:lumOff val="50000"/>
                  </a:schemeClr>
                </a:solidFill>
                <a:cs typeface="+mn-ea"/>
                <a:sym typeface="+mn-lt"/>
              </a:rPr>
              <a:t>KEY WORD</a:t>
            </a:r>
            <a:endParaRPr lang="id-ID" sz="6000" dirty="0">
              <a:solidFill>
                <a:schemeClr val="tx1">
                  <a:lumMod val="50000"/>
                  <a:lumOff val="50000"/>
                </a:schemeClr>
              </a:solidFill>
              <a:cs typeface="+mn-ea"/>
              <a:sym typeface="+mn-lt"/>
            </a:endParaRPr>
          </a:p>
        </p:txBody>
      </p:sp>
      <p:sp>
        <p:nvSpPr>
          <p:cNvPr id="15" name="Shape 1866"/>
          <p:cNvSpPr/>
          <p:nvPr/>
        </p:nvSpPr>
        <p:spPr>
          <a:xfrm>
            <a:off x="9311052" y="1458578"/>
            <a:ext cx="900499" cy="9004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cap="flat">
            <a:noFill/>
            <a:miter lim="400000"/>
          </a:ln>
          <a:effectLst/>
        </p:spPr>
        <p:txBody>
          <a:bodyPr wrap="square" lIns="25400" tIns="25400" rIns="25400" bIns="25400" numCol="1" anchor="ctr">
            <a:noAutofit/>
          </a:bodyPr>
          <a:lstStyle/>
          <a:p>
            <a:pPr lvl="0"/>
            <a:endParaRPr sz="1750">
              <a:cs typeface="+mn-ea"/>
              <a:sym typeface="+mn-lt"/>
            </a:endParaRPr>
          </a:p>
        </p:txBody>
      </p:sp>
      <p:sp>
        <p:nvSpPr>
          <p:cNvPr id="17" name="Shape 1857"/>
          <p:cNvSpPr/>
          <p:nvPr/>
        </p:nvSpPr>
        <p:spPr>
          <a:xfrm>
            <a:off x="3934169" y="3475440"/>
            <a:ext cx="904653" cy="9046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a:miter lim="400000"/>
          </a:ln>
        </p:spPr>
        <p:txBody>
          <a:bodyPr lIns="25400" tIns="25400" rIns="25400" bIns="25400" anchor="ctr"/>
          <a:lstStyle/>
          <a:p>
            <a:pPr lvl="0"/>
            <a:endParaRPr sz="1750">
              <a:cs typeface="+mn-ea"/>
              <a:sym typeface="+mn-lt"/>
            </a:endParaRPr>
          </a:p>
        </p:txBody>
      </p:sp>
      <p:sp>
        <p:nvSpPr>
          <p:cNvPr id="18" name="Shape 1858"/>
          <p:cNvSpPr/>
          <p:nvPr/>
        </p:nvSpPr>
        <p:spPr>
          <a:xfrm>
            <a:off x="4276584" y="3717460"/>
            <a:ext cx="219821" cy="400320"/>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rgbClr val="FFFFFF"/>
          </a:solidFill>
          <a:ln w="12700">
            <a:miter lim="400000"/>
          </a:ln>
        </p:spPr>
        <p:txBody>
          <a:bodyPr lIns="0" tIns="0" rIns="0" bIns="0"/>
          <a:lstStyle/>
          <a:p>
            <a:pPr lvl="0"/>
            <a:endParaRPr sz="1750">
              <a:cs typeface="+mn-ea"/>
              <a:sym typeface="+mn-lt"/>
            </a:endParaRPr>
          </a:p>
        </p:txBody>
      </p:sp>
      <p:sp>
        <p:nvSpPr>
          <p:cNvPr id="19" name="Shape 1867"/>
          <p:cNvSpPr/>
          <p:nvPr/>
        </p:nvSpPr>
        <p:spPr>
          <a:xfrm>
            <a:off x="9602267" y="1734140"/>
            <a:ext cx="318067" cy="332864"/>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FFFFFF"/>
          </a:solidFill>
          <a:ln w="12700" cap="flat">
            <a:noFill/>
            <a:miter lim="400000"/>
          </a:ln>
          <a:effectLst/>
        </p:spPr>
        <p:txBody>
          <a:bodyPr wrap="square" lIns="0" tIns="0" rIns="0" bIns="0" numCol="1" anchor="ctr">
            <a:noAutofit/>
          </a:bodyPr>
          <a:lstStyle/>
          <a:p>
            <a:pPr lvl="0"/>
            <a:endParaRPr sz="1750">
              <a:cs typeface="+mn-ea"/>
              <a:sym typeface="+mn-lt"/>
            </a:endParaRPr>
          </a:p>
        </p:txBody>
      </p:sp>
      <p:grpSp>
        <p:nvGrpSpPr>
          <p:cNvPr id="40" name="组合 39"/>
          <p:cNvGrpSpPr/>
          <p:nvPr/>
        </p:nvGrpSpPr>
        <p:grpSpPr>
          <a:xfrm>
            <a:off x="1169035" y="2845435"/>
            <a:ext cx="1981200" cy="711835"/>
            <a:chOff x="2408" y="3190"/>
            <a:chExt cx="3120" cy="1121"/>
          </a:xfrm>
        </p:grpSpPr>
        <p:sp>
          <p:nvSpPr>
            <p:cNvPr id="51"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75000"/>
                      <a:lumOff val="25000"/>
                    </a:schemeClr>
                  </a:solidFill>
                  <a:cs typeface="+mn-ea"/>
                  <a:sym typeface="+mn-lt"/>
                </a:rPr>
                <a:t>标题文本预设</a:t>
              </a:r>
              <a:endParaRPr lang="zh-CN" altLang="en-US" sz="1600" kern="900" dirty="0">
                <a:solidFill>
                  <a:schemeClr val="tx1">
                    <a:lumMod val="75000"/>
                    <a:lumOff val="25000"/>
                  </a:schemeClr>
                </a:solidFill>
                <a:cs typeface="+mn-ea"/>
                <a:sym typeface="+mn-lt"/>
              </a:endParaRPr>
            </a:p>
          </p:txBody>
        </p:sp>
        <p:sp>
          <p:nvSpPr>
            <p:cNvPr id="5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a:solidFill>
                    <a:schemeClr val="tx1">
                      <a:lumMod val="75000"/>
                      <a:lumOff val="25000"/>
                    </a:schemeClr>
                  </a:solidFill>
                  <a:cs typeface="+mn-ea"/>
                  <a:sym typeface="+mn-lt"/>
                </a:rPr>
                <a:t>（建议使用主题字体）</a:t>
              </a:r>
              <a:endParaRPr lang="zh-CN" altLang="en-US" sz="900">
                <a:solidFill>
                  <a:schemeClr val="tx1">
                    <a:lumMod val="75000"/>
                    <a:lumOff val="25000"/>
                  </a:schemeClr>
                </a:solidFill>
                <a:cs typeface="+mn-ea"/>
                <a:sym typeface="+mn-lt"/>
              </a:endParaRPr>
            </a:p>
          </p:txBody>
        </p:sp>
      </p:grpSp>
      <p:grpSp>
        <p:nvGrpSpPr>
          <p:cNvPr id="20" name="组合 19"/>
          <p:cNvGrpSpPr/>
          <p:nvPr/>
        </p:nvGrpSpPr>
        <p:grpSpPr>
          <a:xfrm>
            <a:off x="3396615" y="4751070"/>
            <a:ext cx="1981200" cy="711835"/>
            <a:chOff x="2408" y="3190"/>
            <a:chExt cx="3120" cy="1121"/>
          </a:xfrm>
        </p:grpSpPr>
        <p:sp>
          <p:nvSpPr>
            <p:cNvPr id="21"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75000"/>
                      <a:lumOff val="25000"/>
                    </a:schemeClr>
                  </a:solidFill>
                  <a:cs typeface="+mn-ea"/>
                  <a:sym typeface="+mn-lt"/>
                </a:rPr>
                <a:t>标题文本预设</a:t>
              </a:r>
              <a:endParaRPr lang="zh-CN" altLang="en-US" sz="1600" kern="900" dirty="0">
                <a:solidFill>
                  <a:schemeClr val="tx1">
                    <a:lumMod val="75000"/>
                    <a:lumOff val="25000"/>
                  </a:schemeClr>
                </a:solidFill>
                <a:cs typeface="+mn-ea"/>
                <a:sym typeface="+mn-lt"/>
              </a:endParaRPr>
            </a:p>
          </p:txBody>
        </p:sp>
        <p:sp>
          <p:nvSpPr>
            <p:cNvPr id="2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a:solidFill>
                    <a:schemeClr val="tx1">
                      <a:lumMod val="75000"/>
                      <a:lumOff val="25000"/>
                    </a:schemeClr>
                  </a:solidFill>
                  <a:cs typeface="+mn-ea"/>
                  <a:sym typeface="+mn-lt"/>
                </a:rPr>
                <a:t>（建议使用主题字体）</a:t>
              </a:r>
              <a:endParaRPr lang="zh-CN" altLang="en-US" sz="900">
                <a:solidFill>
                  <a:schemeClr val="tx1">
                    <a:lumMod val="75000"/>
                    <a:lumOff val="25000"/>
                  </a:schemeClr>
                </a:solidFill>
                <a:cs typeface="+mn-ea"/>
                <a:sym typeface="+mn-lt"/>
              </a:endParaRPr>
            </a:p>
          </p:txBody>
        </p:sp>
      </p:grpSp>
      <p:grpSp>
        <p:nvGrpSpPr>
          <p:cNvPr id="23" name="组合 22"/>
          <p:cNvGrpSpPr/>
          <p:nvPr/>
        </p:nvGrpSpPr>
        <p:grpSpPr>
          <a:xfrm>
            <a:off x="7151370" y="4751070"/>
            <a:ext cx="1981200" cy="711835"/>
            <a:chOff x="2408" y="3190"/>
            <a:chExt cx="3120" cy="1121"/>
          </a:xfrm>
        </p:grpSpPr>
        <p:sp>
          <p:nvSpPr>
            <p:cNvPr id="2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75000"/>
                      <a:lumOff val="25000"/>
                    </a:schemeClr>
                  </a:solidFill>
                  <a:cs typeface="+mn-ea"/>
                  <a:sym typeface="+mn-lt"/>
                </a:rPr>
                <a:t>标题文本预设</a:t>
              </a:r>
              <a:endParaRPr lang="zh-CN" altLang="en-US" sz="1600" kern="900" dirty="0">
                <a:solidFill>
                  <a:schemeClr val="tx1">
                    <a:lumMod val="75000"/>
                    <a:lumOff val="25000"/>
                  </a:schemeClr>
                </a:solidFill>
                <a:cs typeface="+mn-ea"/>
                <a:sym typeface="+mn-lt"/>
              </a:endParaRPr>
            </a:p>
          </p:txBody>
        </p:sp>
        <p:sp>
          <p:nvSpPr>
            <p:cNvPr id="1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a:solidFill>
                    <a:schemeClr val="tx1">
                      <a:lumMod val="75000"/>
                      <a:lumOff val="25000"/>
                    </a:schemeClr>
                  </a:solidFill>
                  <a:cs typeface="+mn-ea"/>
                  <a:sym typeface="+mn-lt"/>
                </a:rPr>
                <a:t>（建议使用主题字体）</a:t>
              </a:r>
              <a:endParaRPr lang="zh-CN" altLang="en-US" sz="900">
                <a:solidFill>
                  <a:schemeClr val="tx1">
                    <a:lumMod val="75000"/>
                    <a:lumOff val="25000"/>
                  </a:schemeClr>
                </a:solidFill>
                <a:cs typeface="+mn-ea"/>
                <a:sym typeface="+mn-lt"/>
              </a:endParaRPr>
            </a:p>
          </p:txBody>
        </p:sp>
      </p:grpSp>
      <p:grpSp>
        <p:nvGrpSpPr>
          <p:cNvPr id="25" name="组合 24"/>
          <p:cNvGrpSpPr/>
          <p:nvPr/>
        </p:nvGrpSpPr>
        <p:grpSpPr>
          <a:xfrm>
            <a:off x="8780145" y="2845435"/>
            <a:ext cx="1981200" cy="711835"/>
            <a:chOff x="2408" y="3190"/>
            <a:chExt cx="3120" cy="1121"/>
          </a:xfrm>
        </p:grpSpPr>
        <p:sp>
          <p:nvSpPr>
            <p:cNvPr id="2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75000"/>
                      <a:lumOff val="25000"/>
                    </a:schemeClr>
                  </a:solidFill>
                  <a:cs typeface="+mn-ea"/>
                  <a:sym typeface="+mn-lt"/>
                </a:rPr>
                <a:t>标题文本预设</a:t>
              </a:r>
              <a:endParaRPr lang="zh-CN" altLang="en-US" sz="1600" kern="900" dirty="0">
                <a:solidFill>
                  <a:schemeClr val="tx1">
                    <a:lumMod val="75000"/>
                    <a:lumOff val="25000"/>
                  </a:schemeClr>
                </a:solidFill>
                <a:cs typeface="+mn-ea"/>
                <a:sym typeface="+mn-lt"/>
              </a:endParaRPr>
            </a:p>
          </p:txBody>
        </p:sp>
        <p:sp>
          <p:nvSpPr>
            <p:cNvPr id="2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a:solidFill>
                    <a:schemeClr val="tx1">
                      <a:lumMod val="75000"/>
                      <a:lumOff val="25000"/>
                    </a:schemeClr>
                  </a:solidFill>
                  <a:cs typeface="+mn-ea"/>
                  <a:sym typeface="+mn-lt"/>
                </a:rPr>
                <a:t>（建议使用主题字体）</a:t>
              </a:r>
              <a:endParaRPr lang="zh-CN" altLang="en-US" sz="900">
                <a:solidFill>
                  <a:schemeClr val="tx1">
                    <a:lumMod val="75000"/>
                    <a:lumOff val="25000"/>
                  </a:schemeClr>
                </a:solidFill>
                <a:cs typeface="+mn-ea"/>
                <a:sym typeface="+mn-lt"/>
              </a:endParaRPr>
            </a:p>
          </p:txBody>
        </p:sp>
      </p:gr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heckerboard(across)">
                                      <p:cBhvr>
                                        <p:cTn id="13" dur="500"/>
                                        <p:tgtEl>
                                          <p:spTgt spid="9"/>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checkerboard(across)">
                                      <p:cBhvr>
                                        <p:cTn id="16" dur="500"/>
                                        <p:tgtEl>
                                          <p:spTgt spid="4"/>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checkerboard(across)">
                                      <p:cBhvr>
                                        <p:cTn id="19" dur="500"/>
                                        <p:tgtEl>
                                          <p:spTgt spid="5"/>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heckerboard(across)">
                                      <p:cBhvr>
                                        <p:cTn id="22" dur="500"/>
                                        <p:tgtEl>
                                          <p:spTgt spid="6"/>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checkerboard(across)">
                                      <p:cBhvr>
                                        <p:cTn id="25" dur="500"/>
                                        <p:tgtEl>
                                          <p:spTgt spid="13"/>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checkerboard(across)">
                                      <p:cBhvr>
                                        <p:cTn id="28" dur="500"/>
                                        <p:tgtEl>
                                          <p:spTgt spid="14"/>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checkerboard(across)">
                                      <p:cBhvr>
                                        <p:cTn id="31" dur="500"/>
                                        <p:tgtEl>
                                          <p:spTgt spid="15"/>
                                        </p:tgtEl>
                                      </p:cBhvr>
                                    </p:animEffect>
                                  </p:childTnLst>
                                </p:cTn>
                              </p:par>
                              <p:par>
                                <p:cTn id="32" presetID="5" presetClass="entr" presetSubtype="1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checkerboard(across)">
                                      <p:cBhvr>
                                        <p:cTn id="34" dur="500"/>
                                        <p:tgtEl>
                                          <p:spTgt spid="17"/>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checkerboard(across)">
                                      <p:cBhvr>
                                        <p:cTn id="37" dur="500"/>
                                        <p:tgtEl>
                                          <p:spTgt spid="18"/>
                                        </p:tgtEl>
                                      </p:cBhvr>
                                    </p:animEffect>
                                  </p:childTnLst>
                                </p:cTn>
                              </p:par>
                              <p:par>
                                <p:cTn id="38" presetID="5" presetClass="entr" presetSubtype="1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checkerboard(across)">
                                      <p:cBhvr>
                                        <p:cTn id="40" dur="500"/>
                                        <p:tgtEl>
                                          <p:spTgt spid="19"/>
                                        </p:tgtEl>
                                      </p:cBhvr>
                                    </p:animEffect>
                                  </p:childTnLst>
                                </p:cTn>
                              </p:par>
                            </p:childTnLst>
                          </p:cTn>
                        </p:par>
                        <p:par>
                          <p:cTn id="41" fill="hold">
                            <p:stCondLst>
                              <p:cond delay="500"/>
                            </p:stCondLst>
                            <p:childTnLst>
                              <p:par>
                                <p:cTn id="42" presetID="5" presetClass="entr" presetSubtype="10" fill="hold"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checkerboard(across)">
                                      <p:cBhvr>
                                        <p:cTn id="44" dur="500"/>
                                        <p:tgtEl>
                                          <p:spTgt spid="40"/>
                                        </p:tgtEl>
                                      </p:cBhvr>
                                    </p:animEffect>
                                  </p:childTnLst>
                                </p:cTn>
                              </p:par>
                            </p:childTnLst>
                          </p:cTn>
                        </p:par>
                        <p:par>
                          <p:cTn id="45" fill="hold">
                            <p:stCondLst>
                              <p:cond delay="1000"/>
                            </p:stCondLst>
                            <p:childTnLst>
                              <p:par>
                                <p:cTn id="46" presetID="5" presetClass="entr" presetSubtype="10"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checkerboard(across)">
                                      <p:cBhvr>
                                        <p:cTn id="48" dur="500"/>
                                        <p:tgtEl>
                                          <p:spTgt spid="20"/>
                                        </p:tgtEl>
                                      </p:cBhvr>
                                    </p:animEffect>
                                  </p:childTnLst>
                                </p:cTn>
                              </p:par>
                            </p:childTnLst>
                          </p:cTn>
                        </p:par>
                        <p:par>
                          <p:cTn id="49" fill="hold">
                            <p:stCondLst>
                              <p:cond delay="1500"/>
                            </p:stCondLst>
                            <p:childTnLst>
                              <p:par>
                                <p:cTn id="50" presetID="5" presetClass="entr" presetSubtype="10" fill="hold"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checkerboard(across)">
                                      <p:cBhvr>
                                        <p:cTn id="52" dur="500"/>
                                        <p:tgtEl>
                                          <p:spTgt spid="23"/>
                                        </p:tgtEl>
                                      </p:cBhvr>
                                    </p:animEffect>
                                  </p:childTnLst>
                                </p:cTn>
                              </p:par>
                            </p:childTnLst>
                          </p:cTn>
                        </p:par>
                        <p:par>
                          <p:cTn id="53" fill="hold">
                            <p:stCondLst>
                              <p:cond delay="2000"/>
                            </p:stCondLst>
                            <p:childTnLst>
                              <p:par>
                                <p:cTn id="54" presetID="5" presetClass="entr" presetSubtype="10" fill="hold"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checkerboard(across)">
                                      <p:cBhvr>
                                        <p:cTn id="5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P spid="4" grpId="0" bldLvl="0" animBg="1"/>
      <p:bldP spid="5" grpId="0" bldLvl="0" animBg="1"/>
      <p:bldP spid="6" grpId="0" bldLvl="0" animBg="1"/>
      <p:bldP spid="13" grpId="0" bldLvl="0" animBg="1"/>
      <p:bldP spid="14" grpId="0"/>
      <p:bldP spid="15" grpId="0" bldLvl="0" animBg="1"/>
      <p:bldP spid="17" grpId="0" bldLvl="0" animBg="1"/>
      <p:bldP spid="18" grpId="0" bldLvl="0" animBg="1"/>
      <p:bldP spid="19"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市场分析</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03</a:t>
            </a:r>
            <a:endParaRPr lang="en-US" altLang="zh-CN" sz="2400" dirty="0">
              <a:solidFill>
                <a:srgbClr val="D8B98D"/>
              </a:solidFill>
              <a:cs typeface="+mn-ea"/>
              <a:sym typeface="+mn-lt"/>
            </a:endParaRPr>
          </a:p>
        </p:txBody>
      </p:sp>
      <p:sp>
        <p:nvSpPr>
          <p:cNvPr id="7" name="Shape 17283"/>
          <p:cNvSpPr/>
          <p:nvPr/>
        </p:nvSpPr>
        <p:spPr>
          <a:xfrm>
            <a:off x="1936246" y="3167153"/>
            <a:ext cx="6478163" cy="1"/>
          </a:xfrm>
          <a:prstGeom prst="line">
            <a:avLst/>
          </a:prstGeom>
          <a:gradFill>
            <a:gsLst>
              <a:gs pos="0">
                <a:srgbClr val="4E3896"/>
              </a:gs>
              <a:gs pos="100000">
                <a:srgbClr val="027EBA"/>
              </a:gs>
            </a:gsLst>
            <a:lin ang="5400000" scaled="0"/>
          </a:gradFill>
          <a:ln w="3175">
            <a:solidFill>
              <a:srgbClr val="DCDEE0"/>
            </a:solidFill>
            <a:miter lim="400000"/>
          </a:ln>
        </p:spPr>
        <p:txBody>
          <a:bodyPr lIns="25400" tIns="25400" rIns="25400" bIns="25400" anchor="ctr"/>
          <a:lstStyle/>
          <a:p>
            <a:endParaRPr sz="2000">
              <a:solidFill>
                <a:schemeClr val="bg1"/>
              </a:solidFill>
              <a:cs typeface="+mn-ea"/>
              <a:sym typeface="+mn-lt"/>
            </a:endParaRPr>
          </a:p>
        </p:txBody>
      </p:sp>
      <p:sp>
        <p:nvSpPr>
          <p:cNvPr id="10" name="Shape 17284"/>
          <p:cNvSpPr/>
          <p:nvPr/>
        </p:nvSpPr>
        <p:spPr>
          <a:xfrm>
            <a:off x="1936246" y="3742126"/>
            <a:ext cx="6478164" cy="1"/>
          </a:xfrm>
          <a:prstGeom prst="line">
            <a:avLst/>
          </a:prstGeom>
          <a:gradFill>
            <a:gsLst>
              <a:gs pos="0">
                <a:srgbClr val="4E3896"/>
              </a:gs>
              <a:gs pos="100000">
                <a:srgbClr val="027EBA"/>
              </a:gs>
            </a:gsLst>
            <a:lin ang="5400000" scaled="0"/>
          </a:gradFill>
          <a:ln w="3175">
            <a:solidFill>
              <a:srgbClr val="DCDEE0"/>
            </a:solidFill>
            <a:miter lim="400000"/>
          </a:ln>
        </p:spPr>
        <p:txBody>
          <a:bodyPr lIns="25400" tIns="25400" rIns="25400" bIns="25400" anchor="ctr"/>
          <a:lstStyle/>
          <a:p>
            <a:endParaRPr sz="2000">
              <a:solidFill>
                <a:schemeClr val="bg1"/>
              </a:solidFill>
              <a:cs typeface="+mn-ea"/>
              <a:sym typeface="+mn-lt"/>
            </a:endParaRPr>
          </a:p>
        </p:txBody>
      </p:sp>
      <p:sp>
        <p:nvSpPr>
          <p:cNvPr id="11" name="Shape 17285"/>
          <p:cNvSpPr/>
          <p:nvPr/>
        </p:nvSpPr>
        <p:spPr>
          <a:xfrm>
            <a:off x="1936246" y="4288183"/>
            <a:ext cx="6478163" cy="1"/>
          </a:xfrm>
          <a:prstGeom prst="line">
            <a:avLst/>
          </a:prstGeom>
          <a:gradFill>
            <a:gsLst>
              <a:gs pos="0">
                <a:srgbClr val="4E3896"/>
              </a:gs>
              <a:gs pos="100000">
                <a:srgbClr val="027EBA"/>
              </a:gs>
            </a:gsLst>
            <a:lin ang="5400000" scaled="0"/>
          </a:gradFill>
          <a:ln w="3175">
            <a:solidFill>
              <a:srgbClr val="DCDEE0"/>
            </a:solidFill>
            <a:miter lim="400000"/>
          </a:ln>
        </p:spPr>
        <p:txBody>
          <a:bodyPr lIns="25400" tIns="25400" rIns="25400" bIns="25400" anchor="ctr"/>
          <a:lstStyle/>
          <a:p>
            <a:endParaRPr sz="2000">
              <a:solidFill>
                <a:schemeClr val="bg1"/>
              </a:solidFill>
              <a:cs typeface="+mn-ea"/>
              <a:sym typeface="+mn-lt"/>
            </a:endParaRPr>
          </a:p>
        </p:txBody>
      </p:sp>
      <p:sp>
        <p:nvSpPr>
          <p:cNvPr id="12" name="Shape 17286"/>
          <p:cNvSpPr/>
          <p:nvPr/>
        </p:nvSpPr>
        <p:spPr>
          <a:xfrm>
            <a:off x="1936246" y="4873799"/>
            <a:ext cx="6478164" cy="1"/>
          </a:xfrm>
          <a:prstGeom prst="line">
            <a:avLst/>
          </a:prstGeom>
          <a:gradFill>
            <a:gsLst>
              <a:gs pos="0">
                <a:srgbClr val="4E3896"/>
              </a:gs>
              <a:gs pos="100000">
                <a:srgbClr val="027EBA"/>
              </a:gs>
            </a:gsLst>
            <a:lin ang="5400000" scaled="0"/>
          </a:gradFill>
          <a:ln w="3175">
            <a:solidFill>
              <a:srgbClr val="DCDEE0"/>
            </a:solidFill>
            <a:miter lim="400000"/>
          </a:ln>
        </p:spPr>
        <p:txBody>
          <a:bodyPr lIns="25400" tIns="25400" rIns="25400" bIns="25400" anchor="ctr"/>
          <a:lstStyle/>
          <a:p>
            <a:endParaRPr sz="2000">
              <a:solidFill>
                <a:schemeClr val="bg1"/>
              </a:solidFill>
              <a:cs typeface="+mn-ea"/>
              <a:sym typeface="+mn-lt"/>
            </a:endParaRPr>
          </a:p>
        </p:txBody>
      </p:sp>
      <p:sp>
        <p:nvSpPr>
          <p:cNvPr id="15" name="Shape 17287"/>
          <p:cNvSpPr/>
          <p:nvPr/>
        </p:nvSpPr>
        <p:spPr>
          <a:xfrm>
            <a:off x="1936246" y="2621096"/>
            <a:ext cx="6478163" cy="1"/>
          </a:xfrm>
          <a:prstGeom prst="line">
            <a:avLst/>
          </a:prstGeom>
          <a:gradFill>
            <a:gsLst>
              <a:gs pos="0">
                <a:srgbClr val="4E3896"/>
              </a:gs>
              <a:gs pos="100000">
                <a:srgbClr val="027EBA"/>
              </a:gs>
            </a:gsLst>
            <a:lin ang="5400000" scaled="0"/>
          </a:gradFill>
          <a:ln w="3175">
            <a:solidFill>
              <a:srgbClr val="DCDEE0"/>
            </a:solidFill>
            <a:miter lim="400000"/>
          </a:ln>
        </p:spPr>
        <p:txBody>
          <a:bodyPr lIns="25400" tIns="25400" rIns="25400" bIns="25400" anchor="ctr"/>
          <a:lstStyle/>
          <a:p>
            <a:endParaRPr sz="2000">
              <a:solidFill>
                <a:schemeClr val="bg1"/>
              </a:solidFill>
              <a:cs typeface="+mn-ea"/>
              <a:sym typeface="+mn-lt"/>
            </a:endParaRPr>
          </a:p>
        </p:txBody>
      </p:sp>
      <p:sp>
        <p:nvSpPr>
          <p:cNvPr id="13" name="Shape 17288"/>
          <p:cNvSpPr/>
          <p:nvPr/>
        </p:nvSpPr>
        <p:spPr>
          <a:xfrm>
            <a:off x="1936246" y="5409212"/>
            <a:ext cx="6478164" cy="1"/>
          </a:xfrm>
          <a:prstGeom prst="line">
            <a:avLst/>
          </a:prstGeom>
          <a:gradFill>
            <a:gsLst>
              <a:gs pos="0">
                <a:srgbClr val="4E3896"/>
              </a:gs>
              <a:gs pos="100000">
                <a:srgbClr val="027EBA"/>
              </a:gs>
            </a:gsLst>
            <a:lin ang="5400000" scaled="0"/>
          </a:gradFill>
          <a:ln w="3175">
            <a:solidFill>
              <a:srgbClr val="A6AAA9"/>
            </a:solidFill>
            <a:miter lim="400000"/>
          </a:ln>
        </p:spPr>
        <p:txBody>
          <a:bodyPr lIns="25400" tIns="25400" rIns="25400" bIns="25400" anchor="ctr"/>
          <a:lstStyle/>
          <a:p>
            <a:endParaRPr sz="2000">
              <a:solidFill>
                <a:schemeClr val="bg1"/>
              </a:solidFill>
              <a:cs typeface="+mn-ea"/>
              <a:sym typeface="+mn-lt"/>
            </a:endParaRPr>
          </a:p>
        </p:txBody>
      </p:sp>
      <p:sp>
        <p:nvSpPr>
          <p:cNvPr id="17" name="Shape 17292"/>
          <p:cNvSpPr/>
          <p:nvPr/>
        </p:nvSpPr>
        <p:spPr>
          <a:xfrm>
            <a:off x="1928115" y="3736732"/>
            <a:ext cx="3162694" cy="1670344"/>
          </a:xfrm>
          <a:custGeom>
            <a:avLst/>
            <a:gdLst/>
            <a:ahLst/>
            <a:cxnLst>
              <a:cxn ang="0">
                <a:pos x="wd2" y="hd2"/>
              </a:cxn>
              <a:cxn ang="5400000">
                <a:pos x="wd2" y="hd2"/>
              </a:cxn>
              <a:cxn ang="10800000">
                <a:pos x="wd2" y="hd2"/>
              </a:cxn>
              <a:cxn ang="16200000">
                <a:pos x="wd2" y="hd2"/>
              </a:cxn>
            </a:cxnLst>
            <a:rect l="0" t="0" r="r" b="b"/>
            <a:pathLst>
              <a:path w="21600" h="21571" extrusionOk="0">
                <a:moveTo>
                  <a:pt x="0" y="21571"/>
                </a:moveTo>
                <a:cubicBezTo>
                  <a:pt x="3628" y="19634"/>
                  <a:pt x="6558" y="14344"/>
                  <a:pt x="7860" y="7376"/>
                </a:cubicBezTo>
                <a:cubicBezTo>
                  <a:pt x="8497" y="3972"/>
                  <a:pt x="9162" y="29"/>
                  <a:pt x="10908" y="0"/>
                </a:cubicBezTo>
                <a:cubicBezTo>
                  <a:pt x="12680" y="-29"/>
                  <a:pt x="13367" y="3978"/>
                  <a:pt x="14013" y="7444"/>
                </a:cubicBezTo>
                <a:cubicBezTo>
                  <a:pt x="15281" y="14245"/>
                  <a:pt x="18090" y="19476"/>
                  <a:pt x="21600" y="21571"/>
                </a:cubicBezTo>
                <a:lnTo>
                  <a:pt x="0" y="21571"/>
                </a:lnTo>
                <a:close/>
              </a:path>
            </a:pathLst>
          </a:custGeom>
          <a:solidFill>
            <a:srgbClr val="A8A9AE"/>
          </a:solidFill>
          <a:ln w="12700">
            <a:miter lim="400000"/>
          </a:ln>
        </p:spPr>
        <p:txBody>
          <a:bodyPr lIns="22860" rIns="22860" anchor="ctr"/>
          <a:lstStyle/>
          <a:p>
            <a:endParaRPr sz="2000">
              <a:solidFill>
                <a:schemeClr val="tx1">
                  <a:lumMod val="85000"/>
                  <a:lumOff val="15000"/>
                </a:schemeClr>
              </a:solidFill>
              <a:cs typeface="+mn-ea"/>
              <a:sym typeface="+mn-lt"/>
            </a:endParaRPr>
          </a:p>
        </p:txBody>
      </p:sp>
      <p:sp>
        <p:nvSpPr>
          <p:cNvPr id="14" name="Shape 17293"/>
          <p:cNvSpPr/>
          <p:nvPr/>
        </p:nvSpPr>
        <p:spPr>
          <a:xfrm flipV="1">
            <a:off x="1936246" y="2613860"/>
            <a:ext cx="1" cy="2794988"/>
          </a:xfrm>
          <a:prstGeom prst="line">
            <a:avLst/>
          </a:prstGeom>
          <a:gradFill>
            <a:gsLst>
              <a:gs pos="0">
                <a:srgbClr val="4E3896"/>
              </a:gs>
              <a:gs pos="100000">
                <a:srgbClr val="027EBA"/>
              </a:gs>
            </a:gsLst>
            <a:lin ang="5400000" scaled="0"/>
          </a:gradFill>
          <a:ln w="3175">
            <a:solidFill>
              <a:srgbClr val="A6AAA9"/>
            </a:solidFill>
            <a:miter lim="400000"/>
          </a:ln>
        </p:spPr>
        <p:txBody>
          <a:bodyPr lIns="25400" tIns="25400" rIns="25400" bIns="25400" anchor="ctr"/>
          <a:lstStyle/>
          <a:p>
            <a:endParaRPr sz="2000">
              <a:solidFill>
                <a:schemeClr val="bg1"/>
              </a:solidFill>
              <a:cs typeface="+mn-ea"/>
              <a:sym typeface="+mn-lt"/>
            </a:endParaRPr>
          </a:p>
        </p:txBody>
      </p:sp>
      <p:sp>
        <p:nvSpPr>
          <p:cNvPr id="19" name="Shape 17295"/>
          <p:cNvSpPr/>
          <p:nvPr/>
        </p:nvSpPr>
        <p:spPr>
          <a:xfrm>
            <a:off x="5248389" y="3160803"/>
            <a:ext cx="3162694" cy="2246272"/>
          </a:xfrm>
          <a:custGeom>
            <a:avLst/>
            <a:gdLst/>
            <a:ahLst/>
            <a:cxnLst>
              <a:cxn ang="0">
                <a:pos x="wd2" y="hd2"/>
              </a:cxn>
              <a:cxn ang="5400000">
                <a:pos x="wd2" y="hd2"/>
              </a:cxn>
              <a:cxn ang="10800000">
                <a:pos x="wd2" y="hd2"/>
              </a:cxn>
              <a:cxn ang="16200000">
                <a:pos x="wd2" y="hd2"/>
              </a:cxn>
            </a:cxnLst>
            <a:rect l="0" t="0" r="r" b="b"/>
            <a:pathLst>
              <a:path w="21600" h="21571" extrusionOk="0">
                <a:moveTo>
                  <a:pt x="0" y="21571"/>
                </a:moveTo>
                <a:cubicBezTo>
                  <a:pt x="3628" y="19634"/>
                  <a:pt x="6558" y="14344"/>
                  <a:pt x="7860" y="7376"/>
                </a:cubicBezTo>
                <a:cubicBezTo>
                  <a:pt x="8497" y="3972"/>
                  <a:pt x="9162" y="29"/>
                  <a:pt x="10908" y="0"/>
                </a:cubicBezTo>
                <a:cubicBezTo>
                  <a:pt x="12680" y="-29"/>
                  <a:pt x="13367" y="3978"/>
                  <a:pt x="14013" y="7444"/>
                </a:cubicBezTo>
                <a:cubicBezTo>
                  <a:pt x="15281" y="14245"/>
                  <a:pt x="18090" y="19476"/>
                  <a:pt x="21600" y="21571"/>
                </a:cubicBezTo>
                <a:lnTo>
                  <a:pt x="0" y="21571"/>
                </a:lnTo>
                <a:close/>
              </a:path>
            </a:pathLst>
          </a:custGeom>
          <a:solidFill>
            <a:srgbClr val="A8A9AE"/>
          </a:solidFill>
          <a:ln w="12700">
            <a:miter lim="400000"/>
          </a:ln>
        </p:spPr>
        <p:txBody>
          <a:bodyPr lIns="22860" rIns="22860" anchor="ctr"/>
          <a:lstStyle/>
          <a:p>
            <a:endParaRPr sz="2000">
              <a:solidFill>
                <a:schemeClr val="tx1">
                  <a:lumMod val="85000"/>
                  <a:lumOff val="15000"/>
                </a:schemeClr>
              </a:solidFill>
              <a:cs typeface="+mn-ea"/>
              <a:sym typeface="+mn-lt"/>
            </a:endParaRPr>
          </a:p>
        </p:txBody>
      </p:sp>
      <p:sp>
        <p:nvSpPr>
          <p:cNvPr id="20" name="Shape 17294"/>
          <p:cNvSpPr/>
          <p:nvPr/>
        </p:nvSpPr>
        <p:spPr>
          <a:xfrm>
            <a:off x="3470073" y="2633877"/>
            <a:ext cx="3162694" cy="2773198"/>
          </a:xfrm>
          <a:custGeom>
            <a:avLst/>
            <a:gdLst/>
            <a:ahLst/>
            <a:cxnLst>
              <a:cxn ang="0">
                <a:pos x="wd2" y="hd2"/>
              </a:cxn>
              <a:cxn ang="5400000">
                <a:pos x="wd2" y="hd2"/>
              </a:cxn>
              <a:cxn ang="10800000">
                <a:pos x="wd2" y="hd2"/>
              </a:cxn>
              <a:cxn ang="16200000">
                <a:pos x="wd2" y="hd2"/>
              </a:cxn>
            </a:cxnLst>
            <a:rect l="0" t="0" r="r" b="b"/>
            <a:pathLst>
              <a:path w="21600" h="21571" extrusionOk="0">
                <a:moveTo>
                  <a:pt x="0" y="21571"/>
                </a:moveTo>
                <a:cubicBezTo>
                  <a:pt x="3628" y="19634"/>
                  <a:pt x="6558" y="14344"/>
                  <a:pt x="7860" y="7376"/>
                </a:cubicBezTo>
                <a:cubicBezTo>
                  <a:pt x="8497" y="3972"/>
                  <a:pt x="9162" y="29"/>
                  <a:pt x="10908" y="0"/>
                </a:cubicBezTo>
                <a:cubicBezTo>
                  <a:pt x="12680" y="-29"/>
                  <a:pt x="13367" y="3978"/>
                  <a:pt x="14013" y="7444"/>
                </a:cubicBezTo>
                <a:cubicBezTo>
                  <a:pt x="15281" y="14245"/>
                  <a:pt x="18090" y="19476"/>
                  <a:pt x="21600" y="21571"/>
                </a:cubicBezTo>
                <a:lnTo>
                  <a:pt x="0" y="21571"/>
                </a:lnTo>
                <a:close/>
              </a:path>
            </a:pathLst>
          </a:custGeom>
          <a:solidFill>
            <a:srgbClr val="D8B98D"/>
          </a:solidFill>
          <a:ln w="12700">
            <a:miter lim="400000"/>
          </a:ln>
        </p:spPr>
        <p:txBody>
          <a:bodyPr lIns="22860" rIns="22860" anchor="ctr"/>
          <a:lstStyle/>
          <a:p>
            <a:endParaRPr sz="2000">
              <a:solidFill>
                <a:schemeClr val="tx1">
                  <a:lumMod val="85000"/>
                  <a:lumOff val="15000"/>
                </a:schemeClr>
              </a:solidFill>
              <a:cs typeface="+mn-ea"/>
              <a:sym typeface="+mn-lt"/>
            </a:endParaRPr>
          </a:p>
        </p:txBody>
      </p:sp>
      <p:sp>
        <p:nvSpPr>
          <p:cNvPr id="18" name="Shape 17296"/>
          <p:cNvSpPr/>
          <p:nvPr/>
        </p:nvSpPr>
        <p:spPr>
          <a:xfrm>
            <a:off x="818786" y="2946972"/>
            <a:ext cx="926351" cy="450524"/>
          </a:xfrm>
          <a:prstGeom prst="rect">
            <a:avLst/>
          </a:prstGeom>
          <a:noFill/>
          <a:ln w="12700">
            <a:miter lim="400000"/>
          </a:ln>
        </p:spPr>
        <p:txBody>
          <a:bodyPr lIns="25400" tIns="25400" rIns="25400" bIns="25400" anchor="ctr"/>
          <a:lstStyle>
            <a:lvl1pPr algn="r">
              <a:defRPr sz="2700" cap="none">
                <a:solidFill>
                  <a:srgbClr val="A6AAA9"/>
                </a:solidFill>
                <a:latin typeface="Aller"/>
                <a:ea typeface="Aller"/>
                <a:cs typeface="Aller"/>
                <a:sym typeface="Aller"/>
              </a:defRPr>
            </a:lvl1pPr>
          </a:lstStyle>
          <a:p>
            <a:r>
              <a:rPr lang="en-US" altLang="zh-CN" sz="1350" dirty="0">
                <a:solidFill>
                  <a:schemeClr val="tx1">
                    <a:lumMod val="85000"/>
                    <a:lumOff val="15000"/>
                  </a:schemeClr>
                </a:solidFill>
                <a:latin typeface="+mn-lt"/>
                <a:ea typeface="+mn-ea"/>
                <a:cs typeface="+mn-ea"/>
                <a:sym typeface="+mn-lt"/>
              </a:rPr>
              <a:t>150</a:t>
            </a:r>
            <a:r>
              <a:rPr sz="1350" dirty="0">
                <a:solidFill>
                  <a:schemeClr val="tx1">
                    <a:lumMod val="85000"/>
                    <a:lumOff val="15000"/>
                  </a:schemeClr>
                </a:solidFill>
                <a:latin typeface="+mn-lt"/>
                <a:ea typeface="+mn-ea"/>
                <a:cs typeface="+mn-ea"/>
                <a:sym typeface="+mn-lt"/>
              </a:rPr>
              <a:t>%</a:t>
            </a:r>
            <a:endParaRPr sz="1350" dirty="0">
              <a:solidFill>
                <a:schemeClr val="tx1">
                  <a:lumMod val="85000"/>
                  <a:lumOff val="15000"/>
                </a:schemeClr>
              </a:solidFill>
              <a:latin typeface="+mn-lt"/>
              <a:ea typeface="+mn-ea"/>
              <a:cs typeface="+mn-ea"/>
              <a:sym typeface="+mn-lt"/>
            </a:endParaRPr>
          </a:p>
        </p:txBody>
      </p:sp>
      <p:sp>
        <p:nvSpPr>
          <p:cNvPr id="22" name="Shape 17297"/>
          <p:cNvSpPr/>
          <p:nvPr/>
        </p:nvSpPr>
        <p:spPr>
          <a:xfrm>
            <a:off x="818787" y="3516550"/>
            <a:ext cx="926351" cy="450523"/>
          </a:xfrm>
          <a:prstGeom prst="rect">
            <a:avLst/>
          </a:prstGeom>
          <a:noFill/>
          <a:ln w="12700">
            <a:miter lim="400000"/>
          </a:ln>
        </p:spPr>
        <p:txBody>
          <a:bodyPr lIns="25400" tIns="25400" rIns="25400" bIns="25400" anchor="ctr"/>
          <a:lstStyle>
            <a:lvl1pPr algn="r">
              <a:defRPr sz="2700" cap="none">
                <a:solidFill>
                  <a:srgbClr val="A6AAA9"/>
                </a:solidFill>
                <a:latin typeface="Aller"/>
                <a:ea typeface="Aller"/>
                <a:cs typeface="Aller"/>
                <a:sym typeface="Aller"/>
              </a:defRPr>
            </a:lvl1pPr>
          </a:lstStyle>
          <a:p>
            <a:r>
              <a:rPr lang="en-US" altLang="zh-CN" sz="1350" dirty="0">
                <a:solidFill>
                  <a:schemeClr val="tx1">
                    <a:lumMod val="85000"/>
                    <a:lumOff val="15000"/>
                  </a:schemeClr>
                </a:solidFill>
                <a:latin typeface="+mn-lt"/>
                <a:ea typeface="+mn-ea"/>
                <a:cs typeface="+mn-ea"/>
                <a:sym typeface="+mn-lt"/>
              </a:rPr>
              <a:t>100</a:t>
            </a:r>
            <a:r>
              <a:rPr sz="1350" dirty="0">
                <a:solidFill>
                  <a:schemeClr val="tx1">
                    <a:lumMod val="85000"/>
                    <a:lumOff val="15000"/>
                  </a:schemeClr>
                </a:solidFill>
                <a:latin typeface="+mn-lt"/>
                <a:ea typeface="+mn-ea"/>
                <a:cs typeface="+mn-ea"/>
                <a:sym typeface="+mn-lt"/>
              </a:rPr>
              <a:t>%</a:t>
            </a:r>
            <a:endParaRPr sz="1350" dirty="0">
              <a:solidFill>
                <a:schemeClr val="tx1">
                  <a:lumMod val="85000"/>
                  <a:lumOff val="15000"/>
                </a:schemeClr>
              </a:solidFill>
              <a:latin typeface="+mn-lt"/>
              <a:ea typeface="+mn-ea"/>
              <a:cs typeface="+mn-ea"/>
              <a:sym typeface="+mn-lt"/>
            </a:endParaRPr>
          </a:p>
        </p:txBody>
      </p:sp>
      <p:sp>
        <p:nvSpPr>
          <p:cNvPr id="23" name="Shape 17298"/>
          <p:cNvSpPr/>
          <p:nvPr/>
        </p:nvSpPr>
        <p:spPr>
          <a:xfrm>
            <a:off x="818787" y="4084039"/>
            <a:ext cx="926351" cy="450524"/>
          </a:xfrm>
          <a:prstGeom prst="rect">
            <a:avLst/>
          </a:prstGeom>
          <a:noFill/>
          <a:ln w="12700">
            <a:miter lim="400000"/>
          </a:ln>
        </p:spPr>
        <p:txBody>
          <a:bodyPr lIns="25400" tIns="25400" rIns="25400" bIns="25400" anchor="ctr"/>
          <a:lstStyle>
            <a:lvl1pPr algn="r">
              <a:defRPr sz="2700" cap="none">
                <a:solidFill>
                  <a:srgbClr val="A6AAA9"/>
                </a:solidFill>
                <a:latin typeface="Aller"/>
                <a:ea typeface="Aller"/>
                <a:cs typeface="Aller"/>
                <a:sym typeface="Aller"/>
              </a:defRPr>
            </a:lvl1pPr>
          </a:lstStyle>
          <a:p>
            <a:r>
              <a:rPr sz="1350" dirty="0">
                <a:solidFill>
                  <a:schemeClr val="tx1">
                    <a:lumMod val="85000"/>
                    <a:lumOff val="15000"/>
                  </a:schemeClr>
                </a:solidFill>
                <a:latin typeface="+mn-lt"/>
                <a:ea typeface="+mn-ea"/>
                <a:cs typeface="+mn-ea"/>
                <a:sym typeface="+mn-lt"/>
              </a:rPr>
              <a:t>50%</a:t>
            </a:r>
            <a:endParaRPr sz="1350" dirty="0">
              <a:solidFill>
                <a:schemeClr val="tx1">
                  <a:lumMod val="85000"/>
                  <a:lumOff val="15000"/>
                </a:schemeClr>
              </a:solidFill>
              <a:latin typeface="+mn-lt"/>
              <a:ea typeface="+mn-ea"/>
              <a:cs typeface="+mn-ea"/>
              <a:sym typeface="+mn-lt"/>
            </a:endParaRPr>
          </a:p>
        </p:txBody>
      </p:sp>
      <p:sp>
        <p:nvSpPr>
          <p:cNvPr id="24" name="Shape 17299"/>
          <p:cNvSpPr/>
          <p:nvPr/>
        </p:nvSpPr>
        <p:spPr>
          <a:xfrm>
            <a:off x="818787" y="4653617"/>
            <a:ext cx="926351" cy="450524"/>
          </a:xfrm>
          <a:prstGeom prst="rect">
            <a:avLst/>
          </a:prstGeom>
          <a:noFill/>
          <a:ln w="12700">
            <a:miter lim="400000"/>
          </a:ln>
        </p:spPr>
        <p:txBody>
          <a:bodyPr lIns="25400" tIns="25400" rIns="25400" bIns="25400" anchor="ctr"/>
          <a:lstStyle>
            <a:lvl1pPr algn="r">
              <a:defRPr sz="2700" cap="none">
                <a:solidFill>
                  <a:srgbClr val="A6AAA9"/>
                </a:solidFill>
                <a:latin typeface="Aller"/>
                <a:ea typeface="Aller"/>
                <a:cs typeface="Aller"/>
                <a:sym typeface="Aller"/>
              </a:defRPr>
            </a:lvl1pPr>
          </a:lstStyle>
          <a:p>
            <a:r>
              <a:rPr sz="1350" dirty="0">
                <a:solidFill>
                  <a:schemeClr val="tx1">
                    <a:lumMod val="85000"/>
                    <a:lumOff val="15000"/>
                  </a:schemeClr>
                </a:solidFill>
                <a:latin typeface="+mn-lt"/>
                <a:ea typeface="+mn-ea"/>
                <a:cs typeface="+mn-ea"/>
                <a:sym typeface="+mn-lt"/>
              </a:rPr>
              <a:t>25%</a:t>
            </a:r>
            <a:endParaRPr sz="1350" dirty="0">
              <a:solidFill>
                <a:schemeClr val="tx1">
                  <a:lumMod val="85000"/>
                  <a:lumOff val="15000"/>
                </a:schemeClr>
              </a:solidFill>
              <a:latin typeface="+mn-lt"/>
              <a:ea typeface="+mn-ea"/>
              <a:cs typeface="+mn-ea"/>
              <a:sym typeface="+mn-lt"/>
            </a:endParaRPr>
          </a:p>
        </p:txBody>
      </p:sp>
      <p:sp>
        <p:nvSpPr>
          <p:cNvPr id="21" name="Shape 17300"/>
          <p:cNvSpPr/>
          <p:nvPr/>
        </p:nvSpPr>
        <p:spPr>
          <a:xfrm>
            <a:off x="818787" y="2400915"/>
            <a:ext cx="926351" cy="450523"/>
          </a:xfrm>
          <a:prstGeom prst="rect">
            <a:avLst/>
          </a:prstGeom>
          <a:noFill/>
          <a:ln w="12700">
            <a:miter lim="400000"/>
          </a:ln>
        </p:spPr>
        <p:txBody>
          <a:bodyPr lIns="25400" tIns="25400" rIns="25400" bIns="25400" anchor="ctr"/>
          <a:lstStyle>
            <a:lvl1pPr algn="r">
              <a:defRPr sz="2700" cap="none">
                <a:solidFill>
                  <a:srgbClr val="A6AAA9"/>
                </a:solidFill>
                <a:latin typeface="Aller"/>
                <a:ea typeface="Aller"/>
                <a:cs typeface="Aller"/>
                <a:sym typeface="Aller"/>
              </a:defRPr>
            </a:lvl1pPr>
          </a:lstStyle>
          <a:p>
            <a:r>
              <a:rPr lang="en-US" altLang="zh-CN" sz="1350" dirty="0">
                <a:solidFill>
                  <a:schemeClr val="tx1">
                    <a:lumMod val="85000"/>
                    <a:lumOff val="15000"/>
                  </a:schemeClr>
                </a:solidFill>
                <a:latin typeface="+mn-lt"/>
                <a:ea typeface="+mn-ea"/>
                <a:cs typeface="+mn-ea"/>
                <a:sym typeface="+mn-lt"/>
              </a:rPr>
              <a:t>200</a:t>
            </a:r>
            <a:r>
              <a:rPr sz="1350" dirty="0">
                <a:solidFill>
                  <a:schemeClr val="tx1">
                    <a:lumMod val="85000"/>
                    <a:lumOff val="15000"/>
                  </a:schemeClr>
                </a:solidFill>
                <a:latin typeface="+mn-lt"/>
                <a:ea typeface="+mn-ea"/>
                <a:cs typeface="+mn-ea"/>
                <a:sym typeface="+mn-lt"/>
              </a:rPr>
              <a:t>%</a:t>
            </a:r>
            <a:endParaRPr sz="1350" dirty="0">
              <a:solidFill>
                <a:schemeClr val="tx1">
                  <a:lumMod val="85000"/>
                  <a:lumOff val="15000"/>
                </a:schemeClr>
              </a:solidFill>
              <a:latin typeface="+mn-lt"/>
              <a:ea typeface="+mn-ea"/>
              <a:cs typeface="+mn-ea"/>
              <a:sym typeface="+mn-lt"/>
            </a:endParaRPr>
          </a:p>
        </p:txBody>
      </p:sp>
      <p:sp>
        <p:nvSpPr>
          <p:cNvPr id="25" name="Shape 17311"/>
          <p:cNvSpPr/>
          <p:nvPr/>
        </p:nvSpPr>
        <p:spPr>
          <a:xfrm rot="10800000">
            <a:off x="8753568" y="2583902"/>
            <a:ext cx="146397" cy="146436"/>
          </a:xfrm>
          <a:prstGeom prst="ellipse">
            <a:avLst/>
          </a:prstGeom>
          <a:solidFill>
            <a:srgbClr val="D8B98D"/>
          </a:solidFill>
          <a:ln w="12700">
            <a:miter lim="400000"/>
          </a:ln>
        </p:spPr>
        <p:txBody>
          <a:bodyPr lIns="22860" rIns="22860" anchor="ctr"/>
          <a:lstStyle/>
          <a:p>
            <a:endParaRPr sz="2000">
              <a:solidFill>
                <a:schemeClr val="tx1">
                  <a:lumMod val="85000"/>
                  <a:lumOff val="15000"/>
                </a:schemeClr>
              </a:solidFill>
              <a:cs typeface="+mn-ea"/>
              <a:sym typeface="+mn-lt"/>
            </a:endParaRPr>
          </a:p>
        </p:txBody>
      </p:sp>
      <p:sp>
        <p:nvSpPr>
          <p:cNvPr id="33" name="Shape 17312"/>
          <p:cNvSpPr/>
          <p:nvPr/>
        </p:nvSpPr>
        <p:spPr>
          <a:xfrm rot="10800000">
            <a:off x="8753568" y="3560324"/>
            <a:ext cx="146397" cy="146436"/>
          </a:xfrm>
          <a:prstGeom prst="ellipse">
            <a:avLst/>
          </a:prstGeom>
          <a:solidFill>
            <a:srgbClr val="D8B98D"/>
          </a:solidFill>
          <a:ln w="12700">
            <a:miter lim="400000"/>
          </a:ln>
        </p:spPr>
        <p:txBody>
          <a:bodyPr lIns="22860" rIns="22860" anchor="ctr"/>
          <a:lstStyle/>
          <a:p>
            <a:endParaRPr sz="2000">
              <a:solidFill>
                <a:schemeClr val="tx1">
                  <a:lumMod val="85000"/>
                  <a:lumOff val="15000"/>
                </a:schemeClr>
              </a:solidFill>
              <a:cs typeface="+mn-ea"/>
              <a:sym typeface="+mn-lt"/>
            </a:endParaRPr>
          </a:p>
        </p:txBody>
      </p:sp>
      <p:sp>
        <p:nvSpPr>
          <p:cNvPr id="34" name="Shape 17313"/>
          <p:cNvSpPr/>
          <p:nvPr/>
        </p:nvSpPr>
        <p:spPr>
          <a:xfrm rot="10800000">
            <a:off x="8753568" y="4481114"/>
            <a:ext cx="146397" cy="146436"/>
          </a:xfrm>
          <a:prstGeom prst="ellipse">
            <a:avLst/>
          </a:prstGeom>
          <a:solidFill>
            <a:srgbClr val="D8B98D"/>
          </a:solidFill>
          <a:ln w="12700">
            <a:miter lim="400000"/>
          </a:ln>
        </p:spPr>
        <p:txBody>
          <a:bodyPr lIns="22860" rIns="22860" anchor="ctr"/>
          <a:lstStyle/>
          <a:p>
            <a:endParaRPr sz="2000">
              <a:solidFill>
                <a:schemeClr val="tx1">
                  <a:lumMod val="85000"/>
                  <a:lumOff val="15000"/>
                </a:schemeClr>
              </a:solidFill>
              <a:cs typeface="+mn-ea"/>
              <a:sym typeface="+mn-lt"/>
            </a:endParaRPr>
          </a:p>
        </p:txBody>
      </p:sp>
      <p:sp>
        <p:nvSpPr>
          <p:cNvPr id="35" name="Rectangle 11"/>
          <p:cNvSpPr/>
          <p:nvPr/>
        </p:nvSpPr>
        <p:spPr>
          <a:xfrm>
            <a:off x="8965909" y="2441527"/>
            <a:ext cx="2451995" cy="760529"/>
          </a:xfrm>
          <a:prstGeom prst="rect">
            <a:avLst/>
          </a:prstGeom>
          <a:noFill/>
        </p:spPr>
        <p:txBody>
          <a:bodyPr wrap="square">
            <a:spAutoFit/>
          </a:bodyPr>
          <a:lstStyle/>
          <a:p>
            <a:pPr>
              <a:lnSpc>
                <a:spcPct val="125000"/>
              </a:lnSpc>
            </a:pPr>
            <a:r>
              <a:rPr lang="zh-CN" altLang="en-US" sz="1200" dirty="0">
                <a:solidFill>
                  <a:schemeClr val="tx1">
                    <a:lumMod val="85000"/>
                    <a:lumOff val="15000"/>
                  </a:schemeClr>
                </a:solidFill>
                <a:cs typeface="+mn-ea"/>
                <a:sym typeface="+mn-lt"/>
              </a:rPr>
              <a:t>点击文本框即可进行编辑输入相关内容点击文本框即可进行编辑输入相关内容</a:t>
            </a:r>
            <a:endParaRPr lang="zh-CN" altLang="en-US" sz="1200" dirty="0">
              <a:solidFill>
                <a:schemeClr val="tx1">
                  <a:lumMod val="85000"/>
                  <a:lumOff val="15000"/>
                </a:schemeClr>
              </a:solidFill>
              <a:cs typeface="+mn-ea"/>
              <a:sym typeface="+mn-lt"/>
            </a:endParaRPr>
          </a:p>
        </p:txBody>
      </p:sp>
      <p:sp>
        <p:nvSpPr>
          <p:cNvPr id="36" name="Rectangle 11"/>
          <p:cNvSpPr/>
          <p:nvPr/>
        </p:nvSpPr>
        <p:spPr>
          <a:xfrm>
            <a:off x="8965910" y="2168214"/>
            <a:ext cx="1349581" cy="372025"/>
          </a:xfrm>
          <a:prstGeom prst="rect">
            <a:avLst/>
          </a:prstGeom>
          <a:noFill/>
        </p:spPr>
        <p:txBody>
          <a:bodyPr wrap="square">
            <a:spAutoFit/>
          </a:bodyPr>
          <a:lstStyle/>
          <a:p>
            <a:pPr>
              <a:lnSpc>
                <a:spcPct val="125000"/>
              </a:lnSpc>
            </a:pPr>
            <a:r>
              <a:rPr lang="zh-CN" altLang="en-US" sz="1600" b="1" dirty="0">
                <a:solidFill>
                  <a:schemeClr val="tx1">
                    <a:lumMod val="85000"/>
                    <a:lumOff val="15000"/>
                  </a:schemeClr>
                </a:solidFill>
                <a:cs typeface="+mn-ea"/>
                <a:sym typeface="+mn-lt"/>
              </a:rPr>
              <a:t>添加标题</a:t>
            </a:r>
            <a:endParaRPr lang="zh-CN" altLang="en-US" sz="1600" b="1" dirty="0">
              <a:solidFill>
                <a:schemeClr val="tx1">
                  <a:lumMod val="85000"/>
                  <a:lumOff val="15000"/>
                </a:schemeClr>
              </a:solidFill>
              <a:cs typeface="+mn-ea"/>
              <a:sym typeface="+mn-lt"/>
            </a:endParaRPr>
          </a:p>
        </p:txBody>
      </p:sp>
      <p:sp>
        <p:nvSpPr>
          <p:cNvPr id="4" name="Rectangle 11"/>
          <p:cNvSpPr/>
          <p:nvPr/>
        </p:nvSpPr>
        <p:spPr>
          <a:xfrm>
            <a:off x="8965909" y="3461474"/>
            <a:ext cx="2451995" cy="760529"/>
          </a:xfrm>
          <a:prstGeom prst="rect">
            <a:avLst/>
          </a:prstGeom>
          <a:noFill/>
        </p:spPr>
        <p:txBody>
          <a:bodyPr wrap="square">
            <a:spAutoFit/>
          </a:bodyPr>
          <a:lstStyle/>
          <a:p>
            <a:pPr>
              <a:lnSpc>
                <a:spcPct val="125000"/>
              </a:lnSpc>
            </a:pPr>
            <a:r>
              <a:rPr lang="zh-CN" altLang="en-US" sz="1200" dirty="0">
                <a:solidFill>
                  <a:schemeClr val="tx1">
                    <a:lumMod val="85000"/>
                    <a:lumOff val="15000"/>
                  </a:schemeClr>
                </a:solidFill>
                <a:cs typeface="+mn-ea"/>
                <a:sym typeface="+mn-lt"/>
              </a:rPr>
              <a:t>点击文本框即可进行编辑输入相关内容点击文本框即可进行编辑输入相关内容</a:t>
            </a:r>
            <a:endParaRPr lang="zh-CN" altLang="en-US" sz="1200" dirty="0">
              <a:solidFill>
                <a:schemeClr val="tx1">
                  <a:lumMod val="85000"/>
                  <a:lumOff val="15000"/>
                </a:schemeClr>
              </a:solidFill>
              <a:cs typeface="+mn-ea"/>
              <a:sym typeface="+mn-lt"/>
            </a:endParaRPr>
          </a:p>
        </p:txBody>
      </p:sp>
      <p:sp>
        <p:nvSpPr>
          <p:cNvPr id="38" name="Rectangle 11"/>
          <p:cNvSpPr/>
          <p:nvPr/>
        </p:nvSpPr>
        <p:spPr>
          <a:xfrm>
            <a:off x="8965910" y="3188161"/>
            <a:ext cx="1349581" cy="372025"/>
          </a:xfrm>
          <a:prstGeom prst="rect">
            <a:avLst/>
          </a:prstGeom>
          <a:noFill/>
        </p:spPr>
        <p:txBody>
          <a:bodyPr wrap="square">
            <a:spAutoFit/>
          </a:bodyPr>
          <a:lstStyle/>
          <a:p>
            <a:pPr>
              <a:lnSpc>
                <a:spcPct val="125000"/>
              </a:lnSpc>
            </a:pPr>
            <a:r>
              <a:rPr lang="zh-CN" altLang="en-US" sz="1600" b="1" dirty="0">
                <a:solidFill>
                  <a:schemeClr val="tx1">
                    <a:lumMod val="85000"/>
                    <a:lumOff val="15000"/>
                  </a:schemeClr>
                </a:solidFill>
                <a:cs typeface="+mn-ea"/>
                <a:sym typeface="+mn-lt"/>
              </a:rPr>
              <a:t>添加标题</a:t>
            </a:r>
            <a:endParaRPr lang="zh-CN" altLang="en-US" sz="1600" b="1" dirty="0">
              <a:solidFill>
                <a:schemeClr val="tx1">
                  <a:lumMod val="85000"/>
                  <a:lumOff val="15000"/>
                </a:schemeClr>
              </a:solidFill>
              <a:cs typeface="+mn-ea"/>
              <a:sym typeface="+mn-lt"/>
            </a:endParaRPr>
          </a:p>
        </p:txBody>
      </p:sp>
      <p:sp>
        <p:nvSpPr>
          <p:cNvPr id="39" name="Rectangle 11"/>
          <p:cNvSpPr/>
          <p:nvPr/>
        </p:nvSpPr>
        <p:spPr>
          <a:xfrm>
            <a:off x="8965909" y="4481421"/>
            <a:ext cx="2451995" cy="760529"/>
          </a:xfrm>
          <a:prstGeom prst="rect">
            <a:avLst/>
          </a:prstGeom>
          <a:noFill/>
        </p:spPr>
        <p:txBody>
          <a:bodyPr wrap="square">
            <a:spAutoFit/>
          </a:bodyPr>
          <a:lstStyle/>
          <a:p>
            <a:pPr>
              <a:lnSpc>
                <a:spcPct val="125000"/>
              </a:lnSpc>
            </a:pPr>
            <a:r>
              <a:rPr lang="zh-CN" altLang="en-US" sz="1200" dirty="0">
                <a:solidFill>
                  <a:schemeClr val="tx1">
                    <a:lumMod val="85000"/>
                    <a:lumOff val="15000"/>
                  </a:schemeClr>
                </a:solidFill>
                <a:cs typeface="+mn-ea"/>
                <a:sym typeface="+mn-lt"/>
              </a:rPr>
              <a:t>点击文本框即可进行编辑输入相关内容点击文本框即可进行编辑输入相关内容</a:t>
            </a:r>
            <a:endParaRPr lang="zh-CN" altLang="en-US" sz="1200" dirty="0">
              <a:solidFill>
                <a:schemeClr val="tx1">
                  <a:lumMod val="85000"/>
                  <a:lumOff val="15000"/>
                </a:schemeClr>
              </a:solidFill>
              <a:cs typeface="+mn-ea"/>
              <a:sym typeface="+mn-lt"/>
            </a:endParaRPr>
          </a:p>
        </p:txBody>
      </p:sp>
      <p:sp>
        <p:nvSpPr>
          <p:cNvPr id="40" name="Rectangle 11"/>
          <p:cNvSpPr/>
          <p:nvPr/>
        </p:nvSpPr>
        <p:spPr>
          <a:xfrm>
            <a:off x="8965910" y="4208108"/>
            <a:ext cx="1349581" cy="372025"/>
          </a:xfrm>
          <a:prstGeom prst="rect">
            <a:avLst/>
          </a:prstGeom>
          <a:noFill/>
        </p:spPr>
        <p:txBody>
          <a:bodyPr wrap="square">
            <a:spAutoFit/>
          </a:bodyPr>
          <a:lstStyle/>
          <a:p>
            <a:pPr>
              <a:lnSpc>
                <a:spcPct val="125000"/>
              </a:lnSpc>
            </a:pPr>
            <a:r>
              <a:rPr lang="zh-CN" altLang="en-US" sz="1600" b="1" dirty="0">
                <a:solidFill>
                  <a:schemeClr val="tx1">
                    <a:lumMod val="85000"/>
                    <a:lumOff val="15000"/>
                  </a:schemeClr>
                </a:solidFill>
                <a:cs typeface="+mn-ea"/>
                <a:sym typeface="+mn-lt"/>
              </a:rPr>
              <a:t>添加标题</a:t>
            </a:r>
            <a:endParaRPr lang="zh-CN" altLang="en-US" sz="1600" b="1" dirty="0">
              <a:solidFill>
                <a:schemeClr val="tx1">
                  <a:lumMod val="85000"/>
                  <a:lumOff val="15000"/>
                </a:schemeClr>
              </a:solidFill>
              <a:cs typeface="+mn-ea"/>
              <a:sym typeface="+mn-lt"/>
            </a:endParaRPr>
          </a:p>
        </p:txBody>
      </p:sp>
      <p:sp>
        <p:nvSpPr>
          <p:cNvPr id="52" name="矩形 51"/>
          <p:cNvSpPr/>
          <p:nvPr/>
        </p:nvSpPr>
        <p:spPr>
          <a:xfrm>
            <a:off x="1927604" y="1646582"/>
            <a:ext cx="3141602" cy="521970"/>
          </a:xfrm>
          <a:prstGeom prst="rect">
            <a:avLst/>
          </a:prstGeom>
        </p:spPr>
        <p:txBody>
          <a:bodyPr wrap="square">
            <a:spAutoFit/>
          </a:bodyPr>
          <a:lstStyle/>
          <a:p>
            <a:pPr algn="dist"/>
            <a:r>
              <a:rPr lang="zh-CN" altLang="en-US" sz="2800" b="1" dirty="0">
                <a:solidFill>
                  <a:srgbClr val="D8B98D"/>
                </a:solidFill>
                <a:effectLst/>
                <a:cs typeface="+mn-ea"/>
                <a:sym typeface="+mn-lt"/>
              </a:rPr>
              <a:t>销量分析</a:t>
            </a:r>
            <a:endParaRPr lang="zh-CN" altLang="en-US" sz="2800" b="1" dirty="0">
              <a:solidFill>
                <a:srgbClr val="D8B98D"/>
              </a:solidFill>
              <a:effectLst/>
              <a:cs typeface="+mn-ea"/>
              <a:sym typeface="+mn-lt"/>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0.70"/>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par>
                                <p:cTn id="16" presetID="55"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1000" fill="hold"/>
                                        <p:tgtEl>
                                          <p:spTgt spid="10"/>
                                        </p:tgtEl>
                                        <p:attrNameLst>
                                          <p:attrName>ppt_w</p:attrName>
                                        </p:attrNameLst>
                                      </p:cBhvr>
                                      <p:tavLst>
                                        <p:tav tm="0">
                                          <p:val>
                                            <p:strVal val="#ppt_w*0.70"/>
                                          </p:val>
                                        </p:tav>
                                        <p:tav tm="100000">
                                          <p:val>
                                            <p:strVal val="#ppt_w"/>
                                          </p:val>
                                        </p:tav>
                                      </p:tavLst>
                                    </p:anim>
                                    <p:anim calcmode="lin" valueType="num">
                                      <p:cBhvr>
                                        <p:cTn id="19" dur="1000" fill="hold"/>
                                        <p:tgtEl>
                                          <p:spTgt spid="10"/>
                                        </p:tgtEl>
                                        <p:attrNameLst>
                                          <p:attrName>ppt_h</p:attrName>
                                        </p:attrNameLst>
                                      </p:cBhvr>
                                      <p:tavLst>
                                        <p:tav tm="0">
                                          <p:val>
                                            <p:strVal val="#ppt_h"/>
                                          </p:val>
                                        </p:tav>
                                        <p:tav tm="100000">
                                          <p:val>
                                            <p:strVal val="#ppt_h"/>
                                          </p:val>
                                        </p:tav>
                                      </p:tavLst>
                                    </p:anim>
                                    <p:animEffect transition="in" filter="fade">
                                      <p:cBhvr>
                                        <p:cTn id="20" dur="1000"/>
                                        <p:tgtEl>
                                          <p:spTgt spid="10"/>
                                        </p:tgtEl>
                                      </p:cBhvr>
                                    </p:animEffect>
                                  </p:childTnLst>
                                </p:cTn>
                              </p:par>
                              <p:par>
                                <p:cTn id="21" presetID="55"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strVal val="#ppt_w*0.70"/>
                                          </p:val>
                                        </p:tav>
                                        <p:tav tm="100000">
                                          <p:val>
                                            <p:strVal val="#ppt_w"/>
                                          </p:val>
                                        </p:tav>
                                      </p:tavLst>
                                    </p:anim>
                                    <p:anim calcmode="lin" valueType="num">
                                      <p:cBhvr>
                                        <p:cTn id="24" dur="1000" fill="hold"/>
                                        <p:tgtEl>
                                          <p:spTgt spid="11"/>
                                        </p:tgtEl>
                                        <p:attrNameLst>
                                          <p:attrName>ppt_h</p:attrName>
                                        </p:attrNameLst>
                                      </p:cBhvr>
                                      <p:tavLst>
                                        <p:tav tm="0">
                                          <p:val>
                                            <p:strVal val="#ppt_h"/>
                                          </p:val>
                                        </p:tav>
                                        <p:tav tm="100000">
                                          <p:val>
                                            <p:strVal val="#ppt_h"/>
                                          </p:val>
                                        </p:tav>
                                      </p:tavLst>
                                    </p:anim>
                                    <p:animEffect transition="in" filter="fade">
                                      <p:cBhvr>
                                        <p:cTn id="25" dur="1000"/>
                                        <p:tgtEl>
                                          <p:spTgt spid="11"/>
                                        </p:tgtEl>
                                      </p:cBhvr>
                                    </p:animEffect>
                                  </p:childTnLst>
                                </p:cTn>
                              </p:par>
                              <p:par>
                                <p:cTn id="26" presetID="55"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1000" fill="hold"/>
                                        <p:tgtEl>
                                          <p:spTgt spid="12"/>
                                        </p:tgtEl>
                                        <p:attrNameLst>
                                          <p:attrName>ppt_w</p:attrName>
                                        </p:attrNameLst>
                                      </p:cBhvr>
                                      <p:tavLst>
                                        <p:tav tm="0">
                                          <p:val>
                                            <p:strVal val="#ppt_w*0.70"/>
                                          </p:val>
                                        </p:tav>
                                        <p:tav tm="100000">
                                          <p:val>
                                            <p:strVal val="#ppt_w"/>
                                          </p:val>
                                        </p:tav>
                                      </p:tavLst>
                                    </p:anim>
                                    <p:anim calcmode="lin" valueType="num">
                                      <p:cBhvr>
                                        <p:cTn id="29" dur="1000" fill="hold"/>
                                        <p:tgtEl>
                                          <p:spTgt spid="12"/>
                                        </p:tgtEl>
                                        <p:attrNameLst>
                                          <p:attrName>ppt_h</p:attrName>
                                        </p:attrNameLst>
                                      </p:cBhvr>
                                      <p:tavLst>
                                        <p:tav tm="0">
                                          <p:val>
                                            <p:strVal val="#ppt_h"/>
                                          </p:val>
                                        </p:tav>
                                        <p:tav tm="100000">
                                          <p:val>
                                            <p:strVal val="#ppt_h"/>
                                          </p:val>
                                        </p:tav>
                                      </p:tavLst>
                                    </p:anim>
                                    <p:animEffect transition="in" filter="fade">
                                      <p:cBhvr>
                                        <p:cTn id="30" dur="1000"/>
                                        <p:tgtEl>
                                          <p:spTgt spid="12"/>
                                        </p:tgtEl>
                                      </p:cBhvr>
                                    </p:animEffect>
                                  </p:childTnLst>
                                </p:cTn>
                              </p:par>
                              <p:par>
                                <p:cTn id="31" presetID="55"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1000" fill="hold"/>
                                        <p:tgtEl>
                                          <p:spTgt spid="15"/>
                                        </p:tgtEl>
                                        <p:attrNameLst>
                                          <p:attrName>ppt_w</p:attrName>
                                        </p:attrNameLst>
                                      </p:cBhvr>
                                      <p:tavLst>
                                        <p:tav tm="0">
                                          <p:val>
                                            <p:strVal val="#ppt_w*0.70"/>
                                          </p:val>
                                        </p:tav>
                                        <p:tav tm="100000">
                                          <p:val>
                                            <p:strVal val="#ppt_w"/>
                                          </p:val>
                                        </p:tav>
                                      </p:tavLst>
                                    </p:anim>
                                    <p:anim calcmode="lin" valueType="num">
                                      <p:cBhvr>
                                        <p:cTn id="34" dur="1000" fill="hold"/>
                                        <p:tgtEl>
                                          <p:spTgt spid="15"/>
                                        </p:tgtEl>
                                        <p:attrNameLst>
                                          <p:attrName>ppt_h</p:attrName>
                                        </p:attrNameLst>
                                      </p:cBhvr>
                                      <p:tavLst>
                                        <p:tav tm="0">
                                          <p:val>
                                            <p:strVal val="#ppt_h"/>
                                          </p:val>
                                        </p:tav>
                                        <p:tav tm="100000">
                                          <p:val>
                                            <p:strVal val="#ppt_h"/>
                                          </p:val>
                                        </p:tav>
                                      </p:tavLst>
                                    </p:anim>
                                    <p:animEffect transition="in" filter="fade">
                                      <p:cBhvr>
                                        <p:cTn id="35" dur="1000"/>
                                        <p:tgtEl>
                                          <p:spTgt spid="15"/>
                                        </p:tgtEl>
                                      </p:cBhvr>
                                    </p:animEffect>
                                  </p:childTnLst>
                                </p:cTn>
                              </p:par>
                              <p:par>
                                <p:cTn id="36" presetID="55" presetClass="entr" presetSubtype="0" fill="hold" nodeType="with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1000" fill="hold"/>
                                        <p:tgtEl>
                                          <p:spTgt spid="13"/>
                                        </p:tgtEl>
                                        <p:attrNameLst>
                                          <p:attrName>ppt_w</p:attrName>
                                        </p:attrNameLst>
                                      </p:cBhvr>
                                      <p:tavLst>
                                        <p:tav tm="0">
                                          <p:val>
                                            <p:strVal val="#ppt_w*0.70"/>
                                          </p:val>
                                        </p:tav>
                                        <p:tav tm="100000">
                                          <p:val>
                                            <p:strVal val="#ppt_w"/>
                                          </p:val>
                                        </p:tav>
                                      </p:tavLst>
                                    </p:anim>
                                    <p:anim calcmode="lin" valueType="num">
                                      <p:cBhvr>
                                        <p:cTn id="39" dur="1000" fill="hold"/>
                                        <p:tgtEl>
                                          <p:spTgt spid="13"/>
                                        </p:tgtEl>
                                        <p:attrNameLst>
                                          <p:attrName>ppt_h</p:attrName>
                                        </p:attrNameLst>
                                      </p:cBhvr>
                                      <p:tavLst>
                                        <p:tav tm="0">
                                          <p:val>
                                            <p:strVal val="#ppt_h"/>
                                          </p:val>
                                        </p:tav>
                                        <p:tav tm="100000">
                                          <p:val>
                                            <p:strVal val="#ppt_h"/>
                                          </p:val>
                                        </p:tav>
                                      </p:tavLst>
                                    </p:anim>
                                    <p:animEffect transition="in" filter="fade">
                                      <p:cBhvr>
                                        <p:cTn id="40" dur="1000"/>
                                        <p:tgtEl>
                                          <p:spTgt spid="13"/>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1000" fill="hold"/>
                                        <p:tgtEl>
                                          <p:spTgt spid="17"/>
                                        </p:tgtEl>
                                        <p:attrNameLst>
                                          <p:attrName>ppt_w</p:attrName>
                                        </p:attrNameLst>
                                      </p:cBhvr>
                                      <p:tavLst>
                                        <p:tav tm="0">
                                          <p:val>
                                            <p:strVal val="#ppt_w*0.70"/>
                                          </p:val>
                                        </p:tav>
                                        <p:tav tm="100000">
                                          <p:val>
                                            <p:strVal val="#ppt_w"/>
                                          </p:val>
                                        </p:tav>
                                      </p:tavLst>
                                    </p:anim>
                                    <p:anim calcmode="lin" valueType="num">
                                      <p:cBhvr>
                                        <p:cTn id="44" dur="1000" fill="hold"/>
                                        <p:tgtEl>
                                          <p:spTgt spid="17"/>
                                        </p:tgtEl>
                                        <p:attrNameLst>
                                          <p:attrName>ppt_h</p:attrName>
                                        </p:attrNameLst>
                                      </p:cBhvr>
                                      <p:tavLst>
                                        <p:tav tm="0">
                                          <p:val>
                                            <p:strVal val="#ppt_h"/>
                                          </p:val>
                                        </p:tav>
                                        <p:tav tm="100000">
                                          <p:val>
                                            <p:strVal val="#ppt_h"/>
                                          </p:val>
                                        </p:tav>
                                      </p:tavLst>
                                    </p:anim>
                                    <p:animEffect transition="in" filter="fade">
                                      <p:cBhvr>
                                        <p:cTn id="45" dur="1000"/>
                                        <p:tgtEl>
                                          <p:spTgt spid="17"/>
                                        </p:tgtEl>
                                      </p:cBhvr>
                                    </p:animEffect>
                                  </p:childTnLst>
                                </p:cTn>
                              </p:par>
                              <p:par>
                                <p:cTn id="46" presetID="55" presetClass="entr" presetSubtype="0"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1000" fill="hold"/>
                                        <p:tgtEl>
                                          <p:spTgt spid="14"/>
                                        </p:tgtEl>
                                        <p:attrNameLst>
                                          <p:attrName>ppt_w</p:attrName>
                                        </p:attrNameLst>
                                      </p:cBhvr>
                                      <p:tavLst>
                                        <p:tav tm="0">
                                          <p:val>
                                            <p:strVal val="#ppt_w*0.70"/>
                                          </p:val>
                                        </p:tav>
                                        <p:tav tm="100000">
                                          <p:val>
                                            <p:strVal val="#ppt_w"/>
                                          </p:val>
                                        </p:tav>
                                      </p:tavLst>
                                    </p:anim>
                                    <p:anim calcmode="lin" valueType="num">
                                      <p:cBhvr>
                                        <p:cTn id="49" dur="1000" fill="hold"/>
                                        <p:tgtEl>
                                          <p:spTgt spid="14"/>
                                        </p:tgtEl>
                                        <p:attrNameLst>
                                          <p:attrName>ppt_h</p:attrName>
                                        </p:attrNameLst>
                                      </p:cBhvr>
                                      <p:tavLst>
                                        <p:tav tm="0">
                                          <p:val>
                                            <p:strVal val="#ppt_h"/>
                                          </p:val>
                                        </p:tav>
                                        <p:tav tm="100000">
                                          <p:val>
                                            <p:strVal val="#ppt_h"/>
                                          </p:val>
                                        </p:tav>
                                      </p:tavLst>
                                    </p:anim>
                                    <p:animEffect transition="in" filter="fade">
                                      <p:cBhvr>
                                        <p:cTn id="50" dur="1000"/>
                                        <p:tgtEl>
                                          <p:spTgt spid="14"/>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p:cTn id="53" dur="1000" fill="hold"/>
                                        <p:tgtEl>
                                          <p:spTgt spid="19"/>
                                        </p:tgtEl>
                                        <p:attrNameLst>
                                          <p:attrName>ppt_w</p:attrName>
                                        </p:attrNameLst>
                                      </p:cBhvr>
                                      <p:tavLst>
                                        <p:tav tm="0">
                                          <p:val>
                                            <p:strVal val="#ppt_w*0.70"/>
                                          </p:val>
                                        </p:tav>
                                        <p:tav tm="100000">
                                          <p:val>
                                            <p:strVal val="#ppt_w"/>
                                          </p:val>
                                        </p:tav>
                                      </p:tavLst>
                                    </p:anim>
                                    <p:anim calcmode="lin" valueType="num">
                                      <p:cBhvr>
                                        <p:cTn id="54" dur="1000" fill="hold"/>
                                        <p:tgtEl>
                                          <p:spTgt spid="19"/>
                                        </p:tgtEl>
                                        <p:attrNameLst>
                                          <p:attrName>ppt_h</p:attrName>
                                        </p:attrNameLst>
                                      </p:cBhvr>
                                      <p:tavLst>
                                        <p:tav tm="0">
                                          <p:val>
                                            <p:strVal val="#ppt_h"/>
                                          </p:val>
                                        </p:tav>
                                        <p:tav tm="100000">
                                          <p:val>
                                            <p:strVal val="#ppt_h"/>
                                          </p:val>
                                        </p:tav>
                                      </p:tavLst>
                                    </p:anim>
                                    <p:animEffect transition="in" filter="fade">
                                      <p:cBhvr>
                                        <p:cTn id="55" dur="1000"/>
                                        <p:tgtEl>
                                          <p:spTgt spid="19"/>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p:cTn id="58" dur="1000" fill="hold"/>
                                        <p:tgtEl>
                                          <p:spTgt spid="20"/>
                                        </p:tgtEl>
                                        <p:attrNameLst>
                                          <p:attrName>ppt_w</p:attrName>
                                        </p:attrNameLst>
                                      </p:cBhvr>
                                      <p:tavLst>
                                        <p:tav tm="0">
                                          <p:val>
                                            <p:strVal val="#ppt_w*0.70"/>
                                          </p:val>
                                        </p:tav>
                                        <p:tav tm="100000">
                                          <p:val>
                                            <p:strVal val="#ppt_w"/>
                                          </p:val>
                                        </p:tav>
                                      </p:tavLst>
                                    </p:anim>
                                    <p:anim calcmode="lin" valueType="num">
                                      <p:cBhvr>
                                        <p:cTn id="59" dur="1000" fill="hold"/>
                                        <p:tgtEl>
                                          <p:spTgt spid="20"/>
                                        </p:tgtEl>
                                        <p:attrNameLst>
                                          <p:attrName>ppt_h</p:attrName>
                                        </p:attrNameLst>
                                      </p:cBhvr>
                                      <p:tavLst>
                                        <p:tav tm="0">
                                          <p:val>
                                            <p:strVal val="#ppt_h"/>
                                          </p:val>
                                        </p:tav>
                                        <p:tav tm="100000">
                                          <p:val>
                                            <p:strVal val="#ppt_h"/>
                                          </p:val>
                                        </p:tav>
                                      </p:tavLst>
                                    </p:anim>
                                    <p:animEffect transition="in" filter="fade">
                                      <p:cBhvr>
                                        <p:cTn id="60" dur="1000"/>
                                        <p:tgtEl>
                                          <p:spTgt spid="20"/>
                                        </p:tgtEl>
                                      </p:cBhvr>
                                    </p:animEffect>
                                  </p:childTnLst>
                                </p:cTn>
                              </p:par>
                              <p:par>
                                <p:cTn id="61" presetID="55"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1000" fill="hold"/>
                                        <p:tgtEl>
                                          <p:spTgt spid="18"/>
                                        </p:tgtEl>
                                        <p:attrNameLst>
                                          <p:attrName>ppt_w</p:attrName>
                                        </p:attrNameLst>
                                      </p:cBhvr>
                                      <p:tavLst>
                                        <p:tav tm="0">
                                          <p:val>
                                            <p:strVal val="#ppt_w*0.70"/>
                                          </p:val>
                                        </p:tav>
                                        <p:tav tm="100000">
                                          <p:val>
                                            <p:strVal val="#ppt_w"/>
                                          </p:val>
                                        </p:tav>
                                      </p:tavLst>
                                    </p:anim>
                                    <p:anim calcmode="lin" valueType="num">
                                      <p:cBhvr>
                                        <p:cTn id="64" dur="1000" fill="hold"/>
                                        <p:tgtEl>
                                          <p:spTgt spid="18"/>
                                        </p:tgtEl>
                                        <p:attrNameLst>
                                          <p:attrName>ppt_h</p:attrName>
                                        </p:attrNameLst>
                                      </p:cBhvr>
                                      <p:tavLst>
                                        <p:tav tm="0">
                                          <p:val>
                                            <p:strVal val="#ppt_h"/>
                                          </p:val>
                                        </p:tav>
                                        <p:tav tm="100000">
                                          <p:val>
                                            <p:strVal val="#ppt_h"/>
                                          </p:val>
                                        </p:tav>
                                      </p:tavLst>
                                    </p:anim>
                                    <p:animEffect transition="in" filter="fade">
                                      <p:cBhvr>
                                        <p:cTn id="65" dur="1000"/>
                                        <p:tgtEl>
                                          <p:spTgt spid="18"/>
                                        </p:tgtEl>
                                      </p:cBhvr>
                                    </p:animEffect>
                                  </p:childTnLst>
                                </p:cTn>
                              </p:par>
                              <p:par>
                                <p:cTn id="66" presetID="55" presetClass="entr" presetSubtype="0" fill="hold" grpId="0" nodeType="with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p:cTn id="68" dur="1000" fill="hold"/>
                                        <p:tgtEl>
                                          <p:spTgt spid="22"/>
                                        </p:tgtEl>
                                        <p:attrNameLst>
                                          <p:attrName>ppt_w</p:attrName>
                                        </p:attrNameLst>
                                      </p:cBhvr>
                                      <p:tavLst>
                                        <p:tav tm="0">
                                          <p:val>
                                            <p:strVal val="#ppt_w*0.70"/>
                                          </p:val>
                                        </p:tav>
                                        <p:tav tm="100000">
                                          <p:val>
                                            <p:strVal val="#ppt_w"/>
                                          </p:val>
                                        </p:tav>
                                      </p:tavLst>
                                    </p:anim>
                                    <p:anim calcmode="lin" valueType="num">
                                      <p:cBhvr>
                                        <p:cTn id="69" dur="1000" fill="hold"/>
                                        <p:tgtEl>
                                          <p:spTgt spid="22"/>
                                        </p:tgtEl>
                                        <p:attrNameLst>
                                          <p:attrName>ppt_h</p:attrName>
                                        </p:attrNameLst>
                                      </p:cBhvr>
                                      <p:tavLst>
                                        <p:tav tm="0">
                                          <p:val>
                                            <p:strVal val="#ppt_h"/>
                                          </p:val>
                                        </p:tav>
                                        <p:tav tm="100000">
                                          <p:val>
                                            <p:strVal val="#ppt_h"/>
                                          </p:val>
                                        </p:tav>
                                      </p:tavLst>
                                    </p:anim>
                                    <p:animEffect transition="in" filter="fade">
                                      <p:cBhvr>
                                        <p:cTn id="70" dur="1000"/>
                                        <p:tgtEl>
                                          <p:spTgt spid="22"/>
                                        </p:tgtEl>
                                      </p:cBhvr>
                                    </p:animEffect>
                                  </p:childTnLst>
                                </p:cTn>
                              </p:par>
                              <p:par>
                                <p:cTn id="71" presetID="55" presetClass="entr" presetSubtype="0"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p:cTn id="73" dur="1000" fill="hold"/>
                                        <p:tgtEl>
                                          <p:spTgt spid="23"/>
                                        </p:tgtEl>
                                        <p:attrNameLst>
                                          <p:attrName>ppt_w</p:attrName>
                                        </p:attrNameLst>
                                      </p:cBhvr>
                                      <p:tavLst>
                                        <p:tav tm="0">
                                          <p:val>
                                            <p:strVal val="#ppt_w*0.70"/>
                                          </p:val>
                                        </p:tav>
                                        <p:tav tm="100000">
                                          <p:val>
                                            <p:strVal val="#ppt_w"/>
                                          </p:val>
                                        </p:tav>
                                      </p:tavLst>
                                    </p:anim>
                                    <p:anim calcmode="lin" valueType="num">
                                      <p:cBhvr>
                                        <p:cTn id="74" dur="1000" fill="hold"/>
                                        <p:tgtEl>
                                          <p:spTgt spid="23"/>
                                        </p:tgtEl>
                                        <p:attrNameLst>
                                          <p:attrName>ppt_h</p:attrName>
                                        </p:attrNameLst>
                                      </p:cBhvr>
                                      <p:tavLst>
                                        <p:tav tm="0">
                                          <p:val>
                                            <p:strVal val="#ppt_h"/>
                                          </p:val>
                                        </p:tav>
                                        <p:tav tm="100000">
                                          <p:val>
                                            <p:strVal val="#ppt_h"/>
                                          </p:val>
                                        </p:tav>
                                      </p:tavLst>
                                    </p:anim>
                                    <p:animEffect transition="in" filter="fade">
                                      <p:cBhvr>
                                        <p:cTn id="75" dur="1000"/>
                                        <p:tgtEl>
                                          <p:spTgt spid="23"/>
                                        </p:tgtEl>
                                      </p:cBhvr>
                                    </p:animEffect>
                                  </p:childTnLst>
                                </p:cTn>
                              </p:par>
                              <p:par>
                                <p:cTn id="76" presetID="55" presetClass="entr" presetSubtype="0"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anim calcmode="lin" valueType="num">
                                      <p:cBhvr>
                                        <p:cTn id="78" dur="1000" fill="hold"/>
                                        <p:tgtEl>
                                          <p:spTgt spid="24"/>
                                        </p:tgtEl>
                                        <p:attrNameLst>
                                          <p:attrName>ppt_w</p:attrName>
                                        </p:attrNameLst>
                                      </p:cBhvr>
                                      <p:tavLst>
                                        <p:tav tm="0">
                                          <p:val>
                                            <p:strVal val="#ppt_w*0.70"/>
                                          </p:val>
                                        </p:tav>
                                        <p:tav tm="100000">
                                          <p:val>
                                            <p:strVal val="#ppt_w"/>
                                          </p:val>
                                        </p:tav>
                                      </p:tavLst>
                                    </p:anim>
                                    <p:anim calcmode="lin" valueType="num">
                                      <p:cBhvr>
                                        <p:cTn id="79" dur="1000" fill="hold"/>
                                        <p:tgtEl>
                                          <p:spTgt spid="24"/>
                                        </p:tgtEl>
                                        <p:attrNameLst>
                                          <p:attrName>ppt_h</p:attrName>
                                        </p:attrNameLst>
                                      </p:cBhvr>
                                      <p:tavLst>
                                        <p:tav tm="0">
                                          <p:val>
                                            <p:strVal val="#ppt_h"/>
                                          </p:val>
                                        </p:tav>
                                        <p:tav tm="100000">
                                          <p:val>
                                            <p:strVal val="#ppt_h"/>
                                          </p:val>
                                        </p:tav>
                                      </p:tavLst>
                                    </p:anim>
                                    <p:animEffect transition="in" filter="fade">
                                      <p:cBhvr>
                                        <p:cTn id="80" dur="1000"/>
                                        <p:tgtEl>
                                          <p:spTgt spid="24"/>
                                        </p:tgtEl>
                                      </p:cBhvr>
                                    </p:animEffect>
                                  </p:childTnLst>
                                </p:cTn>
                              </p:par>
                              <p:par>
                                <p:cTn id="81" presetID="55" presetClass="entr" presetSubtype="0" fill="hold" grpId="0" nodeType="withEffect">
                                  <p:stCondLst>
                                    <p:cond delay="0"/>
                                  </p:stCondLst>
                                  <p:childTnLst>
                                    <p:set>
                                      <p:cBhvr>
                                        <p:cTn id="82" dur="1" fill="hold">
                                          <p:stCondLst>
                                            <p:cond delay="0"/>
                                          </p:stCondLst>
                                        </p:cTn>
                                        <p:tgtEl>
                                          <p:spTgt spid="21"/>
                                        </p:tgtEl>
                                        <p:attrNameLst>
                                          <p:attrName>style.visibility</p:attrName>
                                        </p:attrNameLst>
                                      </p:cBhvr>
                                      <p:to>
                                        <p:strVal val="visible"/>
                                      </p:to>
                                    </p:set>
                                    <p:anim calcmode="lin" valueType="num">
                                      <p:cBhvr>
                                        <p:cTn id="83" dur="1000" fill="hold"/>
                                        <p:tgtEl>
                                          <p:spTgt spid="21"/>
                                        </p:tgtEl>
                                        <p:attrNameLst>
                                          <p:attrName>ppt_w</p:attrName>
                                        </p:attrNameLst>
                                      </p:cBhvr>
                                      <p:tavLst>
                                        <p:tav tm="0">
                                          <p:val>
                                            <p:strVal val="#ppt_w*0.70"/>
                                          </p:val>
                                        </p:tav>
                                        <p:tav tm="100000">
                                          <p:val>
                                            <p:strVal val="#ppt_w"/>
                                          </p:val>
                                        </p:tav>
                                      </p:tavLst>
                                    </p:anim>
                                    <p:anim calcmode="lin" valueType="num">
                                      <p:cBhvr>
                                        <p:cTn id="84" dur="1000" fill="hold"/>
                                        <p:tgtEl>
                                          <p:spTgt spid="21"/>
                                        </p:tgtEl>
                                        <p:attrNameLst>
                                          <p:attrName>ppt_h</p:attrName>
                                        </p:attrNameLst>
                                      </p:cBhvr>
                                      <p:tavLst>
                                        <p:tav tm="0">
                                          <p:val>
                                            <p:strVal val="#ppt_h"/>
                                          </p:val>
                                        </p:tav>
                                        <p:tav tm="100000">
                                          <p:val>
                                            <p:strVal val="#ppt_h"/>
                                          </p:val>
                                        </p:tav>
                                      </p:tavLst>
                                    </p:anim>
                                    <p:animEffect transition="in" filter="fade">
                                      <p:cBhvr>
                                        <p:cTn id="85" dur="1000"/>
                                        <p:tgtEl>
                                          <p:spTgt spid="21"/>
                                        </p:tgtEl>
                                      </p:cBhvr>
                                    </p:animEffect>
                                  </p:childTnLst>
                                </p:cTn>
                              </p:par>
                            </p:childTnLst>
                          </p:cTn>
                        </p:par>
                        <p:par>
                          <p:cTn id="86" fill="hold">
                            <p:stCondLst>
                              <p:cond delay="2000"/>
                            </p:stCondLst>
                            <p:childTnLst>
                              <p:par>
                                <p:cTn id="87" presetID="47" presetClass="entr" presetSubtype="0" fill="hold" grpId="0" nodeType="after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1000"/>
                                        <p:tgtEl>
                                          <p:spTgt spid="25"/>
                                        </p:tgtEl>
                                      </p:cBhvr>
                                    </p:animEffect>
                                    <p:anim calcmode="lin" valueType="num">
                                      <p:cBhvr>
                                        <p:cTn id="90" dur="1000" fill="hold"/>
                                        <p:tgtEl>
                                          <p:spTgt spid="25"/>
                                        </p:tgtEl>
                                        <p:attrNameLst>
                                          <p:attrName>ppt_x</p:attrName>
                                        </p:attrNameLst>
                                      </p:cBhvr>
                                      <p:tavLst>
                                        <p:tav tm="0">
                                          <p:val>
                                            <p:strVal val="#ppt_x"/>
                                          </p:val>
                                        </p:tav>
                                        <p:tav tm="100000">
                                          <p:val>
                                            <p:strVal val="#ppt_x"/>
                                          </p:val>
                                        </p:tav>
                                      </p:tavLst>
                                    </p:anim>
                                    <p:anim calcmode="lin" valueType="num">
                                      <p:cBhvr>
                                        <p:cTn id="91" dur="1000" fill="hold"/>
                                        <p:tgtEl>
                                          <p:spTgt spid="25"/>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0"/>
                                  </p:stCondLst>
                                  <p:childTnLst>
                                    <p:set>
                                      <p:cBhvr>
                                        <p:cTn id="93" dur="1" fill="hold">
                                          <p:stCondLst>
                                            <p:cond delay="0"/>
                                          </p:stCondLst>
                                        </p:cTn>
                                        <p:tgtEl>
                                          <p:spTgt spid="33"/>
                                        </p:tgtEl>
                                        <p:attrNameLst>
                                          <p:attrName>style.visibility</p:attrName>
                                        </p:attrNameLst>
                                      </p:cBhvr>
                                      <p:to>
                                        <p:strVal val="visible"/>
                                      </p:to>
                                    </p:set>
                                    <p:animEffect transition="in" filter="fade">
                                      <p:cBhvr>
                                        <p:cTn id="94" dur="1000"/>
                                        <p:tgtEl>
                                          <p:spTgt spid="33"/>
                                        </p:tgtEl>
                                      </p:cBhvr>
                                    </p:animEffect>
                                    <p:anim calcmode="lin" valueType="num">
                                      <p:cBhvr>
                                        <p:cTn id="95" dur="1000" fill="hold"/>
                                        <p:tgtEl>
                                          <p:spTgt spid="33"/>
                                        </p:tgtEl>
                                        <p:attrNameLst>
                                          <p:attrName>ppt_x</p:attrName>
                                        </p:attrNameLst>
                                      </p:cBhvr>
                                      <p:tavLst>
                                        <p:tav tm="0">
                                          <p:val>
                                            <p:strVal val="#ppt_x"/>
                                          </p:val>
                                        </p:tav>
                                        <p:tav tm="100000">
                                          <p:val>
                                            <p:strVal val="#ppt_x"/>
                                          </p:val>
                                        </p:tav>
                                      </p:tavLst>
                                    </p:anim>
                                    <p:anim calcmode="lin" valueType="num">
                                      <p:cBhvr>
                                        <p:cTn id="96" dur="1000" fill="hold"/>
                                        <p:tgtEl>
                                          <p:spTgt spid="33"/>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0"/>
                                  </p:stCondLst>
                                  <p:childTnLst>
                                    <p:set>
                                      <p:cBhvr>
                                        <p:cTn id="98" dur="1" fill="hold">
                                          <p:stCondLst>
                                            <p:cond delay="0"/>
                                          </p:stCondLst>
                                        </p:cTn>
                                        <p:tgtEl>
                                          <p:spTgt spid="34"/>
                                        </p:tgtEl>
                                        <p:attrNameLst>
                                          <p:attrName>style.visibility</p:attrName>
                                        </p:attrNameLst>
                                      </p:cBhvr>
                                      <p:to>
                                        <p:strVal val="visible"/>
                                      </p:to>
                                    </p:set>
                                    <p:animEffect transition="in" filter="fade">
                                      <p:cBhvr>
                                        <p:cTn id="99" dur="1000"/>
                                        <p:tgtEl>
                                          <p:spTgt spid="34"/>
                                        </p:tgtEl>
                                      </p:cBhvr>
                                    </p:animEffect>
                                    <p:anim calcmode="lin" valueType="num">
                                      <p:cBhvr>
                                        <p:cTn id="100" dur="1000" fill="hold"/>
                                        <p:tgtEl>
                                          <p:spTgt spid="34"/>
                                        </p:tgtEl>
                                        <p:attrNameLst>
                                          <p:attrName>ppt_x</p:attrName>
                                        </p:attrNameLst>
                                      </p:cBhvr>
                                      <p:tavLst>
                                        <p:tav tm="0">
                                          <p:val>
                                            <p:strVal val="#ppt_x"/>
                                          </p:val>
                                        </p:tav>
                                        <p:tav tm="100000">
                                          <p:val>
                                            <p:strVal val="#ppt_x"/>
                                          </p:val>
                                        </p:tav>
                                      </p:tavLst>
                                    </p:anim>
                                    <p:anim calcmode="lin" valueType="num">
                                      <p:cBhvr>
                                        <p:cTn id="101" dur="1000" fill="hold"/>
                                        <p:tgtEl>
                                          <p:spTgt spid="34"/>
                                        </p:tgtEl>
                                        <p:attrNameLst>
                                          <p:attrName>ppt_y</p:attrName>
                                        </p:attrNameLst>
                                      </p:cBhvr>
                                      <p:tavLst>
                                        <p:tav tm="0">
                                          <p:val>
                                            <p:strVal val="#ppt_y-.1"/>
                                          </p:val>
                                        </p:tav>
                                        <p:tav tm="100000">
                                          <p:val>
                                            <p:strVal val="#ppt_y"/>
                                          </p:val>
                                        </p:tav>
                                      </p:tavLst>
                                    </p:anim>
                                  </p:childTnLst>
                                </p:cTn>
                              </p:par>
                              <p:par>
                                <p:cTn id="102" presetID="47" presetClass="entr" presetSubtype="0" fill="hold" grpId="0" nodeType="withEffect">
                                  <p:stCondLst>
                                    <p:cond delay="0"/>
                                  </p:stCondLst>
                                  <p:childTnLst>
                                    <p:set>
                                      <p:cBhvr>
                                        <p:cTn id="103" dur="1" fill="hold">
                                          <p:stCondLst>
                                            <p:cond delay="0"/>
                                          </p:stCondLst>
                                        </p:cTn>
                                        <p:tgtEl>
                                          <p:spTgt spid="35"/>
                                        </p:tgtEl>
                                        <p:attrNameLst>
                                          <p:attrName>style.visibility</p:attrName>
                                        </p:attrNameLst>
                                      </p:cBhvr>
                                      <p:to>
                                        <p:strVal val="visible"/>
                                      </p:to>
                                    </p:set>
                                    <p:animEffect transition="in" filter="fade">
                                      <p:cBhvr>
                                        <p:cTn id="104" dur="1000"/>
                                        <p:tgtEl>
                                          <p:spTgt spid="35"/>
                                        </p:tgtEl>
                                      </p:cBhvr>
                                    </p:animEffect>
                                    <p:anim calcmode="lin" valueType="num">
                                      <p:cBhvr>
                                        <p:cTn id="105" dur="1000" fill="hold"/>
                                        <p:tgtEl>
                                          <p:spTgt spid="35"/>
                                        </p:tgtEl>
                                        <p:attrNameLst>
                                          <p:attrName>ppt_x</p:attrName>
                                        </p:attrNameLst>
                                      </p:cBhvr>
                                      <p:tavLst>
                                        <p:tav tm="0">
                                          <p:val>
                                            <p:strVal val="#ppt_x"/>
                                          </p:val>
                                        </p:tav>
                                        <p:tav tm="100000">
                                          <p:val>
                                            <p:strVal val="#ppt_x"/>
                                          </p:val>
                                        </p:tav>
                                      </p:tavLst>
                                    </p:anim>
                                    <p:anim calcmode="lin" valueType="num">
                                      <p:cBhvr>
                                        <p:cTn id="106" dur="1000" fill="hold"/>
                                        <p:tgtEl>
                                          <p:spTgt spid="35"/>
                                        </p:tgtEl>
                                        <p:attrNameLst>
                                          <p:attrName>ppt_y</p:attrName>
                                        </p:attrNameLst>
                                      </p:cBhvr>
                                      <p:tavLst>
                                        <p:tav tm="0">
                                          <p:val>
                                            <p:strVal val="#ppt_y-.1"/>
                                          </p:val>
                                        </p:tav>
                                        <p:tav tm="100000">
                                          <p:val>
                                            <p:strVal val="#ppt_y"/>
                                          </p:val>
                                        </p:tav>
                                      </p:tavLst>
                                    </p:anim>
                                  </p:childTnLst>
                                </p:cTn>
                              </p:par>
                              <p:par>
                                <p:cTn id="107" presetID="47" presetClass="entr" presetSubtype="0" fill="hold" grpId="0" nodeType="withEffect">
                                  <p:stCondLst>
                                    <p:cond delay="0"/>
                                  </p:stCondLst>
                                  <p:childTnLst>
                                    <p:set>
                                      <p:cBhvr>
                                        <p:cTn id="108" dur="1" fill="hold">
                                          <p:stCondLst>
                                            <p:cond delay="0"/>
                                          </p:stCondLst>
                                        </p:cTn>
                                        <p:tgtEl>
                                          <p:spTgt spid="36"/>
                                        </p:tgtEl>
                                        <p:attrNameLst>
                                          <p:attrName>style.visibility</p:attrName>
                                        </p:attrNameLst>
                                      </p:cBhvr>
                                      <p:to>
                                        <p:strVal val="visible"/>
                                      </p:to>
                                    </p:set>
                                    <p:animEffect transition="in" filter="fade">
                                      <p:cBhvr>
                                        <p:cTn id="109" dur="1000"/>
                                        <p:tgtEl>
                                          <p:spTgt spid="36"/>
                                        </p:tgtEl>
                                      </p:cBhvr>
                                    </p:animEffect>
                                    <p:anim calcmode="lin" valueType="num">
                                      <p:cBhvr>
                                        <p:cTn id="110" dur="1000" fill="hold"/>
                                        <p:tgtEl>
                                          <p:spTgt spid="36"/>
                                        </p:tgtEl>
                                        <p:attrNameLst>
                                          <p:attrName>ppt_x</p:attrName>
                                        </p:attrNameLst>
                                      </p:cBhvr>
                                      <p:tavLst>
                                        <p:tav tm="0">
                                          <p:val>
                                            <p:strVal val="#ppt_x"/>
                                          </p:val>
                                        </p:tav>
                                        <p:tav tm="100000">
                                          <p:val>
                                            <p:strVal val="#ppt_x"/>
                                          </p:val>
                                        </p:tav>
                                      </p:tavLst>
                                    </p:anim>
                                    <p:anim calcmode="lin" valueType="num">
                                      <p:cBhvr>
                                        <p:cTn id="111" dur="1000" fill="hold"/>
                                        <p:tgtEl>
                                          <p:spTgt spid="36"/>
                                        </p:tgtEl>
                                        <p:attrNameLst>
                                          <p:attrName>ppt_y</p:attrName>
                                        </p:attrNameLst>
                                      </p:cBhvr>
                                      <p:tavLst>
                                        <p:tav tm="0">
                                          <p:val>
                                            <p:strVal val="#ppt_y-.1"/>
                                          </p:val>
                                        </p:tav>
                                        <p:tav tm="100000">
                                          <p:val>
                                            <p:strVal val="#ppt_y"/>
                                          </p:val>
                                        </p:tav>
                                      </p:tavLst>
                                    </p:anim>
                                  </p:childTnLst>
                                </p:cTn>
                              </p:par>
                              <p:par>
                                <p:cTn id="112" presetID="47" presetClass="entr" presetSubtype="0" fill="hold" grpId="0" nodeType="withEffect">
                                  <p:stCondLst>
                                    <p:cond delay="0"/>
                                  </p:stCondLst>
                                  <p:childTnLst>
                                    <p:set>
                                      <p:cBhvr>
                                        <p:cTn id="113" dur="1" fill="hold">
                                          <p:stCondLst>
                                            <p:cond delay="0"/>
                                          </p:stCondLst>
                                        </p:cTn>
                                        <p:tgtEl>
                                          <p:spTgt spid="4"/>
                                        </p:tgtEl>
                                        <p:attrNameLst>
                                          <p:attrName>style.visibility</p:attrName>
                                        </p:attrNameLst>
                                      </p:cBhvr>
                                      <p:to>
                                        <p:strVal val="visible"/>
                                      </p:to>
                                    </p:set>
                                    <p:animEffect transition="in" filter="fade">
                                      <p:cBhvr>
                                        <p:cTn id="114" dur="1000"/>
                                        <p:tgtEl>
                                          <p:spTgt spid="4"/>
                                        </p:tgtEl>
                                      </p:cBhvr>
                                    </p:animEffect>
                                    <p:anim calcmode="lin" valueType="num">
                                      <p:cBhvr>
                                        <p:cTn id="115" dur="1000" fill="hold"/>
                                        <p:tgtEl>
                                          <p:spTgt spid="4"/>
                                        </p:tgtEl>
                                        <p:attrNameLst>
                                          <p:attrName>ppt_x</p:attrName>
                                        </p:attrNameLst>
                                      </p:cBhvr>
                                      <p:tavLst>
                                        <p:tav tm="0">
                                          <p:val>
                                            <p:strVal val="#ppt_x"/>
                                          </p:val>
                                        </p:tav>
                                        <p:tav tm="100000">
                                          <p:val>
                                            <p:strVal val="#ppt_x"/>
                                          </p:val>
                                        </p:tav>
                                      </p:tavLst>
                                    </p:anim>
                                    <p:anim calcmode="lin" valueType="num">
                                      <p:cBhvr>
                                        <p:cTn id="116" dur="1000" fill="hold"/>
                                        <p:tgtEl>
                                          <p:spTgt spid="4"/>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fade">
                                      <p:cBhvr>
                                        <p:cTn id="119" dur="1000"/>
                                        <p:tgtEl>
                                          <p:spTgt spid="38"/>
                                        </p:tgtEl>
                                      </p:cBhvr>
                                    </p:animEffect>
                                    <p:anim calcmode="lin" valueType="num">
                                      <p:cBhvr>
                                        <p:cTn id="120" dur="1000" fill="hold"/>
                                        <p:tgtEl>
                                          <p:spTgt spid="38"/>
                                        </p:tgtEl>
                                        <p:attrNameLst>
                                          <p:attrName>ppt_x</p:attrName>
                                        </p:attrNameLst>
                                      </p:cBhvr>
                                      <p:tavLst>
                                        <p:tav tm="0">
                                          <p:val>
                                            <p:strVal val="#ppt_x"/>
                                          </p:val>
                                        </p:tav>
                                        <p:tav tm="100000">
                                          <p:val>
                                            <p:strVal val="#ppt_x"/>
                                          </p:val>
                                        </p:tav>
                                      </p:tavLst>
                                    </p:anim>
                                    <p:anim calcmode="lin" valueType="num">
                                      <p:cBhvr>
                                        <p:cTn id="121" dur="1000" fill="hold"/>
                                        <p:tgtEl>
                                          <p:spTgt spid="38"/>
                                        </p:tgtEl>
                                        <p:attrNameLst>
                                          <p:attrName>ppt_y</p:attrName>
                                        </p:attrNameLst>
                                      </p:cBhvr>
                                      <p:tavLst>
                                        <p:tav tm="0">
                                          <p:val>
                                            <p:strVal val="#ppt_y-.1"/>
                                          </p:val>
                                        </p:tav>
                                        <p:tav tm="100000">
                                          <p:val>
                                            <p:strVal val="#ppt_y"/>
                                          </p:val>
                                        </p:tav>
                                      </p:tavLst>
                                    </p:anim>
                                  </p:childTnLst>
                                </p:cTn>
                              </p:par>
                              <p:par>
                                <p:cTn id="122" presetID="47" presetClass="entr" presetSubtype="0" fill="hold" grpId="0" nodeType="withEffect">
                                  <p:stCondLst>
                                    <p:cond delay="0"/>
                                  </p:stCondLst>
                                  <p:childTnLst>
                                    <p:set>
                                      <p:cBhvr>
                                        <p:cTn id="123" dur="1" fill="hold">
                                          <p:stCondLst>
                                            <p:cond delay="0"/>
                                          </p:stCondLst>
                                        </p:cTn>
                                        <p:tgtEl>
                                          <p:spTgt spid="39"/>
                                        </p:tgtEl>
                                        <p:attrNameLst>
                                          <p:attrName>style.visibility</p:attrName>
                                        </p:attrNameLst>
                                      </p:cBhvr>
                                      <p:to>
                                        <p:strVal val="visible"/>
                                      </p:to>
                                    </p:set>
                                    <p:animEffect transition="in" filter="fade">
                                      <p:cBhvr>
                                        <p:cTn id="124" dur="1000"/>
                                        <p:tgtEl>
                                          <p:spTgt spid="39"/>
                                        </p:tgtEl>
                                      </p:cBhvr>
                                    </p:animEffect>
                                    <p:anim calcmode="lin" valueType="num">
                                      <p:cBhvr>
                                        <p:cTn id="125" dur="1000" fill="hold"/>
                                        <p:tgtEl>
                                          <p:spTgt spid="39"/>
                                        </p:tgtEl>
                                        <p:attrNameLst>
                                          <p:attrName>ppt_x</p:attrName>
                                        </p:attrNameLst>
                                      </p:cBhvr>
                                      <p:tavLst>
                                        <p:tav tm="0">
                                          <p:val>
                                            <p:strVal val="#ppt_x"/>
                                          </p:val>
                                        </p:tav>
                                        <p:tav tm="100000">
                                          <p:val>
                                            <p:strVal val="#ppt_x"/>
                                          </p:val>
                                        </p:tav>
                                      </p:tavLst>
                                    </p:anim>
                                    <p:anim calcmode="lin" valueType="num">
                                      <p:cBhvr>
                                        <p:cTn id="126" dur="1000" fill="hold"/>
                                        <p:tgtEl>
                                          <p:spTgt spid="39"/>
                                        </p:tgtEl>
                                        <p:attrNameLst>
                                          <p:attrName>ppt_y</p:attrName>
                                        </p:attrNameLst>
                                      </p:cBhvr>
                                      <p:tavLst>
                                        <p:tav tm="0">
                                          <p:val>
                                            <p:strVal val="#ppt_y-.1"/>
                                          </p:val>
                                        </p:tav>
                                        <p:tav tm="100000">
                                          <p:val>
                                            <p:strVal val="#ppt_y"/>
                                          </p:val>
                                        </p:tav>
                                      </p:tavLst>
                                    </p:anim>
                                  </p:childTnLst>
                                </p:cTn>
                              </p:par>
                              <p:par>
                                <p:cTn id="127" presetID="47" presetClass="entr" presetSubtype="0"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fade">
                                      <p:cBhvr>
                                        <p:cTn id="129" dur="1000"/>
                                        <p:tgtEl>
                                          <p:spTgt spid="40"/>
                                        </p:tgtEl>
                                      </p:cBhvr>
                                    </p:animEffect>
                                    <p:anim calcmode="lin" valueType="num">
                                      <p:cBhvr>
                                        <p:cTn id="130" dur="1000" fill="hold"/>
                                        <p:tgtEl>
                                          <p:spTgt spid="40"/>
                                        </p:tgtEl>
                                        <p:attrNameLst>
                                          <p:attrName>ppt_x</p:attrName>
                                        </p:attrNameLst>
                                      </p:cBhvr>
                                      <p:tavLst>
                                        <p:tav tm="0">
                                          <p:val>
                                            <p:strVal val="#ppt_x"/>
                                          </p:val>
                                        </p:tav>
                                        <p:tav tm="100000">
                                          <p:val>
                                            <p:strVal val="#ppt_x"/>
                                          </p:val>
                                        </p:tav>
                                      </p:tavLst>
                                    </p:anim>
                                    <p:anim calcmode="lin" valueType="num">
                                      <p:cBhvr>
                                        <p:cTn id="131"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9" grpId="0" bldLvl="0" animBg="1"/>
      <p:bldP spid="20" grpId="0" bldLvl="0" animBg="1"/>
      <p:bldP spid="18" grpId="0" animBg="1"/>
      <p:bldP spid="22" grpId="0" animBg="1"/>
      <p:bldP spid="23" grpId="0" animBg="1"/>
      <p:bldP spid="24" grpId="0" animBg="1"/>
      <p:bldP spid="21" grpId="0" animBg="1"/>
      <p:bldP spid="25" grpId="0" bldLvl="0" animBg="1"/>
      <p:bldP spid="33" grpId="0" bldLvl="0" animBg="1"/>
      <p:bldP spid="34" grpId="0" bldLvl="0" animBg="1"/>
      <p:bldP spid="35" grpId="0"/>
      <p:bldP spid="36" grpId="0"/>
      <p:bldP spid="4" grpId="0"/>
      <p:bldP spid="38" grpId="0"/>
      <p:bldP spid="39" grpId="0"/>
      <p:bldP spid="40" grpId="0"/>
      <p:bldP spid="5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pic>
        <p:nvPicPr>
          <p:cNvPr id="16" name="图片 15" descr="C:\Users\111\Desktop\5fa55e857bb05.jpg5fa55e857bb05"/>
          <p:cNvPicPr preferRelativeResize="0">
            <a:picLocks noChangeAspect="1"/>
          </p:cNvPicPr>
          <p:nvPr/>
        </p:nvPicPr>
        <p:blipFill>
          <a:blip r:embed="rId1" cstate="screen"/>
          <a:srcRect/>
          <a:stretch>
            <a:fillRect/>
          </a:stretch>
        </p:blipFill>
        <p:spPr>
          <a:xfrm>
            <a:off x="1228725" y="-88900"/>
            <a:ext cx="2263140" cy="3545840"/>
          </a:xfrm>
          <a:custGeom>
            <a:avLst/>
            <a:gdLst>
              <a:gd name="connsiteX0" fmla="*/ 0 w 2262909"/>
              <a:gd name="connsiteY0" fmla="*/ 0 h 3528291"/>
              <a:gd name="connsiteX1" fmla="*/ 2262909 w 2262909"/>
              <a:gd name="connsiteY1" fmla="*/ 0 h 3528291"/>
              <a:gd name="connsiteX2" fmla="*/ 2262909 w 2262909"/>
              <a:gd name="connsiteY2" fmla="*/ 3528291 h 3528291"/>
              <a:gd name="connsiteX3" fmla="*/ 0 w 2262909"/>
              <a:gd name="connsiteY3" fmla="*/ 3528291 h 3528291"/>
            </a:gdLst>
            <a:ahLst/>
            <a:cxnLst>
              <a:cxn ang="0">
                <a:pos x="connsiteX0" y="connsiteY0"/>
              </a:cxn>
              <a:cxn ang="0">
                <a:pos x="connsiteX1" y="connsiteY1"/>
              </a:cxn>
              <a:cxn ang="0">
                <a:pos x="connsiteX2" y="connsiteY2"/>
              </a:cxn>
              <a:cxn ang="0">
                <a:pos x="connsiteX3" y="connsiteY3"/>
              </a:cxn>
            </a:cxnLst>
            <a:rect l="l" t="t" r="r" b="b"/>
            <a:pathLst>
              <a:path w="2262909" h="3528291">
                <a:moveTo>
                  <a:pt x="0" y="0"/>
                </a:moveTo>
                <a:lnTo>
                  <a:pt x="2262909" y="0"/>
                </a:lnTo>
                <a:lnTo>
                  <a:pt x="2262909" y="3528291"/>
                </a:lnTo>
                <a:lnTo>
                  <a:pt x="0" y="3528291"/>
                </a:lnTo>
                <a:close/>
              </a:path>
            </a:pathLst>
          </a:custGeom>
          <a:blipFill rotWithShape="1">
            <a:blip r:embed="rId1" cstate="screen"/>
            <a:stretch>
              <a:fillRect/>
            </a:stretch>
          </a:blipFill>
        </p:spPr>
      </p:pic>
      <p:sp>
        <p:nvSpPr>
          <p:cNvPr id="2" name="矩形 1"/>
          <p:cNvSpPr/>
          <p:nvPr/>
        </p:nvSpPr>
        <p:spPr>
          <a:xfrm>
            <a:off x="1816735" y="3177540"/>
            <a:ext cx="1174750" cy="2263140"/>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2004035" y="3528073"/>
            <a:ext cx="800219" cy="1403589"/>
          </a:xfrm>
          <a:prstGeom prst="rect">
            <a:avLst/>
          </a:prstGeom>
          <a:noFill/>
        </p:spPr>
        <p:txBody>
          <a:bodyPr vert="eaVert" wrap="none" rtlCol="0">
            <a:spAutoFit/>
          </a:bodyPr>
          <a:lstStyle/>
          <a:p>
            <a:r>
              <a:rPr lang="zh-CN" altLang="en-US" sz="4000" dirty="0">
                <a:solidFill>
                  <a:schemeClr val="bg1"/>
                </a:solidFill>
                <a:cs typeface="+mn-ea"/>
                <a:sym typeface="+mn-lt"/>
              </a:rPr>
              <a:t>目  录</a:t>
            </a:r>
            <a:endParaRPr lang="zh-CN" altLang="en-US" sz="4000" dirty="0">
              <a:solidFill>
                <a:schemeClr val="bg1"/>
              </a:solidFill>
              <a:cs typeface="+mn-ea"/>
              <a:sym typeface="+mn-lt"/>
            </a:endParaRPr>
          </a:p>
        </p:txBody>
      </p:sp>
      <p:sp>
        <p:nvSpPr>
          <p:cNvPr id="9" name="圆角矩形 8"/>
          <p:cNvSpPr/>
          <p:nvPr/>
        </p:nvSpPr>
        <p:spPr>
          <a:xfrm>
            <a:off x="5292725" y="1137285"/>
            <a:ext cx="767715" cy="701675"/>
          </a:xfrm>
          <a:prstGeom prst="round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圆角矩形 20"/>
          <p:cNvSpPr/>
          <p:nvPr/>
        </p:nvSpPr>
        <p:spPr>
          <a:xfrm>
            <a:off x="5292725" y="2365375"/>
            <a:ext cx="767715" cy="701675"/>
          </a:xfrm>
          <a:prstGeom prst="round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a:off x="5292725" y="3594100"/>
            <a:ext cx="767715" cy="701675"/>
          </a:xfrm>
          <a:prstGeom prst="round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圆角矩形 22"/>
          <p:cNvSpPr/>
          <p:nvPr/>
        </p:nvSpPr>
        <p:spPr>
          <a:xfrm>
            <a:off x="5292725" y="4822190"/>
            <a:ext cx="767715" cy="701675"/>
          </a:xfrm>
          <a:prstGeom prst="round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5413375" y="1264285"/>
            <a:ext cx="680085" cy="460375"/>
          </a:xfrm>
          <a:prstGeom prst="rect">
            <a:avLst/>
          </a:prstGeom>
          <a:noFill/>
        </p:spPr>
        <p:txBody>
          <a:bodyPr wrap="square" rtlCol="0">
            <a:spAutoFit/>
          </a:bodyPr>
          <a:lstStyle/>
          <a:p>
            <a:r>
              <a:rPr lang="en-US" altLang="zh-CN" sz="2400" dirty="0">
                <a:solidFill>
                  <a:srgbClr val="D8B98D"/>
                </a:solidFill>
                <a:cs typeface="+mn-ea"/>
                <a:sym typeface="+mn-lt"/>
              </a:rPr>
              <a:t>01</a:t>
            </a:r>
            <a:endParaRPr lang="en-US" altLang="zh-CN" sz="2400" dirty="0">
              <a:solidFill>
                <a:srgbClr val="D8B98D"/>
              </a:solidFill>
              <a:cs typeface="+mn-ea"/>
              <a:sym typeface="+mn-lt"/>
            </a:endParaRPr>
          </a:p>
        </p:txBody>
      </p:sp>
      <p:sp>
        <p:nvSpPr>
          <p:cNvPr id="10" name="文本框 9"/>
          <p:cNvSpPr txBox="1"/>
          <p:nvPr/>
        </p:nvSpPr>
        <p:spPr>
          <a:xfrm>
            <a:off x="5413375" y="2491740"/>
            <a:ext cx="680085" cy="460375"/>
          </a:xfrm>
          <a:prstGeom prst="rect">
            <a:avLst/>
          </a:prstGeom>
          <a:noFill/>
        </p:spPr>
        <p:txBody>
          <a:bodyPr wrap="square" rtlCol="0">
            <a:spAutoFit/>
          </a:bodyPr>
          <a:lstStyle/>
          <a:p>
            <a:r>
              <a:rPr lang="en-US" altLang="zh-CN" sz="2400" dirty="0">
                <a:solidFill>
                  <a:srgbClr val="D8B98D"/>
                </a:solidFill>
                <a:cs typeface="+mn-ea"/>
                <a:sym typeface="+mn-lt"/>
              </a:rPr>
              <a:t>02</a:t>
            </a:r>
            <a:endParaRPr lang="en-US" altLang="zh-CN" sz="2400" dirty="0">
              <a:solidFill>
                <a:srgbClr val="D8B98D"/>
              </a:solidFill>
              <a:cs typeface="+mn-ea"/>
              <a:sym typeface="+mn-lt"/>
            </a:endParaRPr>
          </a:p>
        </p:txBody>
      </p:sp>
      <p:sp>
        <p:nvSpPr>
          <p:cNvPr id="11" name="文本框 10"/>
          <p:cNvSpPr txBox="1"/>
          <p:nvPr/>
        </p:nvSpPr>
        <p:spPr>
          <a:xfrm>
            <a:off x="5387975" y="3690620"/>
            <a:ext cx="680085" cy="460375"/>
          </a:xfrm>
          <a:prstGeom prst="rect">
            <a:avLst/>
          </a:prstGeom>
          <a:noFill/>
        </p:spPr>
        <p:txBody>
          <a:bodyPr wrap="square" rtlCol="0">
            <a:spAutoFit/>
          </a:bodyPr>
          <a:lstStyle/>
          <a:p>
            <a:r>
              <a:rPr lang="en-US" altLang="zh-CN" sz="2400" dirty="0">
                <a:solidFill>
                  <a:srgbClr val="D8B98D"/>
                </a:solidFill>
                <a:cs typeface="+mn-ea"/>
                <a:sym typeface="+mn-lt"/>
              </a:rPr>
              <a:t>03</a:t>
            </a:r>
            <a:endParaRPr lang="en-US" altLang="zh-CN" sz="2400" dirty="0">
              <a:solidFill>
                <a:srgbClr val="D8B98D"/>
              </a:solidFill>
              <a:cs typeface="+mn-ea"/>
              <a:sym typeface="+mn-lt"/>
            </a:endParaRPr>
          </a:p>
        </p:txBody>
      </p:sp>
      <p:sp>
        <p:nvSpPr>
          <p:cNvPr id="12" name="文本框 11"/>
          <p:cNvSpPr txBox="1"/>
          <p:nvPr/>
        </p:nvSpPr>
        <p:spPr>
          <a:xfrm>
            <a:off x="5387975" y="4919345"/>
            <a:ext cx="680085" cy="460375"/>
          </a:xfrm>
          <a:prstGeom prst="rect">
            <a:avLst/>
          </a:prstGeom>
          <a:noFill/>
        </p:spPr>
        <p:txBody>
          <a:bodyPr wrap="square" rtlCol="0">
            <a:spAutoFit/>
          </a:bodyPr>
          <a:lstStyle/>
          <a:p>
            <a:r>
              <a:rPr lang="en-US" altLang="zh-CN" sz="2400" dirty="0">
                <a:solidFill>
                  <a:srgbClr val="D8B98D"/>
                </a:solidFill>
                <a:cs typeface="+mn-ea"/>
                <a:sym typeface="+mn-lt"/>
              </a:rPr>
              <a:t>04</a:t>
            </a:r>
            <a:endParaRPr lang="en-US" altLang="zh-CN" sz="2400" dirty="0">
              <a:solidFill>
                <a:srgbClr val="D8B98D"/>
              </a:solidFill>
              <a:cs typeface="+mn-ea"/>
              <a:sym typeface="+mn-lt"/>
            </a:endParaRPr>
          </a:p>
        </p:txBody>
      </p:sp>
      <p:sp>
        <p:nvSpPr>
          <p:cNvPr id="13" name="文本框 12"/>
          <p:cNvSpPr txBox="1"/>
          <p:nvPr/>
        </p:nvSpPr>
        <p:spPr>
          <a:xfrm>
            <a:off x="6426200" y="1175385"/>
            <a:ext cx="1620520" cy="460375"/>
          </a:xfrm>
          <a:prstGeom prst="rect">
            <a:avLst/>
          </a:prstGeom>
          <a:noFill/>
        </p:spPr>
        <p:txBody>
          <a:bodyPr wrap="square" rtlCol="0">
            <a:spAutoFit/>
          </a:bodyPr>
          <a:lstStyle/>
          <a:p>
            <a:r>
              <a:rPr lang="zh-CN" altLang="en-US" sz="2400" dirty="0">
                <a:cs typeface="+mn-ea"/>
                <a:sym typeface="+mn-lt"/>
              </a:rPr>
              <a:t>项目介绍</a:t>
            </a:r>
            <a:endParaRPr lang="zh-CN" altLang="en-US" sz="2400" dirty="0">
              <a:cs typeface="+mn-ea"/>
              <a:sym typeface="+mn-lt"/>
            </a:endParaRPr>
          </a:p>
        </p:txBody>
      </p:sp>
      <p:sp>
        <p:nvSpPr>
          <p:cNvPr id="14" name="文本框 13"/>
          <p:cNvSpPr txBox="1"/>
          <p:nvPr/>
        </p:nvSpPr>
        <p:spPr>
          <a:xfrm>
            <a:off x="6447155" y="2390775"/>
            <a:ext cx="1620520" cy="460375"/>
          </a:xfrm>
          <a:prstGeom prst="rect">
            <a:avLst/>
          </a:prstGeom>
          <a:noFill/>
        </p:spPr>
        <p:txBody>
          <a:bodyPr wrap="square" rtlCol="0">
            <a:spAutoFit/>
          </a:bodyPr>
          <a:lstStyle/>
          <a:p>
            <a:r>
              <a:rPr lang="zh-CN" altLang="en-US" sz="2400" dirty="0">
                <a:cs typeface="+mn-ea"/>
                <a:sym typeface="+mn-lt"/>
              </a:rPr>
              <a:t>发展前景</a:t>
            </a:r>
            <a:endParaRPr lang="zh-CN" altLang="en-US" sz="2400" dirty="0">
              <a:cs typeface="+mn-ea"/>
              <a:sym typeface="+mn-lt"/>
            </a:endParaRPr>
          </a:p>
        </p:txBody>
      </p:sp>
      <p:sp>
        <p:nvSpPr>
          <p:cNvPr id="15" name="文本框 14"/>
          <p:cNvSpPr txBox="1"/>
          <p:nvPr/>
        </p:nvSpPr>
        <p:spPr>
          <a:xfrm>
            <a:off x="6447155" y="3618230"/>
            <a:ext cx="1620520" cy="460375"/>
          </a:xfrm>
          <a:prstGeom prst="rect">
            <a:avLst/>
          </a:prstGeom>
          <a:noFill/>
        </p:spPr>
        <p:txBody>
          <a:bodyPr wrap="square" rtlCol="0">
            <a:spAutoFit/>
          </a:bodyPr>
          <a:lstStyle/>
          <a:p>
            <a:r>
              <a:rPr lang="zh-CN" altLang="en-US" sz="2400" dirty="0">
                <a:cs typeface="+mn-ea"/>
                <a:sym typeface="+mn-lt"/>
              </a:rPr>
              <a:t>市场分析</a:t>
            </a:r>
            <a:endParaRPr lang="zh-CN" altLang="en-US" sz="2400" dirty="0">
              <a:cs typeface="+mn-ea"/>
              <a:sym typeface="+mn-lt"/>
            </a:endParaRPr>
          </a:p>
        </p:txBody>
      </p:sp>
      <p:sp>
        <p:nvSpPr>
          <p:cNvPr id="32" name="文本框 31"/>
          <p:cNvSpPr txBox="1"/>
          <p:nvPr/>
        </p:nvSpPr>
        <p:spPr>
          <a:xfrm>
            <a:off x="6447155" y="4868545"/>
            <a:ext cx="1620520" cy="460375"/>
          </a:xfrm>
          <a:prstGeom prst="rect">
            <a:avLst/>
          </a:prstGeom>
          <a:noFill/>
        </p:spPr>
        <p:txBody>
          <a:bodyPr wrap="square" rtlCol="0">
            <a:spAutoFit/>
          </a:bodyPr>
          <a:lstStyle/>
          <a:p>
            <a:r>
              <a:rPr lang="zh-CN" altLang="en-US" sz="2400" dirty="0">
                <a:cs typeface="+mn-ea"/>
                <a:sym typeface="+mn-lt"/>
              </a:rPr>
              <a:t>融资计划</a:t>
            </a:r>
            <a:endParaRPr lang="zh-CN" altLang="en-US" sz="2400" dirty="0">
              <a:cs typeface="+mn-ea"/>
              <a:sym typeface="+mn-lt"/>
            </a:endParaRPr>
          </a:p>
        </p:txBody>
      </p:sp>
      <p:sp>
        <p:nvSpPr>
          <p:cNvPr id="33" name="文本框 32"/>
          <p:cNvSpPr txBox="1"/>
          <p:nvPr/>
        </p:nvSpPr>
        <p:spPr>
          <a:xfrm>
            <a:off x="6426200" y="1622425"/>
            <a:ext cx="4496435" cy="523220"/>
          </a:xfrm>
          <a:prstGeom prst="rect">
            <a:avLst/>
          </a:prstGeom>
          <a:noFill/>
        </p:spPr>
        <p:txBody>
          <a:bodyPr wrap="square" rtlCol="0">
            <a:spAutoFit/>
          </a:bodyPr>
          <a:lstStyle/>
          <a:p>
            <a:r>
              <a:rPr lang="en-US" altLang="zh-CN" sz="1400" dirty="0">
                <a:solidFill>
                  <a:schemeClr val="tx1">
                    <a:lumMod val="50000"/>
                    <a:lumOff val="50000"/>
                  </a:schemeClr>
                </a:solidFill>
                <a:cs typeface="+mn-ea"/>
                <a:sym typeface="+mn-lt"/>
              </a:rPr>
              <a:t>Please enter the text here Please enter the text here</a:t>
            </a:r>
            <a:endParaRPr lang="zh-CN" altLang="en-US" sz="1400" dirty="0">
              <a:solidFill>
                <a:schemeClr val="tx1">
                  <a:lumMod val="50000"/>
                  <a:lumOff val="50000"/>
                </a:schemeClr>
              </a:solidFill>
              <a:cs typeface="+mn-ea"/>
              <a:sym typeface="+mn-lt"/>
            </a:endParaRPr>
          </a:p>
          <a:p>
            <a:endParaRPr lang="zh-CN" altLang="en-US" sz="1400" dirty="0">
              <a:solidFill>
                <a:schemeClr val="tx1">
                  <a:lumMod val="50000"/>
                  <a:lumOff val="50000"/>
                </a:schemeClr>
              </a:solidFill>
              <a:cs typeface="+mn-ea"/>
              <a:sym typeface="+mn-lt"/>
            </a:endParaRPr>
          </a:p>
        </p:txBody>
      </p:sp>
      <p:sp>
        <p:nvSpPr>
          <p:cNvPr id="34" name="文本框 33"/>
          <p:cNvSpPr txBox="1"/>
          <p:nvPr/>
        </p:nvSpPr>
        <p:spPr>
          <a:xfrm>
            <a:off x="6426200" y="2824480"/>
            <a:ext cx="4496435" cy="523220"/>
          </a:xfrm>
          <a:prstGeom prst="rect">
            <a:avLst/>
          </a:prstGeom>
          <a:noFill/>
        </p:spPr>
        <p:txBody>
          <a:bodyPr wrap="square" rtlCol="0">
            <a:spAutoFit/>
          </a:bodyPr>
          <a:lstStyle/>
          <a:p>
            <a:r>
              <a:rPr lang="en-US" altLang="zh-CN" sz="1400" dirty="0">
                <a:solidFill>
                  <a:schemeClr val="tx1">
                    <a:lumMod val="50000"/>
                    <a:lumOff val="50000"/>
                  </a:schemeClr>
                </a:solidFill>
                <a:cs typeface="+mn-ea"/>
                <a:sym typeface="+mn-lt"/>
              </a:rPr>
              <a:t>Please enter the text here Please enter the text here</a:t>
            </a:r>
            <a:endParaRPr lang="zh-CN" altLang="en-US" sz="1400" dirty="0">
              <a:solidFill>
                <a:schemeClr val="tx1">
                  <a:lumMod val="50000"/>
                  <a:lumOff val="50000"/>
                </a:schemeClr>
              </a:solidFill>
              <a:cs typeface="+mn-ea"/>
              <a:sym typeface="+mn-lt"/>
            </a:endParaRPr>
          </a:p>
          <a:p>
            <a:endParaRPr lang="zh-CN" altLang="en-US" sz="1400" dirty="0">
              <a:solidFill>
                <a:schemeClr val="tx1">
                  <a:lumMod val="50000"/>
                  <a:lumOff val="50000"/>
                </a:schemeClr>
              </a:solidFill>
              <a:cs typeface="+mn-ea"/>
              <a:sym typeface="+mn-lt"/>
            </a:endParaRPr>
          </a:p>
        </p:txBody>
      </p:sp>
      <p:sp>
        <p:nvSpPr>
          <p:cNvPr id="35" name="文本框 34"/>
          <p:cNvSpPr txBox="1"/>
          <p:nvPr/>
        </p:nvSpPr>
        <p:spPr>
          <a:xfrm>
            <a:off x="6426200" y="4047490"/>
            <a:ext cx="4496435" cy="523220"/>
          </a:xfrm>
          <a:prstGeom prst="rect">
            <a:avLst/>
          </a:prstGeom>
          <a:noFill/>
        </p:spPr>
        <p:txBody>
          <a:bodyPr wrap="square" rtlCol="0">
            <a:spAutoFit/>
          </a:bodyPr>
          <a:lstStyle/>
          <a:p>
            <a:r>
              <a:rPr lang="en-US" altLang="zh-CN" sz="1400" dirty="0">
                <a:solidFill>
                  <a:schemeClr val="tx1">
                    <a:lumMod val="50000"/>
                    <a:lumOff val="50000"/>
                  </a:schemeClr>
                </a:solidFill>
                <a:cs typeface="+mn-ea"/>
                <a:sym typeface="+mn-lt"/>
              </a:rPr>
              <a:t>Please enter the text here Please enter the text here</a:t>
            </a:r>
            <a:endParaRPr lang="zh-CN" altLang="en-US" sz="1400" dirty="0">
              <a:solidFill>
                <a:schemeClr val="tx1">
                  <a:lumMod val="50000"/>
                  <a:lumOff val="50000"/>
                </a:schemeClr>
              </a:solidFill>
              <a:cs typeface="+mn-ea"/>
              <a:sym typeface="+mn-lt"/>
            </a:endParaRPr>
          </a:p>
          <a:p>
            <a:endParaRPr lang="zh-CN" altLang="en-US" sz="1400" dirty="0">
              <a:solidFill>
                <a:schemeClr val="tx1">
                  <a:lumMod val="50000"/>
                  <a:lumOff val="50000"/>
                </a:schemeClr>
              </a:solidFill>
              <a:cs typeface="+mn-ea"/>
              <a:sym typeface="+mn-lt"/>
            </a:endParaRPr>
          </a:p>
        </p:txBody>
      </p:sp>
      <p:sp>
        <p:nvSpPr>
          <p:cNvPr id="36" name="文本框 35"/>
          <p:cNvSpPr txBox="1"/>
          <p:nvPr/>
        </p:nvSpPr>
        <p:spPr>
          <a:xfrm>
            <a:off x="6426200" y="5330190"/>
            <a:ext cx="4496435" cy="523220"/>
          </a:xfrm>
          <a:prstGeom prst="rect">
            <a:avLst/>
          </a:prstGeom>
          <a:noFill/>
        </p:spPr>
        <p:txBody>
          <a:bodyPr wrap="square" rtlCol="0">
            <a:spAutoFit/>
          </a:bodyPr>
          <a:lstStyle/>
          <a:p>
            <a:r>
              <a:rPr lang="en-US" altLang="zh-CN" sz="1400" dirty="0">
                <a:solidFill>
                  <a:schemeClr val="tx1">
                    <a:lumMod val="50000"/>
                    <a:lumOff val="50000"/>
                  </a:schemeClr>
                </a:solidFill>
                <a:cs typeface="+mn-ea"/>
                <a:sym typeface="+mn-lt"/>
              </a:rPr>
              <a:t>Please enter the text here Please enter the text here</a:t>
            </a:r>
            <a:endParaRPr lang="zh-CN" altLang="en-US" sz="1400" dirty="0">
              <a:solidFill>
                <a:schemeClr val="tx1">
                  <a:lumMod val="50000"/>
                  <a:lumOff val="50000"/>
                </a:schemeClr>
              </a:solidFill>
              <a:cs typeface="+mn-ea"/>
              <a:sym typeface="+mn-lt"/>
            </a:endParaRPr>
          </a:p>
          <a:p>
            <a:endParaRPr lang="zh-CN" altLang="en-US" sz="1400" dirty="0">
              <a:solidFill>
                <a:schemeClr val="tx1">
                  <a:lumMod val="50000"/>
                  <a:lumOff val="50000"/>
                </a:schemeClr>
              </a:solidFill>
              <a:cs typeface="+mn-ea"/>
              <a:sym typeface="+mn-lt"/>
            </a:endParaRPr>
          </a:p>
        </p:txBody>
      </p:sp>
      <p:sp>
        <p:nvSpPr>
          <p:cNvPr id="39" name="同心圆 38"/>
          <p:cNvSpPr/>
          <p:nvPr/>
        </p:nvSpPr>
        <p:spPr>
          <a:xfrm>
            <a:off x="8357235" y="-1968500"/>
            <a:ext cx="5061585" cy="5316220"/>
          </a:xfrm>
          <a:prstGeom prst="donut">
            <a:avLst>
              <a:gd name="adj" fmla="val 25981"/>
            </a:avLst>
          </a:prstGeom>
          <a:solidFill>
            <a:srgbClr val="D8B98D">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heckerboard(across)">
                                      <p:cBhvr>
                                        <p:cTn id="7" dur="500"/>
                                        <p:tgtEl>
                                          <p:spTgt spid="16"/>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heckerboard(across)">
                                      <p:cBhvr>
                                        <p:cTn id="10" dur="500"/>
                                        <p:tgtEl>
                                          <p:spTgt spid="2"/>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500"/>
                                        <p:tgtEl>
                                          <p:spTgt spid="3"/>
                                        </p:tgtEl>
                                      </p:cBhvr>
                                    </p:animEffect>
                                  </p:childTnLst>
                                </p:cTn>
                              </p:par>
                            </p:childTnLst>
                          </p:cTn>
                        </p:par>
                        <p:par>
                          <p:cTn id="14" fill="hold">
                            <p:stCondLst>
                              <p:cond delay="500"/>
                            </p:stCondLst>
                            <p:childTnLst>
                              <p:par>
                                <p:cTn id="15" presetID="55"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ppt_w</p:attrName>
                                        </p:attrNameLst>
                                      </p:cBhvr>
                                      <p:tavLst>
                                        <p:tav tm="0">
                                          <p:val>
                                            <p:strVal val="#ppt_w*0.70"/>
                                          </p:val>
                                        </p:tav>
                                        <p:tav tm="100000">
                                          <p:val>
                                            <p:strVal val="#ppt_w"/>
                                          </p:val>
                                        </p:tav>
                                      </p:tavLst>
                                    </p:anim>
                                    <p:anim calcmode="lin" valueType="num">
                                      <p:cBhvr>
                                        <p:cTn id="18" dur="1000" fill="hold"/>
                                        <p:tgtEl>
                                          <p:spTgt spid="9"/>
                                        </p:tgtEl>
                                        <p:attrNameLst>
                                          <p:attrName>ppt_h</p:attrName>
                                        </p:attrNameLst>
                                      </p:cBhvr>
                                      <p:tavLst>
                                        <p:tav tm="0">
                                          <p:val>
                                            <p:strVal val="#ppt_h"/>
                                          </p:val>
                                        </p:tav>
                                        <p:tav tm="100000">
                                          <p:val>
                                            <p:strVal val="#ppt_h"/>
                                          </p:val>
                                        </p:tav>
                                      </p:tavLst>
                                    </p:anim>
                                    <p:animEffect transition="in" filter="fade">
                                      <p:cBhvr>
                                        <p:cTn id="19" dur="1000"/>
                                        <p:tgtEl>
                                          <p:spTgt spid="9"/>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1000" fill="hold"/>
                                        <p:tgtEl>
                                          <p:spTgt spid="21"/>
                                        </p:tgtEl>
                                        <p:attrNameLst>
                                          <p:attrName>ppt_w</p:attrName>
                                        </p:attrNameLst>
                                      </p:cBhvr>
                                      <p:tavLst>
                                        <p:tav tm="0">
                                          <p:val>
                                            <p:strVal val="#ppt_w*0.70"/>
                                          </p:val>
                                        </p:tav>
                                        <p:tav tm="100000">
                                          <p:val>
                                            <p:strVal val="#ppt_w"/>
                                          </p:val>
                                        </p:tav>
                                      </p:tavLst>
                                    </p:anim>
                                    <p:anim calcmode="lin" valueType="num">
                                      <p:cBhvr>
                                        <p:cTn id="23" dur="1000" fill="hold"/>
                                        <p:tgtEl>
                                          <p:spTgt spid="21"/>
                                        </p:tgtEl>
                                        <p:attrNameLst>
                                          <p:attrName>ppt_h</p:attrName>
                                        </p:attrNameLst>
                                      </p:cBhvr>
                                      <p:tavLst>
                                        <p:tav tm="0">
                                          <p:val>
                                            <p:strVal val="#ppt_h"/>
                                          </p:val>
                                        </p:tav>
                                        <p:tav tm="100000">
                                          <p:val>
                                            <p:strVal val="#ppt_h"/>
                                          </p:val>
                                        </p:tav>
                                      </p:tavLst>
                                    </p:anim>
                                    <p:animEffect transition="in" filter="fade">
                                      <p:cBhvr>
                                        <p:cTn id="24" dur="1000"/>
                                        <p:tgtEl>
                                          <p:spTgt spid="21"/>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1000" fill="hold"/>
                                        <p:tgtEl>
                                          <p:spTgt spid="22"/>
                                        </p:tgtEl>
                                        <p:attrNameLst>
                                          <p:attrName>ppt_w</p:attrName>
                                        </p:attrNameLst>
                                      </p:cBhvr>
                                      <p:tavLst>
                                        <p:tav tm="0">
                                          <p:val>
                                            <p:strVal val="#ppt_w*0.70"/>
                                          </p:val>
                                        </p:tav>
                                        <p:tav tm="100000">
                                          <p:val>
                                            <p:strVal val="#ppt_w"/>
                                          </p:val>
                                        </p:tav>
                                      </p:tavLst>
                                    </p:anim>
                                    <p:anim calcmode="lin" valueType="num">
                                      <p:cBhvr>
                                        <p:cTn id="28" dur="1000" fill="hold"/>
                                        <p:tgtEl>
                                          <p:spTgt spid="22"/>
                                        </p:tgtEl>
                                        <p:attrNameLst>
                                          <p:attrName>ppt_h</p:attrName>
                                        </p:attrNameLst>
                                      </p:cBhvr>
                                      <p:tavLst>
                                        <p:tav tm="0">
                                          <p:val>
                                            <p:strVal val="#ppt_h"/>
                                          </p:val>
                                        </p:tav>
                                        <p:tav tm="100000">
                                          <p:val>
                                            <p:strVal val="#ppt_h"/>
                                          </p:val>
                                        </p:tav>
                                      </p:tavLst>
                                    </p:anim>
                                    <p:animEffect transition="in" filter="fade">
                                      <p:cBhvr>
                                        <p:cTn id="29" dur="1000"/>
                                        <p:tgtEl>
                                          <p:spTgt spid="22"/>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1000" fill="hold"/>
                                        <p:tgtEl>
                                          <p:spTgt spid="23"/>
                                        </p:tgtEl>
                                        <p:attrNameLst>
                                          <p:attrName>ppt_w</p:attrName>
                                        </p:attrNameLst>
                                      </p:cBhvr>
                                      <p:tavLst>
                                        <p:tav tm="0">
                                          <p:val>
                                            <p:strVal val="#ppt_w*0.70"/>
                                          </p:val>
                                        </p:tav>
                                        <p:tav tm="100000">
                                          <p:val>
                                            <p:strVal val="#ppt_w"/>
                                          </p:val>
                                        </p:tav>
                                      </p:tavLst>
                                    </p:anim>
                                    <p:anim calcmode="lin" valueType="num">
                                      <p:cBhvr>
                                        <p:cTn id="33" dur="1000" fill="hold"/>
                                        <p:tgtEl>
                                          <p:spTgt spid="23"/>
                                        </p:tgtEl>
                                        <p:attrNameLst>
                                          <p:attrName>ppt_h</p:attrName>
                                        </p:attrNameLst>
                                      </p:cBhvr>
                                      <p:tavLst>
                                        <p:tav tm="0">
                                          <p:val>
                                            <p:strVal val="#ppt_h"/>
                                          </p:val>
                                        </p:tav>
                                        <p:tav tm="100000">
                                          <p:val>
                                            <p:strVal val="#ppt_h"/>
                                          </p:val>
                                        </p:tav>
                                      </p:tavLst>
                                    </p:anim>
                                    <p:animEffect transition="in" filter="fade">
                                      <p:cBhvr>
                                        <p:cTn id="34" dur="1000"/>
                                        <p:tgtEl>
                                          <p:spTgt spid="23"/>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strVal val="#ppt_w*0.70"/>
                                          </p:val>
                                        </p:tav>
                                        <p:tav tm="100000">
                                          <p:val>
                                            <p:strVal val="#ppt_w"/>
                                          </p:val>
                                        </p:tav>
                                      </p:tavLst>
                                    </p:anim>
                                    <p:anim calcmode="lin" valueType="num">
                                      <p:cBhvr>
                                        <p:cTn id="38" dur="1000" fill="hold"/>
                                        <p:tgtEl>
                                          <p:spTgt spid="8"/>
                                        </p:tgtEl>
                                        <p:attrNameLst>
                                          <p:attrName>ppt_h</p:attrName>
                                        </p:attrNameLst>
                                      </p:cBhvr>
                                      <p:tavLst>
                                        <p:tav tm="0">
                                          <p:val>
                                            <p:strVal val="#ppt_h"/>
                                          </p:val>
                                        </p:tav>
                                        <p:tav tm="100000">
                                          <p:val>
                                            <p:strVal val="#ppt_h"/>
                                          </p:val>
                                        </p:tav>
                                      </p:tavLst>
                                    </p:anim>
                                    <p:animEffect transition="in" filter="fade">
                                      <p:cBhvr>
                                        <p:cTn id="39" dur="1000"/>
                                        <p:tgtEl>
                                          <p:spTgt spid="8"/>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1000" fill="hold"/>
                                        <p:tgtEl>
                                          <p:spTgt spid="10"/>
                                        </p:tgtEl>
                                        <p:attrNameLst>
                                          <p:attrName>ppt_w</p:attrName>
                                        </p:attrNameLst>
                                      </p:cBhvr>
                                      <p:tavLst>
                                        <p:tav tm="0">
                                          <p:val>
                                            <p:strVal val="#ppt_w*0.70"/>
                                          </p:val>
                                        </p:tav>
                                        <p:tav tm="100000">
                                          <p:val>
                                            <p:strVal val="#ppt_w"/>
                                          </p:val>
                                        </p:tav>
                                      </p:tavLst>
                                    </p:anim>
                                    <p:anim calcmode="lin" valueType="num">
                                      <p:cBhvr>
                                        <p:cTn id="43" dur="1000" fill="hold"/>
                                        <p:tgtEl>
                                          <p:spTgt spid="10"/>
                                        </p:tgtEl>
                                        <p:attrNameLst>
                                          <p:attrName>ppt_h</p:attrName>
                                        </p:attrNameLst>
                                      </p:cBhvr>
                                      <p:tavLst>
                                        <p:tav tm="0">
                                          <p:val>
                                            <p:strVal val="#ppt_h"/>
                                          </p:val>
                                        </p:tav>
                                        <p:tav tm="100000">
                                          <p:val>
                                            <p:strVal val="#ppt_h"/>
                                          </p:val>
                                        </p:tav>
                                      </p:tavLst>
                                    </p:anim>
                                    <p:animEffect transition="in" filter="fade">
                                      <p:cBhvr>
                                        <p:cTn id="44" dur="1000"/>
                                        <p:tgtEl>
                                          <p:spTgt spid="10"/>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strVal val="#ppt_w*0.70"/>
                                          </p:val>
                                        </p:tav>
                                        <p:tav tm="100000">
                                          <p:val>
                                            <p:strVal val="#ppt_w"/>
                                          </p:val>
                                        </p:tav>
                                      </p:tavLst>
                                    </p:anim>
                                    <p:anim calcmode="lin" valueType="num">
                                      <p:cBhvr>
                                        <p:cTn id="48" dur="1000" fill="hold"/>
                                        <p:tgtEl>
                                          <p:spTgt spid="11"/>
                                        </p:tgtEl>
                                        <p:attrNameLst>
                                          <p:attrName>ppt_h</p:attrName>
                                        </p:attrNameLst>
                                      </p:cBhvr>
                                      <p:tavLst>
                                        <p:tav tm="0">
                                          <p:val>
                                            <p:strVal val="#ppt_h"/>
                                          </p:val>
                                        </p:tav>
                                        <p:tav tm="100000">
                                          <p:val>
                                            <p:strVal val="#ppt_h"/>
                                          </p:val>
                                        </p:tav>
                                      </p:tavLst>
                                    </p:anim>
                                    <p:animEffect transition="in" filter="fade">
                                      <p:cBhvr>
                                        <p:cTn id="49" dur="1000"/>
                                        <p:tgtEl>
                                          <p:spTgt spid="11"/>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1000" fill="hold"/>
                                        <p:tgtEl>
                                          <p:spTgt spid="12"/>
                                        </p:tgtEl>
                                        <p:attrNameLst>
                                          <p:attrName>ppt_w</p:attrName>
                                        </p:attrNameLst>
                                      </p:cBhvr>
                                      <p:tavLst>
                                        <p:tav tm="0">
                                          <p:val>
                                            <p:strVal val="#ppt_w*0.70"/>
                                          </p:val>
                                        </p:tav>
                                        <p:tav tm="100000">
                                          <p:val>
                                            <p:strVal val="#ppt_w"/>
                                          </p:val>
                                        </p:tav>
                                      </p:tavLst>
                                    </p:anim>
                                    <p:anim calcmode="lin" valueType="num">
                                      <p:cBhvr>
                                        <p:cTn id="53" dur="1000" fill="hold"/>
                                        <p:tgtEl>
                                          <p:spTgt spid="12"/>
                                        </p:tgtEl>
                                        <p:attrNameLst>
                                          <p:attrName>ppt_h</p:attrName>
                                        </p:attrNameLst>
                                      </p:cBhvr>
                                      <p:tavLst>
                                        <p:tav tm="0">
                                          <p:val>
                                            <p:strVal val="#ppt_h"/>
                                          </p:val>
                                        </p:tav>
                                        <p:tav tm="100000">
                                          <p:val>
                                            <p:strVal val="#ppt_h"/>
                                          </p:val>
                                        </p:tav>
                                      </p:tavLst>
                                    </p:anim>
                                    <p:animEffect transition="in" filter="fade">
                                      <p:cBhvr>
                                        <p:cTn id="54" dur="1000"/>
                                        <p:tgtEl>
                                          <p:spTgt spid="12"/>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1000" fill="hold"/>
                                        <p:tgtEl>
                                          <p:spTgt spid="13"/>
                                        </p:tgtEl>
                                        <p:attrNameLst>
                                          <p:attrName>ppt_w</p:attrName>
                                        </p:attrNameLst>
                                      </p:cBhvr>
                                      <p:tavLst>
                                        <p:tav tm="0">
                                          <p:val>
                                            <p:strVal val="#ppt_w*0.70"/>
                                          </p:val>
                                        </p:tav>
                                        <p:tav tm="100000">
                                          <p:val>
                                            <p:strVal val="#ppt_w"/>
                                          </p:val>
                                        </p:tav>
                                      </p:tavLst>
                                    </p:anim>
                                    <p:anim calcmode="lin" valueType="num">
                                      <p:cBhvr>
                                        <p:cTn id="58" dur="1000" fill="hold"/>
                                        <p:tgtEl>
                                          <p:spTgt spid="13"/>
                                        </p:tgtEl>
                                        <p:attrNameLst>
                                          <p:attrName>ppt_h</p:attrName>
                                        </p:attrNameLst>
                                      </p:cBhvr>
                                      <p:tavLst>
                                        <p:tav tm="0">
                                          <p:val>
                                            <p:strVal val="#ppt_h"/>
                                          </p:val>
                                        </p:tav>
                                        <p:tav tm="100000">
                                          <p:val>
                                            <p:strVal val="#ppt_h"/>
                                          </p:val>
                                        </p:tav>
                                      </p:tavLst>
                                    </p:anim>
                                    <p:animEffect transition="in" filter="fade">
                                      <p:cBhvr>
                                        <p:cTn id="59" dur="1000"/>
                                        <p:tgtEl>
                                          <p:spTgt spid="13"/>
                                        </p:tgtEl>
                                      </p:cBhvr>
                                    </p:animEffect>
                                  </p:childTnLst>
                                </p:cTn>
                              </p:par>
                              <p:par>
                                <p:cTn id="60" presetID="55" presetClass="entr" presetSubtype="0"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1000" fill="hold"/>
                                        <p:tgtEl>
                                          <p:spTgt spid="14"/>
                                        </p:tgtEl>
                                        <p:attrNameLst>
                                          <p:attrName>ppt_w</p:attrName>
                                        </p:attrNameLst>
                                      </p:cBhvr>
                                      <p:tavLst>
                                        <p:tav tm="0">
                                          <p:val>
                                            <p:strVal val="#ppt_w*0.70"/>
                                          </p:val>
                                        </p:tav>
                                        <p:tav tm="100000">
                                          <p:val>
                                            <p:strVal val="#ppt_w"/>
                                          </p:val>
                                        </p:tav>
                                      </p:tavLst>
                                    </p:anim>
                                    <p:anim calcmode="lin" valueType="num">
                                      <p:cBhvr>
                                        <p:cTn id="63" dur="1000" fill="hold"/>
                                        <p:tgtEl>
                                          <p:spTgt spid="14"/>
                                        </p:tgtEl>
                                        <p:attrNameLst>
                                          <p:attrName>ppt_h</p:attrName>
                                        </p:attrNameLst>
                                      </p:cBhvr>
                                      <p:tavLst>
                                        <p:tav tm="0">
                                          <p:val>
                                            <p:strVal val="#ppt_h"/>
                                          </p:val>
                                        </p:tav>
                                        <p:tav tm="100000">
                                          <p:val>
                                            <p:strVal val="#ppt_h"/>
                                          </p:val>
                                        </p:tav>
                                      </p:tavLst>
                                    </p:anim>
                                    <p:animEffect transition="in" filter="fade">
                                      <p:cBhvr>
                                        <p:cTn id="64" dur="1000"/>
                                        <p:tgtEl>
                                          <p:spTgt spid="14"/>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1000" fill="hold"/>
                                        <p:tgtEl>
                                          <p:spTgt spid="15"/>
                                        </p:tgtEl>
                                        <p:attrNameLst>
                                          <p:attrName>ppt_w</p:attrName>
                                        </p:attrNameLst>
                                      </p:cBhvr>
                                      <p:tavLst>
                                        <p:tav tm="0">
                                          <p:val>
                                            <p:strVal val="#ppt_w*0.70"/>
                                          </p:val>
                                        </p:tav>
                                        <p:tav tm="100000">
                                          <p:val>
                                            <p:strVal val="#ppt_w"/>
                                          </p:val>
                                        </p:tav>
                                      </p:tavLst>
                                    </p:anim>
                                    <p:anim calcmode="lin" valueType="num">
                                      <p:cBhvr>
                                        <p:cTn id="68" dur="1000" fill="hold"/>
                                        <p:tgtEl>
                                          <p:spTgt spid="15"/>
                                        </p:tgtEl>
                                        <p:attrNameLst>
                                          <p:attrName>ppt_h</p:attrName>
                                        </p:attrNameLst>
                                      </p:cBhvr>
                                      <p:tavLst>
                                        <p:tav tm="0">
                                          <p:val>
                                            <p:strVal val="#ppt_h"/>
                                          </p:val>
                                        </p:tav>
                                        <p:tav tm="100000">
                                          <p:val>
                                            <p:strVal val="#ppt_h"/>
                                          </p:val>
                                        </p:tav>
                                      </p:tavLst>
                                    </p:anim>
                                    <p:animEffect transition="in" filter="fade">
                                      <p:cBhvr>
                                        <p:cTn id="69" dur="1000"/>
                                        <p:tgtEl>
                                          <p:spTgt spid="15"/>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p:cTn id="72" dur="1000" fill="hold"/>
                                        <p:tgtEl>
                                          <p:spTgt spid="32"/>
                                        </p:tgtEl>
                                        <p:attrNameLst>
                                          <p:attrName>ppt_w</p:attrName>
                                        </p:attrNameLst>
                                      </p:cBhvr>
                                      <p:tavLst>
                                        <p:tav tm="0">
                                          <p:val>
                                            <p:strVal val="#ppt_w*0.70"/>
                                          </p:val>
                                        </p:tav>
                                        <p:tav tm="100000">
                                          <p:val>
                                            <p:strVal val="#ppt_w"/>
                                          </p:val>
                                        </p:tav>
                                      </p:tavLst>
                                    </p:anim>
                                    <p:anim calcmode="lin" valueType="num">
                                      <p:cBhvr>
                                        <p:cTn id="73" dur="1000" fill="hold"/>
                                        <p:tgtEl>
                                          <p:spTgt spid="32"/>
                                        </p:tgtEl>
                                        <p:attrNameLst>
                                          <p:attrName>ppt_h</p:attrName>
                                        </p:attrNameLst>
                                      </p:cBhvr>
                                      <p:tavLst>
                                        <p:tav tm="0">
                                          <p:val>
                                            <p:strVal val="#ppt_h"/>
                                          </p:val>
                                        </p:tav>
                                        <p:tav tm="100000">
                                          <p:val>
                                            <p:strVal val="#ppt_h"/>
                                          </p:val>
                                        </p:tav>
                                      </p:tavLst>
                                    </p:anim>
                                    <p:animEffect transition="in" filter="fade">
                                      <p:cBhvr>
                                        <p:cTn id="74" dur="1000"/>
                                        <p:tgtEl>
                                          <p:spTgt spid="32"/>
                                        </p:tgtEl>
                                      </p:cBhvr>
                                    </p:animEffect>
                                  </p:childTnLst>
                                </p:cTn>
                              </p:par>
                              <p:par>
                                <p:cTn id="75" presetID="55" presetClass="entr" presetSubtype="0" fill="hold" grpId="0" nodeType="withEffect">
                                  <p:stCondLst>
                                    <p:cond delay="0"/>
                                  </p:stCondLst>
                                  <p:childTnLst>
                                    <p:set>
                                      <p:cBhvr>
                                        <p:cTn id="76" dur="1" fill="hold">
                                          <p:stCondLst>
                                            <p:cond delay="0"/>
                                          </p:stCondLst>
                                        </p:cTn>
                                        <p:tgtEl>
                                          <p:spTgt spid="33"/>
                                        </p:tgtEl>
                                        <p:attrNameLst>
                                          <p:attrName>style.visibility</p:attrName>
                                        </p:attrNameLst>
                                      </p:cBhvr>
                                      <p:to>
                                        <p:strVal val="visible"/>
                                      </p:to>
                                    </p:set>
                                    <p:anim calcmode="lin" valueType="num">
                                      <p:cBhvr>
                                        <p:cTn id="77" dur="1000" fill="hold"/>
                                        <p:tgtEl>
                                          <p:spTgt spid="33"/>
                                        </p:tgtEl>
                                        <p:attrNameLst>
                                          <p:attrName>ppt_w</p:attrName>
                                        </p:attrNameLst>
                                      </p:cBhvr>
                                      <p:tavLst>
                                        <p:tav tm="0">
                                          <p:val>
                                            <p:strVal val="#ppt_w*0.70"/>
                                          </p:val>
                                        </p:tav>
                                        <p:tav tm="100000">
                                          <p:val>
                                            <p:strVal val="#ppt_w"/>
                                          </p:val>
                                        </p:tav>
                                      </p:tavLst>
                                    </p:anim>
                                    <p:anim calcmode="lin" valueType="num">
                                      <p:cBhvr>
                                        <p:cTn id="78" dur="1000" fill="hold"/>
                                        <p:tgtEl>
                                          <p:spTgt spid="33"/>
                                        </p:tgtEl>
                                        <p:attrNameLst>
                                          <p:attrName>ppt_h</p:attrName>
                                        </p:attrNameLst>
                                      </p:cBhvr>
                                      <p:tavLst>
                                        <p:tav tm="0">
                                          <p:val>
                                            <p:strVal val="#ppt_h"/>
                                          </p:val>
                                        </p:tav>
                                        <p:tav tm="100000">
                                          <p:val>
                                            <p:strVal val="#ppt_h"/>
                                          </p:val>
                                        </p:tav>
                                      </p:tavLst>
                                    </p:anim>
                                    <p:animEffect transition="in" filter="fade">
                                      <p:cBhvr>
                                        <p:cTn id="79" dur="1000"/>
                                        <p:tgtEl>
                                          <p:spTgt spid="33"/>
                                        </p:tgtEl>
                                      </p:cBhvr>
                                    </p:animEffect>
                                  </p:childTnLst>
                                </p:cTn>
                              </p:par>
                              <p:par>
                                <p:cTn id="80" presetID="55" presetClass="entr" presetSubtype="0" fill="hold" grpId="0" nodeType="withEffect">
                                  <p:stCondLst>
                                    <p:cond delay="0"/>
                                  </p:stCondLst>
                                  <p:childTnLst>
                                    <p:set>
                                      <p:cBhvr>
                                        <p:cTn id="81" dur="1" fill="hold">
                                          <p:stCondLst>
                                            <p:cond delay="0"/>
                                          </p:stCondLst>
                                        </p:cTn>
                                        <p:tgtEl>
                                          <p:spTgt spid="34"/>
                                        </p:tgtEl>
                                        <p:attrNameLst>
                                          <p:attrName>style.visibility</p:attrName>
                                        </p:attrNameLst>
                                      </p:cBhvr>
                                      <p:to>
                                        <p:strVal val="visible"/>
                                      </p:to>
                                    </p:set>
                                    <p:anim calcmode="lin" valueType="num">
                                      <p:cBhvr>
                                        <p:cTn id="82" dur="1000" fill="hold"/>
                                        <p:tgtEl>
                                          <p:spTgt spid="34"/>
                                        </p:tgtEl>
                                        <p:attrNameLst>
                                          <p:attrName>ppt_w</p:attrName>
                                        </p:attrNameLst>
                                      </p:cBhvr>
                                      <p:tavLst>
                                        <p:tav tm="0">
                                          <p:val>
                                            <p:strVal val="#ppt_w*0.70"/>
                                          </p:val>
                                        </p:tav>
                                        <p:tav tm="100000">
                                          <p:val>
                                            <p:strVal val="#ppt_w"/>
                                          </p:val>
                                        </p:tav>
                                      </p:tavLst>
                                    </p:anim>
                                    <p:anim calcmode="lin" valueType="num">
                                      <p:cBhvr>
                                        <p:cTn id="83" dur="1000" fill="hold"/>
                                        <p:tgtEl>
                                          <p:spTgt spid="34"/>
                                        </p:tgtEl>
                                        <p:attrNameLst>
                                          <p:attrName>ppt_h</p:attrName>
                                        </p:attrNameLst>
                                      </p:cBhvr>
                                      <p:tavLst>
                                        <p:tav tm="0">
                                          <p:val>
                                            <p:strVal val="#ppt_h"/>
                                          </p:val>
                                        </p:tav>
                                        <p:tav tm="100000">
                                          <p:val>
                                            <p:strVal val="#ppt_h"/>
                                          </p:val>
                                        </p:tav>
                                      </p:tavLst>
                                    </p:anim>
                                    <p:animEffect transition="in" filter="fade">
                                      <p:cBhvr>
                                        <p:cTn id="84" dur="1000"/>
                                        <p:tgtEl>
                                          <p:spTgt spid="34"/>
                                        </p:tgtEl>
                                      </p:cBhvr>
                                    </p:animEffect>
                                  </p:childTnLst>
                                </p:cTn>
                              </p:par>
                              <p:par>
                                <p:cTn id="85" presetID="55" presetClass="entr" presetSubtype="0" fill="hold" grpId="0" nodeType="withEffect">
                                  <p:stCondLst>
                                    <p:cond delay="0"/>
                                  </p:stCondLst>
                                  <p:childTnLst>
                                    <p:set>
                                      <p:cBhvr>
                                        <p:cTn id="86" dur="1" fill="hold">
                                          <p:stCondLst>
                                            <p:cond delay="0"/>
                                          </p:stCondLst>
                                        </p:cTn>
                                        <p:tgtEl>
                                          <p:spTgt spid="35"/>
                                        </p:tgtEl>
                                        <p:attrNameLst>
                                          <p:attrName>style.visibility</p:attrName>
                                        </p:attrNameLst>
                                      </p:cBhvr>
                                      <p:to>
                                        <p:strVal val="visible"/>
                                      </p:to>
                                    </p:set>
                                    <p:anim calcmode="lin" valueType="num">
                                      <p:cBhvr>
                                        <p:cTn id="87" dur="1000" fill="hold"/>
                                        <p:tgtEl>
                                          <p:spTgt spid="35"/>
                                        </p:tgtEl>
                                        <p:attrNameLst>
                                          <p:attrName>ppt_w</p:attrName>
                                        </p:attrNameLst>
                                      </p:cBhvr>
                                      <p:tavLst>
                                        <p:tav tm="0">
                                          <p:val>
                                            <p:strVal val="#ppt_w*0.70"/>
                                          </p:val>
                                        </p:tav>
                                        <p:tav tm="100000">
                                          <p:val>
                                            <p:strVal val="#ppt_w"/>
                                          </p:val>
                                        </p:tav>
                                      </p:tavLst>
                                    </p:anim>
                                    <p:anim calcmode="lin" valueType="num">
                                      <p:cBhvr>
                                        <p:cTn id="88" dur="1000" fill="hold"/>
                                        <p:tgtEl>
                                          <p:spTgt spid="35"/>
                                        </p:tgtEl>
                                        <p:attrNameLst>
                                          <p:attrName>ppt_h</p:attrName>
                                        </p:attrNameLst>
                                      </p:cBhvr>
                                      <p:tavLst>
                                        <p:tav tm="0">
                                          <p:val>
                                            <p:strVal val="#ppt_h"/>
                                          </p:val>
                                        </p:tav>
                                        <p:tav tm="100000">
                                          <p:val>
                                            <p:strVal val="#ppt_h"/>
                                          </p:val>
                                        </p:tav>
                                      </p:tavLst>
                                    </p:anim>
                                    <p:animEffect transition="in" filter="fade">
                                      <p:cBhvr>
                                        <p:cTn id="89" dur="1000"/>
                                        <p:tgtEl>
                                          <p:spTgt spid="35"/>
                                        </p:tgtEl>
                                      </p:cBhvr>
                                    </p:animEffect>
                                  </p:childTnLst>
                                </p:cTn>
                              </p:par>
                              <p:par>
                                <p:cTn id="90" presetID="55" presetClass="entr" presetSubtype="0" fill="hold" grpId="0" nodeType="withEffect">
                                  <p:stCondLst>
                                    <p:cond delay="0"/>
                                  </p:stCondLst>
                                  <p:childTnLst>
                                    <p:set>
                                      <p:cBhvr>
                                        <p:cTn id="91" dur="1" fill="hold">
                                          <p:stCondLst>
                                            <p:cond delay="0"/>
                                          </p:stCondLst>
                                        </p:cTn>
                                        <p:tgtEl>
                                          <p:spTgt spid="36"/>
                                        </p:tgtEl>
                                        <p:attrNameLst>
                                          <p:attrName>style.visibility</p:attrName>
                                        </p:attrNameLst>
                                      </p:cBhvr>
                                      <p:to>
                                        <p:strVal val="visible"/>
                                      </p:to>
                                    </p:set>
                                    <p:anim calcmode="lin" valueType="num">
                                      <p:cBhvr>
                                        <p:cTn id="92" dur="1000" fill="hold"/>
                                        <p:tgtEl>
                                          <p:spTgt spid="36"/>
                                        </p:tgtEl>
                                        <p:attrNameLst>
                                          <p:attrName>ppt_w</p:attrName>
                                        </p:attrNameLst>
                                      </p:cBhvr>
                                      <p:tavLst>
                                        <p:tav tm="0">
                                          <p:val>
                                            <p:strVal val="#ppt_w*0.70"/>
                                          </p:val>
                                        </p:tav>
                                        <p:tav tm="100000">
                                          <p:val>
                                            <p:strVal val="#ppt_w"/>
                                          </p:val>
                                        </p:tav>
                                      </p:tavLst>
                                    </p:anim>
                                    <p:anim calcmode="lin" valueType="num">
                                      <p:cBhvr>
                                        <p:cTn id="93" dur="1000" fill="hold"/>
                                        <p:tgtEl>
                                          <p:spTgt spid="36"/>
                                        </p:tgtEl>
                                        <p:attrNameLst>
                                          <p:attrName>ppt_h</p:attrName>
                                        </p:attrNameLst>
                                      </p:cBhvr>
                                      <p:tavLst>
                                        <p:tav tm="0">
                                          <p:val>
                                            <p:strVal val="#ppt_h"/>
                                          </p:val>
                                        </p:tav>
                                        <p:tav tm="100000">
                                          <p:val>
                                            <p:strVal val="#ppt_h"/>
                                          </p:val>
                                        </p:tav>
                                      </p:tavLst>
                                    </p:anim>
                                    <p:animEffect transition="in" filter="fade">
                                      <p:cBhvr>
                                        <p:cTn id="94" dur="1000"/>
                                        <p:tgtEl>
                                          <p:spTgt spid="36"/>
                                        </p:tgtEl>
                                      </p:cBhvr>
                                    </p:animEffect>
                                  </p:childTnLst>
                                </p:cTn>
                              </p:par>
                              <p:par>
                                <p:cTn id="95" presetID="55" presetClass="entr" presetSubtype="0"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 calcmode="lin" valueType="num">
                                      <p:cBhvr>
                                        <p:cTn id="97" dur="1000" fill="hold"/>
                                        <p:tgtEl>
                                          <p:spTgt spid="39"/>
                                        </p:tgtEl>
                                        <p:attrNameLst>
                                          <p:attrName>ppt_w</p:attrName>
                                        </p:attrNameLst>
                                      </p:cBhvr>
                                      <p:tavLst>
                                        <p:tav tm="0">
                                          <p:val>
                                            <p:strVal val="#ppt_w*0.70"/>
                                          </p:val>
                                        </p:tav>
                                        <p:tav tm="100000">
                                          <p:val>
                                            <p:strVal val="#ppt_w"/>
                                          </p:val>
                                        </p:tav>
                                      </p:tavLst>
                                    </p:anim>
                                    <p:anim calcmode="lin" valueType="num">
                                      <p:cBhvr>
                                        <p:cTn id="98" dur="1000" fill="hold"/>
                                        <p:tgtEl>
                                          <p:spTgt spid="39"/>
                                        </p:tgtEl>
                                        <p:attrNameLst>
                                          <p:attrName>ppt_h</p:attrName>
                                        </p:attrNameLst>
                                      </p:cBhvr>
                                      <p:tavLst>
                                        <p:tav tm="0">
                                          <p:val>
                                            <p:strVal val="#ppt_h"/>
                                          </p:val>
                                        </p:tav>
                                        <p:tav tm="100000">
                                          <p:val>
                                            <p:strVal val="#ppt_h"/>
                                          </p:val>
                                        </p:tav>
                                      </p:tavLst>
                                    </p:anim>
                                    <p:animEffect transition="in" filter="fade">
                                      <p:cBhvr>
                                        <p:cTn id="99"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9" grpId="0" animBg="1"/>
      <p:bldP spid="21" grpId="0" animBg="1"/>
      <p:bldP spid="22" grpId="0" animBg="1"/>
      <p:bldP spid="23" grpId="0" animBg="1"/>
      <p:bldP spid="8" grpId="0"/>
      <p:bldP spid="10" grpId="0"/>
      <p:bldP spid="11" grpId="0"/>
      <p:bldP spid="12" grpId="0"/>
      <p:bldP spid="13" grpId="0"/>
      <p:bldP spid="14" grpId="0"/>
      <p:bldP spid="15" grpId="0"/>
      <p:bldP spid="32" grpId="0"/>
      <p:bldP spid="33" grpId="0"/>
      <p:bldP spid="34" grpId="0"/>
      <p:bldP spid="35" grpId="0"/>
      <p:bldP spid="36" grpId="0"/>
      <p:bldP spid="3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5" name="同心圆 4"/>
          <p:cNvSpPr/>
          <p:nvPr/>
        </p:nvSpPr>
        <p:spPr>
          <a:xfrm>
            <a:off x="-2103120" y="2947035"/>
            <a:ext cx="5061585" cy="5316220"/>
          </a:xfrm>
          <a:prstGeom prst="donut">
            <a:avLst>
              <a:gd name="adj" fmla="val 25981"/>
            </a:avLst>
          </a:prstGeom>
          <a:solidFill>
            <a:srgbClr val="D8B98D">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 name="同心圆 16"/>
          <p:cNvSpPr/>
          <p:nvPr/>
        </p:nvSpPr>
        <p:spPr>
          <a:xfrm>
            <a:off x="8082280" y="-3520440"/>
            <a:ext cx="5100320" cy="5316220"/>
          </a:xfrm>
          <a:prstGeom prst="donut">
            <a:avLst>
              <a:gd name="adj" fmla="val 22105"/>
            </a:avLst>
          </a:prstGeom>
          <a:pattFill prst="pct25">
            <a:fgClr>
              <a:srgbClr val="D8B98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 name="矩形 5"/>
          <p:cNvSpPr/>
          <p:nvPr/>
        </p:nvSpPr>
        <p:spPr>
          <a:xfrm>
            <a:off x="1570182" y="2706255"/>
            <a:ext cx="8931563" cy="1948873"/>
          </a:xfrm>
          <a:prstGeom prst="rect">
            <a:avLst/>
          </a:prstGeom>
          <a:solidFill>
            <a:schemeClr val="tx2">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4" name="图片 23" descr="C:\Users\111\Desktop\5fa55e857bb05.jpg5fa55e857bb05"/>
          <p:cNvPicPr>
            <a:picLocks noChangeAspect="1"/>
          </p:cNvPicPr>
          <p:nvPr/>
        </p:nvPicPr>
        <p:blipFill>
          <a:blip r:embed="rId1" cstate="screen"/>
          <a:srcRect/>
          <a:stretch>
            <a:fillRect/>
          </a:stretch>
        </p:blipFill>
        <p:spPr>
          <a:xfrm>
            <a:off x="1569720" y="2706370"/>
            <a:ext cx="3885565" cy="1948815"/>
          </a:xfrm>
          <a:custGeom>
            <a:avLst/>
            <a:gdLst>
              <a:gd name="connsiteX0" fmla="*/ 0 w 4484254"/>
              <a:gd name="connsiteY0" fmla="*/ 0 h 1930400"/>
              <a:gd name="connsiteX1" fmla="*/ 4484254 w 4484254"/>
              <a:gd name="connsiteY1" fmla="*/ 0 h 1930400"/>
              <a:gd name="connsiteX2" fmla="*/ 4484254 w 4484254"/>
              <a:gd name="connsiteY2" fmla="*/ 1930400 h 1930400"/>
              <a:gd name="connsiteX3" fmla="*/ 0 w 4484254"/>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4484254" h="1930400">
                <a:moveTo>
                  <a:pt x="0" y="0"/>
                </a:moveTo>
                <a:lnTo>
                  <a:pt x="4484254" y="0"/>
                </a:lnTo>
                <a:lnTo>
                  <a:pt x="4484254" y="1930400"/>
                </a:lnTo>
                <a:lnTo>
                  <a:pt x="0" y="1930400"/>
                </a:lnTo>
                <a:close/>
              </a:path>
            </a:pathLst>
          </a:custGeom>
        </p:spPr>
      </p:pic>
      <p:sp>
        <p:nvSpPr>
          <p:cNvPr id="7" name="矩形 6"/>
          <p:cNvSpPr/>
          <p:nvPr/>
        </p:nvSpPr>
        <p:spPr>
          <a:xfrm>
            <a:off x="2355273" y="1491673"/>
            <a:ext cx="1256146" cy="1930400"/>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2685828" y="1676984"/>
            <a:ext cx="569387" cy="1754326"/>
          </a:xfrm>
          <a:prstGeom prst="rect">
            <a:avLst/>
          </a:prstGeom>
          <a:noFill/>
        </p:spPr>
        <p:txBody>
          <a:bodyPr wrap="none" rtlCol="0">
            <a:spAutoFit/>
          </a:bodyPr>
          <a:lstStyle/>
          <a:p>
            <a:r>
              <a:rPr lang="en-US" altLang="zh-CN" sz="5400" dirty="0">
                <a:solidFill>
                  <a:schemeClr val="bg1"/>
                </a:solidFill>
                <a:cs typeface="+mn-ea"/>
                <a:sym typeface="+mn-lt"/>
              </a:rPr>
              <a:t>0</a:t>
            </a:r>
            <a:endParaRPr lang="en-US" altLang="zh-CN" sz="5400" dirty="0">
              <a:solidFill>
                <a:schemeClr val="bg1"/>
              </a:solidFill>
              <a:cs typeface="+mn-ea"/>
              <a:sym typeface="+mn-lt"/>
            </a:endParaRPr>
          </a:p>
          <a:p>
            <a:r>
              <a:rPr lang="en-US" altLang="zh-CN" sz="5400" dirty="0">
                <a:solidFill>
                  <a:schemeClr val="bg1"/>
                </a:solidFill>
                <a:cs typeface="+mn-ea"/>
                <a:sym typeface="+mn-lt"/>
              </a:rPr>
              <a:t>4</a:t>
            </a:r>
            <a:endParaRPr lang="zh-CN" altLang="en-US" sz="5400" dirty="0">
              <a:solidFill>
                <a:schemeClr val="bg1"/>
              </a:solidFill>
              <a:cs typeface="+mn-ea"/>
              <a:sym typeface="+mn-lt"/>
            </a:endParaRPr>
          </a:p>
        </p:txBody>
      </p:sp>
      <p:sp>
        <p:nvSpPr>
          <p:cNvPr id="37" name="文本框 36"/>
          <p:cNvSpPr txBox="1"/>
          <p:nvPr/>
        </p:nvSpPr>
        <p:spPr>
          <a:xfrm>
            <a:off x="7077719" y="3174250"/>
            <a:ext cx="2011680" cy="645160"/>
          </a:xfrm>
          <a:prstGeom prst="rect">
            <a:avLst/>
          </a:prstGeom>
          <a:noFill/>
        </p:spPr>
        <p:txBody>
          <a:bodyPr wrap="none" rtlCol="0">
            <a:spAutoFit/>
          </a:bodyPr>
          <a:lstStyle/>
          <a:p>
            <a:r>
              <a:rPr lang="zh-CN" altLang="en-US" sz="3600" dirty="0">
                <a:solidFill>
                  <a:schemeClr val="bg1"/>
                </a:solidFill>
                <a:cs typeface="+mn-ea"/>
                <a:sym typeface="+mn-lt"/>
              </a:rPr>
              <a:t>融资计划</a:t>
            </a:r>
            <a:endParaRPr lang="zh-CN" altLang="en-US" sz="3600" dirty="0">
              <a:solidFill>
                <a:schemeClr val="bg1"/>
              </a:solidFill>
              <a:cs typeface="+mn-ea"/>
              <a:sym typeface="+mn-lt"/>
            </a:endParaRPr>
          </a:p>
        </p:txBody>
      </p:sp>
      <p:sp>
        <p:nvSpPr>
          <p:cNvPr id="38" name="文本框 37"/>
          <p:cNvSpPr txBox="1"/>
          <p:nvPr/>
        </p:nvSpPr>
        <p:spPr>
          <a:xfrm>
            <a:off x="5788660" y="3820795"/>
            <a:ext cx="4609465" cy="523220"/>
          </a:xfrm>
          <a:prstGeom prst="rect">
            <a:avLst/>
          </a:prstGeom>
          <a:noFill/>
        </p:spPr>
        <p:txBody>
          <a:bodyPr wrap="square" rtlCol="0">
            <a:spAutoFit/>
          </a:bodyPr>
          <a:lstStyle/>
          <a:p>
            <a:r>
              <a:rPr lang="en-US" altLang="zh-CN" sz="1400" dirty="0">
                <a:solidFill>
                  <a:schemeClr val="bg1"/>
                </a:solidFill>
                <a:cs typeface="+mn-ea"/>
                <a:sym typeface="+mn-lt"/>
              </a:rPr>
              <a:t>Please enter the text here Please enter the text here</a:t>
            </a:r>
            <a:endParaRPr lang="zh-CN" altLang="en-US" sz="1400" dirty="0">
              <a:solidFill>
                <a:schemeClr val="bg1"/>
              </a:solidFill>
              <a:cs typeface="+mn-ea"/>
              <a:sym typeface="+mn-lt"/>
            </a:endParaRPr>
          </a:p>
          <a:p>
            <a:endParaRPr lang="zh-CN" altLang="en-US" sz="1400" dirty="0">
              <a:solidFill>
                <a:schemeClr val="bg1"/>
              </a:solidFill>
              <a:cs typeface="+mn-ea"/>
              <a:sym typeface="+mn-lt"/>
            </a:endParaRPr>
          </a:p>
        </p:txBody>
      </p:sp>
      <p:sp>
        <p:nvSpPr>
          <p:cNvPr id="18" name="等腰三角形 17"/>
          <p:cNvSpPr/>
          <p:nvPr/>
        </p:nvSpPr>
        <p:spPr>
          <a:xfrm rot="16200000">
            <a:off x="5173345" y="3596640"/>
            <a:ext cx="326390" cy="237490"/>
          </a:xfrm>
          <a:prstGeom prst="triangle">
            <a:avLst/>
          </a:prstGeom>
          <a:solidFill>
            <a:srgbClr val="A8A9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checkerboard(across)">
                                      <p:cBhvr>
                                        <p:cTn id="10" dur="500"/>
                                        <p:tgtEl>
                                          <p:spTgt spid="17"/>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55"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strVal val="#ppt_w*0.70"/>
                                          </p:val>
                                        </p:tav>
                                        <p:tav tm="100000">
                                          <p:val>
                                            <p:strVal val="#ppt_w"/>
                                          </p:val>
                                        </p:tav>
                                      </p:tavLst>
                                    </p:anim>
                                    <p:anim calcmode="lin" valueType="num">
                                      <p:cBhvr>
                                        <p:cTn id="26" dur="1000" fill="hold"/>
                                        <p:tgtEl>
                                          <p:spTgt spid="6"/>
                                        </p:tgtEl>
                                        <p:attrNameLst>
                                          <p:attrName>ppt_h</p:attrName>
                                        </p:attrNameLst>
                                      </p:cBhvr>
                                      <p:tavLst>
                                        <p:tav tm="0">
                                          <p:val>
                                            <p:strVal val="#ppt_h"/>
                                          </p:val>
                                        </p:tav>
                                        <p:tav tm="100000">
                                          <p:val>
                                            <p:strVal val="#ppt_h"/>
                                          </p:val>
                                        </p:tav>
                                      </p:tavLst>
                                    </p:anim>
                                    <p:animEffect transition="in" filter="fade">
                                      <p:cBhvr>
                                        <p:cTn id="27" dur="1000"/>
                                        <p:tgtEl>
                                          <p:spTgt spid="6"/>
                                        </p:tgtEl>
                                      </p:cBhvr>
                                    </p:animEffect>
                                  </p:childTnLst>
                                </p:cTn>
                              </p:par>
                              <p:par>
                                <p:cTn id="28" presetID="55" presetClass="entr" presetSubtype="0"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1000" fill="hold"/>
                                        <p:tgtEl>
                                          <p:spTgt spid="24"/>
                                        </p:tgtEl>
                                        <p:attrNameLst>
                                          <p:attrName>ppt_w</p:attrName>
                                        </p:attrNameLst>
                                      </p:cBhvr>
                                      <p:tavLst>
                                        <p:tav tm="0">
                                          <p:val>
                                            <p:strVal val="#ppt_w*0.70"/>
                                          </p:val>
                                        </p:tav>
                                        <p:tav tm="100000">
                                          <p:val>
                                            <p:strVal val="#ppt_w"/>
                                          </p:val>
                                        </p:tav>
                                      </p:tavLst>
                                    </p:anim>
                                    <p:anim calcmode="lin" valueType="num">
                                      <p:cBhvr>
                                        <p:cTn id="31" dur="1000" fill="hold"/>
                                        <p:tgtEl>
                                          <p:spTgt spid="24"/>
                                        </p:tgtEl>
                                        <p:attrNameLst>
                                          <p:attrName>ppt_h</p:attrName>
                                        </p:attrNameLst>
                                      </p:cBhvr>
                                      <p:tavLst>
                                        <p:tav tm="0">
                                          <p:val>
                                            <p:strVal val="#ppt_h"/>
                                          </p:val>
                                        </p:tav>
                                        <p:tav tm="100000">
                                          <p:val>
                                            <p:strVal val="#ppt_h"/>
                                          </p:val>
                                        </p:tav>
                                      </p:tavLst>
                                    </p:anim>
                                    <p:animEffect transition="in" filter="fade">
                                      <p:cBhvr>
                                        <p:cTn id="32" dur="1000"/>
                                        <p:tgtEl>
                                          <p:spTgt spid="24"/>
                                        </p:tgtEl>
                                      </p:cBhvr>
                                    </p:animEffect>
                                  </p:childTnLst>
                                </p:cTn>
                              </p:par>
                              <p:par>
                                <p:cTn id="33" presetID="55"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p:cTn id="35" dur="1000" fill="hold"/>
                                        <p:tgtEl>
                                          <p:spTgt spid="37"/>
                                        </p:tgtEl>
                                        <p:attrNameLst>
                                          <p:attrName>ppt_w</p:attrName>
                                        </p:attrNameLst>
                                      </p:cBhvr>
                                      <p:tavLst>
                                        <p:tav tm="0">
                                          <p:val>
                                            <p:strVal val="#ppt_w*0.70"/>
                                          </p:val>
                                        </p:tav>
                                        <p:tav tm="100000">
                                          <p:val>
                                            <p:strVal val="#ppt_w"/>
                                          </p:val>
                                        </p:tav>
                                      </p:tavLst>
                                    </p:anim>
                                    <p:anim calcmode="lin" valueType="num">
                                      <p:cBhvr>
                                        <p:cTn id="36" dur="1000" fill="hold"/>
                                        <p:tgtEl>
                                          <p:spTgt spid="37"/>
                                        </p:tgtEl>
                                        <p:attrNameLst>
                                          <p:attrName>ppt_h</p:attrName>
                                        </p:attrNameLst>
                                      </p:cBhvr>
                                      <p:tavLst>
                                        <p:tav tm="0">
                                          <p:val>
                                            <p:strVal val="#ppt_h"/>
                                          </p:val>
                                        </p:tav>
                                        <p:tav tm="100000">
                                          <p:val>
                                            <p:strVal val="#ppt_h"/>
                                          </p:val>
                                        </p:tav>
                                      </p:tavLst>
                                    </p:anim>
                                    <p:animEffect transition="in" filter="fade">
                                      <p:cBhvr>
                                        <p:cTn id="37" dur="1000"/>
                                        <p:tgtEl>
                                          <p:spTgt spid="37"/>
                                        </p:tgtEl>
                                      </p:cBhvr>
                                    </p:animEffect>
                                  </p:childTnLst>
                                </p:cTn>
                              </p:par>
                              <p:par>
                                <p:cTn id="38" presetID="55" presetClass="entr" presetSubtype="0" fill="hold" grpId="0" nodeType="with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p:cTn id="40" dur="1000" fill="hold"/>
                                        <p:tgtEl>
                                          <p:spTgt spid="38"/>
                                        </p:tgtEl>
                                        <p:attrNameLst>
                                          <p:attrName>ppt_w</p:attrName>
                                        </p:attrNameLst>
                                      </p:cBhvr>
                                      <p:tavLst>
                                        <p:tav tm="0">
                                          <p:val>
                                            <p:strVal val="#ppt_w*0.70"/>
                                          </p:val>
                                        </p:tav>
                                        <p:tav tm="100000">
                                          <p:val>
                                            <p:strVal val="#ppt_w"/>
                                          </p:val>
                                        </p:tav>
                                      </p:tavLst>
                                    </p:anim>
                                    <p:anim calcmode="lin" valueType="num">
                                      <p:cBhvr>
                                        <p:cTn id="41" dur="1000" fill="hold"/>
                                        <p:tgtEl>
                                          <p:spTgt spid="38"/>
                                        </p:tgtEl>
                                        <p:attrNameLst>
                                          <p:attrName>ppt_h</p:attrName>
                                        </p:attrNameLst>
                                      </p:cBhvr>
                                      <p:tavLst>
                                        <p:tav tm="0">
                                          <p:val>
                                            <p:strVal val="#ppt_h"/>
                                          </p:val>
                                        </p:tav>
                                        <p:tav tm="100000">
                                          <p:val>
                                            <p:strVal val="#ppt_h"/>
                                          </p:val>
                                        </p:tav>
                                      </p:tavLst>
                                    </p:anim>
                                    <p:animEffect transition="in" filter="fade">
                                      <p:cBhvr>
                                        <p:cTn id="42" dur="1000"/>
                                        <p:tgtEl>
                                          <p:spTgt spid="38"/>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1000" fill="hold"/>
                                        <p:tgtEl>
                                          <p:spTgt spid="18"/>
                                        </p:tgtEl>
                                        <p:attrNameLst>
                                          <p:attrName>ppt_w</p:attrName>
                                        </p:attrNameLst>
                                      </p:cBhvr>
                                      <p:tavLst>
                                        <p:tav tm="0">
                                          <p:val>
                                            <p:strVal val="#ppt_w*0.70"/>
                                          </p:val>
                                        </p:tav>
                                        <p:tav tm="100000">
                                          <p:val>
                                            <p:strVal val="#ppt_w"/>
                                          </p:val>
                                        </p:tav>
                                      </p:tavLst>
                                    </p:anim>
                                    <p:anim calcmode="lin" valueType="num">
                                      <p:cBhvr>
                                        <p:cTn id="46" dur="1000" fill="hold"/>
                                        <p:tgtEl>
                                          <p:spTgt spid="18"/>
                                        </p:tgtEl>
                                        <p:attrNameLst>
                                          <p:attrName>ppt_h</p:attrName>
                                        </p:attrNameLst>
                                      </p:cBhvr>
                                      <p:tavLst>
                                        <p:tav tm="0">
                                          <p:val>
                                            <p:strVal val="#ppt_h"/>
                                          </p:val>
                                        </p:tav>
                                        <p:tav tm="100000">
                                          <p:val>
                                            <p:strVal val="#ppt_h"/>
                                          </p:val>
                                        </p:tav>
                                      </p:tavLst>
                                    </p:anim>
                                    <p:animEffect transition="in" filter="fade">
                                      <p:cBhvr>
                                        <p:cTn id="47"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7" grpId="0" bldLvl="0" animBg="1"/>
      <p:bldP spid="6" grpId="0" bldLvl="0" animBg="1"/>
      <p:bldP spid="7" grpId="0" bldLvl="0" animBg="1"/>
      <p:bldP spid="4" grpId="0"/>
      <p:bldP spid="37" grpId="0"/>
      <p:bldP spid="38" grpId="0"/>
      <p:bldP spid="18"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融资计划</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04</a:t>
            </a:r>
            <a:endParaRPr lang="en-US" altLang="zh-CN" sz="2400" dirty="0">
              <a:solidFill>
                <a:srgbClr val="D8B98D"/>
              </a:solidFill>
              <a:cs typeface="+mn-ea"/>
              <a:sym typeface="+mn-lt"/>
            </a:endParaRPr>
          </a:p>
        </p:txBody>
      </p:sp>
      <p:cxnSp>
        <p:nvCxnSpPr>
          <p:cNvPr id="13" name="直接连接符 12"/>
          <p:cNvCxnSpPr/>
          <p:nvPr/>
        </p:nvCxnSpPr>
        <p:spPr>
          <a:xfrm flipV="1">
            <a:off x="3392054" y="2295236"/>
            <a:ext cx="7241309" cy="1"/>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5424054" y="1971963"/>
            <a:ext cx="766618" cy="692727"/>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8597437" y="1948872"/>
            <a:ext cx="766618" cy="692727"/>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2" name="直接连接符 21"/>
          <p:cNvCxnSpPr/>
          <p:nvPr/>
        </p:nvCxnSpPr>
        <p:spPr>
          <a:xfrm>
            <a:off x="10633363" y="2318326"/>
            <a:ext cx="0" cy="2221346"/>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2810163" y="4539672"/>
            <a:ext cx="7823201"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810163" y="4539670"/>
            <a:ext cx="0" cy="1071418"/>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7026678" y="4193308"/>
            <a:ext cx="766618" cy="692727"/>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文本框 33"/>
          <p:cNvSpPr txBox="1"/>
          <p:nvPr/>
        </p:nvSpPr>
        <p:spPr>
          <a:xfrm>
            <a:off x="5515800" y="2056716"/>
            <a:ext cx="585417" cy="523220"/>
          </a:xfrm>
          <a:prstGeom prst="rect">
            <a:avLst/>
          </a:prstGeom>
          <a:noFill/>
        </p:spPr>
        <p:txBody>
          <a:bodyPr wrap="none" rtlCol="0">
            <a:spAutoFit/>
          </a:bodyPr>
          <a:lstStyle/>
          <a:p>
            <a:r>
              <a:rPr lang="en-US" altLang="zh-CN" sz="2800" dirty="0">
                <a:solidFill>
                  <a:schemeClr val="bg1"/>
                </a:solidFill>
                <a:cs typeface="+mn-ea"/>
                <a:sym typeface="+mn-lt"/>
              </a:rPr>
              <a:t>01</a:t>
            </a:r>
            <a:endParaRPr lang="zh-CN" altLang="en-US" sz="2800" dirty="0">
              <a:solidFill>
                <a:schemeClr val="bg1"/>
              </a:solidFill>
              <a:cs typeface="+mn-ea"/>
              <a:sym typeface="+mn-lt"/>
            </a:endParaRPr>
          </a:p>
        </p:txBody>
      </p:sp>
      <p:sp>
        <p:nvSpPr>
          <p:cNvPr id="35" name="文本框 34"/>
          <p:cNvSpPr txBox="1"/>
          <p:nvPr/>
        </p:nvSpPr>
        <p:spPr>
          <a:xfrm>
            <a:off x="8675369" y="2029950"/>
            <a:ext cx="585417" cy="523220"/>
          </a:xfrm>
          <a:prstGeom prst="rect">
            <a:avLst/>
          </a:prstGeom>
          <a:noFill/>
        </p:spPr>
        <p:txBody>
          <a:bodyPr wrap="none" rtlCol="0">
            <a:spAutoFit/>
          </a:bodyPr>
          <a:lstStyle/>
          <a:p>
            <a:r>
              <a:rPr lang="en-US" altLang="zh-CN" sz="2800" dirty="0">
                <a:solidFill>
                  <a:schemeClr val="bg1"/>
                </a:solidFill>
                <a:cs typeface="+mn-ea"/>
                <a:sym typeface="+mn-lt"/>
              </a:rPr>
              <a:t>02</a:t>
            </a:r>
            <a:endParaRPr lang="zh-CN" altLang="en-US" sz="2800" dirty="0">
              <a:solidFill>
                <a:schemeClr val="bg1"/>
              </a:solidFill>
              <a:cs typeface="+mn-ea"/>
              <a:sym typeface="+mn-lt"/>
            </a:endParaRPr>
          </a:p>
        </p:txBody>
      </p:sp>
      <p:sp>
        <p:nvSpPr>
          <p:cNvPr id="36" name="文本框 35"/>
          <p:cNvSpPr txBox="1"/>
          <p:nvPr/>
        </p:nvSpPr>
        <p:spPr>
          <a:xfrm>
            <a:off x="7104454" y="4278061"/>
            <a:ext cx="585417" cy="523220"/>
          </a:xfrm>
          <a:prstGeom prst="rect">
            <a:avLst/>
          </a:prstGeom>
          <a:noFill/>
        </p:spPr>
        <p:txBody>
          <a:bodyPr wrap="none" rtlCol="0">
            <a:spAutoFit/>
          </a:bodyPr>
          <a:lstStyle/>
          <a:p>
            <a:r>
              <a:rPr lang="en-US" altLang="zh-CN" sz="2800" dirty="0">
                <a:solidFill>
                  <a:schemeClr val="bg1"/>
                </a:solidFill>
                <a:cs typeface="+mn-ea"/>
                <a:sym typeface="+mn-lt"/>
              </a:rPr>
              <a:t>03</a:t>
            </a:r>
            <a:endParaRPr lang="zh-CN" altLang="en-US" sz="2800" dirty="0">
              <a:solidFill>
                <a:schemeClr val="bg1"/>
              </a:solidFill>
              <a:cs typeface="+mn-ea"/>
              <a:sym typeface="+mn-lt"/>
            </a:endParaRPr>
          </a:p>
        </p:txBody>
      </p:sp>
      <p:sp>
        <p:nvSpPr>
          <p:cNvPr id="4" name="文本框 3"/>
          <p:cNvSpPr txBox="1"/>
          <p:nvPr/>
        </p:nvSpPr>
        <p:spPr>
          <a:xfrm>
            <a:off x="5256807" y="2770860"/>
            <a:ext cx="1210588" cy="400110"/>
          </a:xfrm>
          <a:prstGeom prst="rect">
            <a:avLst/>
          </a:prstGeom>
          <a:noFill/>
        </p:spPr>
        <p:txBody>
          <a:bodyPr wrap="none" rtlCol="0">
            <a:spAutoFit/>
          </a:bodyPr>
          <a:lstStyle/>
          <a:p>
            <a:r>
              <a:rPr lang="zh-CN" altLang="en-US" sz="2000" dirty="0">
                <a:cs typeface="+mn-ea"/>
                <a:sym typeface="+mn-lt"/>
              </a:rPr>
              <a:t>融资计划</a:t>
            </a:r>
            <a:endParaRPr lang="zh-CN" altLang="en-US" sz="2000" dirty="0">
              <a:cs typeface="+mn-ea"/>
              <a:sym typeface="+mn-lt"/>
            </a:endParaRPr>
          </a:p>
        </p:txBody>
      </p:sp>
      <p:sp>
        <p:nvSpPr>
          <p:cNvPr id="38" name="文本框 37"/>
          <p:cNvSpPr txBox="1"/>
          <p:nvPr/>
        </p:nvSpPr>
        <p:spPr>
          <a:xfrm>
            <a:off x="4641656" y="3218248"/>
            <a:ext cx="2624062" cy="460375"/>
          </a:xfrm>
          <a:prstGeom prst="rect">
            <a:avLst/>
          </a:prstGeom>
          <a:noFill/>
        </p:spPr>
        <p:txBody>
          <a:bodyPr wrap="square" rtlCol="0">
            <a:spAutoFit/>
          </a:bodyPr>
          <a:lstStyle/>
          <a:p>
            <a:pPr algn="ctr"/>
            <a:r>
              <a:rPr lang="zh-CN" altLang="en-US" sz="1200" spc="150" dirty="0">
                <a:solidFill>
                  <a:schemeClr val="tx1">
                    <a:lumMod val="50000"/>
                    <a:lumOff val="50000"/>
                  </a:schemeClr>
                </a:solidFill>
                <a:cs typeface="+mn-ea"/>
                <a:sym typeface="+mn-lt"/>
              </a:rPr>
              <a:t>点击输入文本信息点击输入文本信息点击输入文本信息</a:t>
            </a:r>
            <a:endParaRPr lang="zh-CN" altLang="en-US" sz="1200" spc="150" dirty="0">
              <a:solidFill>
                <a:schemeClr val="tx1">
                  <a:lumMod val="50000"/>
                  <a:lumOff val="50000"/>
                </a:schemeClr>
              </a:solidFill>
              <a:cs typeface="+mn-ea"/>
              <a:sym typeface="+mn-lt"/>
            </a:endParaRPr>
          </a:p>
        </p:txBody>
      </p:sp>
      <p:sp>
        <p:nvSpPr>
          <p:cNvPr id="39" name="文本框 38"/>
          <p:cNvSpPr txBox="1"/>
          <p:nvPr/>
        </p:nvSpPr>
        <p:spPr>
          <a:xfrm>
            <a:off x="8384874" y="2759255"/>
            <a:ext cx="1210588" cy="400110"/>
          </a:xfrm>
          <a:prstGeom prst="rect">
            <a:avLst/>
          </a:prstGeom>
          <a:noFill/>
        </p:spPr>
        <p:txBody>
          <a:bodyPr wrap="none" rtlCol="0">
            <a:spAutoFit/>
          </a:bodyPr>
          <a:lstStyle/>
          <a:p>
            <a:r>
              <a:rPr lang="zh-CN" altLang="en-US" sz="2000" dirty="0">
                <a:cs typeface="+mn-ea"/>
                <a:sym typeface="+mn-lt"/>
              </a:rPr>
              <a:t>融资计划</a:t>
            </a:r>
            <a:endParaRPr lang="zh-CN" altLang="en-US" sz="2000" dirty="0">
              <a:cs typeface="+mn-ea"/>
              <a:sym typeface="+mn-lt"/>
            </a:endParaRPr>
          </a:p>
        </p:txBody>
      </p:sp>
      <p:sp>
        <p:nvSpPr>
          <p:cNvPr id="40" name="文本框 39"/>
          <p:cNvSpPr txBox="1"/>
          <p:nvPr/>
        </p:nvSpPr>
        <p:spPr>
          <a:xfrm>
            <a:off x="7769723" y="3206643"/>
            <a:ext cx="2624062" cy="460375"/>
          </a:xfrm>
          <a:prstGeom prst="rect">
            <a:avLst/>
          </a:prstGeom>
          <a:noFill/>
        </p:spPr>
        <p:txBody>
          <a:bodyPr wrap="square" rtlCol="0">
            <a:spAutoFit/>
          </a:bodyPr>
          <a:lstStyle/>
          <a:p>
            <a:pPr algn="ctr"/>
            <a:r>
              <a:rPr lang="zh-CN" altLang="en-US" sz="1200" spc="150" dirty="0">
                <a:solidFill>
                  <a:schemeClr val="tx1">
                    <a:lumMod val="50000"/>
                    <a:lumOff val="50000"/>
                  </a:schemeClr>
                </a:solidFill>
                <a:cs typeface="+mn-ea"/>
                <a:sym typeface="+mn-lt"/>
              </a:rPr>
              <a:t>点击输入文本信息点击输入文本信息点击输入文本信息</a:t>
            </a:r>
            <a:endParaRPr lang="zh-CN" altLang="en-US" sz="1200" spc="150" dirty="0">
              <a:solidFill>
                <a:schemeClr val="tx1">
                  <a:lumMod val="50000"/>
                  <a:lumOff val="50000"/>
                </a:schemeClr>
              </a:solidFill>
              <a:cs typeface="+mn-ea"/>
              <a:sym typeface="+mn-lt"/>
            </a:endParaRPr>
          </a:p>
        </p:txBody>
      </p:sp>
      <p:sp>
        <p:nvSpPr>
          <p:cNvPr id="41" name="文本框 40"/>
          <p:cNvSpPr txBox="1"/>
          <p:nvPr/>
        </p:nvSpPr>
        <p:spPr>
          <a:xfrm>
            <a:off x="7883280" y="4656510"/>
            <a:ext cx="1210588" cy="400110"/>
          </a:xfrm>
          <a:prstGeom prst="rect">
            <a:avLst/>
          </a:prstGeom>
          <a:noFill/>
        </p:spPr>
        <p:txBody>
          <a:bodyPr wrap="none" rtlCol="0">
            <a:spAutoFit/>
          </a:bodyPr>
          <a:lstStyle/>
          <a:p>
            <a:r>
              <a:rPr lang="zh-CN" altLang="en-US" sz="2000" dirty="0">
                <a:cs typeface="+mn-ea"/>
                <a:sym typeface="+mn-lt"/>
              </a:rPr>
              <a:t>融资计划</a:t>
            </a:r>
            <a:endParaRPr lang="zh-CN" altLang="en-US" sz="2000" dirty="0">
              <a:cs typeface="+mn-ea"/>
              <a:sym typeface="+mn-lt"/>
            </a:endParaRPr>
          </a:p>
        </p:txBody>
      </p:sp>
      <p:sp>
        <p:nvSpPr>
          <p:cNvPr id="42" name="文本框 41"/>
          <p:cNvSpPr txBox="1"/>
          <p:nvPr/>
        </p:nvSpPr>
        <p:spPr>
          <a:xfrm>
            <a:off x="7268129" y="5103898"/>
            <a:ext cx="2624062" cy="460375"/>
          </a:xfrm>
          <a:prstGeom prst="rect">
            <a:avLst/>
          </a:prstGeom>
          <a:noFill/>
        </p:spPr>
        <p:txBody>
          <a:bodyPr wrap="square" rtlCol="0">
            <a:spAutoFit/>
          </a:bodyPr>
          <a:lstStyle/>
          <a:p>
            <a:pPr algn="ctr"/>
            <a:r>
              <a:rPr lang="zh-CN" altLang="en-US" sz="1200" spc="150" dirty="0">
                <a:solidFill>
                  <a:schemeClr val="tx1">
                    <a:lumMod val="50000"/>
                    <a:lumOff val="50000"/>
                  </a:schemeClr>
                </a:solidFill>
                <a:cs typeface="+mn-ea"/>
                <a:sym typeface="+mn-lt"/>
              </a:rPr>
              <a:t>点击输入文本信息点击输入文本信息点击输入文本信息</a:t>
            </a:r>
            <a:endParaRPr lang="zh-CN" altLang="en-US" sz="1200" spc="150" dirty="0">
              <a:solidFill>
                <a:schemeClr val="tx1">
                  <a:lumMod val="50000"/>
                  <a:lumOff val="50000"/>
                </a:schemeClr>
              </a:solidFill>
              <a:cs typeface="+mn-ea"/>
              <a:sym typeface="+mn-lt"/>
            </a:endParaRPr>
          </a:p>
        </p:txBody>
      </p:sp>
      <p:sp>
        <p:nvSpPr>
          <p:cNvPr id="44" name="矩形 43"/>
          <p:cNvSpPr/>
          <p:nvPr/>
        </p:nvSpPr>
        <p:spPr>
          <a:xfrm>
            <a:off x="2440824" y="4801282"/>
            <a:ext cx="766618" cy="692727"/>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文本框 44"/>
          <p:cNvSpPr txBox="1"/>
          <p:nvPr/>
        </p:nvSpPr>
        <p:spPr>
          <a:xfrm>
            <a:off x="2518600" y="4886035"/>
            <a:ext cx="585417" cy="523220"/>
          </a:xfrm>
          <a:prstGeom prst="rect">
            <a:avLst/>
          </a:prstGeom>
          <a:noFill/>
        </p:spPr>
        <p:txBody>
          <a:bodyPr wrap="none" rtlCol="0">
            <a:spAutoFit/>
          </a:bodyPr>
          <a:lstStyle/>
          <a:p>
            <a:r>
              <a:rPr lang="en-US" altLang="zh-CN" sz="2800" dirty="0">
                <a:solidFill>
                  <a:schemeClr val="bg1"/>
                </a:solidFill>
                <a:cs typeface="+mn-ea"/>
                <a:sym typeface="+mn-lt"/>
              </a:rPr>
              <a:t>04</a:t>
            </a:r>
            <a:endParaRPr lang="zh-CN" altLang="en-US" sz="2800" dirty="0">
              <a:solidFill>
                <a:schemeClr val="bg1"/>
              </a:solidFill>
              <a:cs typeface="+mn-ea"/>
              <a:sym typeface="+mn-lt"/>
            </a:endParaRPr>
          </a:p>
        </p:txBody>
      </p:sp>
      <p:sp>
        <p:nvSpPr>
          <p:cNvPr id="46" name="文本框 45"/>
          <p:cNvSpPr txBox="1"/>
          <p:nvPr/>
        </p:nvSpPr>
        <p:spPr>
          <a:xfrm>
            <a:off x="3406024" y="5056533"/>
            <a:ext cx="1210588" cy="400110"/>
          </a:xfrm>
          <a:prstGeom prst="rect">
            <a:avLst/>
          </a:prstGeom>
          <a:noFill/>
        </p:spPr>
        <p:txBody>
          <a:bodyPr wrap="none" rtlCol="0">
            <a:spAutoFit/>
          </a:bodyPr>
          <a:lstStyle/>
          <a:p>
            <a:r>
              <a:rPr lang="zh-CN" altLang="en-US" sz="2000" dirty="0">
                <a:cs typeface="+mn-ea"/>
                <a:sym typeface="+mn-lt"/>
              </a:rPr>
              <a:t>融资计划</a:t>
            </a:r>
            <a:endParaRPr lang="zh-CN" altLang="en-US" sz="2000" dirty="0">
              <a:cs typeface="+mn-ea"/>
              <a:sym typeface="+mn-lt"/>
            </a:endParaRPr>
          </a:p>
        </p:txBody>
      </p:sp>
      <p:sp>
        <p:nvSpPr>
          <p:cNvPr id="47" name="文本框 46"/>
          <p:cNvSpPr txBox="1"/>
          <p:nvPr/>
        </p:nvSpPr>
        <p:spPr>
          <a:xfrm>
            <a:off x="2790873" y="5503921"/>
            <a:ext cx="2624062" cy="460375"/>
          </a:xfrm>
          <a:prstGeom prst="rect">
            <a:avLst/>
          </a:prstGeom>
          <a:noFill/>
        </p:spPr>
        <p:txBody>
          <a:bodyPr wrap="square" rtlCol="0">
            <a:spAutoFit/>
          </a:bodyPr>
          <a:lstStyle/>
          <a:p>
            <a:pPr algn="ctr"/>
            <a:r>
              <a:rPr lang="zh-CN" altLang="en-US" sz="1200" spc="150" dirty="0">
                <a:solidFill>
                  <a:schemeClr val="tx1">
                    <a:lumMod val="50000"/>
                    <a:lumOff val="50000"/>
                  </a:schemeClr>
                </a:solidFill>
                <a:cs typeface="+mn-ea"/>
                <a:sym typeface="+mn-lt"/>
              </a:rPr>
              <a:t>点击输入文本信息点击输入文本信息点击输入文本信息</a:t>
            </a:r>
            <a:endParaRPr lang="zh-CN" altLang="en-US" sz="1200" spc="150" dirty="0">
              <a:solidFill>
                <a:schemeClr val="tx1">
                  <a:lumMod val="50000"/>
                  <a:lumOff val="50000"/>
                </a:schemeClr>
              </a:solidFill>
              <a:cs typeface="+mn-ea"/>
              <a:sym typeface="+mn-lt"/>
            </a:endParaRPr>
          </a:p>
        </p:txBody>
      </p:sp>
      <p:pic>
        <p:nvPicPr>
          <p:cNvPr id="31" name="图片 30" descr="C:\Users\111\Desktop\5fa55e857bb05.jpg5fa55e857bb05"/>
          <p:cNvPicPr>
            <a:picLocks noChangeAspect="1"/>
          </p:cNvPicPr>
          <p:nvPr/>
        </p:nvPicPr>
        <p:blipFill>
          <a:blip r:embed="rId1" cstate="screen"/>
          <a:srcRect/>
          <a:stretch>
            <a:fillRect/>
          </a:stretch>
        </p:blipFill>
        <p:spPr>
          <a:xfrm>
            <a:off x="977265" y="1497330"/>
            <a:ext cx="3016250" cy="2169795"/>
          </a:xfrm>
          <a:custGeom>
            <a:avLst/>
            <a:gdLst>
              <a:gd name="connsiteX0" fmla="*/ 0 w 1789532"/>
              <a:gd name="connsiteY0" fmla="*/ 0 h 1524001"/>
              <a:gd name="connsiteX1" fmla="*/ 1789532 w 1789532"/>
              <a:gd name="connsiteY1" fmla="*/ 0 h 1524001"/>
              <a:gd name="connsiteX2" fmla="*/ 1789532 w 1789532"/>
              <a:gd name="connsiteY2" fmla="*/ 1524001 h 1524001"/>
              <a:gd name="connsiteX3" fmla="*/ 0 w 1789532"/>
              <a:gd name="connsiteY3" fmla="*/ 1524001 h 1524001"/>
            </a:gdLst>
            <a:ahLst/>
            <a:cxnLst>
              <a:cxn ang="0">
                <a:pos x="connsiteX0" y="connsiteY0"/>
              </a:cxn>
              <a:cxn ang="0">
                <a:pos x="connsiteX1" y="connsiteY1"/>
              </a:cxn>
              <a:cxn ang="0">
                <a:pos x="connsiteX2" y="connsiteY2"/>
              </a:cxn>
              <a:cxn ang="0">
                <a:pos x="connsiteX3" y="connsiteY3"/>
              </a:cxn>
            </a:cxnLst>
            <a:rect l="l" t="t" r="r" b="b"/>
            <a:pathLst>
              <a:path w="1789532" h="1524001">
                <a:moveTo>
                  <a:pt x="0" y="0"/>
                </a:moveTo>
                <a:lnTo>
                  <a:pt x="1789532" y="0"/>
                </a:lnTo>
                <a:lnTo>
                  <a:pt x="1789532" y="1524001"/>
                </a:lnTo>
                <a:lnTo>
                  <a:pt x="0" y="1524001"/>
                </a:lnTo>
                <a:close/>
              </a:path>
            </a:pathLst>
          </a:custGeom>
        </p:spPr>
      </p:pic>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55"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1000" fill="hold"/>
                                        <p:tgtEl>
                                          <p:spTgt spid="16"/>
                                        </p:tgtEl>
                                        <p:attrNameLst>
                                          <p:attrName>ppt_w</p:attrName>
                                        </p:attrNameLst>
                                      </p:cBhvr>
                                      <p:tavLst>
                                        <p:tav tm="0">
                                          <p:val>
                                            <p:strVal val="#ppt_w*0.70"/>
                                          </p:val>
                                        </p:tav>
                                        <p:tav tm="100000">
                                          <p:val>
                                            <p:strVal val="#ppt_w"/>
                                          </p:val>
                                        </p:tav>
                                      </p:tavLst>
                                    </p:anim>
                                    <p:anim calcmode="lin" valueType="num">
                                      <p:cBhvr>
                                        <p:cTn id="34" dur="1000" fill="hold"/>
                                        <p:tgtEl>
                                          <p:spTgt spid="16"/>
                                        </p:tgtEl>
                                        <p:attrNameLst>
                                          <p:attrName>ppt_h</p:attrName>
                                        </p:attrNameLst>
                                      </p:cBhvr>
                                      <p:tavLst>
                                        <p:tav tm="0">
                                          <p:val>
                                            <p:strVal val="#ppt_h"/>
                                          </p:val>
                                        </p:tav>
                                        <p:tav tm="100000">
                                          <p:val>
                                            <p:strVal val="#ppt_h"/>
                                          </p:val>
                                        </p:tav>
                                      </p:tavLst>
                                    </p:anim>
                                    <p:animEffect transition="in" filter="fade">
                                      <p:cBhvr>
                                        <p:cTn id="35" dur="1000"/>
                                        <p:tgtEl>
                                          <p:spTgt spid="16"/>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p:cTn id="38" dur="1000" fill="hold"/>
                                        <p:tgtEl>
                                          <p:spTgt spid="32"/>
                                        </p:tgtEl>
                                        <p:attrNameLst>
                                          <p:attrName>ppt_w</p:attrName>
                                        </p:attrNameLst>
                                      </p:cBhvr>
                                      <p:tavLst>
                                        <p:tav tm="0">
                                          <p:val>
                                            <p:strVal val="#ppt_w*0.70"/>
                                          </p:val>
                                        </p:tav>
                                        <p:tav tm="100000">
                                          <p:val>
                                            <p:strVal val="#ppt_w"/>
                                          </p:val>
                                        </p:tav>
                                      </p:tavLst>
                                    </p:anim>
                                    <p:anim calcmode="lin" valueType="num">
                                      <p:cBhvr>
                                        <p:cTn id="39" dur="1000" fill="hold"/>
                                        <p:tgtEl>
                                          <p:spTgt spid="32"/>
                                        </p:tgtEl>
                                        <p:attrNameLst>
                                          <p:attrName>ppt_h</p:attrName>
                                        </p:attrNameLst>
                                      </p:cBhvr>
                                      <p:tavLst>
                                        <p:tav tm="0">
                                          <p:val>
                                            <p:strVal val="#ppt_h"/>
                                          </p:val>
                                        </p:tav>
                                        <p:tav tm="100000">
                                          <p:val>
                                            <p:strVal val="#ppt_h"/>
                                          </p:val>
                                        </p:tav>
                                      </p:tavLst>
                                    </p:anim>
                                    <p:animEffect transition="in" filter="fade">
                                      <p:cBhvr>
                                        <p:cTn id="40" dur="1000"/>
                                        <p:tgtEl>
                                          <p:spTgt spid="32"/>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1000" fill="hold"/>
                                        <p:tgtEl>
                                          <p:spTgt spid="34"/>
                                        </p:tgtEl>
                                        <p:attrNameLst>
                                          <p:attrName>ppt_w</p:attrName>
                                        </p:attrNameLst>
                                      </p:cBhvr>
                                      <p:tavLst>
                                        <p:tav tm="0">
                                          <p:val>
                                            <p:strVal val="#ppt_w*0.70"/>
                                          </p:val>
                                        </p:tav>
                                        <p:tav tm="100000">
                                          <p:val>
                                            <p:strVal val="#ppt_w"/>
                                          </p:val>
                                        </p:tav>
                                      </p:tavLst>
                                    </p:anim>
                                    <p:anim calcmode="lin" valueType="num">
                                      <p:cBhvr>
                                        <p:cTn id="44" dur="1000" fill="hold"/>
                                        <p:tgtEl>
                                          <p:spTgt spid="34"/>
                                        </p:tgtEl>
                                        <p:attrNameLst>
                                          <p:attrName>ppt_h</p:attrName>
                                        </p:attrNameLst>
                                      </p:cBhvr>
                                      <p:tavLst>
                                        <p:tav tm="0">
                                          <p:val>
                                            <p:strVal val="#ppt_h"/>
                                          </p:val>
                                        </p:tav>
                                        <p:tav tm="100000">
                                          <p:val>
                                            <p:strVal val="#ppt_h"/>
                                          </p:val>
                                        </p:tav>
                                      </p:tavLst>
                                    </p:anim>
                                    <p:animEffect transition="in" filter="fade">
                                      <p:cBhvr>
                                        <p:cTn id="45" dur="1000"/>
                                        <p:tgtEl>
                                          <p:spTgt spid="34"/>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1000" fill="hold"/>
                                        <p:tgtEl>
                                          <p:spTgt spid="35"/>
                                        </p:tgtEl>
                                        <p:attrNameLst>
                                          <p:attrName>ppt_w</p:attrName>
                                        </p:attrNameLst>
                                      </p:cBhvr>
                                      <p:tavLst>
                                        <p:tav tm="0">
                                          <p:val>
                                            <p:strVal val="#ppt_w*0.70"/>
                                          </p:val>
                                        </p:tav>
                                        <p:tav tm="100000">
                                          <p:val>
                                            <p:strVal val="#ppt_w"/>
                                          </p:val>
                                        </p:tav>
                                      </p:tavLst>
                                    </p:anim>
                                    <p:anim calcmode="lin" valueType="num">
                                      <p:cBhvr>
                                        <p:cTn id="49" dur="1000" fill="hold"/>
                                        <p:tgtEl>
                                          <p:spTgt spid="35"/>
                                        </p:tgtEl>
                                        <p:attrNameLst>
                                          <p:attrName>ppt_h</p:attrName>
                                        </p:attrNameLst>
                                      </p:cBhvr>
                                      <p:tavLst>
                                        <p:tav tm="0">
                                          <p:val>
                                            <p:strVal val="#ppt_h"/>
                                          </p:val>
                                        </p:tav>
                                        <p:tav tm="100000">
                                          <p:val>
                                            <p:strVal val="#ppt_h"/>
                                          </p:val>
                                        </p:tav>
                                      </p:tavLst>
                                    </p:anim>
                                    <p:animEffect transition="in" filter="fade">
                                      <p:cBhvr>
                                        <p:cTn id="50" dur="1000"/>
                                        <p:tgtEl>
                                          <p:spTgt spid="35"/>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p:cTn id="53" dur="1000" fill="hold"/>
                                        <p:tgtEl>
                                          <p:spTgt spid="36"/>
                                        </p:tgtEl>
                                        <p:attrNameLst>
                                          <p:attrName>ppt_w</p:attrName>
                                        </p:attrNameLst>
                                      </p:cBhvr>
                                      <p:tavLst>
                                        <p:tav tm="0">
                                          <p:val>
                                            <p:strVal val="#ppt_w*0.70"/>
                                          </p:val>
                                        </p:tav>
                                        <p:tav tm="100000">
                                          <p:val>
                                            <p:strVal val="#ppt_w"/>
                                          </p:val>
                                        </p:tav>
                                      </p:tavLst>
                                    </p:anim>
                                    <p:anim calcmode="lin" valueType="num">
                                      <p:cBhvr>
                                        <p:cTn id="54" dur="1000" fill="hold"/>
                                        <p:tgtEl>
                                          <p:spTgt spid="36"/>
                                        </p:tgtEl>
                                        <p:attrNameLst>
                                          <p:attrName>ppt_h</p:attrName>
                                        </p:attrNameLst>
                                      </p:cBhvr>
                                      <p:tavLst>
                                        <p:tav tm="0">
                                          <p:val>
                                            <p:strVal val="#ppt_h"/>
                                          </p:val>
                                        </p:tav>
                                        <p:tav tm="100000">
                                          <p:val>
                                            <p:strVal val="#ppt_h"/>
                                          </p:val>
                                        </p:tav>
                                      </p:tavLst>
                                    </p:anim>
                                    <p:animEffect transition="in" filter="fade">
                                      <p:cBhvr>
                                        <p:cTn id="55" dur="1000"/>
                                        <p:tgtEl>
                                          <p:spTgt spid="36"/>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p:cTn id="58" dur="1000" fill="hold"/>
                                        <p:tgtEl>
                                          <p:spTgt spid="38"/>
                                        </p:tgtEl>
                                        <p:attrNameLst>
                                          <p:attrName>ppt_w</p:attrName>
                                        </p:attrNameLst>
                                      </p:cBhvr>
                                      <p:tavLst>
                                        <p:tav tm="0">
                                          <p:val>
                                            <p:strVal val="#ppt_w*0.70"/>
                                          </p:val>
                                        </p:tav>
                                        <p:tav tm="100000">
                                          <p:val>
                                            <p:strVal val="#ppt_w"/>
                                          </p:val>
                                        </p:tav>
                                      </p:tavLst>
                                    </p:anim>
                                    <p:anim calcmode="lin" valueType="num">
                                      <p:cBhvr>
                                        <p:cTn id="59" dur="1000" fill="hold"/>
                                        <p:tgtEl>
                                          <p:spTgt spid="38"/>
                                        </p:tgtEl>
                                        <p:attrNameLst>
                                          <p:attrName>ppt_h</p:attrName>
                                        </p:attrNameLst>
                                      </p:cBhvr>
                                      <p:tavLst>
                                        <p:tav tm="0">
                                          <p:val>
                                            <p:strVal val="#ppt_h"/>
                                          </p:val>
                                        </p:tav>
                                        <p:tav tm="100000">
                                          <p:val>
                                            <p:strVal val="#ppt_h"/>
                                          </p:val>
                                        </p:tav>
                                      </p:tavLst>
                                    </p:anim>
                                    <p:animEffect transition="in" filter="fade">
                                      <p:cBhvr>
                                        <p:cTn id="60" dur="1000"/>
                                        <p:tgtEl>
                                          <p:spTgt spid="38"/>
                                        </p:tgtEl>
                                      </p:cBhvr>
                                    </p:animEffect>
                                  </p:childTnLst>
                                </p:cTn>
                              </p:par>
                              <p:par>
                                <p:cTn id="61" presetID="55" presetClass="entr" presetSubtype="0" fill="hold" grpId="0" nodeType="with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p:cTn id="63" dur="1000" fill="hold"/>
                                        <p:tgtEl>
                                          <p:spTgt spid="39"/>
                                        </p:tgtEl>
                                        <p:attrNameLst>
                                          <p:attrName>ppt_w</p:attrName>
                                        </p:attrNameLst>
                                      </p:cBhvr>
                                      <p:tavLst>
                                        <p:tav tm="0">
                                          <p:val>
                                            <p:strVal val="#ppt_w*0.70"/>
                                          </p:val>
                                        </p:tav>
                                        <p:tav tm="100000">
                                          <p:val>
                                            <p:strVal val="#ppt_w"/>
                                          </p:val>
                                        </p:tav>
                                      </p:tavLst>
                                    </p:anim>
                                    <p:anim calcmode="lin" valueType="num">
                                      <p:cBhvr>
                                        <p:cTn id="64" dur="1000" fill="hold"/>
                                        <p:tgtEl>
                                          <p:spTgt spid="39"/>
                                        </p:tgtEl>
                                        <p:attrNameLst>
                                          <p:attrName>ppt_h</p:attrName>
                                        </p:attrNameLst>
                                      </p:cBhvr>
                                      <p:tavLst>
                                        <p:tav tm="0">
                                          <p:val>
                                            <p:strVal val="#ppt_h"/>
                                          </p:val>
                                        </p:tav>
                                        <p:tav tm="100000">
                                          <p:val>
                                            <p:strVal val="#ppt_h"/>
                                          </p:val>
                                        </p:tav>
                                      </p:tavLst>
                                    </p:anim>
                                    <p:animEffect transition="in" filter="fade">
                                      <p:cBhvr>
                                        <p:cTn id="65" dur="1000"/>
                                        <p:tgtEl>
                                          <p:spTgt spid="39"/>
                                        </p:tgtEl>
                                      </p:cBhvr>
                                    </p:animEffect>
                                  </p:childTnLst>
                                </p:cTn>
                              </p:par>
                              <p:par>
                                <p:cTn id="66" presetID="55"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cBhvr>
                                        <p:cTn id="68" dur="1000" fill="hold"/>
                                        <p:tgtEl>
                                          <p:spTgt spid="40"/>
                                        </p:tgtEl>
                                        <p:attrNameLst>
                                          <p:attrName>ppt_w</p:attrName>
                                        </p:attrNameLst>
                                      </p:cBhvr>
                                      <p:tavLst>
                                        <p:tav tm="0">
                                          <p:val>
                                            <p:strVal val="#ppt_w*0.70"/>
                                          </p:val>
                                        </p:tav>
                                        <p:tav tm="100000">
                                          <p:val>
                                            <p:strVal val="#ppt_w"/>
                                          </p:val>
                                        </p:tav>
                                      </p:tavLst>
                                    </p:anim>
                                    <p:anim calcmode="lin" valueType="num">
                                      <p:cBhvr>
                                        <p:cTn id="69" dur="1000" fill="hold"/>
                                        <p:tgtEl>
                                          <p:spTgt spid="40"/>
                                        </p:tgtEl>
                                        <p:attrNameLst>
                                          <p:attrName>ppt_h</p:attrName>
                                        </p:attrNameLst>
                                      </p:cBhvr>
                                      <p:tavLst>
                                        <p:tav tm="0">
                                          <p:val>
                                            <p:strVal val="#ppt_h"/>
                                          </p:val>
                                        </p:tav>
                                        <p:tav tm="100000">
                                          <p:val>
                                            <p:strVal val="#ppt_h"/>
                                          </p:val>
                                        </p:tav>
                                      </p:tavLst>
                                    </p:anim>
                                    <p:animEffect transition="in" filter="fade">
                                      <p:cBhvr>
                                        <p:cTn id="70" dur="1000"/>
                                        <p:tgtEl>
                                          <p:spTgt spid="40"/>
                                        </p:tgtEl>
                                      </p:cBhvr>
                                    </p:animEffect>
                                  </p:childTnLst>
                                </p:cTn>
                              </p:par>
                              <p:par>
                                <p:cTn id="71" presetID="55" presetClass="entr" presetSubtype="0" fill="hold" grpId="0" nodeType="withEffect">
                                  <p:stCondLst>
                                    <p:cond delay="0"/>
                                  </p:stCondLst>
                                  <p:childTnLst>
                                    <p:set>
                                      <p:cBhvr>
                                        <p:cTn id="72" dur="1" fill="hold">
                                          <p:stCondLst>
                                            <p:cond delay="0"/>
                                          </p:stCondLst>
                                        </p:cTn>
                                        <p:tgtEl>
                                          <p:spTgt spid="41"/>
                                        </p:tgtEl>
                                        <p:attrNameLst>
                                          <p:attrName>style.visibility</p:attrName>
                                        </p:attrNameLst>
                                      </p:cBhvr>
                                      <p:to>
                                        <p:strVal val="visible"/>
                                      </p:to>
                                    </p:set>
                                    <p:anim calcmode="lin" valueType="num">
                                      <p:cBhvr>
                                        <p:cTn id="73" dur="1000" fill="hold"/>
                                        <p:tgtEl>
                                          <p:spTgt spid="41"/>
                                        </p:tgtEl>
                                        <p:attrNameLst>
                                          <p:attrName>ppt_w</p:attrName>
                                        </p:attrNameLst>
                                      </p:cBhvr>
                                      <p:tavLst>
                                        <p:tav tm="0">
                                          <p:val>
                                            <p:strVal val="#ppt_w*0.70"/>
                                          </p:val>
                                        </p:tav>
                                        <p:tav tm="100000">
                                          <p:val>
                                            <p:strVal val="#ppt_w"/>
                                          </p:val>
                                        </p:tav>
                                      </p:tavLst>
                                    </p:anim>
                                    <p:anim calcmode="lin" valueType="num">
                                      <p:cBhvr>
                                        <p:cTn id="74" dur="1000" fill="hold"/>
                                        <p:tgtEl>
                                          <p:spTgt spid="41"/>
                                        </p:tgtEl>
                                        <p:attrNameLst>
                                          <p:attrName>ppt_h</p:attrName>
                                        </p:attrNameLst>
                                      </p:cBhvr>
                                      <p:tavLst>
                                        <p:tav tm="0">
                                          <p:val>
                                            <p:strVal val="#ppt_h"/>
                                          </p:val>
                                        </p:tav>
                                        <p:tav tm="100000">
                                          <p:val>
                                            <p:strVal val="#ppt_h"/>
                                          </p:val>
                                        </p:tav>
                                      </p:tavLst>
                                    </p:anim>
                                    <p:animEffect transition="in" filter="fade">
                                      <p:cBhvr>
                                        <p:cTn id="75" dur="1000"/>
                                        <p:tgtEl>
                                          <p:spTgt spid="41"/>
                                        </p:tgtEl>
                                      </p:cBhvr>
                                    </p:animEffect>
                                  </p:childTnLst>
                                </p:cTn>
                              </p:par>
                              <p:par>
                                <p:cTn id="76" presetID="55" presetClass="entr" presetSubtype="0"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1000" fill="hold"/>
                                        <p:tgtEl>
                                          <p:spTgt spid="42"/>
                                        </p:tgtEl>
                                        <p:attrNameLst>
                                          <p:attrName>ppt_w</p:attrName>
                                        </p:attrNameLst>
                                      </p:cBhvr>
                                      <p:tavLst>
                                        <p:tav tm="0">
                                          <p:val>
                                            <p:strVal val="#ppt_w*0.70"/>
                                          </p:val>
                                        </p:tav>
                                        <p:tav tm="100000">
                                          <p:val>
                                            <p:strVal val="#ppt_w"/>
                                          </p:val>
                                        </p:tav>
                                      </p:tavLst>
                                    </p:anim>
                                    <p:anim calcmode="lin" valueType="num">
                                      <p:cBhvr>
                                        <p:cTn id="79" dur="1000" fill="hold"/>
                                        <p:tgtEl>
                                          <p:spTgt spid="42"/>
                                        </p:tgtEl>
                                        <p:attrNameLst>
                                          <p:attrName>ppt_h</p:attrName>
                                        </p:attrNameLst>
                                      </p:cBhvr>
                                      <p:tavLst>
                                        <p:tav tm="0">
                                          <p:val>
                                            <p:strVal val="#ppt_h"/>
                                          </p:val>
                                        </p:tav>
                                        <p:tav tm="100000">
                                          <p:val>
                                            <p:strVal val="#ppt_h"/>
                                          </p:val>
                                        </p:tav>
                                      </p:tavLst>
                                    </p:anim>
                                    <p:animEffect transition="in" filter="fade">
                                      <p:cBhvr>
                                        <p:cTn id="80" dur="1000"/>
                                        <p:tgtEl>
                                          <p:spTgt spid="42"/>
                                        </p:tgtEl>
                                      </p:cBhvr>
                                    </p:animEffect>
                                  </p:childTnLst>
                                </p:cTn>
                              </p:par>
                              <p:par>
                                <p:cTn id="81" presetID="55" presetClass="entr" presetSubtype="0" fill="hold" grpId="0" nodeType="withEffect">
                                  <p:stCondLst>
                                    <p:cond delay="0"/>
                                  </p:stCondLst>
                                  <p:childTnLst>
                                    <p:set>
                                      <p:cBhvr>
                                        <p:cTn id="82" dur="1" fill="hold">
                                          <p:stCondLst>
                                            <p:cond delay="0"/>
                                          </p:stCondLst>
                                        </p:cTn>
                                        <p:tgtEl>
                                          <p:spTgt spid="44"/>
                                        </p:tgtEl>
                                        <p:attrNameLst>
                                          <p:attrName>style.visibility</p:attrName>
                                        </p:attrNameLst>
                                      </p:cBhvr>
                                      <p:to>
                                        <p:strVal val="visible"/>
                                      </p:to>
                                    </p:set>
                                    <p:anim calcmode="lin" valueType="num">
                                      <p:cBhvr>
                                        <p:cTn id="83" dur="1000" fill="hold"/>
                                        <p:tgtEl>
                                          <p:spTgt spid="44"/>
                                        </p:tgtEl>
                                        <p:attrNameLst>
                                          <p:attrName>ppt_w</p:attrName>
                                        </p:attrNameLst>
                                      </p:cBhvr>
                                      <p:tavLst>
                                        <p:tav tm="0">
                                          <p:val>
                                            <p:strVal val="#ppt_w*0.70"/>
                                          </p:val>
                                        </p:tav>
                                        <p:tav tm="100000">
                                          <p:val>
                                            <p:strVal val="#ppt_w"/>
                                          </p:val>
                                        </p:tav>
                                      </p:tavLst>
                                    </p:anim>
                                    <p:anim calcmode="lin" valueType="num">
                                      <p:cBhvr>
                                        <p:cTn id="84" dur="1000" fill="hold"/>
                                        <p:tgtEl>
                                          <p:spTgt spid="44"/>
                                        </p:tgtEl>
                                        <p:attrNameLst>
                                          <p:attrName>ppt_h</p:attrName>
                                        </p:attrNameLst>
                                      </p:cBhvr>
                                      <p:tavLst>
                                        <p:tav tm="0">
                                          <p:val>
                                            <p:strVal val="#ppt_h"/>
                                          </p:val>
                                        </p:tav>
                                        <p:tav tm="100000">
                                          <p:val>
                                            <p:strVal val="#ppt_h"/>
                                          </p:val>
                                        </p:tav>
                                      </p:tavLst>
                                    </p:anim>
                                    <p:animEffect transition="in" filter="fade">
                                      <p:cBhvr>
                                        <p:cTn id="85" dur="1000"/>
                                        <p:tgtEl>
                                          <p:spTgt spid="44"/>
                                        </p:tgtEl>
                                      </p:cBhvr>
                                    </p:animEffect>
                                  </p:childTnLst>
                                </p:cTn>
                              </p:par>
                              <p:par>
                                <p:cTn id="86" presetID="55" presetClass="entr" presetSubtype="0" fill="hold" grpId="0" nodeType="withEffect">
                                  <p:stCondLst>
                                    <p:cond delay="0"/>
                                  </p:stCondLst>
                                  <p:childTnLst>
                                    <p:set>
                                      <p:cBhvr>
                                        <p:cTn id="87" dur="1" fill="hold">
                                          <p:stCondLst>
                                            <p:cond delay="0"/>
                                          </p:stCondLst>
                                        </p:cTn>
                                        <p:tgtEl>
                                          <p:spTgt spid="45"/>
                                        </p:tgtEl>
                                        <p:attrNameLst>
                                          <p:attrName>style.visibility</p:attrName>
                                        </p:attrNameLst>
                                      </p:cBhvr>
                                      <p:to>
                                        <p:strVal val="visible"/>
                                      </p:to>
                                    </p:set>
                                    <p:anim calcmode="lin" valueType="num">
                                      <p:cBhvr>
                                        <p:cTn id="88" dur="1000" fill="hold"/>
                                        <p:tgtEl>
                                          <p:spTgt spid="45"/>
                                        </p:tgtEl>
                                        <p:attrNameLst>
                                          <p:attrName>ppt_w</p:attrName>
                                        </p:attrNameLst>
                                      </p:cBhvr>
                                      <p:tavLst>
                                        <p:tav tm="0">
                                          <p:val>
                                            <p:strVal val="#ppt_w*0.70"/>
                                          </p:val>
                                        </p:tav>
                                        <p:tav tm="100000">
                                          <p:val>
                                            <p:strVal val="#ppt_w"/>
                                          </p:val>
                                        </p:tav>
                                      </p:tavLst>
                                    </p:anim>
                                    <p:anim calcmode="lin" valueType="num">
                                      <p:cBhvr>
                                        <p:cTn id="89" dur="1000" fill="hold"/>
                                        <p:tgtEl>
                                          <p:spTgt spid="45"/>
                                        </p:tgtEl>
                                        <p:attrNameLst>
                                          <p:attrName>ppt_h</p:attrName>
                                        </p:attrNameLst>
                                      </p:cBhvr>
                                      <p:tavLst>
                                        <p:tav tm="0">
                                          <p:val>
                                            <p:strVal val="#ppt_h"/>
                                          </p:val>
                                        </p:tav>
                                        <p:tav tm="100000">
                                          <p:val>
                                            <p:strVal val="#ppt_h"/>
                                          </p:val>
                                        </p:tav>
                                      </p:tavLst>
                                    </p:anim>
                                    <p:animEffect transition="in" filter="fade">
                                      <p:cBhvr>
                                        <p:cTn id="90" dur="1000"/>
                                        <p:tgtEl>
                                          <p:spTgt spid="45"/>
                                        </p:tgtEl>
                                      </p:cBhvr>
                                    </p:animEffect>
                                  </p:childTnLst>
                                </p:cTn>
                              </p:par>
                              <p:par>
                                <p:cTn id="91" presetID="55" presetClass="entr" presetSubtype="0" fill="hold" grpId="0" nodeType="withEffect">
                                  <p:stCondLst>
                                    <p:cond delay="0"/>
                                  </p:stCondLst>
                                  <p:childTnLst>
                                    <p:set>
                                      <p:cBhvr>
                                        <p:cTn id="92" dur="1" fill="hold">
                                          <p:stCondLst>
                                            <p:cond delay="0"/>
                                          </p:stCondLst>
                                        </p:cTn>
                                        <p:tgtEl>
                                          <p:spTgt spid="46"/>
                                        </p:tgtEl>
                                        <p:attrNameLst>
                                          <p:attrName>style.visibility</p:attrName>
                                        </p:attrNameLst>
                                      </p:cBhvr>
                                      <p:to>
                                        <p:strVal val="visible"/>
                                      </p:to>
                                    </p:set>
                                    <p:anim calcmode="lin" valueType="num">
                                      <p:cBhvr>
                                        <p:cTn id="93" dur="1000" fill="hold"/>
                                        <p:tgtEl>
                                          <p:spTgt spid="46"/>
                                        </p:tgtEl>
                                        <p:attrNameLst>
                                          <p:attrName>ppt_w</p:attrName>
                                        </p:attrNameLst>
                                      </p:cBhvr>
                                      <p:tavLst>
                                        <p:tav tm="0">
                                          <p:val>
                                            <p:strVal val="#ppt_w*0.70"/>
                                          </p:val>
                                        </p:tav>
                                        <p:tav tm="100000">
                                          <p:val>
                                            <p:strVal val="#ppt_w"/>
                                          </p:val>
                                        </p:tav>
                                      </p:tavLst>
                                    </p:anim>
                                    <p:anim calcmode="lin" valueType="num">
                                      <p:cBhvr>
                                        <p:cTn id="94" dur="1000" fill="hold"/>
                                        <p:tgtEl>
                                          <p:spTgt spid="46"/>
                                        </p:tgtEl>
                                        <p:attrNameLst>
                                          <p:attrName>ppt_h</p:attrName>
                                        </p:attrNameLst>
                                      </p:cBhvr>
                                      <p:tavLst>
                                        <p:tav tm="0">
                                          <p:val>
                                            <p:strVal val="#ppt_h"/>
                                          </p:val>
                                        </p:tav>
                                        <p:tav tm="100000">
                                          <p:val>
                                            <p:strVal val="#ppt_h"/>
                                          </p:val>
                                        </p:tav>
                                      </p:tavLst>
                                    </p:anim>
                                    <p:animEffect transition="in" filter="fade">
                                      <p:cBhvr>
                                        <p:cTn id="95" dur="1000"/>
                                        <p:tgtEl>
                                          <p:spTgt spid="46"/>
                                        </p:tgtEl>
                                      </p:cBhvr>
                                    </p:animEffect>
                                  </p:childTnLst>
                                </p:cTn>
                              </p:par>
                              <p:par>
                                <p:cTn id="96" presetID="55" presetClass="entr" presetSubtype="0" fill="hold" grpId="0" nodeType="withEffect">
                                  <p:stCondLst>
                                    <p:cond delay="0"/>
                                  </p:stCondLst>
                                  <p:childTnLst>
                                    <p:set>
                                      <p:cBhvr>
                                        <p:cTn id="97" dur="1" fill="hold">
                                          <p:stCondLst>
                                            <p:cond delay="0"/>
                                          </p:stCondLst>
                                        </p:cTn>
                                        <p:tgtEl>
                                          <p:spTgt spid="47"/>
                                        </p:tgtEl>
                                        <p:attrNameLst>
                                          <p:attrName>style.visibility</p:attrName>
                                        </p:attrNameLst>
                                      </p:cBhvr>
                                      <p:to>
                                        <p:strVal val="visible"/>
                                      </p:to>
                                    </p:set>
                                    <p:anim calcmode="lin" valueType="num">
                                      <p:cBhvr>
                                        <p:cTn id="98" dur="1000" fill="hold"/>
                                        <p:tgtEl>
                                          <p:spTgt spid="47"/>
                                        </p:tgtEl>
                                        <p:attrNameLst>
                                          <p:attrName>ppt_w</p:attrName>
                                        </p:attrNameLst>
                                      </p:cBhvr>
                                      <p:tavLst>
                                        <p:tav tm="0">
                                          <p:val>
                                            <p:strVal val="#ppt_w*0.70"/>
                                          </p:val>
                                        </p:tav>
                                        <p:tav tm="100000">
                                          <p:val>
                                            <p:strVal val="#ppt_w"/>
                                          </p:val>
                                        </p:tav>
                                      </p:tavLst>
                                    </p:anim>
                                    <p:anim calcmode="lin" valueType="num">
                                      <p:cBhvr>
                                        <p:cTn id="99" dur="1000" fill="hold"/>
                                        <p:tgtEl>
                                          <p:spTgt spid="47"/>
                                        </p:tgtEl>
                                        <p:attrNameLst>
                                          <p:attrName>ppt_h</p:attrName>
                                        </p:attrNameLst>
                                      </p:cBhvr>
                                      <p:tavLst>
                                        <p:tav tm="0">
                                          <p:val>
                                            <p:strVal val="#ppt_h"/>
                                          </p:val>
                                        </p:tav>
                                        <p:tav tm="100000">
                                          <p:val>
                                            <p:strVal val="#ppt_h"/>
                                          </p:val>
                                        </p:tav>
                                      </p:tavLst>
                                    </p:anim>
                                    <p:animEffect transition="in" filter="fade">
                                      <p:cBhvr>
                                        <p:cTn id="100" dur="1000"/>
                                        <p:tgtEl>
                                          <p:spTgt spid="47"/>
                                        </p:tgtEl>
                                      </p:cBhvr>
                                    </p:animEffect>
                                  </p:childTnLst>
                                </p:cTn>
                              </p:par>
                              <p:par>
                                <p:cTn id="101" presetID="55" presetClass="entr" presetSubtype="0" fill="hold" grpId="0" nodeType="withEffect">
                                  <p:stCondLst>
                                    <p:cond delay="0"/>
                                  </p:stCondLst>
                                  <p:childTnLst>
                                    <p:set>
                                      <p:cBhvr>
                                        <p:cTn id="102" dur="1" fill="hold">
                                          <p:stCondLst>
                                            <p:cond delay="0"/>
                                          </p:stCondLst>
                                        </p:cTn>
                                        <p:tgtEl>
                                          <p:spTgt spid="15"/>
                                        </p:tgtEl>
                                        <p:attrNameLst>
                                          <p:attrName>style.visibility</p:attrName>
                                        </p:attrNameLst>
                                      </p:cBhvr>
                                      <p:to>
                                        <p:strVal val="visible"/>
                                      </p:to>
                                    </p:set>
                                    <p:anim calcmode="lin" valueType="num">
                                      <p:cBhvr>
                                        <p:cTn id="103" dur="1000" fill="hold"/>
                                        <p:tgtEl>
                                          <p:spTgt spid="15"/>
                                        </p:tgtEl>
                                        <p:attrNameLst>
                                          <p:attrName>ppt_w</p:attrName>
                                        </p:attrNameLst>
                                      </p:cBhvr>
                                      <p:tavLst>
                                        <p:tav tm="0">
                                          <p:val>
                                            <p:strVal val="#ppt_w*0.70"/>
                                          </p:val>
                                        </p:tav>
                                        <p:tav tm="100000">
                                          <p:val>
                                            <p:strVal val="#ppt_w"/>
                                          </p:val>
                                        </p:tav>
                                      </p:tavLst>
                                    </p:anim>
                                    <p:anim calcmode="lin" valueType="num">
                                      <p:cBhvr>
                                        <p:cTn id="104" dur="1000" fill="hold"/>
                                        <p:tgtEl>
                                          <p:spTgt spid="15"/>
                                        </p:tgtEl>
                                        <p:attrNameLst>
                                          <p:attrName>ppt_h</p:attrName>
                                        </p:attrNameLst>
                                      </p:cBhvr>
                                      <p:tavLst>
                                        <p:tav tm="0">
                                          <p:val>
                                            <p:strVal val="#ppt_h"/>
                                          </p:val>
                                        </p:tav>
                                        <p:tav tm="100000">
                                          <p:val>
                                            <p:strVal val="#ppt_h"/>
                                          </p:val>
                                        </p:tav>
                                      </p:tavLst>
                                    </p:anim>
                                    <p:animEffect transition="in" filter="fade">
                                      <p:cBhvr>
                                        <p:cTn id="105" dur="1000"/>
                                        <p:tgtEl>
                                          <p:spTgt spid="15"/>
                                        </p:tgtEl>
                                      </p:cBhvr>
                                    </p:animEffect>
                                  </p:childTnLst>
                                </p:cTn>
                              </p:par>
                              <p:par>
                                <p:cTn id="106" presetID="55" presetClass="entr" presetSubtype="0" fill="hold" grpId="0" nodeType="withEffect">
                                  <p:stCondLst>
                                    <p:cond delay="0"/>
                                  </p:stCondLst>
                                  <p:childTnLst>
                                    <p:set>
                                      <p:cBhvr>
                                        <p:cTn id="107" dur="1" fill="hold">
                                          <p:stCondLst>
                                            <p:cond delay="0"/>
                                          </p:stCondLst>
                                        </p:cTn>
                                        <p:tgtEl>
                                          <p:spTgt spid="4"/>
                                        </p:tgtEl>
                                        <p:attrNameLst>
                                          <p:attrName>style.visibility</p:attrName>
                                        </p:attrNameLst>
                                      </p:cBhvr>
                                      <p:to>
                                        <p:strVal val="visible"/>
                                      </p:to>
                                    </p:set>
                                    <p:anim calcmode="lin" valueType="num">
                                      <p:cBhvr>
                                        <p:cTn id="108" dur="1000" fill="hold"/>
                                        <p:tgtEl>
                                          <p:spTgt spid="4"/>
                                        </p:tgtEl>
                                        <p:attrNameLst>
                                          <p:attrName>ppt_w</p:attrName>
                                        </p:attrNameLst>
                                      </p:cBhvr>
                                      <p:tavLst>
                                        <p:tav tm="0">
                                          <p:val>
                                            <p:strVal val="#ppt_w*0.70"/>
                                          </p:val>
                                        </p:tav>
                                        <p:tav tm="100000">
                                          <p:val>
                                            <p:strVal val="#ppt_w"/>
                                          </p:val>
                                        </p:tav>
                                      </p:tavLst>
                                    </p:anim>
                                    <p:anim calcmode="lin" valueType="num">
                                      <p:cBhvr>
                                        <p:cTn id="109" dur="1000" fill="hold"/>
                                        <p:tgtEl>
                                          <p:spTgt spid="4"/>
                                        </p:tgtEl>
                                        <p:attrNameLst>
                                          <p:attrName>ppt_h</p:attrName>
                                        </p:attrNameLst>
                                      </p:cBhvr>
                                      <p:tavLst>
                                        <p:tav tm="0">
                                          <p:val>
                                            <p:strVal val="#ppt_h"/>
                                          </p:val>
                                        </p:tav>
                                        <p:tav tm="100000">
                                          <p:val>
                                            <p:strVal val="#ppt_h"/>
                                          </p:val>
                                        </p:tav>
                                      </p:tavLst>
                                    </p:anim>
                                    <p:animEffect transition="in" filter="fade">
                                      <p:cBhvr>
                                        <p:cTn id="1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32" grpId="0" animBg="1"/>
      <p:bldP spid="34" grpId="0"/>
      <p:bldP spid="35" grpId="0"/>
      <p:bldP spid="36" grpId="0"/>
      <p:bldP spid="4" grpId="0"/>
      <p:bldP spid="38" grpId="0"/>
      <p:bldP spid="39" grpId="0"/>
      <p:bldP spid="40" grpId="0"/>
      <p:bldP spid="41" grpId="0"/>
      <p:bldP spid="42" grpId="0"/>
      <p:bldP spid="44" grpId="0" animBg="1"/>
      <p:bldP spid="45" grpId="0"/>
      <p:bldP spid="46" grpId="0"/>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26" name="任意多边形: 形状 25"/>
          <p:cNvSpPr/>
          <p:nvPr/>
        </p:nvSpPr>
        <p:spPr>
          <a:xfrm>
            <a:off x="-36961" y="-5416"/>
            <a:ext cx="3431708" cy="6857998"/>
          </a:xfrm>
          <a:custGeom>
            <a:avLst/>
            <a:gdLst>
              <a:gd name="connsiteX0" fmla="*/ 0 w 3431708"/>
              <a:gd name="connsiteY0" fmla="*/ 0 h 6857998"/>
              <a:gd name="connsiteX1" fmla="*/ 3431708 w 3431708"/>
              <a:gd name="connsiteY1" fmla="*/ 3431708 h 6857998"/>
              <a:gd name="connsiteX2" fmla="*/ 350872 w 3431708"/>
              <a:gd name="connsiteY2" fmla="*/ 6845699 h 6857998"/>
              <a:gd name="connsiteX3" fmla="*/ 189124 w 3431708"/>
              <a:gd name="connsiteY3" fmla="*/ 6857998 h 6857998"/>
              <a:gd name="connsiteX4" fmla="*/ 0 w 3431708"/>
              <a:gd name="connsiteY4" fmla="*/ 6857998 h 6857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1708" h="6857998">
                <a:moveTo>
                  <a:pt x="0" y="0"/>
                </a:moveTo>
                <a:cubicBezTo>
                  <a:pt x="1895280" y="0"/>
                  <a:pt x="3431708" y="1536428"/>
                  <a:pt x="3431708" y="3431708"/>
                </a:cubicBezTo>
                <a:cubicBezTo>
                  <a:pt x="3431708" y="5208533"/>
                  <a:pt x="2081332" y="6669961"/>
                  <a:pt x="350872" y="6845699"/>
                </a:cubicBezTo>
                <a:lnTo>
                  <a:pt x="189124" y="6857998"/>
                </a:lnTo>
                <a:lnTo>
                  <a:pt x="0" y="6857998"/>
                </a:lnTo>
                <a:close/>
              </a:path>
            </a:pathLst>
          </a:custGeom>
          <a:pattFill prst="pct25">
            <a:fgClr>
              <a:srgbClr val="D8B98D"/>
            </a:fgClr>
            <a:bgClr>
              <a:schemeClr val="bg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27" name="组合 26"/>
          <p:cNvGrpSpPr/>
          <p:nvPr/>
        </p:nvGrpSpPr>
        <p:grpSpPr>
          <a:xfrm>
            <a:off x="2228850" y="741510"/>
            <a:ext cx="7165996" cy="910688"/>
            <a:chOff x="4918612" y="1194337"/>
            <a:chExt cx="7165996" cy="910688"/>
          </a:xfrm>
        </p:grpSpPr>
        <p:sp>
          <p:nvSpPr>
            <p:cNvPr id="28" name="矩形: 圆角 27"/>
            <p:cNvSpPr/>
            <p:nvPr/>
          </p:nvSpPr>
          <p:spPr>
            <a:xfrm>
              <a:off x="5253327" y="1194337"/>
              <a:ext cx="6831281" cy="910688"/>
            </a:xfrm>
            <a:prstGeom prst="round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29" name="组合 28"/>
            <p:cNvGrpSpPr/>
            <p:nvPr/>
          </p:nvGrpSpPr>
          <p:grpSpPr>
            <a:xfrm>
              <a:off x="4918612" y="1194337"/>
              <a:ext cx="910688" cy="910688"/>
              <a:chOff x="9644469" y="3204112"/>
              <a:chExt cx="910688" cy="910688"/>
            </a:xfrm>
          </p:grpSpPr>
          <p:sp>
            <p:nvSpPr>
              <p:cNvPr id="33" name="椭圆 32"/>
              <p:cNvSpPr/>
              <p:nvPr/>
            </p:nvSpPr>
            <p:spPr>
              <a:xfrm>
                <a:off x="9644469" y="3204112"/>
                <a:ext cx="910688" cy="91068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4" name="Shape 4903"/>
              <p:cNvSpPr/>
              <p:nvPr/>
            </p:nvSpPr>
            <p:spPr>
              <a:xfrm>
                <a:off x="9907055" y="3495650"/>
                <a:ext cx="374957" cy="328516"/>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rgbClr val="D8B98D"/>
              </a:solidFill>
              <a:ln>
                <a:noFill/>
              </a:ln>
            </p:spPr>
            <p:txBody>
              <a:bodyPr lIns="45713" tIns="22850" rIns="45713" bIns="2285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grpSp>
        <p:grpSp>
          <p:nvGrpSpPr>
            <p:cNvPr id="30" name="组合 29"/>
            <p:cNvGrpSpPr/>
            <p:nvPr/>
          </p:nvGrpSpPr>
          <p:grpSpPr>
            <a:xfrm>
              <a:off x="5990948" y="1414703"/>
              <a:ext cx="5982514" cy="690245"/>
              <a:chOff x="5990948" y="1414703"/>
              <a:chExt cx="5982514" cy="690245"/>
            </a:xfrm>
          </p:grpSpPr>
          <p:sp>
            <p:nvSpPr>
              <p:cNvPr id="31" name="文本框 30"/>
              <p:cNvSpPr txBox="1"/>
              <p:nvPr/>
            </p:nvSpPr>
            <p:spPr>
              <a:xfrm>
                <a:off x="6709082" y="1414703"/>
                <a:ext cx="5264380" cy="690245"/>
              </a:xfrm>
              <a:prstGeom prst="rect">
                <a:avLst/>
              </a:prstGeom>
              <a:noFill/>
            </p:spPr>
            <p:txBody>
              <a:bodyPr wrap="square" lIns="91424" tIns="45712" rIns="91424" bIns="45712" rtlCol="0">
                <a:spAutoFit/>
              </a:bodyPr>
              <a:lstStyle/>
              <a:p>
                <a:pPr algn="l"/>
                <a:r>
                  <a:rPr lang="zh-CN" altLang="en-US" sz="1300" spc="150" dirty="0">
                    <a:solidFill>
                      <a:schemeClr val="tx1">
                        <a:lumMod val="50000"/>
                        <a:lumOff val="50000"/>
                      </a:schemeClr>
                    </a:solidFill>
                    <a:cs typeface="+mn-ea"/>
                    <a:sym typeface="+mn-lt"/>
                  </a:rPr>
                  <a:t>点击输入文本信息点击输入文本信息点击输入文本信息点击输入文本信息点击输入文本信息点击输入文本信息点击输入文本</a:t>
                </a:r>
                <a:endParaRPr lang="zh-CN" altLang="en-US" sz="1300" spc="150" dirty="0">
                  <a:solidFill>
                    <a:schemeClr val="tx1">
                      <a:lumMod val="50000"/>
                      <a:lumOff val="50000"/>
                    </a:schemeClr>
                  </a:solidFill>
                  <a:cs typeface="+mn-ea"/>
                  <a:sym typeface="+mn-lt"/>
                </a:endParaRPr>
              </a:p>
              <a:p>
                <a:pPr algn="l"/>
                <a:endParaRPr kumimoji="0" lang="en-US" altLang="zh-CN" sz="13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32" name="文本框 31"/>
              <p:cNvSpPr txBox="1"/>
              <p:nvPr/>
            </p:nvSpPr>
            <p:spPr>
              <a:xfrm>
                <a:off x="5990948" y="1465013"/>
                <a:ext cx="62068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prstClr val="black">
                        <a:lumMod val="65000"/>
                        <a:lumOff val="35000"/>
                      </a:prstClr>
                    </a:solidFill>
                    <a:effectLst/>
                    <a:uLnTx/>
                    <a:uFillTx/>
                    <a:cs typeface="+mn-ea"/>
                    <a:sym typeface="+mn-lt"/>
                  </a:rPr>
                  <a:t>Title</a:t>
                </a: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grpSp>
        <p:nvGrpSpPr>
          <p:cNvPr id="35" name="组合 34"/>
          <p:cNvGrpSpPr/>
          <p:nvPr/>
        </p:nvGrpSpPr>
        <p:grpSpPr>
          <a:xfrm>
            <a:off x="2927350" y="2210838"/>
            <a:ext cx="7165995" cy="910688"/>
            <a:chOff x="5393006" y="2973655"/>
            <a:chExt cx="7165995" cy="910688"/>
          </a:xfrm>
        </p:grpSpPr>
        <p:sp>
          <p:nvSpPr>
            <p:cNvPr id="36" name="矩形: 圆角 35"/>
            <p:cNvSpPr/>
            <p:nvPr/>
          </p:nvSpPr>
          <p:spPr>
            <a:xfrm>
              <a:off x="5823180" y="2973655"/>
              <a:ext cx="6735821" cy="910688"/>
            </a:xfrm>
            <a:prstGeom prst="round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 name="椭圆 3"/>
            <p:cNvSpPr/>
            <p:nvPr/>
          </p:nvSpPr>
          <p:spPr>
            <a:xfrm>
              <a:off x="5393006" y="2973655"/>
              <a:ext cx="910688" cy="91068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8" name="Shape 4973"/>
            <p:cNvSpPr/>
            <p:nvPr/>
          </p:nvSpPr>
          <p:spPr>
            <a:xfrm>
              <a:off x="5684135" y="3241471"/>
              <a:ext cx="328429" cy="375056"/>
            </a:xfrm>
            <a:custGeom>
              <a:avLst/>
              <a:gdLst/>
              <a:ahLst/>
              <a:cxnLst/>
              <a:rect l="0" t="0" r="0" b="0"/>
              <a:pathLst>
                <a:path w="120000" h="120000" extrusionOk="0">
                  <a:moveTo>
                    <a:pt x="113446" y="61993"/>
                  </a:moveTo>
                  <a:lnTo>
                    <a:pt x="113446" y="61993"/>
                  </a:lnTo>
                  <a:cubicBezTo>
                    <a:pt x="100564" y="61993"/>
                    <a:pt x="100564" y="61993"/>
                    <a:pt x="100564" y="61993"/>
                  </a:cubicBezTo>
                  <a:cubicBezTo>
                    <a:pt x="95819" y="61993"/>
                    <a:pt x="94237" y="59202"/>
                    <a:pt x="94237" y="56411"/>
                  </a:cubicBezTo>
                  <a:cubicBezTo>
                    <a:pt x="94237" y="33887"/>
                    <a:pt x="94237" y="33887"/>
                    <a:pt x="94237" y="33887"/>
                  </a:cubicBezTo>
                  <a:cubicBezTo>
                    <a:pt x="94237" y="31096"/>
                    <a:pt x="95819" y="28305"/>
                    <a:pt x="100564" y="28305"/>
                  </a:cubicBezTo>
                  <a:cubicBezTo>
                    <a:pt x="113446" y="28305"/>
                    <a:pt x="113446" y="28305"/>
                    <a:pt x="113446" y="28305"/>
                  </a:cubicBezTo>
                  <a:cubicBezTo>
                    <a:pt x="116610" y="28305"/>
                    <a:pt x="119774" y="31096"/>
                    <a:pt x="119774" y="33887"/>
                  </a:cubicBezTo>
                  <a:cubicBezTo>
                    <a:pt x="119774" y="56411"/>
                    <a:pt x="119774" y="56411"/>
                    <a:pt x="119774" y="56411"/>
                  </a:cubicBezTo>
                  <a:cubicBezTo>
                    <a:pt x="119774" y="59202"/>
                    <a:pt x="116610" y="61993"/>
                    <a:pt x="113446" y="61993"/>
                  </a:cubicBezTo>
                  <a:close/>
                  <a:moveTo>
                    <a:pt x="100564" y="5780"/>
                  </a:moveTo>
                  <a:lnTo>
                    <a:pt x="100564" y="5780"/>
                  </a:lnTo>
                  <a:cubicBezTo>
                    <a:pt x="100564" y="2990"/>
                    <a:pt x="102146" y="0"/>
                    <a:pt x="106892" y="0"/>
                  </a:cubicBezTo>
                  <a:cubicBezTo>
                    <a:pt x="110056" y="0"/>
                    <a:pt x="113446" y="2990"/>
                    <a:pt x="113446" y="5780"/>
                  </a:cubicBezTo>
                  <a:cubicBezTo>
                    <a:pt x="113446" y="22524"/>
                    <a:pt x="113446" y="22524"/>
                    <a:pt x="113446" y="22524"/>
                  </a:cubicBezTo>
                  <a:cubicBezTo>
                    <a:pt x="100564" y="22524"/>
                    <a:pt x="100564" y="22524"/>
                    <a:pt x="100564" y="22524"/>
                  </a:cubicBezTo>
                  <a:lnTo>
                    <a:pt x="100564" y="5780"/>
                  </a:lnTo>
                  <a:close/>
                  <a:moveTo>
                    <a:pt x="65536" y="91694"/>
                  </a:moveTo>
                  <a:lnTo>
                    <a:pt x="65536" y="91694"/>
                  </a:lnTo>
                  <a:cubicBezTo>
                    <a:pt x="52655" y="91694"/>
                    <a:pt x="52655" y="91694"/>
                    <a:pt x="52655" y="91694"/>
                  </a:cubicBezTo>
                  <a:cubicBezTo>
                    <a:pt x="49491" y="91694"/>
                    <a:pt x="46327" y="90299"/>
                    <a:pt x="46327" y="85913"/>
                  </a:cubicBezTo>
                  <a:cubicBezTo>
                    <a:pt x="46327" y="63388"/>
                    <a:pt x="46327" y="63388"/>
                    <a:pt x="46327" y="63388"/>
                  </a:cubicBezTo>
                  <a:cubicBezTo>
                    <a:pt x="46327" y="60598"/>
                    <a:pt x="49491" y="57807"/>
                    <a:pt x="52655" y="57807"/>
                  </a:cubicBezTo>
                  <a:cubicBezTo>
                    <a:pt x="65536" y="57807"/>
                    <a:pt x="65536" y="57807"/>
                    <a:pt x="65536" y="57807"/>
                  </a:cubicBezTo>
                  <a:cubicBezTo>
                    <a:pt x="70282" y="57807"/>
                    <a:pt x="71864" y="60598"/>
                    <a:pt x="71864" y="63388"/>
                  </a:cubicBezTo>
                  <a:cubicBezTo>
                    <a:pt x="71864" y="85913"/>
                    <a:pt x="71864" y="85913"/>
                    <a:pt x="71864" y="85913"/>
                  </a:cubicBezTo>
                  <a:cubicBezTo>
                    <a:pt x="71864" y="90299"/>
                    <a:pt x="70282" y="91694"/>
                    <a:pt x="65536" y="91694"/>
                  </a:cubicBezTo>
                  <a:close/>
                  <a:moveTo>
                    <a:pt x="52655" y="5780"/>
                  </a:moveTo>
                  <a:lnTo>
                    <a:pt x="52655" y="5780"/>
                  </a:lnTo>
                  <a:cubicBezTo>
                    <a:pt x="52655" y="2990"/>
                    <a:pt x="55819" y="0"/>
                    <a:pt x="58983" y="0"/>
                  </a:cubicBezTo>
                  <a:cubicBezTo>
                    <a:pt x="63954" y="0"/>
                    <a:pt x="65536" y="2990"/>
                    <a:pt x="65536" y="5780"/>
                  </a:cubicBezTo>
                  <a:cubicBezTo>
                    <a:pt x="65536" y="52225"/>
                    <a:pt x="65536" y="52225"/>
                    <a:pt x="65536" y="52225"/>
                  </a:cubicBezTo>
                  <a:cubicBezTo>
                    <a:pt x="52655" y="52225"/>
                    <a:pt x="52655" y="52225"/>
                    <a:pt x="52655" y="52225"/>
                  </a:cubicBezTo>
                  <a:lnTo>
                    <a:pt x="52655" y="5780"/>
                  </a:lnTo>
                  <a:close/>
                  <a:moveTo>
                    <a:pt x="19209" y="77541"/>
                  </a:moveTo>
                  <a:lnTo>
                    <a:pt x="19209" y="77541"/>
                  </a:lnTo>
                  <a:cubicBezTo>
                    <a:pt x="6327" y="77541"/>
                    <a:pt x="6327" y="77541"/>
                    <a:pt x="6327" y="77541"/>
                  </a:cubicBezTo>
                  <a:cubicBezTo>
                    <a:pt x="3163" y="77541"/>
                    <a:pt x="0" y="74750"/>
                    <a:pt x="0" y="71960"/>
                  </a:cubicBezTo>
                  <a:cubicBezTo>
                    <a:pt x="0" y="49435"/>
                    <a:pt x="0" y="49435"/>
                    <a:pt x="0" y="49435"/>
                  </a:cubicBezTo>
                  <a:cubicBezTo>
                    <a:pt x="0" y="45049"/>
                    <a:pt x="3163" y="43654"/>
                    <a:pt x="6327" y="43654"/>
                  </a:cubicBezTo>
                  <a:cubicBezTo>
                    <a:pt x="19209" y="43654"/>
                    <a:pt x="19209" y="43654"/>
                    <a:pt x="19209" y="43654"/>
                  </a:cubicBezTo>
                  <a:cubicBezTo>
                    <a:pt x="22372" y="43654"/>
                    <a:pt x="25536" y="45049"/>
                    <a:pt x="25536" y="49435"/>
                  </a:cubicBezTo>
                  <a:cubicBezTo>
                    <a:pt x="25536" y="71960"/>
                    <a:pt x="25536" y="71960"/>
                    <a:pt x="25536" y="71960"/>
                  </a:cubicBezTo>
                  <a:cubicBezTo>
                    <a:pt x="25536" y="74750"/>
                    <a:pt x="22372" y="77541"/>
                    <a:pt x="19209" y="77541"/>
                  </a:cubicBezTo>
                  <a:close/>
                  <a:moveTo>
                    <a:pt x="6327" y="5780"/>
                  </a:moveTo>
                  <a:lnTo>
                    <a:pt x="6327" y="5780"/>
                  </a:lnTo>
                  <a:cubicBezTo>
                    <a:pt x="6327" y="2990"/>
                    <a:pt x="9491" y="0"/>
                    <a:pt x="12655" y="0"/>
                  </a:cubicBezTo>
                  <a:cubicBezTo>
                    <a:pt x="16045" y="0"/>
                    <a:pt x="19209" y="2990"/>
                    <a:pt x="19209" y="5780"/>
                  </a:cubicBezTo>
                  <a:cubicBezTo>
                    <a:pt x="19209" y="38073"/>
                    <a:pt x="19209" y="38073"/>
                    <a:pt x="19209" y="38073"/>
                  </a:cubicBezTo>
                  <a:cubicBezTo>
                    <a:pt x="6327" y="38073"/>
                    <a:pt x="6327" y="38073"/>
                    <a:pt x="6327" y="38073"/>
                  </a:cubicBezTo>
                  <a:lnTo>
                    <a:pt x="6327" y="5780"/>
                  </a:lnTo>
                  <a:close/>
                  <a:moveTo>
                    <a:pt x="19209" y="114219"/>
                  </a:moveTo>
                  <a:lnTo>
                    <a:pt x="19209" y="114219"/>
                  </a:lnTo>
                  <a:cubicBezTo>
                    <a:pt x="19209" y="118405"/>
                    <a:pt x="16045" y="119800"/>
                    <a:pt x="12655" y="119800"/>
                  </a:cubicBezTo>
                  <a:cubicBezTo>
                    <a:pt x="9491" y="119800"/>
                    <a:pt x="6327" y="118405"/>
                    <a:pt x="6327" y="114219"/>
                  </a:cubicBezTo>
                  <a:cubicBezTo>
                    <a:pt x="6327" y="83122"/>
                    <a:pt x="6327" y="83122"/>
                    <a:pt x="6327" y="83122"/>
                  </a:cubicBezTo>
                  <a:cubicBezTo>
                    <a:pt x="19209" y="83122"/>
                    <a:pt x="19209" y="83122"/>
                    <a:pt x="19209" y="83122"/>
                  </a:cubicBezTo>
                  <a:lnTo>
                    <a:pt x="19209" y="114219"/>
                  </a:lnTo>
                  <a:close/>
                  <a:moveTo>
                    <a:pt x="65536" y="114219"/>
                  </a:moveTo>
                  <a:lnTo>
                    <a:pt x="65536" y="114219"/>
                  </a:lnTo>
                  <a:cubicBezTo>
                    <a:pt x="65536" y="118405"/>
                    <a:pt x="63954" y="119800"/>
                    <a:pt x="58983" y="119800"/>
                  </a:cubicBezTo>
                  <a:cubicBezTo>
                    <a:pt x="55819" y="119800"/>
                    <a:pt x="52655" y="118405"/>
                    <a:pt x="52655" y="114219"/>
                  </a:cubicBezTo>
                  <a:cubicBezTo>
                    <a:pt x="52655" y="97275"/>
                    <a:pt x="52655" y="97275"/>
                    <a:pt x="52655" y="97275"/>
                  </a:cubicBezTo>
                  <a:cubicBezTo>
                    <a:pt x="65536" y="97275"/>
                    <a:pt x="65536" y="97275"/>
                    <a:pt x="65536" y="97275"/>
                  </a:cubicBezTo>
                  <a:lnTo>
                    <a:pt x="65536" y="114219"/>
                  </a:lnTo>
                  <a:close/>
                  <a:moveTo>
                    <a:pt x="113446" y="114219"/>
                  </a:moveTo>
                  <a:lnTo>
                    <a:pt x="113446" y="114219"/>
                  </a:lnTo>
                  <a:cubicBezTo>
                    <a:pt x="113446" y="118405"/>
                    <a:pt x="110056" y="119800"/>
                    <a:pt x="106892" y="119800"/>
                  </a:cubicBezTo>
                  <a:cubicBezTo>
                    <a:pt x="102146" y="119800"/>
                    <a:pt x="100564" y="118405"/>
                    <a:pt x="100564" y="114219"/>
                  </a:cubicBezTo>
                  <a:cubicBezTo>
                    <a:pt x="100564" y="67774"/>
                    <a:pt x="100564" y="67774"/>
                    <a:pt x="100564" y="67774"/>
                  </a:cubicBezTo>
                  <a:cubicBezTo>
                    <a:pt x="113446" y="67774"/>
                    <a:pt x="113446" y="67774"/>
                    <a:pt x="113446" y="67774"/>
                  </a:cubicBezTo>
                  <a:lnTo>
                    <a:pt x="113446" y="114219"/>
                  </a:lnTo>
                  <a:close/>
                </a:path>
              </a:pathLst>
            </a:custGeom>
            <a:solidFill>
              <a:schemeClr val="tx1">
                <a:lumMod val="50000"/>
                <a:lumOff val="50000"/>
              </a:schemeClr>
            </a:solidFill>
            <a:ln>
              <a:noFill/>
            </a:ln>
          </p:spPr>
          <p:txBody>
            <a:bodyPr lIns="45713" tIns="22850" rIns="45713" bIns="2285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grpSp>
          <p:nvGrpSpPr>
            <p:cNvPr id="39" name="组合 38"/>
            <p:cNvGrpSpPr/>
            <p:nvPr/>
          </p:nvGrpSpPr>
          <p:grpSpPr>
            <a:xfrm>
              <a:off x="6442739" y="3126712"/>
              <a:ext cx="6005117" cy="492426"/>
              <a:chOff x="5990948" y="1347393"/>
              <a:chExt cx="6005117" cy="492426"/>
            </a:xfrm>
          </p:grpSpPr>
          <p:sp>
            <p:nvSpPr>
              <p:cNvPr id="40" name="文本框 39"/>
              <p:cNvSpPr txBox="1"/>
              <p:nvPr/>
            </p:nvSpPr>
            <p:spPr>
              <a:xfrm>
                <a:off x="6709082" y="1347393"/>
                <a:ext cx="5286983" cy="492426"/>
              </a:xfrm>
              <a:prstGeom prst="rect">
                <a:avLst/>
              </a:prstGeom>
              <a:noFill/>
            </p:spPr>
            <p:txBody>
              <a:bodyPr wrap="square" lIns="91424" tIns="45712" rIns="91424" bIns="45712" rtlCol="0">
                <a:spAutoFit/>
              </a:bodyPr>
              <a:lstStyle/>
              <a:p>
                <a:pPr algn="l"/>
                <a:r>
                  <a:rPr lang="zh-CN" altLang="en-US" sz="1300" spc="150" dirty="0">
                    <a:solidFill>
                      <a:schemeClr val="tx1">
                        <a:lumMod val="50000"/>
                        <a:lumOff val="50000"/>
                      </a:schemeClr>
                    </a:solidFill>
                    <a:cs typeface="+mn-ea"/>
                    <a:sym typeface="+mn-lt"/>
                  </a:rPr>
                  <a:t>点击输入文本信息点击输入文本信息点击输入文本信息点击输入文本信息点击输入文本信息点击输入文本信息点击输入文本</a:t>
                </a:r>
                <a:endParaRPr kumimoji="0" lang="en-US" altLang="zh-CN" sz="13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41" name="文本框 40"/>
              <p:cNvSpPr txBox="1"/>
              <p:nvPr/>
            </p:nvSpPr>
            <p:spPr>
              <a:xfrm>
                <a:off x="5990948" y="1465013"/>
                <a:ext cx="62068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prstClr val="black">
                        <a:lumMod val="65000"/>
                        <a:lumOff val="35000"/>
                      </a:prstClr>
                    </a:solidFill>
                    <a:effectLst/>
                    <a:uLnTx/>
                    <a:uFillTx/>
                    <a:cs typeface="+mn-ea"/>
                    <a:sym typeface="+mn-lt"/>
                  </a:rPr>
                  <a:t>Title</a:t>
                </a: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grpSp>
        <p:nvGrpSpPr>
          <p:cNvPr id="42" name="组合 41"/>
          <p:cNvGrpSpPr/>
          <p:nvPr/>
        </p:nvGrpSpPr>
        <p:grpSpPr>
          <a:xfrm>
            <a:off x="2862262" y="3680166"/>
            <a:ext cx="7165994" cy="910688"/>
            <a:chOff x="4979988" y="4752973"/>
            <a:chExt cx="7165994" cy="910688"/>
          </a:xfrm>
        </p:grpSpPr>
        <p:sp>
          <p:nvSpPr>
            <p:cNvPr id="43" name="矩形: 圆角 42"/>
            <p:cNvSpPr/>
            <p:nvPr/>
          </p:nvSpPr>
          <p:spPr>
            <a:xfrm>
              <a:off x="5393005" y="4752973"/>
              <a:ext cx="6752977" cy="910688"/>
            </a:xfrm>
            <a:prstGeom prst="round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4" name="椭圆 43"/>
            <p:cNvSpPr/>
            <p:nvPr/>
          </p:nvSpPr>
          <p:spPr>
            <a:xfrm>
              <a:off x="4979988" y="4752973"/>
              <a:ext cx="910688" cy="91068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5" name="Shape 4971"/>
            <p:cNvSpPr/>
            <p:nvPr/>
          </p:nvSpPr>
          <p:spPr>
            <a:xfrm>
              <a:off x="5253328" y="5026264"/>
              <a:ext cx="364008" cy="364106"/>
            </a:xfrm>
            <a:custGeom>
              <a:avLst/>
              <a:gdLst/>
              <a:ahLst/>
              <a:cxnLst/>
              <a:rect l="0" t="0" r="0" b="0"/>
              <a:pathLst>
                <a:path w="120000" h="120000" extrusionOk="0">
                  <a:moveTo>
                    <a:pt x="111209" y="41836"/>
                  </a:moveTo>
                  <a:lnTo>
                    <a:pt x="111209" y="41836"/>
                  </a:lnTo>
                  <a:cubicBezTo>
                    <a:pt x="95264" y="57755"/>
                    <a:pt x="95264" y="57755"/>
                    <a:pt x="95264" y="57755"/>
                  </a:cubicBezTo>
                  <a:cubicBezTo>
                    <a:pt x="89540" y="63469"/>
                    <a:pt x="80954" y="65102"/>
                    <a:pt x="73594" y="63469"/>
                  </a:cubicBezTo>
                  <a:cubicBezTo>
                    <a:pt x="86678" y="49183"/>
                    <a:pt x="86678" y="49183"/>
                    <a:pt x="86678" y="49183"/>
                  </a:cubicBezTo>
                  <a:cubicBezTo>
                    <a:pt x="86678" y="49183"/>
                    <a:pt x="86678" y="49183"/>
                    <a:pt x="88109" y="49183"/>
                  </a:cubicBezTo>
                  <a:cubicBezTo>
                    <a:pt x="104054" y="33265"/>
                    <a:pt x="104054" y="33265"/>
                    <a:pt x="104054" y="33265"/>
                  </a:cubicBezTo>
                  <a:cubicBezTo>
                    <a:pt x="108347" y="28979"/>
                    <a:pt x="108347" y="21632"/>
                    <a:pt x="104054" y="17346"/>
                  </a:cubicBezTo>
                  <a:cubicBezTo>
                    <a:pt x="99557" y="13061"/>
                    <a:pt x="92402" y="13061"/>
                    <a:pt x="88109" y="17346"/>
                  </a:cubicBezTo>
                  <a:cubicBezTo>
                    <a:pt x="70732" y="33265"/>
                    <a:pt x="70732" y="33265"/>
                    <a:pt x="70732" y="33265"/>
                  </a:cubicBezTo>
                  <a:lnTo>
                    <a:pt x="70732" y="33265"/>
                  </a:lnTo>
                  <a:lnTo>
                    <a:pt x="70732" y="33265"/>
                  </a:lnTo>
                  <a:cubicBezTo>
                    <a:pt x="57853" y="47755"/>
                    <a:pt x="57853" y="47755"/>
                    <a:pt x="57853" y="47755"/>
                  </a:cubicBezTo>
                  <a:cubicBezTo>
                    <a:pt x="54787" y="38979"/>
                    <a:pt x="57853" y="30408"/>
                    <a:pt x="63577" y="24693"/>
                  </a:cubicBezTo>
                  <a:cubicBezTo>
                    <a:pt x="79318" y="8775"/>
                    <a:pt x="79318" y="8775"/>
                    <a:pt x="79318" y="8775"/>
                  </a:cubicBezTo>
                  <a:cubicBezTo>
                    <a:pt x="88109" y="0"/>
                    <a:pt x="102419" y="0"/>
                    <a:pt x="111209" y="8775"/>
                  </a:cubicBezTo>
                  <a:cubicBezTo>
                    <a:pt x="119795" y="17346"/>
                    <a:pt x="119795" y="31836"/>
                    <a:pt x="111209" y="41836"/>
                  </a:cubicBezTo>
                  <a:close/>
                  <a:moveTo>
                    <a:pt x="46201" y="83673"/>
                  </a:moveTo>
                  <a:lnTo>
                    <a:pt x="46201" y="83673"/>
                  </a:lnTo>
                  <a:lnTo>
                    <a:pt x="46201" y="83673"/>
                  </a:lnTo>
                  <a:cubicBezTo>
                    <a:pt x="44770" y="85102"/>
                    <a:pt x="43339" y="85102"/>
                    <a:pt x="41908" y="85102"/>
                  </a:cubicBezTo>
                  <a:cubicBezTo>
                    <a:pt x="37410" y="85102"/>
                    <a:pt x="35979" y="82244"/>
                    <a:pt x="35979" y="79387"/>
                  </a:cubicBezTo>
                  <a:cubicBezTo>
                    <a:pt x="35979" y="77959"/>
                    <a:pt x="35979" y="76530"/>
                    <a:pt x="37410" y="75102"/>
                  </a:cubicBezTo>
                  <a:cubicBezTo>
                    <a:pt x="75025" y="37551"/>
                    <a:pt x="75025" y="37551"/>
                    <a:pt x="75025" y="37551"/>
                  </a:cubicBezTo>
                  <a:cubicBezTo>
                    <a:pt x="76456" y="36122"/>
                    <a:pt x="77887" y="34693"/>
                    <a:pt x="79318" y="34693"/>
                  </a:cubicBezTo>
                  <a:cubicBezTo>
                    <a:pt x="83816" y="34693"/>
                    <a:pt x="85247" y="37551"/>
                    <a:pt x="85247" y="40408"/>
                  </a:cubicBezTo>
                  <a:cubicBezTo>
                    <a:pt x="85247" y="41836"/>
                    <a:pt x="85247" y="43265"/>
                    <a:pt x="83816" y="44693"/>
                  </a:cubicBezTo>
                  <a:lnTo>
                    <a:pt x="83816" y="44693"/>
                  </a:lnTo>
                  <a:lnTo>
                    <a:pt x="46201" y="83673"/>
                  </a:lnTo>
                  <a:close/>
                  <a:moveTo>
                    <a:pt x="33117" y="70816"/>
                  </a:moveTo>
                  <a:lnTo>
                    <a:pt x="33117" y="70816"/>
                  </a:lnTo>
                  <a:cubicBezTo>
                    <a:pt x="17376" y="86530"/>
                    <a:pt x="17376" y="86530"/>
                    <a:pt x="17376" y="86530"/>
                  </a:cubicBezTo>
                  <a:cubicBezTo>
                    <a:pt x="12879" y="91020"/>
                    <a:pt x="12879" y="98163"/>
                    <a:pt x="17376" y="102448"/>
                  </a:cubicBezTo>
                  <a:cubicBezTo>
                    <a:pt x="21669" y="108163"/>
                    <a:pt x="28824" y="108163"/>
                    <a:pt x="33117" y="102448"/>
                  </a:cubicBezTo>
                  <a:cubicBezTo>
                    <a:pt x="49063" y="86530"/>
                    <a:pt x="49063" y="86530"/>
                    <a:pt x="49063" y="86530"/>
                  </a:cubicBezTo>
                  <a:lnTo>
                    <a:pt x="50494" y="86530"/>
                  </a:lnTo>
                  <a:cubicBezTo>
                    <a:pt x="63577" y="73673"/>
                    <a:pt x="63577" y="73673"/>
                    <a:pt x="63577" y="73673"/>
                  </a:cubicBezTo>
                  <a:cubicBezTo>
                    <a:pt x="65008" y="80816"/>
                    <a:pt x="63577" y="89591"/>
                    <a:pt x="57853" y="95306"/>
                  </a:cubicBezTo>
                  <a:cubicBezTo>
                    <a:pt x="41908" y="111224"/>
                    <a:pt x="41908" y="111224"/>
                    <a:pt x="41908" y="111224"/>
                  </a:cubicBezTo>
                  <a:cubicBezTo>
                    <a:pt x="33117" y="119795"/>
                    <a:pt x="18807" y="119795"/>
                    <a:pt x="10017" y="111224"/>
                  </a:cubicBezTo>
                  <a:cubicBezTo>
                    <a:pt x="0" y="102448"/>
                    <a:pt x="0" y="88163"/>
                    <a:pt x="10017" y="79387"/>
                  </a:cubicBezTo>
                  <a:cubicBezTo>
                    <a:pt x="25962" y="63469"/>
                    <a:pt x="25962" y="63469"/>
                    <a:pt x="25962" y="63469"/>
                  </a:cubicBezTo>
                  <a:cubicBezTo>
                    <a:pt x="31686" y="56326"/>
                    <a:pt x="40477" y="54897"/>
                    <a:pt x="47632" y="56326"/>
                  </a:cubicBezTo>
                  <a:cubicBezTo>
                    <a:pt x="33117" y="70816"/>
                    <a:pt x="33117" y="70816"/>
                    <a:pt x="33117" y="70816"/>
                  </a:cubicBezTo>
                  <a:close/>
                </a:path>
              </a:pathLst>
            </a:custGeom>
            <a:solidFill>
              <a:srgbClr val="D8B98D"/>
            </a:solidFill>
            <a:ln>
              <a:noFill/>
            </a:ln>
          </p:spPr>
          <p:txBody>
            <a:bodyPr lIns="45713" tIns="22850" rIns="45713" bIns="2285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grpSp>
          <p:nvGrpSpPr>
            <p:cNvPr id="46" name="组合 45"/>
            <p:cNvGrpSpPr/>
            <p:nvPr/>
          </p:nvGrpSpPr>
          <p:grpSpPr>
            <a:xfrm>
              <a:off x="6144966" y="5023505"/>
              <a:ext cx="5897492" cy="492426"/>
              <a:chOff x="5990948" y="1464868"/>
              <a:chExt cx="5897492" cy="492426"/>
            </a:xfrm>
          </p:grpSpPr>
          <p:sp>
            <p:nvSpPr>
              <p:cNvPr id="47" name="文本框 46"/>
              <p:cNvSpPr txBox="1"/>
              <p:nvPr/>
            </p:nvSpPr>
            <p:spPr>
              <a:xfrm>
                <a:off x="6716702" y="1464868"/>
                <a:ext cx="5171738" cy="492426"/>
              </a:xfrm>
              <a:prstGeom prst="rect">
                <a:avLst/>
              </a:prstGeom>
              <a:noFill/>
            </p:spPr>
            <p:txBody>
              <a:bodyPr wrap="square" lIns="91424" tIns="45712" rIns="91424" bIns="45712" rtlCol="0">
                <a:spAutoFit/>
              </a:bodyPr>
              <a:lstStyle/>
              <a:p>
                <a:pPr algn="l"/>
                <a:r>
                  <a:rPr lang="zh-CN" altLang="en-US" sz="1300" spc="150" dirty="0">
                    <a:solidFill>
                      <a:schemeClr val="tx1">
                        <a:lumMod val="50000"/>
                        <a:lumOff val="50000"/>
                      </a:schemeClr>
                    </a:solidFill>
                    <a:cs typeface="+mn-ea"/>
                    <a:sym typeface="+mn-lt"/>
                  </a:rPr>
                  <a:t>点击输入文本信息点击输入文本信息点击输入文本信息点击输入文本信息点击输入文本信息点击输入文本信息点击输入文本</a:t>
                </a:r>
                <a:endParaRPr kumimoji="0" lang="en-US" altLang="zh-CN" sz="13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48" name="文本框 47"/>
              <p:cNvSpPr txBox="1"/>
              <p:nvPr/>
            </p:nvSpPr>
            <p:spPr>
              <a:xfrm>
                <a:off x="5990948" y="1465013"/>
                <a:ext cx="62068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prstClr val="black">
                        <a:lumMod val="65000"/>
                        <a:lumOff val="35000"/>
                      </a:prstClr>
                    </a:solidFill>
                    <a:effectLst/>
                    <a:uLnTx/>
                    <a:uFillTx/>
                    <a:cs typeface="+mn-ea"/>
                    <a:sym typeface="+mn-lt"/>
                  </a:rPr>
                  <a:t>Title</a:t>
                </a: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grpSp>
        <p:nvGrpSpPr>
          <p:cNvPr id="49" name="组合 48"/>
          <p:cNvGrpSpPr/>
          <p:nvPr/>
        </p:nvGrpSpPr>
        <p:grpSpPr>
          <a:xfrm>
            <a:off x="2228850" y="5149494"/>
            <a:ext cx="7165994" cy="910688"/>
            <a:chOff x="4979988" y="4752973"/>
            <a:chExt cx="7165994" cy="910688"/>
          </a:xfrm>
        </p:grpSpPr>
        <p:sp>
          <p:nvSpPr>
            <p:cNvPr id="50" name="矩形: 圆角 49"/>
            <p:cNvSpPr/>
            <p:nvPr/>
          </p:nvSpPr>
          <p:spPr>
            <a:xfrm>
              <a:off x="5393005" y="4752973"/>
              <a:ext cx="6752977" cy="910688"/>
            </a:xfrm>
            <a:prstGeom prst="round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1" name="椭圆 50"/>
            <p:cNvSpPr/>
            <p:nvPr/>
          </p:nvSpPr>
          <p:spPr>
            <a:xfrm>
              <a:off x="4979988" y="4752973"/>
              <a:ext cx="910688" cy="91068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2" name="Shape 4971"/>
            <p:cNvSpPr/>
            <p:nvPr/>
          </p:nvSpPr>
          <p:spPr>
            <a:xfrm>
              <a:off x="5253328" y="5026264"/>
              <a:ext cx="364008" cy="364106"/>
            </a:xfrm>
            <a:custGeom>
              <a:avLst/>
              <a:gdLst/>
              <a:ahLst/>
              <a:cxnLst/>
              <a:rect l="0" t="0" r="0" b="0"/>
              <a:pathLst>
                <a:path w="120000" h="120000" extrusionOk="0">
                  <a:moveTo>
                    <a:pt x="111209" y="41836"/>
                  </a:moveTo>
                  <a:lnTo>
                    <a:pt x="111209" y="41836"/>
                  </a:lnTo>
                  <a:cubicBezTo>
                    <a:pt x="95264" y="57755"/>
                    <a:pt x="95264" y="57755"/>
                    <a:pt x="95264" y="57755"/>
                  </a:cubicBezTo>
                  <a:cubicBezTo>
                    <a:pt x="89540" y="63469"/>
                    <a:pt x="80954" y="65102"/>
                    <a:pt x="73594" y="63469"/>
                  </a:cubicBezTo>
                  <a:cubicBezTo>
                    <a:pt x="86678" y="49183"/>
                    <a:pt x="86678" y="49183"/>
                    <a:pt x="86678" y="49183"/>
                  </a:cubicBezTo>
                  <a:cubicBezTo>
                    <a:pt x="86678" y="49183"/>
                    <a:pt x="86678" y="49183"/>
                    <a:pt x="88109" y="49183"/>
                  </a:cubicBezTo>
                  <a:cubicBezTo>
                    <a:pt x="104054" y="33265"/>
                    <a:pt x="104054" y="33265"/>
                    <a:pt x="104054" y="33265"/>
                  </a:cubicBezTo>
                  <a:cubicBezTo>
                    <a:pt x="108347" y="28979"/>
                    <a:pt x="108347" y="21632"/>
                    <a:pt x="104054" y="17346"/>
                  </a:cubicBezTo>
                  <a:cubicBezTo>
                    <a:pt x="99557" y="13061"/>
                    <a:pt x="92402" y="13061"/>
                    <a:pt x="88109" y="17346"/>
                  </a:cubicBezTo>
                  <a:cubicBezTo>
                    <a:pt x="70732" y="33265"/>
                    <a:pt x="70732" y="33265"/>
                    <a:pt x="70732" y="33265"/>
                  </a:cubicBezTo>
                  <a:lnTo>
                    <a:pt x="70732" y="33265"/>
                  </a:lnTo>
                  <a:lnTo>
                    <a:pt x="70732" y="33265"/>
                  </a:lnTo>
                  <a:cubicBezTo>
                    <a:pt x="57853" y="47755"/>
                    <a:pt x="57853" y="47755"/>
                    <a:pt x="57853" y="47755"/>
                  </a:cubicBezTo>
                  <a:cubicBezTo>
                    <a:pt x="54787" y="38979"/>
                    <a:pt x="57853" y="30408"/>
                    <a:pt x="63577" y="24693"/>
                  </a:cubicBezTo>
                  <a:cubicBezTo>
                    <a:pt x="79318" y="8775"/>
                    <a:pt x="79318" y="8775"/>
                    <a:pt x="79318" y="8775"/>
                  </a:cubicBezTo>
                  <a:cubicBezTo>
                    <a:pt x="88109" y="0"/>
                    <a:pt x="102419" y="0"/>
                    <a:pt x="111209" y="8775"/>
                  </a:cubicBezTo>
                  <a:cubicBezTo>
                    <a:pt x="119795" y="17346"/>
                    <a:pt x="119795" y="31836"/>
                    <a:pt x="111209" y="41836"/>
                  </a:cubicBezTo>
                  <a:close/>
                  <a:moveTo>
                    <a:pt x="46201" y="83673"/>
                  </a:moveTo>
                  <a:lnTo>
                    <a:pt x="46201" y="83673"/>
                  </a:lnTo>
                  <a:lnTo>
                    <a:pt x="46201" y="83673"/>
                  </a:lnTo>
                  <a:cubicBezTo>
                    <a:pt x="44770" y="85102"/>
                    <a:pt x="43339" y="85102"/>
                    <a:pt x="41908" y="85102"/>
                  </a:cubicBezTo>
                  <a:cubicBezTo>
                    <a:pt x="37410" y="85102"/>
                    <a:pt x="35979" y="82244"/>
                    <a:pt x="35979" y="79387"/>
                  </a:cubicBezTo>
                  <a:cubicBezTo>
                    <a:pt x="35979" y="77959"/>
                    <a:pt x="35979" y="76530"/>
                    <a:pt x="37410" y="75102"/>
                  </a:cubicBezTo>
                  <a:cubicBezTo>
                    <a:pt x="75025" y="37551"/>
                    <a:pt x="75025" y="37551"/>
                    <a:pt x="75025" y="37551"/>
                  </a:cubicBezTo>
                  <a:cubicBezTo>
                    <a:pt x="76456" y="36122"/>
                    <a:pt x="77887" y="34693"/>
                    <a:pt x="79318" y="34693"/>
                  </a:cubicBezTo>
                  <a:cubicBezTo>
                    <a:pt x="83816" y="34693"/>
                    <a:pt x="85247" y="37551"/>
                    <a:pt x="85247" y="40408"/>
                  </a:cubicBezTo>
                  <a:cubicBezTo>
                    <a:pt x="85247" y="41836"/>
                    <a:pt x="85247" y="43265"/>
                    <a:pt x="83816" y="44693"/>
                  </a:cubicBezTo>
                  <a:lnTo>
                    <a:pt x="83816" y="44693"/>
                  </a:lnTo>
                  <a:lnTo>
                    <a:pt x="46201" y="83673"/>
                  </a:lnTo>
                  <a:close/>
                  <a:moveTo>
                    <a:pt x="33117" y="70816"/>
                  </a:moveTo>
                  <a:lnTo>
                    <a:pt x="33117" y="70816"/>
                  </a:lnTo>
                  <a:cubicBezTo>
                    <a:pt x="17376" y="86530"/>
                    <a:pt x="17376" y="86530"/>
                    <a:pt x="17376" y="86530"/>
                  </a:cubicBezTo>
                  <a:cubicBezTo>
                    <a:pt x="12879" y="91020"/>
                    <a:pt x="12879" y="98163"/>
                    <a:pt x="17376" y="102448"/>
                  </a:cubicBezTo>
                  <a:cubicBezTo>
                    <a:pt x="21669" y="108163"/>
                    <a:pt x="28824" y="108163"/>
                    <a:pt x="33117" y="102448"/>
                  </a:cubicBezTo>
                  <a:cubicBezTo>
                    <a:pt x="49063" y="86530"/>
                    <a:pt x="49063" y="86530"/>
                    <a:pt x="49063" y="86530"/>
                  </a:cubicBezTo>
                  <a:lnTo>
                    <a:pt x="50494" y="86530"/>
                  </a:lnTo>
                  <a:cubicBezTo>
                    <a:pt x="63577" y="73673"/>
                    <a:pt x="63577" y="73673"/>
                    <a:pt x="63577" y="73673"/>
                  </a:cubicBezTo>
                  <a:cubicBezTo>
                    <a:pt x="65008" y="80816"/>
                    <a:pt x="63577" y="89591"/>
                    <a:pt x="57853" y="95306"/>
                  </a:cubicBezTo>
                  <a:cubicBezTo>
                    <a:pt x="41908" y="111224"/>
                    <a:pt x="41908" y="111224"/>
                    <a:pt x="41908" y="111224"/>
                  </a:cubicBezTo>
                  <a:cubicBezTo>
                    <a:pt x="33117" y="119795"/>
                    <a:pt x="18807" y="119795"/>
                    <a:pt x="10017" y="111224"/>
                  </a:cubicBezTo>
                  <a:cubicBezTo>
                    <a:pt x="0" y="102448"/>
                    <a:pt x="0" y="88163"/>
                    <a:pt x="10017" y="79387"/>
                  </a:cubicBezTo>
                  <a:cubicBezTo>
                    <a:pt x="25962" y="63469"/>
                    <a:pt x="25962" y="63469"/>
                    <a:pt x="25962" y="63469"/>
                  </a:cubicBezTo>
                  <a:cubicBezTo>
                    <a:pt x="31686" y="56326"/>
                    <a:pt x="40477" y="54897"/>
                    <a:pt x="47632" y="56326"/>
                  </a:cubicBezTo>
                  <a:cubicBezTo>
                    <a:pt x="33117" y="70816"/>
                    <a:pt x="33117" y="70816"/>
                    <a:pt x="33117" y="70816"/>
                  </a:cubicBezTo>
                  <a:close/>
                </a:path>
              </a:pathLst>
            </a:custGeom>
            <a:solidFill>
              <a:schemeClr val="tx1">
                <a:lumMod val="50000"/>
                <a:lumOff val="50000"/>
              </a:schemeClr>
            </a:solidFill>
            <a:ln>
              <a:noFill/>
            </a:ln>
          </p:spPr>
          <p:txBody>
            <a:bodyPr lIns="45713" tIns="22850" rIns="45713" bIns="2285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grpSp>
          <p:nvGrpSpPr>
            <p:cNvPr id="53" name="组合 52"/>
            <p:cNvGrpSpPr/>
            <p:nvPr/>
          </p:nvGrpSpPr>
          <p:grpSpPr>
            <a:xfrm>
              <a:off x="6144966" y="5023650"/>
              <a:ext cx="5917177" cy="607944"/>
              <a:chOff x="5990948" y="1465013"/>
              <a:chExt cx="5917177" cy="607944"/>
            </a:xfrm>
          </p:grpSpPr>
          <p:sp>
            <p:nvSpPr>
              <p:cNvPr id="54" name="文本框 53"/>
              <p:cNvSpPr txBox="1"/>
              <p:nvPr/>
            </p:nvSpPr>
            <p:spPr>
              <a:xfrm>
                <a:off x="6736387" y="1580531"/>
                <a:ext cx="5171738" cy="492426"/>
              </a:xfrm>
              <a:prstGeom prst="rect">
                <a:avLst/>
              </a:prstGeom>
              <a:noFill/>
            </p:spPr>
            <p:txBody>
              <a:bodyPr wrap="square" lIns="91424" tIns="45712" rIns="91424" bIns="45712" rtlCol="0">
                <a:spAutoFit/>
              </a:bodyPr>
              <a:lstStyle/>
              <a:p>
                <a:pPr algn="l"/>
                <a:r>
                  <a:rPr lang="zh-CN" altLang="en-US" sz="1300" spc="150" dirty="0">
                    <a:solidFill>
                      <a:schemeClr val="tx1">
                        <a:lumMod val="50000"/>
                        <a:lumOff val="50000"/>
                      </a:schemeClr>
                    </a:solidFill>
                    <a:cs typeface="+mn-ea"/>
                    <a:sym typeface="+mn-lt"/>
                  </a:rPr>
                  <a:t>点击输入文本信息点击输入文本信息点击输入文本信息点击输入文本信息点击输入文本信息点击输入文本信息点击输入文本</a:t>
                </a:r>
                <a:endParaRPr kumimoji="0" lang="en-US" altLang="zh-CN" sz="13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55" name="文本框 54"/>
              <p:cNvSpPr txBox="1"/>
              <p:nvPr/>
            </p:nvSpPr>
            <p:spPr>
              <a:xfrm>
                <a:off x="5990948" y="1465013"/>
                <a:ext cx="62068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prstClr val="black">
                        <a:lumMod val="65000"/>
                        <a:lumOff val="35000"/>
                      </a:prstClr>
                    </a:solidFill>
                    <a:effectLst/>
                    <a:uLnTx/>
                    <a:uFillTx/>
                    <a:cs typeface="+mn-ea"/>
                    <a:sym typeface="+mn-lt"/>
                  </a:rPr>
                  <a:t>Title</a:t>
                </a: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sp>
        <p:nvSpPr>
          <p:cNvPr id="56" name="文本框 55"/>
          <p:cNvSpPr txBox="1"/>
          <p:nvPr/>
        </p:nvSpPr>
        <p:spPr>
          <a:xfrm>
            <a:off x="-1275389" y="3030109"/>
            <a:ext cx="5496204" cy="52322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150" normalizeH="0" baseline="0" noProof="0" dirty="0">
                <a:ln>
                  <a:noFill/>
                </a:ln>
                <a:solidFill>
                  <a:schemeClr val="tx1">
                    <a:lumMod val="75000"/>
                    <a:lumOff val="25000"/>
                  </a:schemeClr>
                </a:solidFill>
                <a:effectLst/>
                <a:uLnTx/>
                <a:uFillTx/>
                <a:cs typeface="+mn-ea"/>
                <a:sym typeface="+mn-lt"/>
              </a:rPr>
              <a:t>项目执行策略</a:t>
            </a:r>
            <a:endParaRPr kumimoji="0" lang="zh-CN" altLang="en-US" sz="2800" b="1" i="0" u="none" strike="noStrike" kern="0" cap="none" spc="150" normalizeH="0" baseline="0" noProof="0" dirty="0">
              <a:ln>
                <a:noFill/>
              </a:ln>
              <a:solidFill>
                <a:schemeClr val="tx1">
                  <a:lumMod val="75000"/>
                  <a:lumOff val="25000"/>
                </a:schemeClr>
              </a:solidFill>
              <a:effectLst/>
              <a:uLnTx/>
              <a:uFillTx/>
              <a:cs typeface="+mn-ea"/>
              <a:sym typeface="+mn-lt"/>
            </a:endParaRPr>
          </a:p>
        </p:txBody>
      </p:sp>
      <p:sp>
        <p:nvSpPr>
          <p:cNvPr id="57" name="TextBox 5"/>
          <p:cNvSpPr txBox="1"/>
          <p:nvPr/>
        </p:nvSpPr>
        <p:spPr>
          <a:xfrm>
            <a:off x="-981251" y="3543371"/>
            <a:ext cx="4907929" cy="274370"/>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sz="900" b="0" i="0" u="none" strike="noStrike" kern="0" cap="none" spc="450" normalizeH="0" baseline="0" noProof="0" dirty="0">
                <a:ln>
                  <a:noFill/>
                </a:ln>
                <a:solidFill>
                  <a:schemeClr val="tx1">
                    <a:lumMod val="75000"/>
                    <a:lumOff val="25000"/>
                  </a:schemeClr>
                </a:solidFill>
                <a:effectLst/>
                <a:uLnTx/>
                <a:uFillTx/>
                <a:cs typeface="+mn-ea"/>
                <a:sym typeface="+mn-lt"/>
              </a:rPr>
              <a:t>Project content</a:t>
            </a:r>
            <a:endParaRPr kumimoji="0" lang="en-US" sz="900" b="0" i="0" u="none" strike="noStrike" kern="0" cap="none" spc="450" normalizeH="0" baseline="0" noProof="0" dirty="0">
              <a:ln>
                <a:noFill/>
              </a:ln>
              <a:solidFill>
                <a:schemeClr val="tx1">
                  <a:lumMod val="75000"/>
                  <a:lumOff val="25000"/>
                </a:schemeClr>
              </a:solidFill>
              <a:effectLst/>
              <a:uLnTx/>
              <a:uFillTx/>
              <a:cs typeface="+mn-ea"/>
              <a:sym typeface="+mn-lt"/>
            </a:endParaRPr>
          </a:p>
        </p:txBody>
      </p:sp>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融资计划</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04</a:t>
            </a:r>
            <a:endParaRPr lang="en-US" altLang="zh-CN" sz="2400" dirty="0">
              <a:solidFill>
                <a:srgbClr val="D8B98D"/>
              </a:solidFill>
              <a:cs typeface="+mn-ea"/>
              <a:sym typeface="+mn-lt"/>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checkerboard(across)">
                                      <p:cBhvr>
                                        <p:cTn id="7" dur="500"/>
                                        <p:tgtEl>
                                          <p:spTgt spid="26"/>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checkerboard(across)">
                                      <p:cBhvr>
                                        <p:cTn id="10" dur="500"/>
                                        <p:tgtEl>
                                          <p:spTgt spid="56"/>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checkerboard(across)">
                                      <p:cBhvr>
                                        <p:cTn id="13" dur="500"/>
                                        <p:tgtEl>
                                          <p:spTgt spid="57"/>
                                        </p:tgtEl>
                                      </p:cBhvr>
                                    </p:animEffect>
                                  </p:childTnLst>
                                </p:cTn>
                              </p:par>
                            </p:childTnLst>
                          </p:cTn>
                        </p:par>
                        <p:par>
                          <p:cTn id="14" fill="hold">
                            <p:stCondLst>
                              <p:cond delay="500"/>
                            </p:stCondLst>
                            <p:childTnLst>
                              <p:par>
                                <p:cTn id="15" presetID="55" presetClass="entr" presetSubtype="0"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1000" fill="hold"/>
                                        <p:tgtEl>
                                          <p:spTgt spid="27"/>
                                        </p:tgtEl>
                                        <p:attrNameLst>
                                          <p:attrName>ppt_w</p:attrName>
                                        </p:attrNameLst>
                                      </p:cBhvr>
                                      <p:tavLst>
                                        <p:tav tm="0">
                                          <p:val>
                                            <p:strVal val="#ppt_w*0.70"/>
                                          </p:val>
                                        </p:tav>
                                        <p:tav tm="100000">
                                          <p:val>
                                            <p:strVal val="#ppt_w"/>
                                          </p:val>
                                        </p:tav>
                                      </p:tavLst>
                                    </p:anim>
                                    <p:anim calcmode="lin" valueType="num">
                                      <p:cBhvr>
                                        <p:cTn id="18" dur="1000" fill="hold"/>
                                        <p:tgtEl>
                                          <p:spTgt spid="27"/>
                                        </p:tgtEl>
                                        <p:attrNameLst>
                                          <p:attrName>ppt_h</p:attrName>
                                        </p:attrNameLst>
                                      </p:cBhvr>
                                      <p:tavLst>
                                        <p:tav tm="0">
                                          <p:val>
                                            <p:strVal val="#ppt_h"/>
                                          </p:val>
                                        </p:tav>
                                        <p:tav tm="100000">
                                          <p:val>
                                            <p:strVal val="#ppt_h"/>
                                          </p:val>
                                        </p:tav>
                                      </p:tavLst>
                                    </p:anim>
                                    <p:animEffect transition="in" filter="fade">
                                      <p:cBhvr>
                                        <p:cTn id="19" dur="1000"/>
                                        <p:tgtEl>
                                          <p:spTgt spid="27"/>
                                        </p:tgtEl>
                                      </p:cBhvr>
                                    </p:animEffect>
                                  </p:childTnLst>
                                </p:cTn>
                              </p:par>
                            </p:childTnLst>
                          </p:cTn>
                        </p:par>
                        <p:par>
                          <p:cTn id="20" fill="hold">
                            <p:stCondLst>
                              <p:cond delay="1500"/>
                            </p:stCondLst>
                            <p:childTnLst>
                              <p:par>
                                <p:cTn id="21" presetID="55" presetClass="entr" presetSubtype="0"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1000" fill="hold"/>
                                        <p:tgtEl>
                                          <p:spTgt spid="35"/>
                                        </p:tgtEl>
                                        <p:attrNameLst>
                                          <p:attrName>ppt_w</p:attrName>
                                        </p:attrNameLst>
                                      </p:cBhvr>
                                      <p:tavLst>
                                        <p:tav tm="0">
                                          <p:val>
                                            <p:strVal val="#ppt_w*0.70"/>
                                          </p:val>
                                        </p:tav>
                                        <p:tav tm="100000">
                                          <p:val>
                                            <p:strVal val="#ppt_w"/>
                                          </p:val>
                                        </p:tav>
                                      </p:tavLst>
                                    </p:anim>
                                    <p:anim calcmode="lin" valueType="num">
                                      <p:cBhvr>
                                        <p:cTn id="24" dur="1000" fill="hold"/>
                                        <p:tgtEl>
                                          <p:spTgt spid="35"/>
                                        </p:tgtEl>
                                        <p:attrNameLst>
                                          <p:attrName>ppt_h</p:attrName>
                                        </p:attrNameLst>
                                      </p:cBhvr>
                                      <p:tavLst>
                                        <p:tav tm="0">
                                          <p:val>
                                            <p:strVal val="#ppt_h"/>
                                          </p:val>
                                        </p:tav>
                                        <p:tav tm="100000">
                                          <p:val>
                                            <p:strVal val="#ppt_h"/>
                                          </p:val>
                                        </p:tav>
                                      </p:tavLst>
                                    </p:anim>
                                    <p:animEffect transition="in" filter="fade">
                                      <p:cBhvr>
                                        <p:cTn id="25" dur="1000"/>
                                        <p:tgtEl>
                                          <p:spTgt spid="35"/>
                                        </p:tgtEl>
                                      </p:cBhvr>
                                    </p:animEffect>
                                  </p:childTnLst>
                                </p:cTn>
                              </p:par>
                            </p:childTnLst>
                          </p:cTn>
                        </p:par>
                        <p:par>
                          <p:cTn id="26" fill="hold">
                            <p:stCondLst>
                              <p:cond delay="2500"/>
                            </p:stCondLst>
                            <p:childTnLst>
                              <p:par>
                                <p:cTn id="27" presetID="55" presetClass="entr" presetSubtype="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strVal val="#ppt_w*0.70"/>
                                          </p:val>
                                        </p:tav>
                                        <p:tav tm="100000">
                                          <p:val>
                                            <p:strVal val="#ppt_w"/>
                                          </p:val>
                                        </p:tav>
                                      </p:tavLst>
                                    </p:anim>
                                    <p:anim calcmode="lin" valueType="num">
                                      <p:cBhvr>
                                        <p:cTn id="30" dur="1000" fill="hold"/>
                                        <p:tgtEl>
                                          <p:spTgt spid="42"/>
                                        </p:tgtEl>
                                        <p:attrNameLst>
                                          <p:attrName>ppt_h</p:attrName>
                                        </p:attrNameLst>
                                      </p:cBhvr>
                                      <p:tavLst>
                                        <p:tav tm="0">
                                          <p:val>
                                            <p:strVal val="#ppt_h"/>
                                          </p:val>
                                        </p:tav>
                                        <p:tav tm="100000">
                                          <p:val>
                                            <p:strVal val="#ppt_h"/>
                                          </p:val>
                                        </p:tav>
                                      </p:tavLst>
                                    </p:anim>
                                    <p:animEffect transition="in" filter="fade">
                                      <p:cBhvr>
                                        <p:cTn id="31" dur="1000"/>
                                        <p:tgtEl>
                                          <p:spTgt spid="42"/>
                                        </p:tgtEl>
                                      </p:cBhvr>
                                    </p:animEffect>
                                  </p:childTnLst>
                                </p:cTn>
                              </p:par>
                            </p:childTnLst>
                          </p:cTn>
                        </p:par>
                        <p:par>
                          <p:cTn id="32" fill="hold">
                            <p:stCondLst>
                              <p:cond delay="3500"/>
                            </p:stCondLst>
                            <p:childTnLst>
                              <p:par>
                                <p:cTn id="33" presetID="55" presetClass="entr" presetSubtype="0" fill="hold" nodeType="after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p:cTn id="35" dur="1000" fill="hold"/>
                                        <p:tgtEl>
                                          <p:spTgt spid="49"/>
                                        </p:tgtEl>
                                        <p:attrNameLst>
                                          <p:attrName>ppt_w</p:attrName>
                                        </p:attrNameLst>
                                      </p:cBhvr>
                                      <p:tavLst>
                                        <p:tav tm="0">
                                          <p:val>
                                            <p:strVal val="#ppt_w*0.70"/>
                                          </p:val>
                                        </p:tav>
                                        <p:tav tm="100000">
                                          <p:val>
                                            <p:strVal val="#ppt_w"/>
                                          </p:val>
                                        </p:tav>
                                      </p:tavLst>
                                    </p:anim>
                                    <p:anim calcmode="lin" valueType="num">
                                      <p:cBhvr>
                                        <p:cTn id="36" dur="1000" fill="hold"/>
                                        <p:tgtEl>
                                          <p:spTgt spid="49"/>
                                        </p:tgtEl>
                                        <p:attrNameLst>
                                          <p:attrName>ppt_h</p:attrName>
                                        </p:attrNameLst>
                                      </p:cBhvr>
                                      <p:tavLst>
                                        <p:tav tm="0">
                                          <p:val>
                                            <p:strVal val="#ppt_h"/>
                                          </p:val>
                                        </p:tav>
                                        <p:tav tm="100000">
                                          <p:val>
                                            <p:strVal val="#ppt_h"/>
                                          </p:val>
                                        </p:tav>
                                      </p:tavLst>
                                    </p:anim>
                                    <p:animEffect transition="in" filter="fade">
                                      <p:cBhvr>
                                        <p:cTn id="37"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56" grpId="0"/>
      <p:bldP spid="57"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pic>
        <p:nvPicPr>
          <p:cNvPr id="34" name="图片 33" descr="C:\Users\111\Desktop\5fa55e857bb05.jpg5fa55e857bb05"/>
          <p:cNvPicPr>
            <a:picLocks noChangeAspect="1"/>
          </p:cNvPicPr>
          <p:nvPr/>
        </p:nvPicPr>
        <p:blipFill>
          <a:blip r:embed="rId1" cstate="screen"/>
          <a:srcRect/>
          <a:stretch>
            <a:fillRect/>
          </a:stretch>
        </p:blipFill>
        <p:spPr>
          <a:xfrm>
            <a:off x="635" y="0"/>
            <a:ext cx="12191365" cy="3429000"/>
          </a:xfrm>
          <a:prstGeom prst="rect">
            <a:avLst/>
          </a:prstGeom>
        </p:spPr>
      </p:pic>
      <p:grpSp>
        <p:nvGrpSpPr>
          <p:cNvPr id="39" name="组合 38"/>
          <p:cNvGrpSpPr/>
          <p:nvPr/>
        </p:nvGrpSpPr>
        <p:grpSpPr>
          <a:xfrm>
            <a:off x="4705237" y="532666"/>
            <a:ext cx="2781525" cy="1670128"/>
            <a:chOff x="1657238" y="3333544"/>
            <a:chExt cx="2781525" cy="1670128"/>
          </a:xfrm>
        </p:grpSpPr>
        <p:sp>
          <p:nvSpPr>
            <p:cNvPr id="35" name="文本框 34"/>
            <p:cNvSpPr txBox="1"/>
            <p:nvPr/>
          </p:nvSpPr>
          <p:spPr>
            <a:xfrm>
              <a:off x="1827153" y="3333544"/>
              <a:ext cx="2441694" cy="769441"/>
            </a:xfrm>
            <a:prstGeom prst="rect">
              <a:avLst/>
            </a:prstGeom>
            <a:noFill/>
          </p:spPr>
          <p:txBody>
            <a:bodyPr wrap="none" rtlCol="0">
              <a:spAutoFit/>
            </a:bodyPr>
            <a:lstStyle/>
            <a:p>
              <a:r>
                <a:rPr lang="zh-CN" altLang="en-US" sz="4400" dirty="0">
                  <a:solidFill>
                    <a:schemeClr val="tx1">
                      <a:lumMod val="65000"/>
                      <a:lumOff val="35000"/>
                    </a:schemeClr>
                  </a:solidFill>
                  <a:cs typeface="+mn-ea"/>
                  <a:sym typeface="+mn-lt"/>
                </a:rPr>
                <a:t>融资需求</a:t>
              </a:r>
              <a:endParaRPr lang="zh-CN" altLang="en-US" sz="4400" dirty="0">
                <a:solidFill>
                  <a:schemeClr val="tx1">
                    <a:lumMod val="65000"/>
                    <a:lumOff val="35000"/>
                  </a:schemeClr>
                </a:solidFill>
                <a:cs typeface="+mn-ea"/>
                <a:sym typeface="+mn-lt"/>
              </a:endParaRPr>
            </a:p>
          </p:txBody>
        </p:sp>
        <p:sp>
          <p:nvSpPr>
            <p:cNvPr id="36" name="文本框 35"/>
            <p:cNvSpPr txBox="1"/>
            <p:nvPr/>
          </p:nvSpPr>
          <p:spPr>
            <a:xfrm>
              <a:off x="1657238" y="4642419"/>
              <a:ext cx="2781525" cy="361253"/>
            </a:xfrm>
            <a:prstGeom prst="rect">
              <a:avLst/>
            </a:prstGeom>
            <a:noFill/>
          </p:spPr>
          <p:txBody>
            <a:bodyPr wrap="square" rtlCol="0">
              <a:spAutoFit/>
            </a:bodyPr>
            <a:lstStyle/>
            <a:p>
              <a:pPr algn="dist">
                <a:lnSpc>
                  <a:spcPct val="140000"/>
                </a:lnSpc>
              </a:pPr>
              <a:r>
                <a:rPr lang="en-US" altLang="zh-CN" sz="1400" dirty="0">
                  <a:solidFill>
                    <a:schemeClr val="tx1">
                      <a:lumMod val="65000"/>
                      <a:lumOff val="35000"/>
                      <a:alpha val="80000"/>
                    </a:schemeClr>
                  </a:solidFill>
                  <a:cs typeface="+mn-ea"/>
                  <a:sym typeface="+mn-lt"/>
                </a:rPr>
                <a:t>FINANCIAL</a:t>
              </a:r>
              <a:endParaRPr lang="en-US" altLang="zh-CN" sz="1400" dirty="0">
                <a:solidFill>
                  <a:schemeClr val="tx1">
                    <a:lumMod val="65000"/>
                    <a:lumOff val="35000"/>
                    <a:alpha val="80000"/>
                  </a:schemeClr>
                </a:solidFill>
                <a:cs typeface="+mn-ea"/>
                <a:sym typeface="+mn-lt"/>
              </a:endParaRPr>
            </a:p>
          </p:txBody>
        </p:sp>
        <p:cxnSp>
          <p:nvCxnSpPr>
            <p:cNvPr id="4" name="直接连接符 3"/>
            <p:cNvCxnSpPr/>
            <p:nvPr/>
          </p:nvCxnSpPr>
          <p:spPr>
            <a:xfrm flipH="1">
              <a:off x="1801506" y="4367741"/>
              <a:ext cx="2492989" cy="0"/>
            </a:xfrm>
            <a:prstGeom prst="line">
              <a:avLst/>
            </a:prstGeom>
            <a:ln w="12700">
              <a:solidFill>
                <a:schemeClr val="tx1">
                  <a:lumMod val="85000"/>
                  <a:lumOff val="15000"/>
                  <a:alpha val="29000"/>
                </a:schemeClr>
              </a:solidFill>
            </a:ln>
          </p:spPr>
          <p:style>
            <a:lnRef idx="1">
              <a:schemeClr val="accent1"/>
            </a:lnRef>
            <a:fillRef idx="0">
              <a:schemeClr val="accent1"/>
            </a:fillRef>
            <a:effectRef idx="0">
              <a:schemeClr val="accent1"/>
            </a:effectRef>
            <a:fontRef idx="minor">
              <a:schemeClr val="tx1"/>
            </a:fontRef>
          </p:style>
        </p:cxnSp>
        <p:sp>
          <p:nvSpPr>
            <p:cNvPr id="38" name="矩形: 圆角 37"/>
            <p:cNvSpPr/>
            <p:nvPr/>
          </p:nvSpPr>
          <p:spPr>
            <a:xfrm rot="5400000">
              <a:off x="2967966" y="4131925"/>
              <a:ext cx="160069" cy="487029"/>
            </a:xfrm>
            <a:prstGeom prst="roundRect">
              <a:avLst>
                <a:gd name="adj" fmla="val 50000"/>
              </a:avLst>
            </a:prstGeom>
            <a:solidFill>
              <a:srgbClr val="BD9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sp>
        <p:nvSpPr>
          <p:cNvPr id="42" name="文本框 41"/>
          <p:cNvSpPr txBox="1"/>
          <p:nvPr/>
        </p:nvSpPr>
        <p:spPr>
          <a:xfrm>
            <a:off x="3028494" y="2434298"/>
            <a:ext cx="6135013" cy="679353"/>
          </a:xfrm>
          <a:prstGeom prst="rect">
            <a:avLst/>
          </a:prstGeom>
          <a:noFill/>
        </p:spPr>
        <p:txBody>
          <a:bodyPr wrap="none" rtlCol="0">
            <a:spAutoFit/>
          </a:bodyPr>
          <a:lstStyle/>
          <a:p>
            <a:pPr algn="ctr">
              <a:lnSpc>
                <a:spcPts val="2400"/>
              </a:lnSpc>
            </a:pPr>
            <a:r>
              <a:rPr lang="zh-CN" altLang="en-US" sz="1600" dirty="0">
                <a:solidFill>
                  <a:schemeClr val="tx1">
                    <a:lumMod val="65000"/>
                    <a:lumOff val="35000"/>
                    <a:alpha val="80000"/>
                  </a:schemeClr>
                </a:solidFill>
                <a:cs typeface="+mn-ea"/>
                <a:sym typeface="+mn-lt"/>
              </a:rPr>
              <a:t>在此修改您的内容，或者将内容粘贴到记事本后，复制到此段落中</a:t>
            </a:r>
            <a:endParaRPr lang="en-US" altLang="zh-CN" sz="1600" dirty="0">
              <a:solidFill>
                <a:schemeClr val="tx1">
                  <a:lumMod val="65000"/>
                  <a:lumOff val="35000"/>
                  <a:alpha val="80000"/>
                </a:schemeClr>
              </a:solidFill>
              <a:cs typeface="+mn-ea"/>
              <a:sym typeface="+mn-lt"/>
            </a:endParaRPr>
          </a:p>
          <a:p>
            <a:pPr algn="ctr">
              <a:lnSpc>
                <a:spcPts val="2400"/>
              </a:lnSpc>
            </a:pPr>
            <a:r>
              <a:rPr lang="zh-CN" altLang="en-US" sz="1600" dirty="0">
                <a:solidFill>
                  <a:schemeClr val="tx1">
                    <a:lumMod val="65000"/>
                    <a:lumOff val="35000"/>
                    <a:alpha val="80000"/>
                  </a:schemeClr>
                </a:solidFill>
                <a:cs typeface="+mn-ea"/>
                <a:sym typeface="+mn-lt"/>
              </a:rPr>
              <a:t>如果文字过多，您可右键修改“段落”调节合适的行间距</a:t>
            </a:r>
            <a:endParaRPr lang="zh-CN" altLang="en-US" sz="1600" dirty="0">
              <a:solidFill>
                <a:schemeClr val="tx1">
                  <a:lumMod val="65000"/>
                  <a:lumOff val="35000"/>
                  <a:alpha val="80000"/>
                </a:schemeClr>
              </a:solidFill>
              <a:cs typeface="+mn-ea"/>
              <a:sym typeface="+mn-lt"/>
            </a:endParaRPr>
          </a:p>
        </p:txBody>
      </p:sp>
      <p:grpSp>
        <p:nvGrpSpPr>
          <p:cNvPr id="58" name="组合 57"/>
          <p:cNvGrpSpPr/>
          <p:nvPr/>
        </p:nvGrpSpPr>
        <p:grpSpPr>
          <a:xfrm>
            <a:off x="964398" y="3845229"/>
            <a:ext cx="2299937" cy="1996663"/>
            <a:chOff x="919948" y="4177334"/>
            <a:chExt cx="2299937" cy="1996663"/>
          </a:xfrm>
        </p:grpSpPr>
        <p:sp>
          <p:nvSpPr>
            <p:cNvPr id="43" name="文本框 42"/>
            <p:cNvSpPr txBox="1"/>
            <p:nvPr/>
          </p:nvSpPr>
          <p:spPr>
            <a:xfrm>
              <a:off x="1362030" y="5083739"/>
              <a:ext cx="1415772" cy="461665"/>
            </a:xfrm>
            <a:prstGeom prst="rect">
              <a:avLst/>
            </a:prstGeom>
            <a:noFill/>
          </p:spPr>
          <p:txBody>
            <a:bodyPr wrap="none" rtlCol="0">
              <a:spAutoFit/>
            </a:bodyPr>
            <a:lstStyle/>
            <a:p>
              <a:r>
                <a:rPr lang="zh-CN" altLang="en-US" sz="2400" dirty="0">
                  <a:solidFill>
                    <a:schemeClr val="tx1">
                      <a:lumMod val="85000"/>
                      <a:lumOff val="15000"/>
                    </a:schemeClr>
                  </a:solidFill>
                  <a:cs typeface="+mn-ea"/>
                  <a:sym typeface="+mn-lt"/>
                </a:rPr>
                <a:t>项目名称</a:t>
              </a:r>
              <a:endParaRPr lang="zh-CN" altLang="en-US" sz="2400" dirty="0">
                <a:solidFill>
                  <a:schemeClr val="tx1">
                    <a:lumMod val="85000"/>
                    <a:lumOff val="15000"/>
                  </a:schemeClr>
                </a:solidFill>
                <a:cs typeface="+mn-ea"/>
                <a:sym typeface="+mn-lt"/>
              </a:endParaRPr>
            </a:p>
          </p:txBody>
        </p:sp>
        <p:sp>
          <p:nvSpPr>
            <p:cNvPr id="44" name="文本框 43"/>
            <p:cNvSpPr txBox="1"/>
            <p:nvPr/>
          </p:nvSpPr>
          <p:spPr>
            <a:xfrm>
              <a:off x="919948" y="5584412"/>
              <a:ext cx="2299937" cy="589585"/>
            </a:xfrm>
            <a:prstGeom prst="rect">
              <a:avLst/>
            </a:prstGeom>
            <a:noFill/>
          </p:spPr>
          <p:txBody>
            <a:bodyPr wrap="square" rtlCol="0">
              <a:spAutoFit/>
            </a:bodyPr>
            <a:lstStyle/>
            <a:p>
              <a:pPr algn="ctr">
                <a:lnSpc>
                  <a:spcPts val="2000"/>
                </a:lnSpc>
              </a:pPr>
              <a:r>
                <a:rPr lang="zh-CN" altLang="en-US" sz="1600" dirty="0">
                  <a:solidFill>
                    <a:schemeClr val="tx1">
                      <a:lumMod val="85000"/>
                      <a:lumOff val="15000"/>
                      <a:alpha val="80000"/>
                    </a:schemeClr>
                  </a:solidFill>
                  <a:cs typeface="+mn-ea"/>
                  <a:sym typeface="+mn-lt"/>
                </a:rPr>
                <a:t>单击此处添加简短说明</a:t>
              </a:r>
              <a:endParaRPr lang="en-US" altLang="zh-CN" sz="1600" dirty="0">
                <a:solidFill>
                  <a:schemeClr val="tx1">
                    <a:lumMod val="85000"/>
                    <a:lumOff val="15000"/>
                    <a:alpha val="80000"/>
                  </a:schemeClr>
                </a:solidFill>
                <a:cs typeface="+mn-ea"/>
                <a:sym typeface="+mn-lt"/>
              </a:endParaRPr>
            </a:p>
            <a:p>
              <a:pPr algn="ctr">
                <a:lnSpc>
                  <a:spcPts val="2000"/>
                </a:lnSpc>
              </a:pPr>
              <a:r>
                <a:rPr lang="zh-CN" altLang="en-US" sz="1600" dirty="0">
                  <a:solidFill>
                    <a:schemeClr val="tx1">
                      <a:lumMod val="85000"/>
                      <a:lumOff val="15000"/>
                      <a:alpha val="80000"/>
                    </a:schemeClr>
                  </a:solidFill>
                  <a:cs typeface="+mn-ea"/>
                  <a:sym typeface="+mn-lt"/>
                </a:rPr>
                <a:t>请您在此修改您的内容</a:t>
              </a:r>
              <a:endParaRPr lang="zh-CN" altLang="en-US" sz="1600" dirty="0">
                <a:solidFill>
                  <a:schemeClr val="tx1">
                    <a:lumMod val="85000"/>
                    <a:lumOff val="15000"/>
                    <a:alpha val="80000"/>
                  </a:schemeClr>
                </a:solidFill>
                <a:cs typeface="+mn-ea"/>
                <a:sym typeface="+mn-lt"/>
              </a:endParaRPr>
            </a:p>
          </p:txBody>
        </p:sp>
        <p:sp>
          <p:nvSpPr>
            <p:cNvPr id="46" name="椭圆 45"/>
            <p:cNvSpPr/>
            <p:nvPr/>
          </p:nvSpPr>
          <p:spPr>
            <a:xfrm>
              <a:off x="1712569" y="4177334"/>
              <a:ext cx="714694" cy="714694"/>
            </a:xfrm>
            <a:prstGeom prst="ellipse">
              <a:avLst/>
            </a:prstGeom>
            <a:solidFill>
              <a:srgbClr val="BD9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47" name="arrow-pointing-left-circular-button_20407"/>
            <p:cNvSpPr>
              <a:spLocks noChangeAspect="1"/>
            </p:cNvSpPr>
            <p:nvPr/>
          </p:nvSpPr>
          <p:spPr bwMode="auto">
            <a:xfrm>
              <a:off x="1867355" y="4332377"/>
              <a:ext cx="405123" cy="404607"/>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chemeClr val="bg1"/>
            </a:solidFill>
            <a:ln>
              <a:noFill/>
            </a:ln>
          </p:spPr>
          <p:txBody>
            <a:bodyPr/>
            <a:lstStyle/>
            <a:p>
              <a:endParaRPr lang="zh-CN" altLang="en-US" dirty="0">
                <a:cs typeface="+mn-ea"/>
                <a:sym typeface="+mn-lt"/>
              </a:endParaRPr>
            </a:p>
          </p:txBody>
        </p:sp>
      </p:grpSp>
      <p:grpSp>
        <p:nvGrpSpPr>
          <p:cNvPr id="60" name="组合 59"/>
          <p:cNvGrpSpPr/>
          <p:nvPr/>
        </p:nvGrpSpPr>
        <p:grpSpPr>
          <a:xfrm>
            <a:off x="9201257" y="3845229"/>
            <a:ext cx="2299936" cy="1996663"/>
            <a:chOff x="9156807" y="4177334"/>
            <a:chExt cx="2299936" cy="1996663"/>
          </a:xfrm>
        </p:grpSpPr>
        <p:sp>
          <p:nvSpPr>
            <p:cNvPr id="48" name="文本框 47"/>
            <p:cNvSpPr txBox="1"/>
            <p:nvPr/>
          </p:nvSpPr>
          <p:spPr>
            <a:xfrm>
              <a:off x="9598889" y="5083739"/>
              <a:ext cx="1415772" cy="461665"/>
            </a:xfrm>
            <a:prstGeom prst="rect">
              <a:avLst/>
            </a:prstGeom>
            <a:noFill/>
          </p:spPr>
          <p:txBody>
            <a:bodyPr wrap="none" rtlCol="0">
              <a:spAutoFit/>
            </a:bodyPr>
            <a:lstStyle/>
            <a:p>
              <a:r>
                <a:rPr lang="zh-CN" altLang="en-US" sz="2400" dirty="0">
                  <a:solidFill>
                    <a:schemeClr val="tx1">
                      <a:lumMod val="85000"/>
                      <a:lumOff val="15000"/>
                    </a:schemeClr>
                  </a:solidFill>
                  <a:cs typeface="+mn-ea"/>
                  <a:sym typeface="+mn-lt"/>
                </a:rPr>
                <a:t>项目名称</a:t>
              </a:r>
              <a:endParaRPr lang="zh-CN" altLang="en-US" sz="2400" dirty="0">
                <a:solidFill>
                  <a:schemeClr val="tx1">
                    <a:lumMod val="85000"/>
                    <a:lumOff val="15000"/>
                  </a:schemeClr>
                </a:solidFill>
                <a:cs typeface="+mn-ea"/>
                <a:sym typeface="+mn-lt"/>
              </a:endParaRPr>
            </a:p>
          </p:txBody>
        </p:sp>
        <p:sp>
          <p:nvSpPr>
            <p:cNvPr id="49" name="文本框 48"/>
            <p:cNvSpPr txBox="1"/>
            <p:nvPr/>
          </p:nvSpPr>
          <p:spPr>
            <a:xfrm>
              <a:off x="9156807" y="5584412"/>
              <a:ext cx="2299936" cy="589585"/>
            </a:xfrm>
            <a:prstGeom prst="rect">
              <a:avLst/>
            </a:prstGeom>
            <a:noFill/>
          </p:spPr>
          <p:txBody>
            <a:bodyPr wrap="square" rtlCol="0">
              <a:spAutoFit/>
            </a:bodyPr>
            <a:lstStyle/>
            <a:p>
              <a:pPr algn="ctr">
                <a:lnSpc>
                  <a:spcPts val="2000"/>
                </a:lnSpc>
              </a:pPr>
              <a:r>
                <a:rPr lang="zh-CN" altLang="en-US" sz="1600" dirty="0">
                  <a:solidFill>
                    <a:schemeClr val="tx1">
                      <a:lumMod val="85000"/>
                      <a:lumOff val="15000"/>
                      <a:alpha val="80000"/>
                    </a:schemeClr>
                  </a:solidFill>
                  <a:cs typeface="+mn-ea"/>
                  <a:sym typeface="+mn-lt"/>
                </a:rPr>
                <a:t>单击此处添加简短说明</a:t>
              </a:r>
              <a:endParaRPr lang="en-US" altLang="zh-CN" sz="1600" dirty="0">
                <a:solidFill>
                  <a:schemeClr val="tx1">
                    <a:lumMod val="85000"/>
                    <a:lumOff val="15000"/>
                    <a:alpha val="80000"/>
                  </a:schemeClr>
                </a:solidFill>
                <a:cs typeface="+mn-ea"/>
                <a:sym typeface="+mn-lt"/>
              </a:endParaRPr>
            </a:p>
            <a:p>
              <a:pPr algn="ctr">
                <a:lnSpc>
                  <a:spcPts val="2000"/>
                </a:lnSpc>
              </a:pPr>
              <a:r>
                <a:rPr lang="zh-CN" altLang="en-US" sz="1600" dirty="0">
                  <a:solidFill>
                    <a:schemeClr val="tx1">
                      <a:lumMod val="85000"/>
                      <a:lumOff val="15000"/>
                      <a:alpha val="80000"/>
                    </a:schemeClr>
                  </a:solidFill>
                  <a:cs typeface="+mn-ea"/>
                  <a:sym typeface="+mn-lt"/>
                </a:rPr>
                <a:t>请您在此修改您的内容</a:t>
              </a:r>
              <a:endParaRPr lang="zh-CN" altLang="en-US" sz="1600" dirty="0">
                <a:solidFill>
                  <a:schemeClr val="tx1">
                    <a:lumMod val="85000"/>
                    <a:lumOff val="15000"/>
                    <a:alpha val="80000"/>
                  </a:schemeClr>
                </a:solidFill>
                <a:cs typeface="+mn-ea"/>
                <a:sym typeface="+mn-lt"/>
              </a:endParaRPr>
            </a:p>
          </p:txBody>
        </p:sp>
        <p:sp>
          <p:nvSpPr>
            <p:cNvPr id="51" name="椭圆 50"/>
            <p:cNvSpPr/>
            <p:nvPr/>
          </p:nvSpPr>
          <p:spPr>
            <a:xfrm>
              <a:off x="9949428" y="4177334"/>
              <a:ext cx="714694" cy="714694"/>
            </a:xfrm>
            <a:prstGeom prst="ellipse">
              <a:avLst/>
            </a:prstGeom>
            <a:solidFill>
              <a:srgbClr val="BD9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52" name="arrow-pointing-left-circular-button_20407"/>
            <p:cNvSpPr>
              <a:spLocks noChangeAspect="1"/>
            </p:cNvSpPr>
            <p:nvPr/>
          </p:nvSpPr>
          <p:spPr bwMode="auto">
            <a:xfrm>
              <a:off x="10104214" y="4332377"/>
              <a:ext cx="405123" cy="404607"/>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chemeClr val="bg1"/>
            </a:solidFill>
            <a:ln>
              <a:noFill/>
            </a:ln>
          </p:spPr>
          <p:txBody>
            <a:bodyPr/>
            <a:lstStyle/>
            <a:p>
              <a:endParaRPr lang="zh-CN" altLang="en-US" dirty="0">
                <a:cs typeface="+mn-ea"/>
                <a:sym typeface="+mn-lt"/>
              </a:endParaRPr>
            </a:p>
          </p:txBody>
        </p:sp>
      </p:grpSp>
      <p:grpSp>
        <p:nvGrpSpPr>
          <p:cNvPr id="59" name="组合 58"/>
          <p:cNvGrpSpPr/>
          <p:nvPr/>
        </p:nvGrpSpPr>
        <p:grpSpPr>
          <a:xfrm>
            <a:off x="4987157" y="3845229"/>
            <a:ext cx="2299936" cy="1996663"/>
            <a:chOff x="4942707" y="4177334"/>
            <a:chExt cx="2299936" cy="1996663"/>
          </a:xfrm>
        </p:grpSpPr>
        <p:sp>
          <p:nvSpPr>
            <p:cNvPr id="53" name="文本框 52"/>
            <p:cNvSpPr txBox="1"/>
            <p:nvPr/>
          </p:nvSpPr>
          <p:spPr>
            <a:xfrm>
              <a:off x="5384789" y="5083739"/>
              <a:ext cx="1415772" cy="461665"/>
            </a:xfrm>
            <a:prstGeom prst="rect">
              <a:avLst/>
            </a:prstGeom>
            <a:noFill/>
          </p:spPr>
          <p:txBody>
            <a:bodyPr wrap="none" rtlCol="0">
              <a:spAutoFit/>
            </a:bodyPr>
            <a:lstStyle/>
            <a:p>
              <a:r>
                <a:rPr lang="zh-CN" altLang="en-US" sz="2400" dirty="0">
                  <a:solidFill>
                    <a:schemeClr val="tx1">
                      <a:lumMod val="85000"/>
                      <a:lumOff val="15000"/>
                    </a:schemeClr>
                  </a:solidFill>
                  <a:cs typeface="+mn-ea"/>
                  <a:sym typeface="+mn-lt"/>
                </a:rPr>
                <a:t>项目名称</a:t>
              </a:r>
              <a:endParaRPr lang="zh-CN" altLang="en-US" sz="2400" dirty="0">
                <a:solidFill>
                  <a:schemeClr val="tx1">
                    <a:lumMod val="85000"/>
                    <a:lumOff val="15000"/>
                  </a:schemeClr>
                </a:solidFill>
                <a:cs typeface="+mn-ea"/>
                <a:sym typeface="+mn-lt"/>
              </a:endParaRPr>
            </a:p>
          </p:txBody>
        </p:sp>
        <p:sp>
          <p:nvSpPr>
            <p:cNvPr id="54" name="文本框 53"/>
            <p:cNvSpPr txBox="1"/>
            <p:nvPr/>
          </p:nvSpPr>
          <p:spPr>
            <a:xfrm>
              <a:off x="4942707" y="5584412"/>
              <a:ext cx="2299936" cy="589585"/>
            </a:xfrm>
            <a:prstGeom prst="rect">
              <a:avLst/>
            </a:prstGeom>
            <a:noFill/>
          </p:spPr>
          <p:txBody>
            <a:bodyPr wrap="square" rtlCol="0">
              <a:spAutoFit/>
            </a:bodyPr>
            <a:lstStyle/>
            <a:p>
              <a:pPr algn="ctr">
                <a:lnSpc>
                  <a:spcPts val="2000"/>
                </a:lnSpc>
              </a:pPr>
              <a:r>
                <a:rPr lang="zh-CN" altLang="en-US" sz="1600" dirty="0">
                  <a:solidFill>
                    <a:schemeClr val="tx1">
                      <a:lumMod val="85000"/>
                      <a:lumOff val="15000"/>
                      <a:alpha val="80000"/>
                    </a:schemeClr>
                  </a:solidFill>
                  <a:cs typeface="+mn-ea"/>
                  <a:sym typeface="+mn-lt"/>
                </a:rPr>
                <a:t>单击此处添加简短说明</a:t>
              </a:r>
              <a:endParaRPr lang="en-US" altLang="zh-CN" sz="1600" dirty="0">
                <a:solidFill>
                  <a:schemeClr val="tx1">
                    <a:lumMod val="85000"/>
                    <a:lumOff val="15000"/>
                    <a:alpha val="80000"/>
                  </a:schemeClr>
                </a:solidFill>
                <a:cs typeface="+mn-ea"/>
                <a:sym typeface="+mn-lt"/>
              </a:endParaRPr>
            </a:p>
            <a:p>
              <a:pPr algn="ctr">
                <a:lnSpc>
                  <a:spcPts val="2000"/>
                </a:lnSpc>
              </a:pPr>
              <a:r>
                <a:rPr lang="zh-CN" altLang="en-US" sz="1600" dirty="0">
                  <a:solidFill>
                    <a:schemeClr val="tx1">
                      <a:lumMod val="85000"/>
                      <a:lumOff val="15000"/>
                      <a:alpha val="80000"/>
                    </a:schemeClr>
                  </a:solidFill>
                  <a:cs typeface="+mn-ea"/>
                  <a:sym typeface="+mn-lt"/>
                </a:rPr>
                <a:t>请您在此修改您的内容</a:t>
              </a:r>
              <a:endParaRPr lang="zh-CN" altLang="en-US" sz="1600" dirty="0">
                <a:solidFill>
                  <a:schemeClr val="tx1">
                    <a:lumMod val="85000"/>
                    <a:lumOff val="15000"/>
                    <a:alpha val="80000"/>
                  </a:schemeClr>
                </a:solidFill>
                <a:cs typeface="+mn-ea"/>
                <a:sym typeface="+mn-lt"/>
              </a:endParaRPr>
            </a:p>
          </p:txBody>
        </p:sp>
        <p:sp>
          <p:nvSpPr>
            <p:cNvPr id="56" name="椭圆 55"/>
            <p:cNvSpPr/>
            <p:nvPr/>
          </p:nvSpPr>
          <p:spPr>
            <a:xfrm>
              <a:off x="5735328" y="4177334"/>
              <a:ext cx="714694" cy="714694"/>
            </a:xfrm>
            <a:prstGeom prst="ellipse">
              <a:avLst/>
            </a:prstGeom>
            <a:solidFill>
              <a:srgbClr val="BD9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57" name="arrow-pointing-left-circular-button_20407"/>
            <p:cNvSpPr>
              <a:spLocks noChangeAspect="1"/>
            </p:cNvSpPr>
            <p:nvPr/>
          </p:nvSpPr>
          <p:spPr bwMode="auto">
            <a:xfrm>
              <a:off x="5890114" y="4332377"/>
              <a:ext cx="405123" cy="404607"/>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chemeClr val="bg1"/>
            </a:solidFill>
            <a:ln>
              <a:noFill/>
            </a:ln>
          </p:spPr>
          <p:txBody>
            <a:bodyPr/>
            <a:lstStyle/>
            <a:p>
              <a:endParaRPr lang="zh-CN" altLang="en-US" dirty="0">
                <a:cs typeface="+mn-ea"/>
                <a:sym typeface="+mn-lt"/>
              </a:endParaRPr>
            </a:p>
          </p:txBody>
        </p:sp>
      </p:grpSp>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融资计划</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04</a:t>
            </a:r>
            <a:endParaRPr lang="en-US" altLang="zh-CN" sz="2400" dirty="0">
              <a:solidFill>
                <a:srgbClr val="D8B98D"/>
              </a:solidFill>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1000"/>
                                        <p:tgtEl>
                                          <p:spTgt spid="42"/>
                                        </p:tgtEl>
                                      </p:cBhvr>
                                    </p:animEffect>
                                    <p:anim calcmode="lin" valueType="num">
                                      <p:cBhvr>
                                        <p:cTn id="14" dur="1000" fill="hold"/>
                                        <p:tgtEl>
                                          <p:spTgt spid="42"/>
                                        </p:tgtEl>
                                        <p:attrNameLst>
                                          <p:attrName>ppt_x</p:attrName>
                                        </p:attrNameLst>
                                      </p:cBhvr>
                                      <p:tavLst>
                                        <p:tav tm="0">
                                          <p:val>
                                            <p:strVal val="#ppt_x"/>
                                          </p:val>
                                        </p:tav>
                                        <p:tav tm="100000">
                                          <p:val>
                                            <p:strVal val="#ppt_x"/>
                                          </p:val>
                                        </p:tav>
                                      </p:tavLst>
                                    </p:anim>
                                    <p:anim calcmode="lin" valueType="num">
                                      <p:cBhvr>
                                        <p:cTn id="15" dur="1000" fill="hold"/>
                                        <p:tgtEl>
                                          <p:spTgt spid="4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4" fill="hold" nodeType="after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500" fill="hold"/>
                                        <p:tgtEl>
                                          <p:spTgt spid="58"/>
                                        </p:tgtEl>
                                        <p:attrNameLst>
                                          <p:attrName>ppt_x</p:attrName>
                                        </p:attrNameLst>
                                      </p:cBhvr>
                                      <p:tavLst>
                                        <p:tav tm="0">
                                          <p:val>
                                            <p:strVal val="#ppt_x"/>
                                          </p:val>
                                        </p:tav>
                                        <p:tav tm="100000">
                                          <p:val>
                                            <p:strVal val="#ppt_x"/>
                                          </p:val>
                                        </p:tav>
                                      </p:tavLst>
                                    </p:anim>
                                    <p:anim calcmode="lin" valueType="num">
                                      <p:cBhvr additive="base">
                                        <p:cTn id="20" dur="500" fill="hold"/>
                                        <p:tgtEl>
                                          <p:spTgt spid="58"/>
                                        </p:tgtEl>
                                        <p:attrNameLst>
                                          <p:attrName>ppt_y</p:attrName>
                                        </p:attrNameLst>
                                      </p:cBhvr>
                                      <p:tavLst>
                                        <p:tav tm="0">
                                          <p:val>
                                            <p:strVal val="1+#ppt_h/2"/>
                                          </p:val>
                                        </p:tav>
                                        <p:tav tm="100000">
                                          <p:val>
                                            <p:strVal val="#ppt_y"/>
                                          </p:val>
                                        </p:tav>
                                      </p:tavLst>
                                    </p:anim>
                                  </p:childTnLst>
                                </p:cTn>
                              </p:par>
                            </p:childTnLst>
                          </p:cTn>
                        </p:par>
                        <p:par>
                          <p:cTn id="21" fill="hold">
                            <p:stCondLst>
                              <p:cond delay="2500"/>
                            </p:stCondLst>
                            <p:childTnLst>
                              <p:par>
                                <p:cTn id="22" presetID="2" presetClass="entr" presetSubtype="4" fill="hold" nodeType="afterEffect">
                                  <p:stCondLst>
                                    <p:cond delay="0"/>
                                  </p:stCondLst>
                                  <p:childTnLst>
                                    <p:set>
                                      <p:cBhvr>
                                        <p:cTn id="23" dur="1" fill="hold">
                                          <p:stCondLst>
                                            <p:cond delay="0"/>
                                          </p:stCondLst>
                                        </p:cTn>
                                        <p:tgtEl>
                                          <p:spTgt spid="59"/>
                                        </p:tgtEl>
                                        <p:attrNameLst>
                                          <p:attrName>style.visibility</p:attrName>
                                        </p:attrNameLst>
                                      </p:cBhvr>
                                      <p:to>
                                        <p:strVal val="visible"/>
                                      </p:to>
                                    </p:set>
                                    <p:anim calcmode="lin" valueType="num">
                                      <p:cBhvr additive="base">
                                        <p:cTn id="24" dur="500" fill="hold"/>
                                        <p:tgtEl>
                                          <p:spTgt spid="59"/>
                                        </p:tgtEl>
                                        <p:attrNameLst>
                                          <p:attrName>ppt_x</p:attrName>
                                        </p:attrNameLst>
                                      </p:cBhvr>
                                      <p:tavLst>
                                        <p:tav tm="0">
                                          <p:val>
                                            <p:strVal val="#ppt_x"/>
                                          </p:val>
                                        </p:tav>
                                        <p:tav tm="100000">
                                          <p:val>
                                            <p:strVal val="#ppt_x"/>
                                          </p:val>
                                        </p:tav>
                                      </p:tavLst>
                                    </p:anim>
                                    <p:anim calcmode="lin" valueType="num">
                                      <p:cBhvr additive="base">
                                        <p:cTn id="25" dur="500" fill="hold"/>
                                        <p:tgtEl>
                                          <p:spTgt spid="59"/>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2" presetClass="entr" presetSubtype="4" fill="hold" nodeType="afterEffect">
                                  <p:stCondLst>
                                    <p:cond delay="0"/>
                                  </p:stCondLst>
                                  <p:childTnLst>
                                    <p:set>
                                      <p:cBhvr>
                                        <p:cTn id="28" dur="1" fill="hold">
                                          <p:stCondLst>
                                            <p:cond delay="0"/>
                                          </p:stCondLst>
                                        </p:cTn>
                                        <p:tgtEl>
                                          <p:spTgt spid="60"/>
                                        </p:tgtEl>
                                        <p:attrNameLst>
                                          <p:attrName>style.visibility</p:attrName>
                                        </p:attrNameLst>
                                      </p:cBhvr>
                                      <p:to>
                                        <p:strVal val="visible"/>
                                      </p:to>
                                    </p:set>
                                    <p:anim calcmode="lin" valueType="num">
                                      <p:cBhvr additive="base">
                                        <p:cTn id="29" dur="500" fill="hold"/>
                                        <p:tgtEl>
                                          <p:spTgt spid="60"/>
                                        </p:tgtEl>
                                        <p:attrNameLst>
                                          <p:attrName>ppt_x</p:attrName>
                                        </p:attrNameLst>
                                      </p:cBhvr>
                                      <p:tavLst>
                                        <p:tav tm="0">
                                          <p:val>
                                            <p:strVal val="#ppt_x"/>
                                          </p:val>
                                        </p:tav>
                                        <p:tav tm="100000">
                                          <p:val>
                                            <p:strVal val="#ppt_x"/>
                                          </p:val>
                                        </p:tav>
                                      </p:tavLst>
                                    </p:anim>
                                    <p:anim calcmode="lin" valueType="num">
                                      <p:cBhvr additive="base">
                                        <p:cTn id="30"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融资计划</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04</a:t>
            </a:r>
            <a:endParaRPr lang="en-US" altLang="zh-CN" sz="2400" dirty="0">
              <a:solidFill>
                <a:srgbClr val="D8B98D"/>
              </a:solidFill>
              <a:cs typeface="+mn-ea"/>
              <a:sym typeface="+mn-lt"/>
            </a:endParaRPr>
          </a:p>
        </p:txBody>
      </p:sp>
      <p:graphicFrame>
        <p:nvGraphicFramePr>
          <p:cNvPr id="7" name="Chart 6"/>
          <p:cNvGraphicFramePr/>
          <p:nvPr/>
        </p:nvGraphicFramePr>
        <p:xfrm>
          <a:off x="2747645" y="1224280"/>
          <a:ext cx="7098665" cy="2795905"/>
        </p:xfrm>
        <a:graphic>
          <a:graphicData uri="http://schemas.openxmlformats.org/drawingml/2006/chart">
            <c:chart xmlns:c="http://schemas.openxmlformats.org/drawingml/2006/chart" xmlns:r="http://schemas.openxmlformats.org/officeDocument/2006/relationships" r:id="rId1"/>
          </a:graphicData>
        </a:graphic>
      </p:graphicFrame>
      <p:sp>
        <p:nvSpPr>
          <p:cNvPr id="8" name="Freeform 29"/>
          <p:cNvSpPr>
            <a:spLocks noEditPoints="1"/>
          </p:cNvSpPr>
          <p:nvPr/>
        </p:nvSpPr>
        <p:spPr bwMode="auto">
          <a:xfrm>
            <a:off x="1593286" y="4902915"/>
            <a:ext cx="558800" cy="536575"/>
          </a:xfrm>
          <a:custGeom>
            <a:avLst/>
            <a:gdLst>
              <a:gd name="T0" fmla="*/ 175 w 296"/>
              <a:gd name="T1" fmla="*/ 126 h 284"/>
              <a:gd name="T2" fmla="*/ 263 w 296"/>
              <a:gd name="T3" fmla="*/ 42 h 284"/>
              <a:gd name="T4" fmla="*/ 268 w 296"/>
              <a:gd name="T5" fmla="*/ 15 h 284"/>
              <a:gd name="T6" fmla="*/ 241 w 296"/>
              <a:gd name="T7" fmla="*/ 22 h 284"/>
              <a:gd name="T8" fmla="*/ 164 w 296"/>
              <a:gd name="T9" fmla="*/ 116 h 284"/>
              <a:gd name="T10" fmla="*/ 141 w 296"/>
              <a:gd name="T11" fmla="*/ 95 h 284"/>
              <a:gd name="T12" fmla="*/ 91 w 296"/>
              <a:gd name="T13" fmla="*/ 12 h 284"/>
              <a:gd name="T14" fmla="*/ 42 w 296"/>
              <a:gd name="T15" fmla="*/ 4 h 284"/>
              <a:gd name="T16" fmla="*/ 42 w 296"/>
              <a:gd name="T17" fmla="*/ 14 h 284"/>
              <a:gd name="T18" fmla="*/ 76 w 296"/>
              <a:gd name="T19" fmla="*/ 45 h 284"/>
              <a:gd name="T20" fmla="*/ 62 w 296"/>
              <a:gd name="T21" fmla="*/ 78 h 284"/>
              <a:gd name="T22" fmla="*/ 22 w 296"/>
              <a:gd name="T23" fmla="*/ 46 h 284"/>
              <a:gd name="T24" fmla="*/ 12 w 296"/>
              <a:gd name="T25" fmla="*/ 36 h 284"/>
              <a:gd name="T26" fmla="*/ 7 w 296"/>
              <a:gd name="T27" fmla="*/ 39 h 284"/>
              <a:gd name="T28" fmla="*/ 56 w 296"/>
              <a:gd name="T29" fmla="*/ 126 h 284"/>
              <a:gd name="T30" fmla="*/ 100 w 296"/>
              <a:gd name="T31" fmla="*/ 136 h 284"/>
              <a:gd name="T32" fmla="*/ 33 w 296"/>
              <a:gd name="T33" fmla="*/ 224 h 284"/>
              <a:gd name="T34" fmla="*/ 29 w 296"/>
              <a:gd name="T35" fmla="*/ 272 h 284"/>
              <a:gd name="T36" fmla="*/ 149 w 296"/>
              <a:gd name="T37" fmla="*/ 186 h 284"/>
              <a:gd name="T38" fmla="*/ 266 w 296"/>
              <a:gd name="T39" fmla="*/ 284 h 284"/>
              <a:gd name="T40" fmla="*/ 284 w 296"/>
              <a:gd name="T41" fmla="*/ 277 h 284"/>
              <a:gd name="T42" fmla="*/ 103 w 296"/>
              <a:gd name="T43" fmla="*/ 123 h 284"/>
              <a:gd name="T44" fmla="*/ 86 w 296"/>
              <a:gd name="T45" fmla="*/ 127 h 284"/>
              <a:gd name="T46" fmla="*/ 25 w 296"/>
              <a:gd name="T47" fmla="*/ 80 h 284"/>
              <a:gd name="T48" fmla="*/ 41 w 296"/>
              <a:gd name="T49" fmla="*/ 80 h 284"/>
              <a:gd name="T50" fmla="*/ 84 w 296"/>
              <a:gd name="T51" fmla="*/ 80 h 284"/>
              <a:gd name="T52" fmla="*/ 58 w 296"/>
              <a:gd name="T53" fmla="*/ 11 h 284"/>
              <a:gd name="T54" fmla="*/ 122 w 296"/>
              <a:gd name="T55" fmla="*/ 59 h 284"/>
              <a:gd name="T56" fmla="*/ 128 w 296"/>
              <a:gd name="T57" fmla="*/ 100 h 284"/>
              <a:gd name="T58" fmla="*/ 144 w 296"/>
              <a:gd name="T59" fmla="*/ 112 h 284"/>
              <a:gd name="T60" fmla="*/ 152 w 296"/>
              <a:gd name="T61" fmla="*/ 129 h 284"/>
              <a:gd name="T62" fmla="*/ 108 w 296"/>
              <a:gd name="T63" fmla="*/ 127 h 284"/>
              <a:gd name="T64" fmla="*/ 103 w 296"/>
              <a:gd name="T65" fmla="*/ 123 h 284"/>
              <a:gd name="T66" fmla="*/ 36 w 296"/>
              <a:gd name="T67" fmla="*/ 264 h 284"/>
              <a:gd name="T68" fmla="*/ 42 w 296"/>
              <a:gd name="T69" fmla="*/ 232 h 284"/>
              <a:gd name="T70" fmla="*/ 150 w 296"/>
              <a:gd name="T71" fmla="*/ 141 h 284"/>
              <a:gd name="T72" fmla="*/ 145 w 296"/>
              <a:gd name="T73" fmla="*/ 173 h 284"/>
              <a:gd name="T74" fmla="*/ 276 w 296"/>
              <a:gd name="T75" fmla="*/ 269 h 284"/>
              <a:gd name="T76" fmla="*/ 241 w 296"/>
              <a:gd name="T77" fmla="*/ 261 h 284"/>
              <a:gd name="T78" fmla="*/ 162 w 296"/>
              <a:gd name="T79" fmla="*/ 139 h 284"/>
              <a:gd name="T80" fmla="*/ 268 w 296"/>
              <a:gd name="T81" fmla="*/ 23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6" h="284">
                <a:moveTo>
                  <a:pt x="276" y="226"/>
                </a:moveTo>
                <a:cubicBezTo>
                  <a:pt x="175" y="126"/>
                  <a:pt x="175" y="126"/>
                  <a:pt x="175" y="126"/>
                </a:cubicBezTo>
                <a:cubicBezTo>
                  <a:pt x="246" y="49"/>
                  <a:pt x="246" y="49"/>
                  <a:pt x="246" y="49"/>
                </a:cubicBezTo>
                <a:cubicBezTo>
                  <a:pt x="252" y="49"/>
                  <a:pt x="258" y="47"/>
                  <a:pt x="263" y="42"/>
                </a:cubicBezTo>
                <a:cubicBezTo>
                  <a:pt x="271" y="34"/>
                  <a:pt x="271" y="34"/>
                  <a:pt x="271" y="34"/>
                </a:cubicBezTo>
                <a:cubicBezTo>
                  <a:pt x="278" y="26"/>
                  <a:pt x="274" y="20"/>
                  <a:pt x="268" y="15"/>
                </a:cubicBezTo>
                <a:cubicBezTo>
                  <a:pt x="262" y="9"/>
                  <a:pt x="256" y="6"/>
                  <a:pt x="249" y="13"/>
                </a:cubicBezTo>
                <a:cubicBezTo>
                  <a:pt x="241" y="22"/>
                  <a:pt x="241" y="22"/>
                  <a:pt x="241" y="22"/>
                </a:cubicBezTo>
                <a:cubicBezTo>
                  <a:pt x="237" y="27"/>
                  <a:pt x="235" y="33"/>
                  <a:pt x="236" y="39"/>
                </a:cubicBezTo>
                <a:cubicBezTo>
                  <a:pt x="164" y="116"/>
                  <a:pt x="164" y="116"/>
                  <a:pt x="164" y="116"/>
                </a:cubicBezTo>
                <a:cubicBezTo>
                  <a:pt x="152" y="104"/>
                  <a:pt x="152" y="104"/>
                  <a:pt x="152" y="104"/>
                </a:cubicBezTo>
                <a:cubicBezTo>
                  <a:pt x="149" y="100"/>
                  <a:pt x="145" y="97"/>
                  <a:pt x="141" y="95"/>
                </a:cubicBezTo>
                <a:cubicBezTo>
                  <a:pt x="146" y="80"/>
                  <a:pt x="142" y="62"/>
                  <a:pt x="130" y="51"/>
                </a:cubicBezTo>
                <a:cubicBezTo>
                  <a:pt x="91" y="12"/>
                  <a:pt x="91" y="12"/>
                  <a:pt x="91" y="12"/>
                </a:cubicBezTo>
                <a:cubicBezTo>
                  <a:pt x="83" y="4"/>
                  <a:pt x="72" y="0"/>
                  <a:pt x="60" y="0"/>
                </a:cubicBezTo>
                <a:cubicBezTo>
                  <a:pt x="54" y="0"/>
                  <a:pt x="48" y="1"/>
                  <a:pt x="42" y="4"/>
                </a:cubicBezTo>
                <a:cubicBezTo>
                  <a:pt x="40" y="4"/>
                  <a:pt x="39" y="7"/>
                  <a:pt x="39" y="9"/>
                </a:cubicBezTo>
                <a:cubicBezTo>
                  <a:pt x="39" y="11"/>
                  <a:pt x="40" y="13"/>
                  <a:pt x="42" y="14"/>
                </a:cubicBezTo>
                <a:cubicBezTo>
                  <a:pt x="45" y="15"/>
                  <a:pt x="47" y="16"/>
                  <a:pt x="49" y="18"/>
                </a:cubicBezTo>
                <a:cubicBezTo>
                  <a:pt x="76" y="45"/>
                  <a:pt x="76" y="45"/>
                  <a:pt x="76" y="45"/>
                </a:cubicBezTo>
                <a:cubicBezTo>
                  <a:pt x="83" y="52"/>
                  <a:pt x="84" y="64"/>
                  <a:pt x="76" y="72"/>
                </a:cubicBezTo>
                <a:cubicBezTo>
                  <a:pt x="72" y="76"/>
                  <a:pt x="68" y="78"/>
                  <a:pt x="62" y="78"/>
                </a:cubicBezTo>
                <a:cubicBezTo>
                  <a:pt x="57" y="78"/>
                  <a:pt x="53" y="76"/>
                  <a:pt x="49" y="72"/>
                </a:cubicBezTo>
                <a:cubicBezTo>
                  <a:pt x="22" y="46"/>
                  <a:pt x="22" y="46"/>
                  <a:pt x="22" y="46"/>
                </a:cubicBezTo>
                <a:cubicBezTo>
                  <a:pt x="20" y="44"/>
                  <a:pt x="19" y="42"/>
                  <a:pt x="18" y="39"/>
                </a:cubicBezTo>
                <a:cubicBezTo>
                  <a:pt x="17" y="37"/>
                  <a:pt x="15" y="36"/>
                  <a:pt x="12" y="36"/>
                </a:cubicBezTo>
                <a:cubicBezTo>
                  <a:pt x="12" y="36"/>
                  <a:pt x="12" y="36"/>
                  <a:pt x="12" y="36"/>
                </a:cubicBezTo>
                <a:cubicBezTo>
                  <a:pt x="10" y="36"/>
                  <a:pt x="8" y="37"/>
                  <a:pt x="7" y="39"/>
                </a:cubicBezTo>
                <a:cubicBezTo>
                  <a:pt x="0" y="56"/>
                  <a:pt x="4" y="75"/>
                  <a:pt x="17" y="88"/>
                </a:cubicBezTo>
                <a:cubicBezTo>
                  <a:pt x="56" y="126"/>
                  <a:pt x="56" y="126"/>
                  <a:pt x="56" y="126"/>
                </a:cubicBezTo>
                <a:cubicBezTo>
                  <a:pt x="64" y="134"/>
                  <a:pt x="75" y="139"/>
                  <a:pt x="86" y="139"/>
                </a:cubicBezTo>
                <a:cubicBezTo>
                  <a:pt x="91" y="139"/>
                  <a:pt x="96" y="138"/>
                  <a:pt x="100" y="136"/>
                </a:cubicBezTo>
                <a:cubicBezTo>
                  <a:pt x="102" y="139"/>
                  <a:pt x="104" y="142"/>
                  <a:pt x="107" y="145"/>
                </a:cubicBezTo>
                <a:cubicBezTo>
                  <a:pt x="33" y="224"/>
                  <a:pt x="33" y="224"/>
                  <a:pt x="33" y="224"/>
                </a:cubicBezTo>
                <a:cubicBezTo>
                  <a:pt x="19" y="239"/>
                  <a:pt x="17" y="261"/>
                  <a:pt x="28" y="272"/>
                </a:cubicBezTo>
                <a:cubicBezTo>
                  <a:pt x="29" y="272"/>
                  <a:pt x="29" y="272"/>
                  <a:pt x="29" y="272"/>
                </a:cubicBezTo>
                <a:cubicBezTo>
                  <a:pt x="40" y="283"/>
                  <a:pt x="62" y="279"/>
                  <a:pt x="76" y="264"/>
                </a:cubicBezTo>
                <a:cubicBezTo>
                  <a:pt x="149" y="186"/>
                  <a:pt x="149" y="186"/>
                  <a:pt x="149" y="186"/>
                </a:cubicBezTo>
                <a:cubicBezTo>
                  <a:pt x="233" y="269"/>
                  <a:pt x="233" y="269"/>
                  <a:pt x="233" y="269"/>
                </a:cubicBezTo>
                <a:cubicBezTo>
                  <a:pt x="243" y="279"/>
                  <a:pt x="255" y="284"/>
                  <a:pt x="266" y="284"/>
                </a:cubicBezTo>
                <a:cubicBezTo>
                  <a:pt x="266" y="284"/>
                  <a:pt x="266" y="284"/>
                  <a:pt x="266" y="284"/>
                </a:cubicBezTo>
                <a:cubicBezTo>
                  <a:pt x="273" y="284"/>
                  <a:pt x="280" y="281"/>
                  <a:pt x="284" y="277"/>
                </a:cubicBezTo>
                <a:cubicBezTo>
                  <a:pt x="296" y="264"/>
                  <a:pt x="293" y="242"/>
                  <a:pt x="276" y="226"/>
                </a:cubicBezTo>
                <a:close/>
                <a:moveTo>
                  <a:pt x="103" y="123"/>
                </a:moveTo>
                <a:cubicBezTo>
                  <a:pt x="102" y="123"/>
                  <a:pt x="101" y="123"/>
                  <a:pt x="101" y="124"/>
                </a:cubicBezTo>
                <a:cubicBezTo>
                  <a:pt x="96" y="126"/>
                  <a:pt x="91" y="127"/>
                  <a:pt x="86" y="127"/>
                </a:cubicBezTo>
                <a:cubicBezTo>
                  <a:pt x="78" y="127"/>
                  <a:pt x="70" y="124"/>
                  <a:pt x="64" y="118"/>
                </a:cubicBezTo>
                <a:cubicBezTo>
                  <a:pt x="25" y="80"/>
                  <a:pt x="25" y="80"/>
                  <a:pt x="25" y="80"/>
                </a:cubicBezTo>
                <a:cubicBezTo>
                  <a:pt x="18" y="73"/>
                  <a:pt x="15" y="64"/>
                  <a:pt x="15" y="55"/>
                </a:cubicBezTo>
                <a:cubicBezTo>
                  <a:pt x="41" y="80"/>
                  <a:pt x="41" y="80"/>
                  <a:pt x="41" y="80"/>
                </a:cubicBezTo>
                <a:cubicBezTo>
                  <a:pt x="47" y="86"/>
                  <a:pt x="54" y="89"/>
                  <a:pt x="62" y="89"/>
                </a:cubicBezTo>
                <a:cubicBezTo>
                  <a:pt x="71" y="89"/>
                  <a:pt x="78" y="86"/>
                  <a:pt x="84" y="80"/>
                </a:cubicBezTo>
                <a:cubicBezTo>
                  <a:pt x="96" y="68"/>
                  <a:pt x="96" y="49"/>
                  <a:pt x="84" y="37"/>
                </a:cubicBezTo>
                <a:cubicBezTo>
                  <a:pt x="58" y="11"/>
                  <a:pt x="58" y="11"/>
                  <a:pt x="58" y="11"/>
                </a:cubicBezTo>
                <a:cubicBezTo>
                  <a:pt x="67" y="11"/>
                  <a:pt x="76" y="14"/>
                  <a:pt x="83" y="21"/>
                </a:cubicBezTo>
                <a:cubicBezTo>
                  <a:pt x="122" y="59"/>
                  <a:pt x="122" y="59"/>
                  <a:pt x="122" y="59"/>
                </a:cubicBezTo>
                <a:cubicBezTo>
                  <a:pt x="131" y="68"/>
                  <a:pt x="134" y="83"/>
                  <a:pt x="128" y="96"/>
                </a:cubicBezTo>
                <a:cubicBezTo>
                  <a:pt x="128" y="97"/>
                  <a:pt x="128" y="99"/>
                  <a:pt x="128" y="100"/>
                </a:cubicBezTo>
                <a:cubicBezTo>
                  <a:pt x="129" y="101"/>
                  <a:pt x="130" y="103"/>
                  <a:pt x="131" y="103"/>
                </a:cubicBezTo>
                <a:cubicBezTo>
                  <a:pt x="136" y="105"/>
                  <a:pt x="140" y="108"/>
                  <a:pt x="144" y="112"/>
                </a:cubicBezTo>
                <a:cubicBezTo>
                  <a:pt x="156" y="124"/>
                  <a:pt x="156" y="124"/>
                  <a:pt x="156" y="124"/>
                </a:cubicBezTo>
                <a:cubicBezTo>
                  <a:pt x="152" y="129"/>
                  <a:pt x="152" y="129"/>
                  <a:pt x="152" y="129"/>
                </a:cubicBezTo>
                <a:cubicBezTo>
                  <a:pt x="141" y="124"/>
                  <a:pt x="127" y="127"/>
                  <a:pt x="115" y="137"/>
                </a:cubicBezTo>
                <a:cubicBezTo>
                  <a:pt x="112" y="134"/>
                  <a:pt x="110" y="130"/>
                  <a:pt x="108" y="127"/>
                </a:cubicBezTo>
                <a:cubicBezTo>
                  <a:pt x="108" y="125"/>
                  <a:pt x="107" y="124"/>
                  <a:pt x="105" y="124"/>
                </a:cubicBezTo>
                <a:cubicBezTo>
                  <a:pt x="104" y="123"/>
                  <a:pt x="104" y="123"/>
                  <a:pt x="103" y="123"/>
                </a:cubicBezTo>
                <a:close/>
                <a:moveTo>
                  <a:pt x="68" y="256"/>
                </a:moveTo>
                <a:cubicBezTo>
                  <a:pt x="58" y="267"/>
                  <a:pt x="43" y="270"/>
                  <a:pt x="36" y="264"/>
                </a:cubicBezTo>
                <a:cubicBezTo>
                  <a:pt x="36" y="263"/>
                  <a:pt x="36" y="263"/>
                  <a:pt x="36" y="263"/>
                </a:cubicBezTo>
                <a:cubicBezTo>
                  <a:pt x="29" y="257"/>
                  <a:pt x="32" y="242"/>
                  <a:pt x="42" y="232"/>
                </a:cubicBezTo>
                <a:cubicBezTo>
                  <a:pt x="119" y="149"/>
                  <a:pt x="119" y="149"/>
                  <a:pt x="119" y="149"/>
                </a:cubicBezTo>
                <a:cubicBezTo>
                  <a:pt x="128" y="138"/>
                  <a:pt x="143" y="135"/>
                  <a:pt x="150" y="141"/>
                </a:cubicBezTo>
                <a:cubicBezTo>
                  <a:pt x="150" y="142"/>
                  <a:pt x="150" y="142"/>
                  <a:pt x="150" y="142"/>
                </a:cubicBezTo>
                <a:cubicBezTo>
                  <a:pt x="157" y="148"/>
                  <a:pt x="155" y="163"/>
                  <a:pt x="145" y="173"/>
                </a:cubicBezTo>
                <a:lnTo>
                  <a:pt x="68" y="256"/>
                </a:lnTo>
                <a:close/>
                <a:moveTo>
                  <a:pt x="276" y="269"/>
                </a:moveTo>
                <a:cubicBezTo>
                  <a:pt x="273" y="272"/>
                  <a:pt x="269" y="273"/>
                  <a:pt x="266" y="273"/>
                </a:cubicBezTo>
                <a:cubicBezTo>
                  <a:pt x="258" y="273"/>
                  <a:pt x="249" y="268"/>
                  <a:pt x="241" y="261"/>
                </a:cubicBezTo>
                <a:cubicBezTo>
                  <a:pt x="156" y="178"/>
                  <a:pt x="156" y="178"/>
                  <a:pt x="156" y="178"/>
                </a:cubicBezTo>
                <a:cubicBezTo>
                  <a:pt x="166" y="165"/>
                  <a:pt x="168" y="150"/>
                  <a:pt x="162" y="139"/>
                </a:cubicBezTo>
                <a:cubicBezTo>
                  <a:pt x="167" y="134"/>
                  <a:pt x="167" y="134"/>
                  <a:pt x="167" y="134"/>
                </a:cubicBezTo>
                <a:cubicBezTo>
                  <a:pt x="268" y="234"/>
                  <a:pt x="268" y="234"/>
                  <a:pt x="268" y="234"/>
                </a:cubicBezTo>
                <a:cubicBezTo>
                  <a:pt x="280" y="245"/>
                  <a:pt x="284" y="261"/>
                  <a:pt x="276" y="269"/>
                </a:cubicBezTo>
                <a:close/>
              </a:path>
            </a:pathLst>
          </a:custGeom>
          <a:solidFill>
            <a:srgbClr val="D8B98D"/>
          </a:solidFill>
          <a:ln>
            <a:noFill/>
          </a:ln>
        </p:spPr>
        <p:txBody>
          <a:bodyPr vert="horz" wrap="square" lIns="91440" tIns="45720" rIns="91440" bIns="45720" numCol="1" anchor="t" anchorCtr="0" compatLnSpc="1"/>
          <a:lstStyle/>
          <a:p>
            <a:endParaRPr lang="en-US">
              <a:cs typeface="+mn-ea"/>
              <a:sym typeface="+mn-lt"/>
            </a:endParaRPr>
          </a:p>
        </p:txBody>
      </p:sp>
      <p:grpSp>
        <p:nvGrpSpPr>
          <p:cNvPr id="9" name="Group 18"/>
          <p:cNvGrpSpPr/>
          <p:nvPr/>
        </p:nvGrpSpPr>
        <p:grpSpPr>
          <a:xfrm>
            <a:off x="4892432" y="4864704"/>
            <a:ext cx="568325" cy="530225"/>
            <a:chOff x="841523" y="3468113"/>
            <a:chExt cx="568325" cy="530225"/>
          </a:xfrm>
          <a:solidFill>
            <a:srgbClr val="D8B98D"/>
          </a:solidFill>
        </p:grpSpPr>
        <p:sp>
          <p:nvSpPr>
            <p:cNvPr id="4" name="Freeform 61"/>
            <p:cNvSpPr>
              <a:spLocks noEditPoints="1"/>
            </p:cNvSpPr>
            <p:nvPr/>
          </p:nvSpPr>
          <p:spPr bwMode="auto">
            <a:xfrm>
              <a:off x="841523" y="3468113"/>
              <a:ext cx="568325" cy="530225"/>
            </a:xfrm>
            <a:custGeom>
              <a:avLst/>
              <a:gdLst>
                <a:gd name="T0" fmla="*/ 215 w 301"/>
                <a:gd name="T1" fmla="*/ 0 h 281"/>
                <a:gd name="T2" fmla="*/ 129 w 301"/>
                <a:gd name="T3" fmla="*/ 86 h 281"/>
                <a:gd name="T4" fmla="*/ 134 w 301"/>
                <a:gd name="T5" fmla="*/ 115 h 281"/>
                <a:gd name="T6" fmla="*/ 1 w 301"/>
                <a:gd name="T7" fmla="*/ 248 h 281"/>
                <a:gd name="T8" fmla="*/ 0 w 301"/>
                <a:gd name="T9" fmla="*/ 252 h 281"/>
                <a:gd name="T10" fmla="*/ 1 w 301"/>
                <a:gd name="T11" fmla="*/ 275 h 281"/>
                <a:gd name="T12" fmla="*/ 7 w 301"/>
                <a:gd name="T13" fmla="*/ 281 h 281"/>
                <a:gd name="T14" fmla="*/ 7 w 301"/>
                <a:gd name="T15" fmla="*/ 281 h 281"/>
                <a:gd name="T16" fmla="*/ 55 w 301"/>
                <a:gd name="T17" fmla="*/ 279 h 281"/>
                <a:gd name="T18" fmla="*/ 60 w 301"/>
                <a:gd name="T19" fmla="*/ 275 h 281"/>
                <a:gd name="T20" fmla="*/ 66 w 301"/>
                <a:gd name="T21" fmla="*/ 255 h 281"/>
                <a:gd name="T22" fmla="*/ 87 w 301"/>
                <a:gd name="T23" fmla="*/ 250 h 281"/>
                <a:gd name="T24" fmla="*/ 92 w 301"/>
                <a:gd name="T25" fmla="*/ 246 h 281"/>
                <a:gd name="T26" fmla="*/ 95 w 301"/>
                <a:gd name="T27" fmla="*/ 227 h 281"/>
                <a:gd name="T28" fmla="*/ 115 w 301"/>
                <a:gd name="T29" fmla="*/ 222 h 281"/>
                <a:gd name="T30" fmla="*/ 120 w 301"/>
                <a:gd name="T31" fmla="*/ 217 h 281"/>
                <a:gd name="T32" fmla="*/ 121 w 301"/>
                <a:gd name="T33" fmla="*/ 196 h 281"/>
                <a:gd name="T34" fmla="*/ 137 w 301"/>
                <a:gd name="T35" fmla="*/ 195 h 281"/>
                <a:gd name="T36" fmla="*/ 142 w 301"/>
                <a:gd name="T37" fmla="*/ 190 h 281"/>
                <a:gd name="T38" fmla="*/ 147 w 301"/>
                <a:gd name="T39" fmla="*/ 170 h 281"/>
                <a:gd name="T40" fmla="*/ 149 w 301"/>
                <a:gd name="T41" fmla="*/ 170 h 281"/>
                <a:gd name="T42" fmla="*/ 174 w 301"/>
                <a:gd name="T43" fmla="*/ 162 h 281"/>
                <a:gd name="T44" fmla="*/ 215 w 301"/>
                <a:gd name="T45" fmla="*/ 172 h 281"/>
                <a:gd name="T46" fmla="*/ 301 w 301"/>
                <a:gd name="T47" fmla="*/ 86 h 281"/>
                <a:gd name="T48" fmla="*/ 215 w 301"/>
                <a:gd name="T49" fmla="*/ 0 h 281"/>
                <a:gd name="T50" fmla="*/ 215 w 301"/>
                <a:gd name="T51" fmla="*/ 160 h 281"/>
                <a:gd name="T52" fmla="*/ 177 w 301"/>
                <a:gd name="T53" fmla="*/ 150 h 281"/>
                <a:gd name="T54" fmla="*/ 171 w 301"/>
                <a:gd name="T55" fmla="*/ 150 h 281"/>
                <a:gd name="T56" fmla="*/ 149 w 301"/>
                <a:gd name="T57" fmla="*/ 158 h 281"/>
                <a:gd name="T58" fmla="*/ 144 w 301"/>
                <a:gd name="T59" fmla="*/ 158 h 281"/>
                <a:gd name="T60" fmla="*/ 144 w 301"/>
                <a:gd name="T61" fmla="*/ 158 h 281"/>
                <a:gd name="T62" fmla="*/ 140 w 301"/>
                <a:gd name="T63" fmla="*/ 158 h 281"/>
                <a:gd name="T64" fmla="*/ 137 w 301"/>
                <a:gd name="T65" fmla="*/ 162 h 281"/>
                <a:gd name="T66" fmla="*/ 132 w 301"/>
                <a:gd name="T67" fmla="*/ 184 h 281"/>
                <a:gd name="T68" fmla="*/ 115 w 301"/>
                <a:gd name="T69" fmla="*/ 186 h 281"/>
                <a:gd name="T70" fmla="*/ 110 w 301"/>
                <a:gd name="T71" fmla="*/ 191 h 281"/>
                <a:gd name="T72" fmla="*/ 108 w 301"/>
                <a:gd name="T73" fmla="*/ 212 h 281"/>
                <a:gd name="T74" fmla="*/ 89 w 301"/>
                <a:gd name="T75" fmla="*/ 217 h 281"/>
                <a:gd name="T76" fmla="*/ 85 w 301"/>
                <a:gd name="T77" fmla="*/ 221 h 281"/>
                <a:gd name="T78" fmla="*/ 81 w 301"/>
                <a:gd name="T79" fmla="*/ 240 h 281"/>
                <a:gd name="T80" fmla="*/ 60 w 301"/>
                <a:gd name="T81" fmla="*/ 244 h 281"/>
                <a:gd name="T82" fmla="*/ 55 w 301"/>
                <a:gd name="T83" fmla="*/ 248 h 281"/>
                <a:gd name="T84" fmla="*/ 50 w 301"/>
                <a:gd name="T85" fmla="*/ 268 h 281"/>
                <a:gd name="T86" fmla="*/ 12 w 301"/>
                <a:gd name="T87" fmla="*/ 269 h 281"/>
                <a:gd name="T88" fmla="*/ 11 w 301"/>
                <a:gd name="T89" fmla="*/ 254 h 281"/>
                <a:gd name="T90" fmla="*/ 145 w 301"/>
                <a:gd name="T91" fmla="*/ 120 h 281"/>
                <a:gd name="T92" fmla="*/ 146 w 301"/>
                <a:gd name="T93" fmla="*/ 114 h 281"/>
                <a:gd name="T94" fmla="*/ 141 w 301"/>
                <a:gd name="T95" fmla="*/ 86 h 281"/>
                <a:gd name="T96" fmla="*/ 215 w 301"/>
                <a:gd name="T97" fmla="*/ 12 h 281"/>
                <a:gd name="T98" fmla="*/ 289 w 301"/>
                <a:gd name="T99" fmla="*/ 86 h 281"/>
                <a:gd name="T100" fmla="*/ 215 w 301"/>
                <a:gd name="T101" fmla="*/ 16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1" h="281">
                  <a:moveTo>
                    <a:pt x="215" y="0"/>
                  </a:moveTo>
                  <a:cubicBezTo>
                    <a:pt x="168" y="0"/>
                    <a:pt x="129" y="39"/>
                    <a:pt x="129" y="86"/>
                  </a:cubicBezTo>
                  <a:cubicBezTo>
                    <a:pt x="129" y="96"/>
                    <a:pt x="131" y="106"/>
                    <a:pt x="134" y="115"/>
                  </a:cubicBezTo>
                  <a:cubicBezTo>
                    <a:pt x="1" y="248"/>
                    <a:pt x="1" y="248"/>
                    <a:pt x="1" y="248"/>
                  </a:cubicBezTo>
                  <a:cubicBezTo>
                    <a:pt x="0" y="249"/>
                    <a:pt x="0" y="250"/>
                    <a:pt x="0" y="252"/>
                  </a:cubicBezTo>
                  <a:cubicBezTo>
                    <a:pt x="1" y="275"/>
                    <a:pt x="1" y="275"/>
                    <a:pt x="1" y="275"/>
                  </a:cubicBezTo>
                  <a:cubicBezTo>
                    <a:pt x="1" y="278"/>
                    <a:pt x="4" y="281"/>
                    <a:pt x="7" y="281"/>
                  </a:cubicBezTo>
                  <a:cubicBezTo>
                    <a:pt x="7" y="281"/>
                    <a:pt x="7" y="281"/>
                    <a:pt x="7" y="281"/>
                  </a:cubicBezTo>
                  <a:cubicBezTo>
                    <a:pt x="55" y="279"/>
                    <a:pt x="55" y="279"/>
                    <a:pt x="55" y="279"/>
                  </a:cubicBezTo>
                  <a:cubicBezTo>
                    <a:pt x="57" y="279"/>
                    <a:pt x="59" y="277"/>
                    <a:pt x="60" y="275"/>
                  </a:cubicBezTo>
                  <a:cubicBezTo>
                    <a:pt x="66" y="255"/>
                    <a:pt x="66" y="255"/>
                    <a:pt x="66" y="255"/>
                  </a:cubicBezTo>
                  <a:cubicBezTo>
                    <a:pt x="87" y="250"/>
                    <a:pt x="87" y="250"/>
                    <a:pt x="87" y="250"/>
                  </a:cubicBezTo>
                  <a:cubicBezTo>
                    <a:pt x="90" y="250"/>
                    <a:pt x="91" y="248"/>
                    <a:pt x="92" y="246"/>
                  </a:cubicBezTo>
                  <a:cubicBezTo>
                    <a:pt x="95" y="227"/>
                    <a:pt x="95" y="227"/>
                    <a:pt x="95" y="227"/>
                  </a:cubicBezTo>
                  <a:cubicBezTo>
                    <a:pt x="115" y="222"/>
                    <a:pt x="115" y="222"/>
                    <a:pt x="115" y="222"/>
                  </a:cubicBezTo>
                  <a:cubicBezTo>
                    <a:pt x="118" y="221"/>
                    <a:pt x="119" y="219"/>
                    <a:pt x="120" y="217"/>
                  </a:cubicBezTo>
                  <a:cubicBezTo>
                    <a:pt x="121" y="196"/>
                    <a:pt x="121" y="196"/>
                    <a:pt x="121" y="196"/>
                  </a:cubicBezTo>
                  <a:cubicBezTo>
                    <a:pt x="137" y="195"/>
                    <a:pt x="137" y="195"/>
                    <a:pt x="137" y="195"/>
                  </a:cubicBezTo>
                  <a:cubicBezTo>
                    <a:pt x="140" y="194"/>
                    <a:pt x="142" y="192"/>
                    <a:pt x="142" y="190"/>
                  </a:cubicBezTo>
                  <a:cubicBezTo>
                    <a:pt x="147" y="170"/>
                    <a:pt x="147" y="170"/>
                    <a:pt x="147" y="170"/>
                  </a:cubicBezTo>
                  <a:cubicBezTo>
                    <a:pt x="147" y="170"/>
                    <a:pt x="148" y="170"/>
                    <a:pt x="149" y="170"/>
                  </a:cubicBezTo>
                  <a:cubicBezTo>
                    <a:pt x="155" y="170"/>
                    <a:pt x="164" y="168"/>
                    <a:pt x="174" y="162"/>
                  </a:cubicBezTo>
                  <a:cubicBezTo>
                    <a:pt x="187" y="168"/>
                    <a:pt x="201" y="172"/>
                    <a:pt x="215" y="172"/>
                  </a:cubicBezTo>
                  <a:cubicBezTo>
                    <a:pt x="262" y="172"/>
                    <a:pt x="301" y="133"/>
                    <a:pt x="301" y="86"/>
                  </a:cubicBezTo>
                  <a:cubicBezTo>
                    <a:pt x="301" y="39"/>
                    <a:pt x="262" y="0"/>
                    <a:pt x="215" y="0"/>
                  </a:cubicBezTo>
                  <a:close/>
                  <a:moveTo>
                    <a:pt x="215" y="160"/>
                  </a:moveTo>
                  <a:cubicBezTo>
                    <a:pt x="202" y="160"/>
                    <a:pt x="188" y="157"/>
                    <a:pt x="177" y="150"/>
                  </a:cubicBezTo>
                  <a:cubicBezTo>
                    <a:pt x="175" y="149"/>
                    <a:pt x="173" y="149"/>
                    <a:pt x="171" y="150"/>
                  </a:cubicBezTo>
                  <a:cubicBezTo>
                    <a:pt x="161" y="157"/>
                    <a:pt x="154" y="158"/>
                    <a:pt x="149" y="158"/>
                  </a:cubicBezTo>
                  <a:cubicBezTo>
                    <a:pt x="146" y="158"/>
                    <a:pt x="144" y="158"/>
                    <a:pt x="144" y="158"/>
                  </a:cubicBezTo>
                  <a:cubicBezTo>
                    <a:pt x="144" y="158"/>
                    <a:pt x="144" y="158"/>
                    <a:pt x="144" y="158"/>
                  </a:cubicBezTo>
                  <a:cubicBezTo>
                    <a:pt x="143" y="157"/>
                    <a:pt x="141" y="157"/>
                    <a:pt x="140" y="158"/>
                  </a:cubicBezTo>
                  <a:cubicBezTo>
                    <a:pt x="138" y="158"/>
                    <a:pt x="137" y="160"/>
                    <a:pt x="137" y="162"/>
                  </a:cubicBezTo>
                  <a:cubicBezTo>
                    <a:pt x="132" y="184"/>
                    <a:pt x="132" y="184"/>
                    <a:pt x="132" y="184"/>
                  </a:cubicBezTo>
                  <a:cubicBezTo>
                    <a:pt x="115" y="186"/>
                    <a:pt x="115" y="186"/>
                    <a:pt x="115" y="186"/>
                  </a:cubicBezTo>
                  <a:cubicBezTo>
                    <a:pt x="112" y="186"/>
                    <a:pt x="110" y="188"/>
                    <a:pt x="110" y="191"/>
                  </a:cubicBezTo>
                  <a:cubicBezTo>
                    <a:pt x="108" y="212"/>
                    <a:pt x="108" y="212"/>
                    <a:pt x="108" y="212"/>
                  </a:cubicBezTo>
                  <a:cubicBezTo>
                    <a:pt x="89" y="217"/>
                    <a:pt x="89" y="217"/>
                    <a:pt x="89" y="217"/>
                  </a:cubicBezTo>
                  <a:cubicBezTo>
                    <a:pt x="87" y="217"/>
                    <a:pt x="85" y="219"/>
                    <a:pt x="85" y="221"/>
                  </a:cubicBezTo>
                  <a:cubicBezTo>
                    <a:pt x="81" y="240"/>
                    <a:pt x="81" y="240"/>
                    <a:pt x="81" y="240"/>
                  </a:cubicBezTo>
                  <a:cubicBezTo>
                    <a:pt x="60" y="244"/>
                    <a:pt x="60" y="244"/>
                    <a:pt x="60" y="244"/>
                  </a:cubicBezTo>
                  <a:cubicBezTo>
                    <a:pt x="58" y="244"/>
                    <a:pt x="56" y="246"/>
                    <a:pt x="55" y="248"/>
                  </a:cubicBezTo>
                  <a:cubicBezTo>
                    <a:pt x="50" y="268"/>
                    <a:pt x="50" y="268"/>
                    <a:pt x="50" y="268"/>
                  </a:cubicBezTo>
                  <a:cubicBezTo>
                    <a:pt x="12" y="269"/>
                    <a:pt x="12" y="269"/>
                    <a:pt x="12" y="269"/>
                  </a:cubicBezTo>
                  <a:cubicBezTo>
                    <a:pt x="11" y="254"/>
                    <a:pt x="11" y="254"/>
                    <a:pt x="11" y="254"/>
                  </a:cubicBezTo>
                  <a:cubicBezTo>
                    <a:pt x="145" y="120"/>
                    <a:pt x="145" y="120"/>
                    <a:pt x="145" y="120"/>
                  </a:cubicBezTo>
                  <a:cubicBezTo>
                    <a:pt x="147" y="119"/>
                    <a:pt x="147" y="116"/>
                    <a:pt x="146" y="114"/>
                  </a:cubicBezTo>
                  <a:cubicBezTo>
                    <a:pt x="142" y="105"/>
                    <a:pt x="141" y="96"/>
                    <a:pt x="141" y="86"/>
                  </a:cubicBezTo>
                  <a:cubicBezTo>
                    <a:pt x="141" y="45"/>
                    <a:pt x="174" y="12"/>
                    <a:pt x="215" y="12"/>
                  </a:cubicBezTo>
                  <a:cubicBezTo>
                    <a:pt x="256" y="12"/>
                    <a:pt x="289" y="45"/>
                    <a:pt x="289" y="86"/>
                  </a:cubicBezTo>
                  <a:cubicBezTo>
                    <a:pt x="289" y="127"/>
                    <a:pt x="256" y="160"/>
                    <a:pt x="215"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5" name="Freeform 62"/>
            <p:cNvSpPr>
              <a:spLocks noEditPoints="1"/>
            </p:cNvSpPr>
            <p:nvPr/>
          </p:nvSpPr>
          <p:spPr bwMode="auto">
            <a:xfrm>
              <a:off x="1186011" y="3541138"/>
              <a:ext cx="96838" cy="98425"/>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26 w 52"/>
                <a:gd name="T11" fmla="*/ 42 h 52"/>
                <a:gd name="T12" fmla="*/ 10 w 52"/>
                <a:gd name="T13" fmla="*/ 26 h 52"/>
                <a:gd name="T14" fmla="*/ 26 w 52"/>
                <a:gd name="T15" fmla="*/ 10 h 52"/>
                <a:gd name="T16" fmla="*/ 42 w 52"/>
                <a:gd name="T17" fmla="*/ 26 h 52"/>
                <a:gd name="T18" fmla="*/ 26 w 52"/>
                <a:gd name="T19"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0"/>
                  </a:moveTo>
                  <a:cubicBezTo>
                    <a:pt x="12" y="0"/>
                    <a:pt x="0" y="11"/>
                    <a:pt x="0" y="26"/>
                  </a:cubicBezTo>
                  <a:cubicBezTo>
                    <a:pt x="0" y="40"/>
                    <a:pt x="12" y="52"/>
                    <a:pt x="26" y="52"/>
                  </a:cubicBezTo>
                  <a:cubicBezTo>
                    <a:pt x="40" y="52"/>
                    <a:pt x="52" y="40"/>
                    <a:pt x="52" y="26"/>
                  </a:cubicBezTo>
                  <a:cubicBezTo>
                    <a:pt x="52" y="11"/>
                    <a:pt x="40" y="0"/>
                    <a:pt x="26" y="0"/>
                  </a:cubicBezTo>
                  <a:close/>
                  <a:moveTo>
                    <a:pt x="26" y="42"/>
                  </a:moveTo>
                  <a:cubicBezTo>
                    <a:pt x="17" y="42"/>
                    <a:pt x="10" y="34"/>
                    <a:pt x="10" y="26"/>
                  </a:cubicBezTo>
                  <a:cubicBezTo>
                    <a:pt x="10" y="17"/>
                    <a:pt x="17" y="10"/>
                    <a:pt x="26" y="10"/>
                  </a:cubicBezTo>
                  <a:cubicBezTo>
                    <a:pt x="35" y="10"/>
                    <a:pt x="42" y="17"/>
                    <a:pt x="42" y="26"/>
                  </a:cubicBezTo>
                  <a:cubicBezTo>
                    <a:pt x="42" y="34"/>
                    <a:pt x="35" y="42"/>
                    <a:pt x="26"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sp>
        <p:nvSpPr>
          <p:cNvPr id="6" name="Freeform 159"/>
          <p:cNvSpPr>
            <a:spLocks noEditPoints="1"/>
          </p:cNvSpPr>
          <p:nvPr/>
        </p:nvSpPr>
        <p:spPr bwMode="auto">
          <a:xfrm>
            <a:off x="7961952" y="4861566"/>
            <a:ext cx="534988" cy="571500"/>
          </a:xfrm>
          <a:custGeom>
            <a:avLst/>
            <a:gdLst>
              <a:gd name="T0" fmla="*/ 196 w 283"/>
              <a:gd name="T1" fmla="*/ 190 h 303"/>
              <a:gd name="T2" fmla="*/ 240 w 283"/>
              <a:gd name="T3" fmla="*/ 123 h 303"/>
              <a:gd name="T4" fmla="*/ 184 w 283"/>
              <a:gd name="T5" fmla="*/ 16 h 303"/>
              <a:gd name="T6" fmla="*/ 69 w 283"/>
              <a:gd name="T7" fmla="*/ 63 h 303"/>
              <a:gd name="T8" fmla="*/ 83 w 283"/>
              <a:gd name="T9" fmla="*/ 109 h 303"/>
              <a:gd name="T10" fmla="*/ 87 w 283"/>
              <a:gd name="T11" fmla="*/ 190 h 303"/>
              <a:gd name="T12" fmla="*/ 0 w 283"/>
              <a:gd name="T13" fmla="*/ 192 h 303"/>
              <a:gd name="T14" fmla="*/ 98 w 283"/>
              <a:gd name="T15" fmla="*/ 303 h 303"/>
              <a:gd name="T16" fmla="*/ 283 w 283"/>
              <a:gd name="T17" fmla="*/ 198 h 303"/>
              <a:gd name="T18" fmla="*/ 196 w 283"/>
              <a:gd name="T19" fmla="*/ 192 h 303"/>
              <a:gd name="T20" fmla="*/ 234 w 283"/>
              <a:gd name="T21" fmla="*/ 99 h 303"/>
              <a:gd name="T22" fmla="*/ 96 w 283"/>
              <a:gd name="T23" fmla="*/ 45 h 303"/>
              <a:gd name="T24" fmla="*/ 91 w 283"/>
              <a:gd name="T25" fmla="*/ 100 h 303"/>
              <a:gd name="T26" fmla="*/ 119 w 283"/>
              <a:gd name="T27" fmla="*/ 54 h 303"/>
              <a:gd name="T28" fmla="*/ 216 w 283"/>
              <a:gd name="T29" fmla="*/ 91 h 303"/>
              <a:gd name="T30" fmla="*/ 188 w 283"/>
              <a:gd name="T31" fmla="*/ 137 h 303"/>
              <a:gd name="T32" fmla="*/ 149 w 283"/>
              <a:gd name="T33" fmla="*/ 88 h 303"/>
              <a:gd name="T34" fmla="*/ 142 w 283"/>
              <a:gd name="T35" fmla="*/ 87 h 303"/>
              <a:gd name="T36" fmla="*/ 141 w 283"/>
              <a:gd name="T37" fmla="*/ 87 h 303"/>
              <a:gd name="T38" fmla="*/ 91 w 283"/>
              <a:gd name="T39" fmla="*/ 100 h 303"/>
              <a:gd name="T40" fmla="*/ 184 w 283"/>
              <a:gd name="T41" fmla="*/ 192 h 303"/>
              <a:gd name="T42" fmla="*/ 164 w 283"/>
              <a:gd name="T43" fmla="*/ 115 h 303"/>
              <a:gd name="T44" fmla="*/ 163 w 283"/>
              <a:gd name="T45" fmla="*/ 192 h 303"/>
              <a:gd name="T46" fmla="*/ 126 w 283"/>
              <a:gd name="T47" fmla="*/ 166 h 303"/>
              <a:gd name="T48" fmla="*/ 144 w 283"/>
              <a:gd name="T49" fmla="*/ 99 h 303"/>
              <a:gd name="T50" fmla="*/ 162 w 283"/>
              <a:gd name="T51" fmla="*/ 166 h 303"/>
              <a:gd name="T52" fmla="*/ 128 w 283"/>
              <a:gd name="T53" fmla="*/ 104 h 303"/>
              <a:gd name="T54" fmla="*/ 99 w 283"/>
              <a:gd name="T55" fmla="*/ 192 h 303"/>
              <a:gd name="T56" fmla="*/ 128 w 283"/>
              <a:gd name="T57" fmla="*/ 104 h 303"/>
              <a:gd name="T58" fmla="*/ 98 w 283"/>
              <a:gd name="T59" fmla="*/ 292 h 303"/>
              <a:gd name="T60" fmla="*/ 168 w 283"/>
              <a:gd name="T61" fmla="*/ 204 h 303"/>
              <a:gd name="T62" fmla="*/ 169 w 283"/>
              <a:gd name="T63" fmla="*/ 204 h 303"/>
              <a:gd name="T64" fmla="*/ 271 w 283"/>
              <a:gd name="T65" fmla="*/ 20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3" h="303">
                <a:moveTo>
                  <a:pt x="196" y="192"/>
                </a:moveTo>
                <a:cubicBezTo>
                  <a:pt x="196" y="192"/>
                  <a:pt x="196" y="191"/>
                  <a:pt x="196" y="190"/>
                </a:cubicBezTo>
                <a:cubicBezTo>
                  <a:pt x="196" y="176"/>
                  <a:pt x="194" y="162"/>
                  <a:pt x="190" y="148"/>
                </a:cubicBezTo>
                <a:cubicBezTo>
                  <a:pt x="217" y="148"/>
                  <a:pt x="235" y="138"/>
                  <a:pt x="240" y="123"/>
                </a:cubicBezTo>
                <a:cubicBezTo>
                  <a:pt x="241" y="120"/>
                  <a:pt x="241" y="116"/>
                  <a:pt x="241" y="112"/>
                </a:cubicBezTo>
                <a:cubicBezTo>
                  <a:pt x="250" y="42"/>
                  <a:pt x="184" y="16"/>
                  <a:pt x="184" y="16"/>
                </a:cubicBezTo>
                <a:cubicBezTo>
                  <a:pt x="100" y="0"/>
                  <a:pt x="69" y="63"/>
                  <a:pt x="69" y="63"/>
                </a:cubicBezTo>
                <a:cubicBezTo>
                  <a:pt x="69" y="63"/>
                  <a:pt x="69" y="63"/>
                  <a:pt x="69" y="63"/>
                </a:cubicBezTo>
                <a:cubicBezTo>
                  <a:pt x="69" y="64"/>
                  <a:pt x="68" y="66"/>
                  <a:pt x="67" y="67"/>
                </a:cubicBezTo>
                <a:cubicBezTo>
                  <a:pt x="63" y="80"/>
                  <a:pt x="69" y="95"/>
                  <a:pt x="83" y="109"/>
                </a:cubicBezTo>
                <a:cubicBezTo>
                  <a:pt x="89" y="113"/>
                  <a:pt x="95" y="118"/>
                  <a:pt x="101" y="122"/>
                </a:cubicBezTo>
                <a:cubicBezTo>
                  <a:pt x="92" y="142"/>
                  <a:pt x="87" y="167"/>
                  <a:pt x="87" y="190"/>
                </a:cubicBezTo>
                <a:cubicBezTo>
                  <a:pt x="87" y="191"/>
                  <a:pt x="87" y="192"/>
                  <a:pt x="87" y="192"/>
                </a:cubicBezTo>
                <a:cubicBezTo>
                  <a:pt x="0" y="192"/>
                  <a:pt x="0" y="192"/>
                  <a:pt x="0" y="192"/>
                </a:cubicBezTo>
                <a:cubicBezTo>
                  <a:pt x="0" y="198"/>
                  <a:pt x="0" y="198"/>
                  <a:pt x="0" y="198"/>
                </a:cubicBezTo>
                <a:cubicBezTo>
                  <a:pt x="4" y="257"/>
                  <a:pt x="47" y="303"/>
                  <a:pt x="98" y="303"/>
                </a:cubicBezTo>
                <a:cubicBezTo>
                  <a:pt x="185" y="303"/>
                  <a:pt x="185" y="303"/>
                  <a:pt x="185" y="303"/>
                </a:cubicBezTo>
                <a:cubicBezTo>
                  <a:pt x="236" y="303"/>
                  <a:pt x="279" y="257"/>
                  <a:pt x="283" y="198"/>
                </a:cubicBezTo>
                <a:cubicBezTo>
                  <a:pt x="283" y="192"/>
                  <a:pt x="283" y="192"/>
                  <a:pt x="283" y="192"/>
                </a:cubicBezTo>
                <a:lnTo>
                  <a:pt x="196" y="192"/>
                </a:lnTo>
                <a:close/>
                <a:moveTo>
                  <a:pt x="182" y="27"/>
                </a:moveTo>
                <a:cubicBezTo>
                  <a:pt x="207" y="38"/>
                  <a:pt x="231" y="64"/>
                  <a:pt x="234" y="99"/>
                </a:cubicBezTo>
                <a:cubicBezTo>
                  <a:pt x="224" y="77"/>
                  <a:pt x="195" y="60"/>
                  <a:pt x="173" y="53"/>
                </a:cubicBezTo>
                <a:cubicBezTo>
                  <a:pt x="157" y="48"/>
                  <a:pt x="118" y="40"/>
                  <a:pt x="96" y="45"/>
                </a:cubicBezTo>
                <a:cubicBezTo>
                  <a:pt x="93" y="46"/>
                  <a:pt x="130" y="13"/>
                  <a:pt x="182" y="27"/>
                </a:cubicBezTo>
                <a:close/>
                <a:moveTo>
                  <a:pt x="91" y="100"/>
                </a:moveTo>
                <a:cubicBezTo>
                  <a:pt x="80" y="90"/>
                  <a:pt x="76" y="79"/>
                  <a:pt x="78" y="71"/>
                </a:cubicBezTo>
                <a:cubicBezTo>
                  <a:pt x="82" y="61"/>
                  <a:pt x="97" y="54"/>
                  <a:pt x="119" y="54"/>
                </a:cubicBezTo>
                <a:cubicBezTo>
                  <a:pt x="133" y="54"/>
                  <a:pt x="149" y="57"/>
                  <a:pt x="164" y="62"/>
                </a:cubicBezTo>
                <a:cubicBezTo>
                  <a:pt x="185" y="69"/>
                  <a:pt x="203" y="79"/>
                  <a:pt x="216" y="91"/>
                </a:cubicBezTo>
                <a:cubicBezTo>
                  <a:pt x="227" y="101"/>
                  <a:pt x="231" y="112"/>
                  <a:pt x="229" y="120"/>
                </a:cubicBezTo>
                <a:cubicBezTo>
                  <a:pt x="225" y="130"/>
                  <a:pt x="210" y="137"/>
                  <a:pt x="188" y="137"/>
                </a:cubicBezTo>
                <a:cubicBezTo>
                  <a:pt x="188" y="137"/>
                  <a:pt x="187" y="137"/>
                  <a:pt x="187" y="137"/>
                </a:cubicBezTo>
                <a:cubicBezTo>
                  <a:pt x="179" y="112"/>
                  <a:pt x="165" y="92"/>
                  <a:pt x="149" y="88"/>
                </a:cubicBezTo>
                <a:cubicBezTo>
                  <a:pt x="148" y="88"/>
                  <a:pt x="148" y="87"/>
                  <a:pt x="148" y="87"/>
                </a:cubicBezTo>
                <a:cubicBezTo>
                  <a:pt x="146" y="87"/>
                  <a:pt x="144" y="87"/>
                  <a:pt x="142" y="87"/>
                </a:cubicBezTo>
                <a:cubicBezTo>
                  <a:pt x="142" y="87"/>
                  <a:pt x="142" y="87"/>
                  <a:pt x="142" y="87"/>
                </a:cubicBezTo>
                <a:cubicBezTo>
                  <a:pt x="142" y="87"/>
                  <a:pt x="141" y="87"/>
                  <a:pt x="141" y="87"/>
                </a:cubicBezTo>
                <a:cubicBezTo>
                  <a:pt x="128" y="87"/>
                  <a:pt x="116" y="97"/>
                  <a:pt x="107" y="112"/>
                </a:cubicBezTo>
                <a:cubicBezTo>
                  <a:pt x="101" y="108"/>
                  <a:pt x="96" y="104"/>
                  <a:pt x="91" y="100"/>
                </a:cubicBezTo>
                <a:close/>
                <a:moveTo>
                  <a:pt x="184" y="190"/>
                </a:moveTo>
                <a:cubicBezTo>
                  <a:pt x="184" y="191"/>
                  <a:pt x="184" y="192"/>
                  <a:pt x="184" y="192"/>
                </a:cubicBezTo>
                <a:cubicBezTo>
                  <a:pt x="175" y="192"/>
                  <a:pt x="175" y="192"/>
                  <a:pt x="175" y="192"/>
                </a:cubicBezTo>
                <a:cubicBezTo>
                  <a:pt x="175" y="155"/>
                  <a:pt x="170" y="131"/>
                  <a:pt x="164" y="115"/>
                </a:cubicBezTo>
                <a:cubicBezTo>
                  <a:pt x="176" y="132"/>
                  <a:pt x="184" y="161"/>
                  <a:pt x="184" y="190"/>
                </a:cubicBezTo>
                <a:close/>
                <a:moveTo>
                  <a:pt x="163" y="192"/>
                </a:moveTo>
                <a:cubicBezTo>
                  <a:pt x="125" y="192"/>
                  <a:pt x="125" y="192"/>
                  <a:pt x="125" y="192"/>
                </a:cubicBezTo>
                <a:cubicBezTo>
                  <a:pt x="125" y="182"/>
                  <a:pt x="125" y="174"/>
                  <a:pt x="126" y="166"/>
                </a:cubicBezTo>
                <a:cubicBezTo>
                  <a:pt x="138" y="111"/>
                  <a:pt x="138" y="111"/>
                  <a:pt x="138" y="111"/>
                </a:cubicBezTo>
                <a:cubicBezTo>
                  <a:pt x="140" y="105"/>
                  <a:pt x="142" y="101"/>
                  <a:pt x="144" y="99"/>
                </a:cubicBezTo>
                <a:cubicBezTo>
                  <a:pt x="145" y="101"/>
                  <a:pt x="148" y="105"/>
                  <a:pt x="150" y="111"/>
                </a:cubicBezTo>
                <a:cubicBezTo>
                  <a:pt x="162" y="166"/>
                  <a:pt x="162" y="166"/>
                  <a:pt x="162" y="166"/>
                </a:cubicBezTo>
                <a:cubicBezTo>
                  <a:pt x="163" y="174"/>
                  <a:pt x="163" y="183"/>
                  <a:pt x="163" y="192"/>
                </a:cubicBezTo>
                <a:close/>
                <a:moveTo>
                  <a:pt x="128" y="104"/>
                </a:moveTo>
                <a:cubicBezTo>
                  <a:pt x="121" y="119"/>
                  <a:pt x="113" y="146"/>
                  <a:pt x="113" y="192"/>
                </a:cubicBezTo>
                <a:cubicBezTo>
                  <a:pt x="99" y="192"/>
                  <a:pt x="99" y="192"/>
                  <a:pt x="99" y="192"/>
                </a:cubicBezTo>
                <a:cubicBezTo>
                  <a:pt x="99" y="192"/>
                  <a:pt x="99" y="191"/>
                  <a:pt x="99" y="190"/>
                </a:cubicBezTo>
                <a:cubicBezTo>
                  <a:pt x="99" y="154"/>
                  <a:pt x="112" y="118"/>
                  <a:pt x="128" y="104"/>
                </a:cubicBezTo>
                <a:close/>
                <a:moveTo>
                  <a:pt x="185" y="292"/>
                </a:moveTo>
                <a:cubicBezTo>
                  <a:pt x="98" y="292"/>
                  <a:pt x="98" y="292"/>
                  <a:pt x="98" y="292"/>
                </a:cubicBezTo>
                <a:cubicBezTo>
                  <a:pt x="54" y="292"/>
                  <a:pt x="18" y="254"/>
                  <a:pt x="12" y="204"/>
                </a:cubicBezTo>
                <a:cubicBezTo>
                  <a:pt x="168" y="204"/>
                  <a:pt x="168" y="204"/>
                  <a:pt x="168" y="204"/>
                </a:cubicBezTo>
                <a:cubicBezTo>
                  <a:pt x="169" y="204"/>
                  <a:pt x="169" y="204"/>
                  <a:pt x="169" y="204"/>
                </a:cubicBezTo>
                <a:cubicBezTo>
                  <a:pt x="169" y="204"/>
                  <a:pt x="169" y="204"/>
                  <a:pt x="169" y="204"/>
                </a:cubicBezTo>
                <a:cubicBezTo>
                  <a:pt x="169" y="204"/>
                  <a:pt x="170" y="204"/>
                  <a:pt x="170" y="204"/>
                </a:cubicBezTo>
                <a:cubicBezTo>
                  <a:pt x="271" y="204"/>
                  <a:pt x="271" y="204"/>
                  <a:pt x="271" y="204"/>
                </a:cubicBezTo>
                <a:cubicBezTo>
                  <a:pt x="265" y="254"/>
                  <a:pt x="229" y="292"/>
                  <a:pt x="185" y="292"/>
                </a:cubicBezTo>
                <a:close/>
              </a:path>
            </a:pathLst>
          </a:custGeom>
          <a:solidFill>
            <a:srgbClr val="D8B98D"/>
          </a:solidFill>
          <a:ln>
            <a:noFill/>
          </a:ln>
        </p:spPr>
        <p:txBody>
          <a:bodyPr vert="horz" wrap="square" lIns="91440" tIns="45720" rIns="91440" bIns="45720" numCol="1" anchor="t" anchorCtr="0" compatLnSpc="1"/>
          <a:lstStyle/>
          <a:p>
            <a:endParaRPr lang="en-US">
              <a:cs typeface="+mn-ea"/>
              <a:sym typeface="+mn-lt"/>
            </a:endParaRPr>
          </a:p>
        </p:txBody>
      </p:sp>
      <p:sp>
        <p:nvSpPr>
          <p:cNvPr id="13" name="文本框 12"/>
          <p:cNvSpPr txBox="1"/>
          <p:nvPr/>
        </p:nvSpPr>
        <p:spPr>
          <a:xfrm>
            <a:off x="2350267" y="4920381"/>
            <a:ext cx="2404289" cy="760529"/>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a:t>
            </a:r>
            <a:endParaRPr lang="zh-CN" altLang="en-US" sz="1200" dirty="0">
              <a:solidFill>
                <a:schemeClr val="tx1">
                  <a:lumMod val="75000"/>
                  <a:lumOff val="25000"/>
                </a:schemeClr>
              </a:solidFill>
              <a:cs typeface="+mn-ea"/>
              <a:sym typeface="+mn-lt"/>
            </a:endParaRPr>
          </a:p>
        </p:txBody>
      </p:sp>
      <p:sp>
        <p:nvSpPr>
          <p:cNvPr id="14" name="文本框 13"/>
          <p:cNvSpPr txBox="1"/>
          <p:nvPr/>
        </p:nvSpPr>
        <p:spPr>
          <a:xfrm>
            <a:off x="2359792" y="4616581"/>
            <a:ext cx="1182333" cy="337185"/>
          </a:xfrm>
          <a:prstGeom prst="rect">
            <a:avLst/>
          </a:prstGeom>
          <a:noFill/>
        </p:spPr>
        <p:txBody>
          <a:bodyPr wrap="square" rtlCol="0">
            <a:spAutoFit/>
          </a:bodyPr>
          <a:lstStyle/>
          <a:p>
            <a:r>
              <a:rPr lang="zh-CN" altLang="en-US" sz="1600" dirty="0">
                <a:solidFill>
                  <a:schemeClr val="tx1">
                    <a:lumMod val="75000"/>
                    <a:lumOff val="25000"/>
                  </a:schemeClr>
                </a:solidFill>
                <a:cs typeface="+mn-ea"/>
                <a:sym typeface="+mn-lt"/>
              </a:rPr>
              <a:t>编辑标题</a:t>
            </a:r>
            <a:endParaRPr lang="zh-CN" altLang="en-US" sz="1600" dirty="0">
              <a:solidFill>
                <a:schemeClr val="tx1">
                  <a:lumMod val="75000"/>
                  <a:lumOff val="25000"/>
                </a:schemeClr>
              </a:solidFill>
              <a:cs typeface="+mn-ea"/>
              <a:sym typeface="+mn-lt"/>
            </a:endParaRPr>
          </a:p>
        </p:txBody>
      </p:sp>
      <p:sp>
        <p:nvSpPr>
          <p:cNvPr id="15" name="文本框 14"/>
          <p:cNvSpPr txBox="1"/>
          <p:nvPr/>
        </p:nvSpPr>
        <p:spPr>
          <a:xfrm>
            <a:off x="5472406" y="4920381"/>
            <a:ext cx="2404289" cy="760529"/>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a:t>
            </a:r>
            <a:endParaRPr lang="zh-CN" altLang="en-US" sz="1200" dirty="0">
              <a:solidFill>
                <a:schemeClr val="tx1">
                  <a:lumMod val="75000"/>
                  <a:lumOff val="25000"/>
                </a:schemeClr>
              </a:solidFill>
              <a:cs typeface="+mn-ea"/>
              <a:sym typeface="+mn-lt"/>
            </a:endParaRPr>
          </a:p>
        </p:txBody>
      </p:sp>
      <p:sp>
        <p:nvSpPr>
          <p:cNvPr id="18" name="文本框 17"/>
          <p:cNvSpPr txBox="1"/>
          <p:nvPr/>
        </p:nvSpPr>
        <p:spPr>
          <a:xfrm>
            <a:off x="5481931" y="4616581"/>
            <a:ext cx="1182333" cy="337185"/>
          </a:xfrm>
          <a:prstGeom prst="rect">
            <a:avLst/>
          </a:prstGeom>
          <a:noFill/>
        </p:spPr>
        <p:txBody>
          <a:bodyPr wrap="square" rtlCol="0">
            <a:spAutoFit/>
          </a:bodyPr>
          <a:lstStyle/>
          <a:p>
            <a:r>
              <a:rPr lang="zh-CN" altLang="en-US" sz="1600" dirty="0">
                <a:solidFill>
                  <a:schemeClr val="tx1">
                    <a:lumMod val="75000"/>
                    <a:lumOff val="25000"/>
                  </a:schemeClr>
                </a:solidFill>
                <a:cs typeface="+mn-ea"/>
                <a:sym typeface="+mn-lt"/>
              </a:rPr>
              <a:t>编辑标题</a:t>
            </a:r>
            <a:endParaRPr lang="zh-CN" altLang="en-US" sz="1600" dirty="0">
              <a:solidFill>
                <a:schemeClr val="tx1">
                  <a:lumMod val="75000"/>
                  <a:lumOff val="25000"/>
                </a:schemeClr>
              </a:solidFill>
              <a:cs typeface="+mn-ea"/>
              <a:sym typeface="+mn-lt"/>
            </a:endParaRPr>
          </a:p>
        </p:txBody>
      </p:sp>
      <p:sp>
        <p:nvSpPr>
          <p:cNvPr id="19" name="文本框 18"/>
          <p:cNvSpPr txBox="1"/>
          <p:nvPr/>
        </p:nvSpPr>
        <p:spPr>
          <a:xfrm>
            <a:off x="8539935" y="4920381"/>
            <a:ext cx="2404289" cy="760529"/>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a:t>
            </a:r>
            <a:endParaRPr lang="zh-CN" altLang="en-US" sz="1200" dirty="0">
              <a:solidFill>
                <a:schemeClr val="tx1">
                  <a:lumMod val="75000"/>
                  <a:lumOff val="25000"/>
                </a:schemeClr>
              </a:solidFill>
              <a:cs typeface="+mn-ea"/>
              <a:sym typeface="+mn-lt"/>
            </a:endParaRPr>
          </a:p>
        </p:txBody>
      </p:sp>
      <p:sp>
        <p:nvSpPr>
          <p:cNvPr id="20" name="文本框 19"/>
          <p:cNvSpPr txBox="1"/>
          <p:nvPr/>
        </p:nvSpPr>
        <p:spPr>
          <a:xfrm>
            <a:off x="8549460" y="4616581"/>
            <a:ext cx="1182333" cy="337185"/>
          </a:xfrm>
          <a:prstGeom prst="rect">
            <a:avLst/>
          </a:prstGeom>
          <a:noFill/>
        </p:spPr>
        <p:txBody>
          <a:bodyPr wrap="square" rtlCol="0">
            <a:spAutoFit/>
          </a:bodyPr>
          <a:lstStyle/>
          <a:p>
            <a:r>
              <a:rPr lang="zh-CN" altLang="en-US" sz="1600" dirty="0">
                <a:solidFill>
                  <a:schemeClr val="tx1">
                    <a:lumMod val="75000"/>
                    <a:lumOff val="25000"/>
                  </a:schemeClr>
                </a:solidFill>
                <a:cs typeface="+mn-ea"/>
                <a:sym typeface="+mn-lt"/>
              </a:rPr>
              <a:t>编辑标题</a:t>
            </a:r>
            <a:endParaRPr lang="zh-CN" altLang="en-US" sz="1600" dirty="0">
              <a:solidFill>
                <a:schemeClr val="tx1">
                  <a:lumMod val="75000"/>
                  <a:lumOff val="25000"/>
                </a:schemeClr>
              </a:solidFill>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strVal val="#ppt_w*0.70"/>
                                          </p:val>
                                        </p:tav>
                                        <p:tav tm="100000">
                                          <p:val>
                                            <p:strVal val="#ppt_w"/>
                                          </p:val>
                                        </p:tav>
                                      </p:tavLst>
                                    </p:anim>
                                    <p:anim calcmode="lin" valueType="num">
                                      <p:cBhvr>
                                        <p:cTn id="14" dur="1000" fill="hold"/>
                                        <p:tgtEl>
                                          <p:spTgt spid="8"/>
                                        </p:tgtEl>
                                        <p:attrNameLst>
                                          <p:attrName>ppt_h</p:attrName>
                                        </p:attrNameLst>
                                      </p:cBhvr>
                                      <p:tavLst>
                                        <p:tav tm="0">
                                          <p:val>
                                            <p:strVal val="#ppt_h"/>
                                          </p:val>
                                        </p:tav>
                                        <p:tav tm="100000">
                                          <p:val>
                                            <p:strVal val="#ppt_h"/>
                                          </p:val>
                                        </p:tav>
                                      </p:tavLst>
                                    </p:anim>
                                    <p:animEffect transition="in" filter="fade">
                                      <p:cBhvr>
                                        <p:cTn id="15" dur="1000"/>
                                        <p:tgtEl>
                                          <p:spTgt spid="8"/>
                                        </p:tgtEl>
                                      </p:cBhvr>
                                    </p:animEffect>
                                  </p:childTnLst>
                                </p:cTn>
                              </p:par>
                              <p:par>
                                <p:cTn id="16" presetID="55"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1000" fill="hold"/>
                                        <p:tgtEl>
                                          <p:spTgt spid="9"/>
                                        </p:tgtEl>
                                        <p:attrNameLst>
                                          <p:attrName>ppt_w</p:attrName>
                                        </p:attrNameLst>
                                      </p:cBhvr>
                                      <p:tavLst>
                                        <p:tav tm="0">
                                          <p:val>
                                            <p:strVal val="#ppt_w*0.70"/>
                                          </p:val>
                                        </p:tav>
                                        <p:tav tm="100000">
                                          <p:val>
                                            <p:strVal val="#ppt_w"/>
                                          </p:val>
                                        </p:tav>
                                      </p:tavLst>
                                    </p:anim>
                                    <p:anim calcmode="lin" valueType="num">
                                      <p:cBhvr>
                                        <p:cTn id="19" dur="1000" fill="hold"/>
                                        <p:tgtEl>
                                          <p:spTgt spid="9"/>
                                        </p:tgtEl>
                                        <p:attrNameLst>
                                          <p:attrName>ppt_h</p:attrName>
                                        </p:attrNameLst>
                                      </p:cBhvr>
                                      <p:tavLst>
                                        <p:tav tm="0">
                                          <p:val>
                                            <p:strVal val="#ppt_h"/>
                                          </p:val>
                                        </p:tav>
                                        <p:tav tm="100000">
                                          <p:val>
                                            <p:strVal val="#ppt_h"/>
                                          </p:val>
                                        </p:tav>
                                      </p:tavLst>
                                    </p:anim>
                                    <p:animEffect transition="in" filter="fade">
                                      <p:cBhvr>
                                        <p:cTn id="20" dur="1000"/>
                                        <p:tgtEl>
                                          <p:spTgt spid="9"/>
                                        </p:tgtEl>
                                      </p:cBhvr>
                                    </p:animEffect>
                                  </p:childTnLst>
                                </p:cTn>
                              </p:par>
                              <p:par>
                                <p:cTn id="21" presetID="55"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strVal val="#ppt_w*0.70"/>
                                          </p:val>
                                        </p:tav>
                                        <p:tav tm="100000">
                                          <p:val>
                                            <p:strVal val="#ppt_w"/>
                                          </p:val>
                                        </p:tav>
                                      </p:tavLst>
                                    </p:anim>
                                    <p:anim calcmode="lin" valueType="num">
                                      <p:cBhvr>
                                        <p:cTn id="24" dur="1000" fill="hold"/>
                                        <p:tgtEl>
                                          <p:spTgt spid="6"/>
                                        </p:tgtEl>
                                        <p:attrNameLst>
                                          <p:attrName>ppt_h</p:attrName>
                                        </p:attrNameLst>
                                      </p:cBhvr>
                                      <p:tavLst>
                                        <p:tav tm="0">
                                          <p:val>
                                            <p:strVal val="#ppt_h"/>
                                          </p:val>
                                        </p:tav>
                                        <p:tav tm="100000">
                                          <p:val>
                                            <p:strVal val="#ppt_h"/>
                                          </p:val>
                                        </p:tav>
                                      </p:tavLst>
                                    </p:anim>
                                    <p:animEffect transition="in" filter="fade">
                                      <p:cBhvr>
                                        <p:cTn id="25" dur="1000"/>
                                        <p:tgtEl>
                                          <p:spTgt spid="6"/>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1000" fill="hold"/>
                                        <p:tgtEl>
                                          <p:spTgt spid="13"/>
                                        </p:tgtEl>
                                        <p:attrNameLst>
                                          <p:attrName>ppt_w</p:attrName>
                                        </p:attrNameLst>
                                      </p:cBhvr>
                                      <p:tavLst>
                                        <p:tav tm="0">
                                          <p:val>
                                            <p:strVal val="#ppt_w*0.70"/>
                                          </p:val>
                                        </p:tav>
                                        <p:tav tm="100000">
                                          <p:val>
                                            <p:strVal val="#ppt_w"/>
                                          </p:val>
                                        </p:tav>
                                      </p:tavLst>
                                    </p:anim>
                                    <p:anim calcmode="lin" valueType="num">
                                      <p:cBhvr>
                                        <p:cTn id="29" dur="1000" fill="hold"/>
                                        <p:tgtEl>
                                          <p:spTgt spid="13"/>
                                        </p:tgtEl>
                                        <p:attrNameLst>
                                          <p:attrName>ppt_h</p:attrName>
                                        </p:attrNameLst>
                                      </p:cBhvr>
                                      <p:tavLst>
                                        <p:tav tm="0">
                                          <p:val>
                                            <p:strVal val="#ppt_h"/>
                                          </p:val>
                                        </p:tav>
                                        <p:tav tm="100000">
                                          <p:val>
                                            <p:strVal val="#ppt_h"/>
                                          </p:val>
                                        </p:tav>
                                      </p:tavLst>
                                    </p:anim>
                                    <p:animEffect transition="in" filter="fade">
                                      <p:cBhvr>
                                        <p:cTn id="30" dur="1000"/>
                                        <p:tgtEl>
                                          <p:spTgt spid="13"/>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1000" fill="hold"/>
                                        <p:tgtEl>
                                          <p:spTgt spid="14"/>
                                        </p:tgtEl>
                                        <p:attrNameLst>
                                          <p:attrName>ppt_w</p:attrName>
                                        </p:attrNameLst>
                                      </p:cBhvr>
                                      <p:tavLst>
                                        <p:tav tm="0">
                                          <p:val>
                                            <p:strVal val="#ppt_w*0.70"/>
                                          </p:val>
                                        </p:tav>
                                        <p:tav tm="100000">
                                          <p:val>
                                            <p:strVal val="#ppt_w"/>
                                          </p:val>
                                        </p:tav>
                                      </p:tavLst>
                                    </p:anim>
                                    <p:anim calcmode="lin" valueType="num">
                                      <p:cBhvr>
                                        <p:cTn id="34" dur="1000" fill="hold"/>
                                        <p:tgtEl>
                                          <p:spTgt spid="14"/>
                                        </p:tgtEl>
                                        <p:attrNameLst>
                                          <p:attrName>ppt_h</p:attrName>
                                        </p:attrNameLst>
                                      </p:cBhvr>
                                      <p:tavLst>
                                        <p:tav tm="0">
                                          <p:val>
                                            <p:strVal val="#ppt_h"/>
                                          </p:val>
                                        </p:tav>
                                        <p:tav tm="100000">
                                          <p:val>
                                            <p:strVal val="#ppt_h"/>
                                          </p:val>
                                        </p:tav>
                                      </p:tavLst>
                                    </p:anim>
                                    <p:animEffect transition="in" filter="fade">
                                      <p:cBhvr>
                                        <p:cTn id="35" dur="1000"/>
                                        <p:tgtEl>
                                          <p:spTgt spid="14"/>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1000" fill="hold"/>
                                        <p:tgtEl>
                                          <p:spTgt spid="15"/>
                                        </p:tgtEl>
                                        <p:attrNameLst>
                                          <p:attrName>ppt_w</p:attrName>
                                        </p:attrNameLst>
                                      </p:cBhvr>
                                      <p:tavLst>
                                        <p:tav tm="0">
                                          <p:val>
                                            <p:strVal val="#ppt_w*0.70"/>
                                          </p:val>
                                        </p:tav>
                                        <p:tav tm="100000">
                                          <p:val>
                                            <p:strVal val="#ppt_w"/>
                                          </p:val>
                                        </p:tav>
                                      </p:tavLst>
                                    </p:anim>
                                    <p:anim calcmode="lin" valueType="num">
                                      <p:cBhvr>
                                        <p:cTn id="39" dur="1000" fill="hold"/>
                                        <p:tgtEl>
                                          <p:spTgt spid="15"/>
                                        </p:tgtEl>
                                        <p:attrNameLst>
                                          <p:attrName>ppt_h</p:attrName>
                                        </p:attrNameLst>
                                      </p:cBhvr>
                                      <p:tavLst>
                                        <p:tav tm="0">
                                          <p:val>
                                            <p:strVal val="#ppt_h"/>
                                          </p:val>
                                        </p:tav>
                                        <p:tav tm="100000">
                                          <p:val>
                                            <p:strVal val="#ppt_h"/>
                                          </p:val>
                                        </p:tav>
                                      </p:tavLst>
                                    </p:anim>
                                    <p:animEffect transition="in" filter="fade">
                                      <p:cBhvr>
                                        <p:cTn id="40" dur="1000"/>
                                        <p:tgtEl>
                                          <p:spTgt spid="15"/>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1000" fill="hold"/>
                                        <p:tgtEl>
                                          <p:spTgt spid="18"/>
                                        </p:tgtEl>
                                        <p:attrNameLst>
                                          <p:attrName>ppt_w</p:attrName>
                                        </p:attrNameLst>
                                      </p:cBhvr>
                                      <p:tavLst>
                                        <p:tav tm="0">
                                          <p:val>
                                            <p:strVal val="#ppt_w*0.70"/>
                                          </p:val>
                                        </p:tav>
                                        <p:tav tm="100000">
                                          <p:val>
                                            <p:strVal val="#ppt_w"/>
                                          </p:val>
                                        </p:tav>
                                      </p:tavLst>
                                    </p:anim>
                                    <p:anim calcmode="lin" valueType="num">
                                      <p:cBhvr>
                                        <p:cTn id="44" dur="1000" fill="hold"/>
                                        <p:tgtEl>
                                          <p:spTgt spid="18"/>
                                        </p:tgtEl>
                                        <p:attrNameLst>
                                          <p:attrName>ppt_h</p:attrName>
                                        </p:attrNameLst>
                                      </p:cBhvr>
                                      <p:tavLst>
                                        <p:tav tm="0">
                                          <p:val>
                                            <p:strVal val="#ppt_h"/>
                                          </p:val>
                                        </p:tav>
                                        <p:tav tm="100000">
                                          <p:val>
                                            <p:strVal val="#ppt_h"/>
                                          </p:val>
                                        </p:tav>
                                      </p:tavLst>
                                    </p:anim>
                                    <p:animEffect transition="in" filter="fade">
                                      <p:cBhvr>
                                        <p:cTn id="45" dur="1000"/>
                                        <p:tgtEl>
                                          <p:spTgt spid="18"/>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1000" fill="hold"/>
                                        <p:tgtEl>
                                          <p:spTgt spid="19"/>
                                        </p:tgtEl>
                                        <p:attrNameLst>
                                          <p:attrName>ppt_w</p:attrName>
                                        </p:attrNameLst>
                                      </p:cBhvr>
                                      <p:tavLst>
                                        <p:tav tm="0">
                                          <p:val>
                                            <p:strVal val="#ppt_w*0.70"/>
                                          </p:val>
                                        </p:tav>
                                        <p:tav tm="100000">
                                          <p:val>
                                            <p:strVal val="#ppt_w"/>
                                          </p:val>
                                        </p:tav>
                                      </p:tavLst>
                                    </p:anim>
                                    <p:anim calcmode="lin" valueType="num">
                                      <p:cBhvr>
                                        <p:cTn id="49" dur="1000" fill="hold"/>
                                        <p:tgtEl>
                                          <p:spTgt spid="19"/>
                                        </p:tgtEl>
                                        <p:attrNameLst>
                                          <p:attrName>ppt_h</p:attrName>
                                        </p:attrNameLst>
                                      </p:cBhvr>
                                      <p:tavLst>
                                        <p:tav tm="0">
                                          <p:val>
                                            <p:strVal val="#ppt_h"/>
                                          </p:val>
                                        </p:tav>
                                        <p:tav tm="100000">
                                          <p:val>
                                            <p:strVal val="#ppt_h"/>
                                          </p:val>
                                        </p:tav>
                                      </p:tavLst>
                                    </p:anim>
                                    <p:animEffect transition="in" filter="fade">
                                      <p:cBhvr>
                                        <p:cTn id="50" dur="1000"/>
                                        <p:tgtEl>
                                          <p:spTgt spid="19"/>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1000" fill="hold"/>
                                        <p:tgtEl>
                                          <p:spTgt spid="20"/>
                                        </p:tgtEl>
                                        <p:attrNameLst>
                                          <p:attrName>ppt_w</p:attrName>
                                        </p:attrNameLst>
                                      </p:cBhvr>
                                      <p:tavLst>
                                        <p:tav tm="0">
                                          <p:val>
                                            <p:strVal val="#ppt_w*0.70"/>
                                          </p:val>
                                        </p:tav>
                                        <p:tav tm="100000">
                                          <p:val>
                                            <p:strVal val="#ppt_w"/>
                                          </p:val>
                                        </p:tav>
                                      </p:tavLst>
                                    </p:anim>
                                    <p:anim calcmode="lin" valueType="num">
                                      <p:cBhvr>
                                        <p:cTn id="54" dur="1000" fill="hold"/>
                                        <p:tgtEl>
                                          <p:spTgt spid="20"/>
                                        </p:tgtEl>
                                        <p:attrNameLst>
                                          <p:attrName>ppt_h</p:attrName>
                                        </p:attrNameLst>
                                      </p:cBhvr>
                                      <p:tavLst>
                                        <p:tav tm="0">
                                          <p:val>
                                            <p:strVal val="#ppt_h"/>
                                          </p:val>
                                        </p:tav>
                                        <p:tav tm="100000">
                                          <p:val>
                                            <p:strVal val="#ppt_h"/>
                                          </p:val>
                                        </p:tav>
                                      </p:tavLst>
                                    </p:anim>
                                    <p:animEffect transition="in" filter="fade">
                                      <p:cBhvr>
                                        <p:cTn id="55"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6" grpId="0" bldLvl="0" animBg="1"/>
      <p:bldP spid="13" grpId="0"/>
      <p:bldP spid="14" grpId="0"/>
      <p:bldP spid="15" grpId="0"/>
      <p:bldP spid="18" grpId="0"/>
      <p:bldP spid="19"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6" name="同心圆 5"/>
          <p:cNvSpPr/>
          <p:nvPr/>
        </p:nvSpPr>
        <p:spPr>
          <a:xfrm>
            <a:off x="225425" y="3689350"/>
            <a:ext cx="5061585" cy="5316220"/>
          </a:xfrm>
          <a:prstGeom prst="donut">
            <a:avLst>
              <a:gd name="adj" fmla="val 25981"/>
            </a:avLst>
          </a:prstGeom>
          <a:solidFill>
            <a:srgbClr val="D8B98D">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pic>
        <p:nvPicPr>
          <p:cNvPr id="4" name="图片 3" descr="5fa55e857bb05"/>
          <p:cNvPicPr>
            <a:picLocks noChangeAspect="1"/>
          </p:cNvPicPr>
          <p:nvPr/>
        </p:nvPicPr>
        <p:blipFill>
          <a:blip r:embed="rId1" cstate="screen"/>
          <a:srcRect/>
          <a:stretch>
            <a:fillRect/>
          </a:stretch>
        </p:blipFill>
        <p:spPr>
          <a:xfrm>
            <a:off x="0" y="-9525"/>
            <a:ext cx="2403475" cy="6858635"/>
          </a:xfrm>
          <a:prstGeom prst="rect">
            <a:avLst/>
          </a:prstGeom>
        </p:spPr>
      </p:pic>
      <p:sp>
        <p:nvSpPr>
          <p:cNvPr id="5" name="矩形 4"/>
          <p:cNvSpPr/>
          <p:nvPr/>
        </p:nvSpPr>
        <p:spPr>
          <a:xfrm>
            <a:off x="2127885" y="2198370"/>
            <a:ext cx="470535" cy="2098675"/>
          </a:xfrm>
          <a:prstGeom prst="rect">
            <a:avLst/>
          </a:prstGeom>
          <a:solidFill>
            <a:srgbClr val="D8B98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同心圆 6"/>
          <p:cNvSpPr/>
          <p:nvPr/>
        </p:nvSpPr>
        <p:spPr>
          <a:xfrm>
            <a:off x="8082280" y="-3529965"/>
            <a:ext cx="5100320" cy="5316220"/>
          </a:xfrm>
          <a:prstGeom prst="donut">
            <a:avLst>
              <a:gd name="adj" fmla="val 22105"/>
            </a:avLst>
          </a:prstGeom>
          <a:pattFill prst="pct25">
            <a:fgClr>
              <a:srgbClr val="D8B98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4" name="文本框 23"/>
          <p:cNvSpPr txBox="1"/>
          <p:nvPr/>
        </p:nvSpPr>
        <p:spPr>
          <a:xfrm>
            <a:off x="4042242" y="1874772"/>
            <a:ext cx="4631396" cy="1015663"/>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6000" b="1" i="1" u="none" strike="noStrike" kern="1200" cap="none" spc="500" normalizeH="0" baseline="0" noProof="0" dirty="0">
                <a:ln>
                  <a:noFill/>
                </a:ln>
                <a:gradFill>
                  <a:gsLst>
                    <a:gs pos="0">
                      <a:schemeClr val="accent1">
                        <a:lumMod val="5000"/>
                        <a:lumOff val="95000"/>
                      </a:schemeClr>
                    </a:gs>
                    <a:gs pos="74000">
                      <a:srgbClr val="D8B98D"/>
                    </a:gs>
                    <a:gs pos="83000">
                      <a:srgbClr val="D8B98D"/>
                    </a:gs>
                    <a:gs pos="100000">
                      <a:srgbClr val="D8B98D"/>
                    </a:gs>
                  </a:gsLst>
                  <a:lin ang="5400000" scaled="0"/>
                </a:gradFill>
                <a:effectLst/>
                <a:uLnTx/>
                <a:uFillTx/>
                <a:cs typeface="+mn-ea"/>
                <a:sym typeface="+mn-lt"/>
              </a:rPr>
              <a:t>BUSINESS</a:t>
            </a:r>
            <a:endParaRPr kumimoji="0" lang="en-US" altLang="zh-CN" sz="6000" b="1" i="1" u="none" strike="noStrike" kern="1200" cap="none" spc="500" normalizeH="0" baseline="0" noProof="0" dirty="0">
              <a:ln>
                <a:noFill/>
              </a:ln>
              <a:gradFill>
                <a:gsLst>
                  <a:gs pos="0">
                    <a:schemeClr val="accent1">
                      <a:lumMod val="5000"/>
                      <a:lumOff val="95000"/>
                    </a:schemeClr>
                  </a:gs>
                  <a:gs pos="74000">
                    <a:srgbClr val="D8B98D"/>
                  </a:gs>
                  <a:gs pos="83000">
                    <a:srgbClr val="D8B98D"/>
                  </a:gs>
                  <a:gs pos="100000">
                    <a:srgbClr val="D8B98D"/>
                  </a:gs>
                </a:gsLst>
                <a:lin ang="5400000" scaled="0"/>
              </a:gradFill>
              <a:effectLst/>
              <a:uLnTx/>
              <a:uFillTx/>
              <a:cs typeface="+mn-ea"/>
              <a:sym typeface="+mn-lt"/>
            </a:endParaRPr>
          </a:p>
        </p:txBody>
      </p:sp>
      <p:sp>
        <p:nvSpPr>
          <p:cNvPr id="25" name="文本框 24"/>
          <p:cNvSpPr txBox="1"/>
          <p:nvPr/>
        </p:nvSpPr>
        <p:spPr>
          <a:xfrm>
            <a:off x="4042198" y="2834323"/>
            <a:ext cx="6556587" cy="110680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6600" i="0" u="none" strike="noStrike" kern="1200" cap="none" spc="500" normalizeH="0" baseline="0" noProof="0" dirty="0">
                <a:ln>
                  <a:noFill/>
                </a:ln>
                <a:solidFill>
                  <a:srgbClr val="4E4A47"/>
                </a:solidFill>
                <a:effectLst/>
                <a:uLnTx/>
                <a:uFillTx/>
                <a:cs typeface="+mn-ea"/>
                <a:sym typeface="+mn-lt"/>
              </a:rPr>
              <a:t>感谢观看</a:t>
            </a:r>
            <a:endParaRPr kumimoji="0" lang="zh-CN" altLang="en-US" sz="6600" i="0" u="none" strike="noStrike" kern="1200" cap="none" spc="500" normalizeH="0" baseline="0" noProof="0" dirty="0">
              <a:ln>
                <a:noFill/>
              </a:ln>
              <a:solidFill>
                <a:srgbClr val="4E4A47"/>
              </a:solidFill>
              <a:effectLst/>
              <a:uLnTx/>
              <a:uFillTx/>
              <a:cs typeface="+mn-ea"/>
              <a:sym typeface="+mn-lt"/>
            </a:endParaRPr>
          </a:p>
        </p:txBody>
      </p:sp>
      <p:sp>
        <p:nvSpPr>
          <p:cNvPr id="26" name="文本框 25"/>
          <p:cNvSpPr txBox="1"/>
          <p:nvPr/>
        </p:nvSpPr>
        <p:spPr>
          <a:xfrm>
            <a:off x="4042199" y="3941525"/>
            <a:ext cx="6037364" cy="51520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1200" b="0" i="0" u="none" strike="noStrike" kern="1200" cap="none" spc="50" normalizeH="0" baseline="0" noProof="0" dirty="0">
                <a:ln>
                  <a:noFill/>
                </a:ln>
                <a:solidFill>
                  <a:schemeClr val="bg1">
                    <a:lumMod val="50000"/>
                  </a:schemeClr>
                </a:solidFill>
                <a:effectLst/>
                <a:uLnTx/>
                <a:uFillTx/>
                <a:cs typeface="+mn-ea"/>
                <a:sym typeface="+mn-lt"/>
              </a:rPr>
              <a:t>The user can demonstrate on a projector or computer, or print the presentation and make it into a film to be used in a wider field</a:t>
            </a:r>
            <a:endParaRPr kumimoji="0" lang="en-US" altLang="zh-CN" sz="1200" b="0" i="0" u="none" strike="noStrike" kern="1200" cap="none" spc="50" normalizeH="0" baseline="0" noProof="0" dirty="0">
              <a:ln>
                <a:noFill/>
              </a:ln>
              <a:solidFill>
                <a:schemeClr val="bg1">
                  <a:lumMod val="50000"/>
                </a:schemeClr>
              </a:solidFill>
              <a:effectLst/>
              <a:uLnTx/>
              <a:uFillTx/>
              <a:cs typeface="+mn-ea"/>
              <a:sym typeface="+mn-lt"/>
            </a:endParaRPr>
          </a:p>
        </p:txBody>
      </p:sp>
      <p:sp>
        <p:nvSpPr>
          <p:cNvPr id="27" name="圆角矩形 13"/>
          <p:cNvSpPr/>
          <p:nvPr/>
        </p:nvSpPr>
        <p:spPr>
          <a:xfrm>
            <a:off x="4194957" y="5036919"/>
            <a:ext cx="1765300" cy="316802"/>
          </a:xfrm>
          <a:prstGeom prst="roundRect">
            <a:avLst>
              <a:gd name="adj"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500" b="0" i="0" u="none" strike="noStrike" kern="1200" cap="none" spc="0" normalizeH="0" baseline="0" noProof="0">
              <a:ln>
                <a:noFill/>
              </a:ln>
              <a:solidFill>
                <a:prstClr val="black">
                  <a:lumMod val="85000"/>
                  <a:lumOff val="15000"/>
                </a:prstClr>
              </a:solidFill>
              <a:effectLst/>
              <a:uLnTx/>
              <a:uFillTx/>
              <a:cs typeface="+mn-ea"/>
              <a:sym typeface="+mn-lt"/>
            </a:endParaRPr>
          </a:p>
        </p:txBody>
      </p:sp>
      <p:sp>
        <p:nvSpPr>
          <p:cNvPr id="28" name="文本框 27"/>
          <p:cNvSpPr txBox="1"/>
          <p:nvPr/>
        </p:nvSpPr>
        <p:spPr>
          <a:xfrm>
            <a:off x="4268510" y="5041432"/>
            <a:ext cx="1618194" cy="32194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500" b="0" i="0" u="none" strike="noStrike" kern="1200" cap="none" spc="0" normalizeH="0" baseline="0" noProof="0" dirty="0">
                <a:ln>
                  <a:noFill/>
                </a:ln>
                <a:solidFill>
                  <a:schemeClr val="tx1">
                    <a:lumMod val="65000"/>
                    <a:lumOff val="35000"/>
                  </a:schemeClr>
                </a:solidFill>
                <a:effectLst/>
                <a:uLnTx/>
                <a:uFillTx/>
                <a:cs typeface="+mn-ea"/>
                <a:sym typeface="+mn-lt"/>
              </a:rPr>
              <a:t>公司：</a:t>
            </a:r>
            <a:r>
              <a:rPr lang="en-US" sz="1500" dirty="0">
                <a:solidFill>
                  <a:schemeClr val="tx1">
                    <a:lumMod val="65000"/>
                    <a:lumOff val="35000"/>
                  </a:schemeClr>
                </a:solidFill>
                <a:cs typeface="+mn-ea"/>
                <a:sym typeface="+mn-lt"/>
              </a:rPr>
              <a:t>xxxxxx</a:t>
            </a:r>
            <a:endParaRPr kumimoji="0" lang="en-US" sz="15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9" name="圆角矩形 13"/>
          <p:cNvSpPr/>
          <p:nvPr/>
        </p:nvSpPr>
        <p:spPr>
          <a:xfrm>
            <a:off x="6495025" y="5036986"/>
            <a:ext cx="1765300" cy="316802"/>
          </a:xfrm>
          <a:prstGeom prst="roundRect">
            <a:avLst>
              <a:gd name="adj"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500" b="0" i="0" u="none" strike="noStrike" kern="1200" cap="none" spc="0" normalizeH="0" baseline="0" noProof="0">
              <a:ln>
                <a:noFill/>
              </a:ln>
              <a:solidFill>
                <a:prstClr val="black">
                  <a:lumMod val="85000"/>
                  <a:lumOff val="15000"/>
                </a:prstClr>
              </a:solidFill>
              <a:effectLst/>
              <a:uLnTx/>
              <a:uFillTx/>
              <a:cs typeface="+mn-ea"/>
              <a:sym typeface="+mn-lt"/>
            </a:endParaRPr>
          </a:p>
        </p:txBody>
      </p:sp>
      <p:sp>
        <p:nvSpPr>
          <p:cNvPr id="30" name="文本框 29"/>
          <p:cNvSpPr txBox="1"/>
          <p:nvPr/>
        </p:nvSpPr>
        <p:spPr>
          <a:xfrm>
            <a:off x="6568578" y="5045944"/>
            <a:ext cx="1618194" cy="323165"/>
          </a:xfrm>
          <a:prstGeom prst="rect">
            <a:avLst/>
          </a:prstGeom>
          <a:noFill/>
          <a:ln>
            <a:noFill/>
          </a:ln>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500" dirty="0">
                <a:solidFill>
                  <a:schemeClr val="tx1">
                    <a:lumMod val="65000"/>
                    <a:lumOff val="35000"/>
                  </a:schemeClr>
                </a:solidFill>
                <a:cs typeface="+mn-ea"/>
                <a:sym typeface="+mn-lt"/>
              </a:rPr>
              <a:t>时间</a:t>
            </a:r>
            <a:r>
              <a:rPr kumimoji="0" lang="zh-CN" altLang="en-US" sz="1500" b="0" i="0" u="none" strike="noStrike" kern="1200" cap="none" spc="0" normalizeH="0" baseline="0" noProof="0" dirty="0">
                <a:ln>
                  <a:noFill/>
                </a:ln>
                <a:solidFill>
                  <a:schemeClr val="tx1">
                    <a:lumMod val="65000"/>
                    <a:lumOff val="35000"/>
                  </a:schemeClr>
                </a:solidFill>
                <a:effectLst/>
                <a:uLnTx/>
                <a:uFillTx/>
                <a:cs typeface="+mn-ea"/>
                <a:sym typeface="+mn-lt"/>
              </a:rPr>
              <a:t>：</a:t>
            </a:r>
            <a:r>
              <a:rPr lang="en-US" altLang="zh-CN" sz="1500" dirty="0">
                <a:solidFill>
                  <a:schemeClr val="tx1">
                    <a:lumMod val="65000"/>
                    <a:lumOff val="35000"/>
                  </a:schemeClr>
                </a:solidFill>
                <a:cs typeface="+mn-ea"/>
                <a:sym typeface="+mn-lt"/>
              </a:rPr>
              <a:t>2029</a:t>
            </a:r>
            <a:endParaRPr kumimoji="0" lang="en-US" altLang="zh-CN" sz="15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cxnSp>
        <p:nvCxnSpPr>
          <p:cNvPr id="31" name="直接连接符 30"/>
          <p:cNvCxnSpPr/>
          <p:nvPr/>
        </p:nvCxnSpPr>
        <p:spPr>
          <a:xfrm>
            <a:off x="4194957" y="4698219"/>
            <a:ext cx="4172505" cy="0"/>
          </a:xfrm>
          <a:prstGeom prst="line">
            <a:avLst/>
          </a:prstGeom>
          <a:ln w="25400">
            <a:gradFill flip="none" rotWithShape="1">
              <a:gsLst>
                <a:gs pos="50000">
                  <a:srgbClr val="D8B98D"/>
                </a:gs>
                <a:gs pos="75000">
                  <a:srgbClr val="D8B98D"/>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5"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heckerboard(across)">
                                      <p:cBhvr>
                                        <p:cTn id="10" dur="500"/>
                                        <p:tgtEl>
                                          <p:spTgt spid="4"/>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checkerboard(across)">
                                      <p:cBhvr>
                                        <p:cTn id="16" dur="500"/>
                                        <p:tgtEl>
                                          <p:spTgt spid="7"/>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checkerboard(across)">
                                      <p:cBhvr>
                                        <p:cTn id="19" dur="500"/>
                                        <p:tgtEl>
                                          <p:spTgt spid="24"/>
                                        </p:tgtEl>
                                      </p:cBhvr>
                                    </p:animEffect>
                                  </p:childTnLst>
                                </p:cTn>
                              </p:par>
                            </p:childTnLst>
                          </p:cTn>
                        </p:par>
                        <p:par>
                          <p:cTn id="20" fill="hold">
                            <p:stCondLst>
                              <p:cond delay="500"/>
                            </p:stCondLst>
                            <p:childTnLst>
                              <p:par>
                                <p:cTn id="21" presetID="55"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1000" fill="hold"/>
                                        <p:tgtEl>
                                          <p:spTgt spid="25"/>
                                        </p:tgtEl>
                                        <p:attrNameLst>
                                          <p:attrName>ppt_w</p:attrName>
                                        </p:attrNameLst>
                                      </p:cBhvr>
                                      <p:tavLst>
                                        <p:tav tm="0">
                                          <p:val>
                                            <p:strVal val="#ppt_w*0.70"/>
                                          </p:val>
                                        </p:tav>
                                        <p:tav tm="100000">
                                          <p:val>
                                            <p:strVal val="#ppt_w"/>
                                          </p:val>
                                        </p:tav>
                                      </p:tavLst>
                                    </p:anim>
                                    <p:anim calcmode="lin" valueType="num">
                                      <p:cBhvr>
                                        <p:cTn id="24" dur="1000" fill="hold"/>
                                        <p:tgtEl>
                                          <p:spTgt spid="25"/>
                                        </p:tgtEl>
                                        <p:attrNameLst>
                                          <p:attrName>ppt_h</p:attrName>
                                        </p:attrNameLst>
                                      </p:cBhvr>
                                      <p:tavLst>
                                        <p:tav tm="0">
                                          <p:val>
                                            <p:strVal val="#ppt_h"/>
                                          </p:val>
                                        </p:tav>
                                        <p:tav tm="100000">
                                          <p:val>
                                            <p:strVal val="#ppt_h"/>
                                          </p:val>
                                        </p:tav>
                                      </p:tavLst>
                                    </p:anim>
                                    <p:animEffect transition="in" filter="fade">
                                      <p:cBhvr>
                                        <p:cTn id="25" dur="1000"/>
                                        <p:tgtEl>
                                          <p:spTgt spid="25"/>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1000" fill="hold"/>
                                        <p:tgtEl>
                                          <p:spTgt spid="26"/>
                                        </p:tgtEl>
                                        <p:attrNameLst>
                                          <p:attrName>ppt_w</p:attrName>
                                        </p:attrNameLst>
                                      </p:cBhvr>
                                      <p:tavLst>
                                        <p:tav tm="0">
                                          <p:val>
                                            <p:strVal val="#ppt_w*0.70"/>
                                          </p:val>
                                        </p:tav>
                                        <p:tav tm="100000">
                                          <p:val>
                                            <p:strVal val="#ppt_w"/>
                                          </p:val>
                                        </p:tav>
                                      </p:tavLst>
                                    </p:anim>
                                    <p:anim calcmode="lin" valueType="num">
                                      <p:cBhvr>
                                        <p:cTn id="29" dur="1000" fill="hold"/>
                                        <p:tgtEl>
                                          <p:spTgt spid="26"/>
                                        </p:tgtEl>
                                        <p:attrNameLst>
                                          <p:attrName>ppt_h</p:attrName>
                                        </p:attrNameLst>
                                      </p:cBhvr>
                                      <p:tavLst>
                                        <p:tav tm="0">
                                          <p:val>
                                            <p:strVal val="#ppt_h"/>
                                          </p:val>
                                        </p:tav>
                                        <p:tav tm="100000">
                                          <p:val>
                                            <p:strVal val="#ppt_h"/>
                                          </p:val>
                                        </p:tav>
                                      </p:tavLst>
                                    </p:anim>
                                    <p:animEffect transition="in" filter="fade">
                                      <p:cBhvr>
                                        <p:cTn id="30" dur="1000"/>
                                        <p:tgtEl>
                                          <p:spTgt spid="26"/>
                                        </p:tgtEl>
                                      </p:cBhvr>
                                    </p:animEffect>
                                  </p:childTnLst>
                                </p:cTn>
                              </p:par>
                            </p:childTnLst>
                          </p:cTn>
                        </p:par>
                        <p:par>
                          <p:cTn id="31" fill="hold">
                            <p:stCondLst>
                              <p:cond delay="1500"/>
                            </p:stCondLst>
                            <p:childTnLst>
                              <p:par>
                                <p:cTn id="32" presetID="42" presetClass="entr" presetSubtype="0"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1000"/>
                                        <p:tgtEl>
                                          <p:spTgt spid="27"/>
                                        </p:tgtEl>
                                      </p:cBhvr>
                                    </p:animEffect>
                                    <p:anim calcmode="lin" valueType="num">
                                      <p:cBhvr>
                                        <p:cTn id="35" dur="1000" fill="hold"/>
                                        <p:tgtEl>
                                          <p:spTgt spid="27"/>
                                        </p:tgtEl>
                                        <p:attrNameLst>
                                          <p:attrName>ppt_x</p:attrName>
                                        </p:attrNameLst>
                                      </p:cBhvr>
                                      <p:tavLst>
                                        <p:tav tm="0">
                                          <p:val>
                                            <p:strVal val="#ppt_x"/>
                                          </p:val>
                                        </p:tav>
                                        <p:tav tm="100000">
                                          <p:val>
                                            <p:strVal val="#ppt_x"/>
                                          </p:val>
                                        </p:tav>
                                      </p:tavLst>
                                    </p:anim>
                                    <p:anim calcmode="lin" valueType="num">
                                      <p:cBhvr>
                                        <p:cTn id="36" dur="1000" fill="hold"/>
                                        <p:tgtEl>
                                          <p:spTgt spid="2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1000"/>
                                        <p:tgtEl>
                                          <p:spTgt spid="28"/>
                                        </p:tgtEl>
                                      </p:cBhvr>
                                    </p:animEffect>
                                    <p:anim calcmode="lin" valueType="num">
                                      <p:cBhvr>
                                        <p:cTn id="40" dur="1000" fill="hold"/>
                                        <p:tgtEl>
                                          <p:spTgt spid="28"/>
                                        </p:tgtEl>
                                        <p:attrNameLst>
                                          <p:attrName>ppt_x</p:attrName>
                                        </p:attrNameLst>
                                      </p:cBhvr>
                                      <p:tavLst>
                                        <p:tav tm="0">
                                          <p:val>
                                            <p:strVal val="#ppt_x"/>
                                          </p:val>
                                        </p:tav>
                                        <p:tav tm="100000">
                                          <p:val>
                                            <p:strVal val="#ppt_x"/>
                                          </p:val>
                                        </p:tav>
                                      </p:tavLst>
                                    </p:anim>
                                    <p:anim calcmode="lin" valueType="num">
                                      <p:cBhvr>
                                        <p:cTn id="41" dur="1000" fill="hold"/>
                                        <p:tgtEl>
                                          <p:spTgt spid="2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1000"/>
                                        <p:tgtEl>
                                          <p:spTgt spid="29"/>
                                        </p:tgtEl>
                                      </p:cBhvr>
                                    </p:animEffect>
                                    <p:anim calcmode="lin" valueType="num">
                                      <p:cBhvr>
                                        <p:cTn id="45" dur="1000" fill="hold"/>
                                        <p:tgtEl>
                                          <p:spTgt spid="29"/>
                                        </p:tgtEl>
                                        <p:attrNameLst>
                                          <p:attrName>ppt_x</p:attrName>
                                        </p:attrNameLst>
                                      </p:cBhvr>
                                      <p:tavLst>
                                        <p:tav tm="0">
                                          <p:val>
                                            <p:strVal val="#ppt_x"/>
                                          </p:val>
                                        </p:tav>
                                        <p:tav tm="100000">
                                          <p:val>
                                            <p:strVal val="#ppt_x"/>
                                          </p:val>
                                        </p:tav>
                                      </p:tavLst>
                                    </p:anim>
                                    <p:anim calcmode="lin" valueType="num">
                                      <p:cBhvr>
                                        <p:cTn id="46" dur="1000" fill="hold"/>
                                        <p:tgtEl>
                                          <p:spTgt spid="29"/>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1000"/>
                                        <p:tgtEl>
                                          <p:spTgt spid="31"/>
                                        </p:tgtEl>
                                      </p:cBhvr>
                                    </p:animEffect>
                                    <p:anim calcmode="lin" valueType="num">
                                      <p:cBhvr>
                                        <p:cTn id="55" dur="1000" fill="hold"/>
                                        <p:tgtEl>
                                          <p:spTgt spid="31"/>
                                        </p:tgtEl>
                                        <p:attrNameLst>
                                          <p:attrName>ppt_x</p:attrName>
                                        </p:attrNameLst>
                                      </p:cBhvr>
                                      <p:tavLst>
                                        <p:tav tm="0">
                                          <p:val>
                                            <p:strVal val="#ppt_x"/>
                                          </p:val>
                                        </p:tav>
                                        <p:tav tm="100000">
                                          <p:val>
                                            <p:strVal val="#ppt_x"/>
                                          </p:val>
                                        </p:tav>
                                      </p:tavLst>
                                    </p:anim>
                                    <p:anim calcmode="lin" valueType="num">
                                      <p:cBhvr>
                                        <p:cTn id="5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5" grpId="0" bldLvl="0" animBg="1"/>
      <p:bldP spid="7" grpId="0" bldLvl="0" animBg="1"/>
      <p:bldP spid="24" grpId="0"/>
      <p:bldP spid="25" grpId="0"/>
      <p:bldP spid="26" grpId="0"/>
      <p:bldP spid="27" grpId="0" bldLvl="0" animBg="1"/>
      <p:bldP spid="28" grpId="0"/>
      <p:bldP spid="29" grpId="0" bldLvl="0" animBg="1"/>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5" name="同心圆 4"/>
          <p:cNvSpPr/>
          <p:nvPr/>
        </p:nvSpPr>
        <p:spPr>
          <a:xfrm>
            <a:off x="-2103120" y="2947035"/>
            <a:ext cx="5061585" cy="5316220"/>
          </a:xfrm>
          <a:prstGeom prst="donut">
            <a:avLst>
              <a:gd name="adj" fmla="val 25981"/>
            </a:avLst>
          </a:prstGeom>
          <a:solidFill>
            <a:srgbClr val="D8B98D">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 name="同心圆 16"/>
          <p:cNvSpPr/>
          <p:nvPr/>
        </p:nvSpPr>
        <p:spPr>
          <a:xfrm>
            <a:off x="8082280" y="-3520440"/>
            <a:ext cx="5100320" cy="5316220"/>
          </a:xfrm>
          <a:prstGeom prst="donut">
            <a:avLst>
              <a:gd name="adj" fmla="val 22105"/>
            </a:avLst>
          </a:prstGeom>
          <a:pattFill prst="pct25">
            <a:fgClr>
              <a:srgbClr val="D8B98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 name="矩形 5"/>
          <p:cNvSpPr/>
          <p:nvPr/>
        </p:nvSpPr>
        <p:spPr>
          <a:xfrm>
            <a:off x="1570182" y="2706255"/>
            <a:ext cx="8931563" cy="1948873"/>
          </a:xfrm>
          <a:prstGeom prst="rect">
            <a:avLst/>
          </a:prstGeom>
          <a:solidFill>
            <a:schemeClr val="tx2">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4" name="图片 23" descr="C:\Users\111\Desktop\5fa55e857bb05.jpg5fa55e857bb05"/>
          <p:cNvPicPr>
            <a:picLocks noChangeAspect="1"/>
          </p:cNvPicPr>
          <p:nvPr/>
        </p:nvPicPr>
        <p:blipFill>
          <a:blip r:embed="rId1" cstate="screen"/>
          <a:srcRect/>
          <a:stretch>
            <a:fillRect/>
          </a:stretch>
        </p:blipFill>
        <p:spPr>
          <a:xfrm>
            <a:off x="1569720" y="2706370"/>
            <a:ext cx="3885565" cy="1948815"/>
          </a:xfrm>
          <a:custGeom>
            <a:avLst/>
            <a:gdLst>
              <a:gd name="connsiteX0" fmla="*/ 0 w 4484254"/>
              <a:gd name="connsiteY0" fmla="*/ 0 h 1930400"/>
              <a:gd name="connsiteX1" fmla="*/ 4484254 w 4484254"/>
              <a:gd name="connsiteY1" fmla="*/ 0 h 1930400"/>
              <a:gd name="connsiteX2" fmla="*/ 4484254 w 4484254"/>
              <a:gd name="connsiteY2" fmla="*/ 1930400 h 1930400"/>
              <a:gd name="connsiteX3" fmla="*/ 0 w 4484254"/>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4484254" h="1930400">
                <a:moveTo>
                  <a:pt x="0" y="0"/>
                </a:moveTo>
                <a:lnTo>
                  <a:pt x="4484254" y="0"/>
                </a:lnTo>
                <a:lnTo>
                  <a:pt x="4484254" y="1930400"/>
                </a:lnTo>
                <a:lnTo>
                  <a:pt x="0" y="1930400"/>
                </a:lnTo>
                <a:close/>
              </a:path>
            </a:pathLst>
          </a:custGeom>
        </p:spPr>
      </p:pic>
      <p:sp>
        <p:nvSpPr>
          <p:cNvPr id="7" name="矩形 6"/>
          <p:cNvSpPr/>
          <p:nvPr/>
        </p:nvSpPr>
        <p:spPr>
          <a:xfrm>
            <a:off x="2355273" y="1491673"/>
            <a:ext cx="1256146" cy="1930400"/>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2685828" y="1676984"/>
            <a:ext cx="569387" cy="1754326"/>
          </a:xfrm>
          <a:prstGeom prst="rect">
            <a:avLst/>
          </a:prstGeom>
          <a:noFill/>
        </p:spPr>
        <p:txBody>
          <a:bodyPr wrap="square" rtlCol="0">
            <a:spAutoFit/>
          </a:bodyPr>
          <a:lstStyle/>
          <a:p>
            <a:r>
              <a:rPr lang="en-US" altLang="zh-CN" sz="5400" dirty="0">
                <a:solidFill>
                  <a:schemeClr val="bg1"/>
                </a:solidFill>
                <a:cs typeface="+mn-ea"/>
                <a:sym typeface="+mn-lt"/>
              </a:rPr>
              <a:t>0</a:t>
            </a:r>
            <a:endParaRPr lang="en-US" altLang="zh-CN" sz="5400" dirty="0">
              <a:solidFill>
                <a:schemeClr val="bg1"/>
              </a:solidFill>
              <a:cs typeface="+mn-ea"/>
              <a:sym typeface="+mn-lt"/>
            </a:endParaRPr>
          </a:p>
          <a:p>
            <a:r>
              <a:rPr lang="en-US" altLang="zh-CN" sz="5400" dirty="0">
                <a:solidFill>
                  <a:schemeClr val="bg1"/>
                </a:solidFill>
                <a:cs typeface="+mn-ea"/>
                <a:sym typeface="+mn-lt"/>
              </a:rPr>
              <a:t>1</a:t>
            </a:r>
            <a:endParaRPr lang="zh-CN" altLang="en-US" sz="5400" dirty="0">
              <a:solidFill>
                <a:schemeClr val="bg1"/>
              </a:solidFill>
              <a:cs typeface="+mn-ea"/>
              <a:sym typeface="+mn-lt"/>
            </a:endParaRPr>
          </a:p>
        </p:txBody>
      </p:sp>
      <p:sp>
        <p:nvSpPr>
          <p:cNvPr id="37" name="文本框 36"/>
          <p:cNvSpPr txBox="1"/>
          <p:nvPr/>
        </p:nvSpPr>
        <p:spPr>
          <a:xfrm>
            <a:off x="7077719" y="3174250"/>
            <a:ext cx="2011680" cy="645160"/>
          </a:xfrm>
          <a:prstGeom prst="rect">
            <a:avLst/>
          </a:prstGeom>
          <a:noFill/>
        </p:spPr>
        <p:txBody>
          <a:bodyPr wrap="none" rtlCol="0">
            <a:spAutoFit/>
          </a:bodyPr>
          <a:lstStyle/>
          <a:p>
            <a:r>
              <a:rPr lang="zh-CN" altLang="en-US" sz="3600" dirty="0">
                <a:solidFill>
                  <a:schemeClr val="bg1"/>
                </a:solidFill>
                <a:cs typeface="+mn-ea"/>
                <a:sym typeface="+mn-lt"/>
              </a:rPr>
              <a:t>项目介绍</a:t>
            </a:r>
            <a:endParaRPr lang="zh-CN" altLang="en-US" sz="3600" dirty="0">
              <a:solidFill>
                <a:schemeClr val="bg1"/>
              </a:solidFill>
              <a:cs typeface="+mn-ea"/>
              <a:sym typeface="+mn-lt"/>
            </a:endParaRPr>
          </a:p>
        </p:txBody>
      </p:sp>
      <p:sp>
        <p:nvSpPr>
          <p:cNvPr id="38" name="文本框 37"/>
          <p:cNvSpPr txBox="1"/>
          <p:nvPr/>
        </p:nvSpPr>
        <p:spPr>
          <a:xfrm>
            <a:off x="5788660" y="3820795"/>
            <a:ext cx="4609465" cy="523220"/>
          </a:xfrm>
          <a:prstGeom prst="rect">
            <a:avLst/>
          </a:prstGeom>
          <a:noFill/>
        </p:spPr>
        <p:txBody>
          <a:bodyPr wrap="square" rtlCol="0">
            <a:spAutoFit/>
          </a:bodyPr>
          <a:lstStyle/>
          <a:p>
            <a:r>
              <a:rPr lang="en-US" altLang="zh-CN" sz="1400" dirty="0">
                <a:solidFill>
                  <a:schemeClr val="bg1"/>
                </a:solidFill>
                <a:cs typeface="+mn-ea"/>
                <a:sym typeface="+mn-lt"/>
              </a:rPr>
              <a:t>Please enter the text here Please enter the text here</a:t>
            </a:r>
            <a:endParaRPr lang="zh-CN" altLang="en-US" sz="1400" dirty="0">
              <a:solidFill>
                <a:schemeClr val="bg1"/>
              </a:solidFill>
              <a:cs typeface="+mn-ea"/>
              <a:sym typeface="+mn-lt"/>
            </a:endParaRPr>
          </a:p>
          <a:p>
            <a:endParaRPr lang="zh-CN" altLang="en-US" sz="1400" dirty="0">
              <a:solidFill>
                <a:schemeClr val="bg1"/>
              </a:solidFill>
              <a:cs typeface="+mn-ea"/>
              <a:sym typeface="+mn-lt"/>
            </a:endParaRPr>
          </a:p>
        </p:txBody>
      </p:sp>
      <p:sp>
        <p:nvSpPr>
          <p:cNvPr id="18" name="等腰三角形 17"/>
          <p:cNvSpPr/>
          <p:nvPr/>
        </p:nvSpPr>
        <p:spPr>
          <a:xfrm rot="16200000">
            <a:off x="5173345" y="3596640"/>
            <a:ext cx="326390" cy="237490"/>
          </a:xfrm>
          <a:prstGeom prst="triangle">
            <a:avLst/>
          </a:prstGeom>
          <a:solidFill>
            <a:srgbClr val="A8A9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checkerboard(across)">
                                      <p:cBhvr>
                                        <p:cTn id="10" dur="500"/>
                                        <p:tgtEl>
                                          <p:spTgt spid="17"/>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55"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strVal val="#ppt_w*0.70"/>
                                          </p:val>
                                        </p:tav>
                                        <p:tav tm="100000">
                                          <p:val>
                                            <p:strVal val="#ppt_w"/>
                                          </p:val>
                                        </p:tav>
                                      </p:tavLst>
                                    </p:anim>
                                    <p:anim calcmode="lin" valueType="num">
                                      <p:cBhvr>
                                        <p:cTn id="26" dur="1000" fill="hold"/>
                                        <p:tgtEl>
                                          <p:spTgt spid="6"/>
                                        </p:tgtEl>
                                        <p:attrNameLst>
                                          <p:attrName>ppt_h</p:attrName>
                                        </p:attrNameLst>
                                      </p:cBhvr>
                                      <p:tavLst>
                                        <p:tav tm="0">
                                          <p:val>
                                            <p:strVal val="#ppt_h"/>
                                          </p:val>
                                        </p:tav>
                                        <p:tav tm="100000">
                                          <p:val>
                                            <p:strVal val="#ppt_h"/>
                                          </p:val>
                                        </p:tav>
                                      </p:tavLst>
                                    </p:anim>
                                    <p:animEffect transition="in" filter="fade">
                                      <p:cBhvr>
                                        <p:cTn id="27" dur="1000"/>
                                        <p:tgtEl>
                                          <p:spTgt spid="6"/>
                                        </p:tgtEl>
                                      </p:cBhvr>
                                    </p:animEffect>
                                  </p:childTnLst>
                                </p:cTn>
                              </p:par>
                              <p:par>
                                <p:cTn id="28" presetID="55" presetClass="entr" presetSubtype="0"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1000" fill="hold"/>
                                        <p:tgtEl>
                                          <p:spTgt spid="24"/>
                                        </p:tgtEl>
                                        <p:attrNameLst>
                                          <p:attrName>ppt_w</p:attrName>
                                        </p:attrNameLst>
                                      </p:cBhvr>
                                      <p:tavLst>
                                        <p:tav tm="0">
                                          <p:val>
                                            <p:strVal val="#ppt_w*0.70"/>
                                          </p:val>
                                        </p:tav>
                                        <p:tav tm="100000">
                                          <p:val>
                                            <p:strVal val="#ppt_w"/>
                                          </p:val>
                                        </p:tav>
                                      </p:tavLst>
                                    </p:anim>
                                    <p:anim calcmode="lin" valueType="num">
                                      <p:cBhvr>
                                        <p:cTn id="31" dur="1000" fill="hold"/>
                                        <p:tgtEl>
                                          <p:spTgt spid="24"/>
                                        </p:tgtEl>
                                        <p:attrNameLst>
                                          <p:attrName>ppt_h</p:attrName>
                                        </p:attrNameLst>
                                      </p:cBhvr>
                                      <p:tavLst>
                                        <p:tav tm="0">
                                          <p:val>
                                            <p:strVal val="#ppt_h"/>
                                          </p:val>
                                        </p:tav>
                                        <p:tav tm="100000">
                                          <p:val>
                                            <p:strVal val="#ppt_h"/>
                                          </p:val>
                                        </p:tav>
                                      </p:tavLst>
                                    </p:anim>
                                    <p:animEffect transition="in" filter="fade">
                                      <p:cBhvr>
                                        <p:cTn id="32" dur="1000"/>
                                        <p:tgtEl>
                                          <p:spTgt spid="24"/>
                                        </p:tgtEl>
                                      </p:cBhvr>
                                    </p:animEffect>
                                  </p:childTnLst>
                                </p:cTn>
                              </p:par>
                              <p:par>
                                <p:cTn id="33" presetID="55"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p:cTn id="35" dur="1000" fill="hold"/>
                                        <p:tgtEl>
                                          <p:spTgt spid="37"/>
                                        </p:tgtEl>
                                        <p:attrNameLst>
                                          <p:attrName>ppt_w</p:attrName>
                                        </p:attrNameLst>
                                      </p:cBhvr>
                                      <p:tavLst>
                                        <p:tav tm="0">
                                          <p:val>
                                            <p:strVal val="#ppt_w*0.70"/>
                                          </p:val>
                                        </p:tav>
                                        <p:tav tm="100000">
                                          <p:val>
                                            <p:strVal val="#ppt_w"/>
                                          </p:val>
                                        </p:tav>
                                      </p:tavLst>
                                    </p:anim>
                                    <p:anim calcmode="lin" valueType="num">
                                      <p:cBhvr>
                                        <p:cTn id="36" dur="1000" fill="hold"/>
                                        <p:tgtEl>
                                          <p:spTgt spid="37"/>
                                        </p:tgtEl>
                                        <p:attrNameLst>
                                          <p:attrName>ppt_h</p:attrName>
                                        </p:attrNameLst>
                                      </p:cBhvr>
                                      <p:tavLst>
                                        <p:tav tm="0">
                                          <p:val>
                                            <p:strVal val="#ppt_h"/>
                                          </p:val>
                                        </p:tav>
                                        <p:tav tm="100000">
                                          <p:val>
                                            <p:strVal val="#ppt_h"/>
                                          </p:val>
                                        </p:tav>
                                      </p:tavLst>
                                    </p:anim>
                                    <p:animEffect transition="in" filter="fade">
                                      <p:cBhvr>
                                        <p:cTn id="37" dur="1000"/>
                                        <p:tgtEl>
                                          <p:spTgt spid="37"/>
                                        </p:tgtEl>
                                      </p:cBhvr>
                                    </p:animEffect>
                                  </p:childTnLst>
                                </p:cTn>
                              </p:par>
                              <p:par>
                                <p:cTn id="38" presetID="55" presetClass="entr" presetSubtype="0" fill="hold" grpId="0" nodeType="with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p:cTn id="40" dur="1000" fill="hold"/>
                                        <p:tgtEl>
                                          <p:spTgt spid="38"/>
                                        </p:tgtEl>
                                        <p:attrNameLst>
                                          <p:attrName>ppt_w</p:attrName>
                                        </p:attrNameLst>
                                      </p:cBhvr>
                                      <p:tavLst>
                                        <p:tav tm="0">
                                          <p:val>
                                            <p:strVal val="#ppt_w*0.70"/>
                                          </p:val>
                                        </p:tav>
                                        <p:tav tm="100000">
                                          <p:val>
                                            <p:strVal val="#ppt_w"/>
                                          </p:val>
                                        </p:tav>
                                      </p:tavLst>
                                    </p:anim>
                                    <p:anim calcmode="lin" valueType="num">
                                      <p:cBhvr>
                                        <p:cTn id="41" dur="1000" fill="hold"/>
                                        <p:tgtEl>
                                          <p:spTgt spid="38"/>
                                        </p:tgtEl>
                                        <p:attrNameLst>
                                          <p:attrName>ppt_h</p:attrName>
                                        </p:attrNameLst>
                                      </p:cBhvr>
                                      <p:tavLst>
                                        <p:tav tm="0">
                                          <p:val>
                                            <p:strVal val="#ppt_h"/>
                                          </p:val>
                                        </p:tav>
                                        <p:tav tm="100000">
                                          <p:val>
                                            <p:strVal val="#ppt_h"/>
                                          </p:val>
                                        </p:tav>
                                      </p:tavLst>
                                    </p:anim>
                                    <p:animEffect transition="in" filter="fade">
                                      <p:cBhvr>
                                        <p:cTn id="42" dur="1000"/>
                                        <p:tgtEl>
                                          <p:spTgt spid="38"/>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1000" fill="hold"/>
                                        <p:tgtEl>
                                          <p:spTgt spid="18"/>
                                        </p:tgtEl>
                                        <p:attrNameLst>
                                          <p:attrName>ppt_w</p:attrName>
                                        </p:attrNameLst>
                                      </p:cBhvr>
                                      <p:tavLst>
                                        <p:tav tm="0">
                                          <p:val>
                                            <p:strVal val="#ppt_w*0.70"/>
                                          </p:val>
                                        </p:tav>
                                        <p:tav tm="100000">
                                          <p:val>
                                            <p:strVal val="#ppt_w"/>
                                          </p:val>
                                        </p:tav>
                                      </p:tavLst>
                                    </p:anim>
                                    <p:anim calcmode="lin" valueType="num">
                                      <p:cBhvr>
                                        <p:cTn id="46" dur="1000" fill="hold"/>
                                        <p:tgtEl>
                                          <p:spTgt spid="18"/>
                                        </p:tgtEl>
                                        <p:attrNameLst>
                                          <p:attrName>ppt_h</p:attrName>
                                        </p:attrNameLst>
                                      </p:cBhvr>
                                      <p:tavLst>
                                        <p:tav tm="0">
                                          <p:val>
                                            <p:strVal val="#ppt_h"/>
                                          </p:val>
                                        </p:tav>
                                        <p:tav tm="100000">
                                          <p:val>
                                            <p:strVal val="#ppt_h"/>
                                          </p:val>
                                        </p:tav>
                                      </p:tavLst>
                                    </p:anim>
                                    <p:animEffect transition="in" filter="fade">
                                      <p:cBhvr>
                                        <p:cTn id="47"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7" grpId="0" bldLvl="0" animBg="1"/>
      <p:bldP spid="6" grpId="0" animBg="1"/>
      <p:bldP spid="7" grpId="0" animBg="1"/>
      <p:bldP spid="4" grpId="0"/>
      <p:bldP spid="37" grpId="0"/>
      <p:bldP spid="38" grpId="0"/>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项目介绍</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01</a:t>
            </a:r>
            <a:endParaRPr lang="en-US" altLang="zh-CN" sz="2400" dirty="0">
              <a:solidFill>
                <a:srgbClr val="D8B98D"/>
              </a:solidFill>
              <a:cs typeface="+mn-ea"/>
              <a:sym typeface="+mn-lt"/>
            </a:endParaRPr>
          </a:p>
        </p:txBody>
      </p:sp>
      <p:grpSp>
        <p:nvGrpSpPr>
          <p:cNvPr id="13" name="组合 12"/>
          <p:cNvGrpSpPr/>
          <p:nvPr/>
        </p:nvGrpSpPr>
        <p:grpSpPr>
          <a:xfrm>
            <a:off x="831560" y="1855265"/>
            <a:ext cx="4261139" cy="3551378"/>
            <a:chOff x="831560" y="1855265"/>
            <a:chExt cx="4261139" cy="3551378"/>
          </a:xfrm>
        </p:grpSpPr>
        <p:sp>
          <p:nvSpPr>
            <p:cNvPr id="4" name="文本框 3"/>
            <p:cNvSpPr txBox="1"/>
            <p:nvPr/>
          </p:nvSpPr>
          <p:spPr>
            <a:xfrm>
              <a:off x="1224417" y="3263518"/>
              <a:ext cx="3868282" cy="2143125"/>
            </a:xfrm>
            <a:prstGeom prst="rect">
              <a:avLst/>
            </a:prstGeom>
            <a:noFill/>
          </p:spPr>
          <p:txBody>
            <a:bodyPr wrap="square" rtlCol="0">
              <a:spAutoFit/>
            </a:bodyPr>
            <a:lstStyle/>
            <a:p>
              <a:pPr>
                <a:lnSpc>
                  <a:spcPts val="2000"/>
                </a:lnSpc>
              </a:pPr>
              <a:r>
                <a:rPr lang="zh-CN" altLang="en-US" sz="1600" dirty="0">
                  <a:solidFill>
                    <a:schemeClr val="tx1">
                      <a:lumMod val="65000"/>
                      <a:lumOff val="35000"/>
                    </a:schemeClr>
                  </a:solidFill>
                  <a:cs typeface="+mn-ea"/>
                  <a:sym typeface="+mn-lt"/>
                </a:rPr>
                <a:t>正文内容，本段适应大段文字章节。如果文字较多的内容描述比较适合放在这里。</a:t>
              </a:r>
              <a:br>
                <a:rPr lang="en-US" altLang="zh-CN" sz="1600" dirty="0">
                  <a:solidFill>
                    <a:schemeClr val="tx1">
                      <a:lumMod val="65000"/>
                      <a:lumOff val="35000"/>
                    </a:schemeClr>
                  </a:solidFill>
                  <a:cs typeface="+mn-ea"/>
                  <a:sym typeface="+mn-lt"/>
                </a:rPr>
              </a:br>
              <a:endParaRPr lang="en-US" altLang="zh-CN" sz="1600" dirty="0">
                <a:solidFill>
                  <a:schemeClr val="tx1">
                    <a:lumMod val="65000"/>
                    <a:lumOff val="35000"/>
                  </a:schemeClr>
                </a:solidFill>
                <a:cs typeface="+mn-ea"/>
                <a:sym typeface="+mn-lt"/>
              </a:endParaRPr>
            </a:p>
            <a:p>
              <a:pPr>
                <a:lnSpc>
                  <a:spcPts val="2000"/>
                </a:lnSpc>
              </a:pPr>
              <a:r>
                <a:rPr lang="zh-CN" altLang="en-US" sz="1600" dirty="0">
                  <a:solidFill>
                    <a:schemeClr val="tx1">
                      <a:lumMod val="65000"/>
                      <a:lumOff val="35000"/>
                    </a:schemeClr>
                  </a:solidFill>
                  <a:cs typeface="+mn-ea"/>
                  <a:sym typeface="+mn-lt"/>
                </a:rPr>
                <a:t>请您在此修改您的内容，或者将内容粘贴到记事本后，复制到此段落中。</a:t>
              </a:r>
              <a:endParaRPr lang="en-US" altLang="zh-CN" sz="1600" dirty="0">
                <a:solidFill>
                  <a:schemeClr val="tx1">
                    <a:lumMod val="65000"/>
                    <a:lumOff val="35000"/>
                  </a:schemeClr>
                </a:solidFill>
                <a:cs typeface="+mn-ea"/>
                <a:sym typeface="+mn-lt"/>
              </a:endParaRPr>
            </a:p>
            <a:p>
              <a:pPr>
                <a:lnSpc>
                  <a:spcPts val="2000"/>
                </a:lnSpc>
              </a:pPr>
              <a:endParaRPr lang="en-US" altLang="zh-CN" sz="1600" dirty="0">
                <a:solidFill>
                  <a:schemeClr val="tx1">
                    <a:lumMod val="65000"/>
                    <a:lumOff val="35000"/>
                  </a:schemeClr>
                </a:solidFill>
                <a:cs typeface="+mn-ea"/>
                <a:sym typeface="+mn-lt"/>
              </a:endParaRPr>
            </a:p>
            <a:p>
              <a:pPr>
                <a:lnSpc>
                  <a:spcPts val="2000"/>
                </a:lnSpc>
              </a:pPr>
              <a:r>
                <a:rPr lang="zh-CN" altLang="en-US" sz="1600" dirty="0">
                  <a:solidFill>
                    <a:schemeClr val="tx1">
                      <a:lumMod val="65000"/>
                      <a:lumOff val="35000"/>
                    </a:schemeClr>
                  </a:solidFill>
                  <a:cs typeface="+mn-ea"/>
                  <a:sym typeface="+mn-lt"/>
                </a:rPr>
                <a:t>如果文字过多，您可右键修改“段落”调节合适的行间距。</a:t>
              </a:r>
              <a:endParaRPr lang="zh-CN" altLang="en-US" sz="1600" dirty="0">
                <a:solidFill>
                  <a:schemeClr val="tx1">
                    <a:lumMod val="65000"/>
                    <a:lumOff val="35000"/>
                  </a:schemeClr>
                </a:solidFill>
                <a:cs typeface="+mn-ea"/>
                <a:sym typeface="+mn-lt"/>
              </a:endParaRPr>
            </a:p>
          </p:txBody>
        </p:sp>
        <p:grpSp>
          <p:nvGrpSpPr>
            <p:cNvPr id="5" name="组合 4"/>
            <p:cNvGrpSpPr/>
            <p:nvPr/>
          </p:nvGrpSpPr>
          <p:grpSpPr>
            <a:xfrm>
              <a:off x="831560" y="1855265"/>
              <a:ext cx="3174382" cy="1154160"/>
              <a:chOff x="831560" y="1855265"/>
              <a:chExt cx="3174382" cy="1154160"/>
            </a:xfrm>
          </p:grpSpPr>
          <p:sp>
            <p:nvSpPr>
              <p:cNvPr id="6" name="文本框 5"/>
              <p:cNvSpPr txBox="1"/>
              <p:nvPr/>
            </p:nvSpPr>
            <p:spPr>
              <a:xfrm>
                <a:off x="1224418" y="1855265"/>
                <a:ext cx="2418080" cy="768350"/>
              </a:xfrm>
              <a:prstGeom prst="rect">
                <a:avLst/>
              </a:prstGeom>
              <a:noFill/>
            </p:spPr>
            <p:txBody>
              <a:bodyPr wrap="none" rtlCol="0">
                <a:spAutoFit/>
              </a:bodyPr>
              <a:lstStyle/>
              <a:p>
                <a:r>
                  <a:rPr lang="zh-CN" altLang="en-US" sz="4400" dirty="0">
                    <a:solidFill>
                      <a:schemeClr val="tx1">
                        <a:lumMod val="65000"/>
                        <a:lumOff val="35000"/>
                      </a:schemeClr>
                    </a:solidFill>
                    <a:cs typeface="+mn-ea"/>
                    <a:sym typeface="+mn-lt"/>
                  </a:rPr>
                  <a:t>项目详情</a:t>
                </a:r>
                <a:endParaRPr lang="zh-CN" altLang="en-US" sz="4400" dirty="0">
                  <a:solidFill>
                    <a:schemeClr val="tx1">
                      <a:lumMod val="65000"/>
                      <a:lumOff val="35000"/>
                    </a:schemeClr>
                  </a:solidFill>
                  <a:cs typeface="+mn-ea"/>
                  <a:sym typeface="+mn-lt"/>
                </a:endParaRPr>
              </a:p>
            </p:txBody>
          </p:sp>
          <p:sp>
            <p:nvSpPr>
              <p:cNvPr id="10" name="文本框 9"/>
              <p:cNvSpPr txBox="1"/>
              <p:nvPr/>
            </p:nvSpPr>
            <p:spPr>
              <a:xfrm>
                <a:off x="1224417" y="2648172"/>
                <a:ext cx="2781525" cy="361253"/>
              </a:xfrm>
              <a:prstGeom prst="rect">
                <a:avLst/>
              </a:prstGeom>
              <a:noFill/>
            </p:spPr>
            <p:txBody>
              <a:bodyPr wrap="square" rtlCol="0">
                <a:spAutoFit/>
              </a:bodyPr>
              <a:lstStyle/>
              <a:p>
                <a:pPr algn="dist">
                  <a:lnSpc>
                    <a:spcPct val="140000"/>
                  </a:lnSpc>
                </a:pPr>
                <a:r>
                  <a:rPr lang="en-US" altLang="zh-CN" sz="1400" dirty="0">
                    <a:solidFill>
                      <a:schemeClr val="tx1">
                        <a:lumMod val="65000"/>
                        <a:lumOff val="35000"/>
                        <a:alpha val="80000"/>
                      </a:schemeClr>
                    </a:solidFill>
                    <a:cs typeface="+mn-ea"/>
                    <a:sym typeface="+mn-lt"/>
                  </a:rPr>
                  <a:t>DEVELOPMENT</a:t>
                </a:r>
                <a:endParaRPr lang="en-US" altLang="zh-CN" sz="1400" dirty="0">
                  <a:solidFill>
                    <a:schemeClr val="tx1">
                      <a:lumMod val="65000"/>
                      <a:lumOff val="35000"/>
                      <a:alpha val="80000"/>
                    </a:schemeClr>
                  </a:solidFill>
                  <a:cs typeface="+mn-ea"/>
                  <a:sym typeface="+mn-lt"/>
                </a:endParaRPr>
              </a:p>
            </p:txBody>
          </p:sp>
          <p:sp>
            <p:nvSpPr>
              <p:cNvPr id="11" name="矩形: 圆角 10"/>
              <p:cNvSpPr/>
              <p:nvPr/>
            </p:nvSpPr>
            <p:spPr>
              <a:xfrm>
                <a:off x="831560" y="2079047"/>
                <a:ext cx="160069" cy="402504"/>
              </a:xfrm>
              <a:prstGeom prst="rect">
                <a:avLst/>
              </a:prstGeom>
              <a:solidFill>
                <a:srgbClr val="BD9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grpSp>
      <p:grpSp>
        <p:nvGrpSpPr>
          <p:cNvPr id="14" name="组合 13"/>
          <p:cNvGrpSpPr/>
          <p:nvPr/>
        </p:nvGrpSpPr>
        <p:grpSpPr>
          <a:xfrm>
            <a:off x="6373986" y="0"/>
            <a:ext cx="5802774" cy="6767830"/>
            <a:chOff x="6411405" y="1139293"/>
            <a:chExt cx="4493536" cy="4492329"/>
          </a:xfrm>
        </p:grpSpPr>
        <p:grpSp>
          <p:nvGrpSpPr>
            <p:cNvPr id="7" name="组合 6"/>
            <p:cNvGrpSpPr/>
            <p:nvPr/>
          </p:nvGrpSpPr>
          <p:grpSpPr>
            <a:xfrm>
              <a:off x="6411405" y="1139293"/>
              <a:ext cx="4493536" cy="4492329"/>
              <a:chOff x="-864563" y="1833055"/>
              <a:chExt cx="4493536" cy="4492329"/>
            </a:xfrm>
          </p:grpSpPr>
          <p:sp>
            <p:nvSpPr>
              <p:cNvPr id="9" name="任意多边形: 形状 7"/>
              <p:cNvSpPr/>
              <p:nvPr/>
            </p:nvSpPr>
            <p:spPr>
              <a:xfrm flipH="1" flipV="1">
                <a:off x="-864563" y="1833055"/>
                <a:ext cx="4493536" cy="4492329"/>
              </a:xfrm>
              <a:custGeom>
                <a:avLst/>
                <a:gdLst>
                  <a:gd name="connsiteX0" fmla="*/ 4493536 w 4493536"/>
                  <a:gd name="connsiteY0" fmla="*/ 4492329 h 4492329"/>
                  <a:gd name="connsiteX1" fmla="*/ 697230 w 4493536"/>
                  <a:gd name="connsiteY1" fmla="*/ 4492329 h 4492329"/>
                  <a:gd name="connsiteX2" fmla="*/ 0 w 4493536"/>
                  <a:gd name="connsiteY2" fmla="*/ 3829389 h 4492329"/>
                  <a:gd name="connsiteX3" fmla="*/ 0 w 4493536"/>
                  <a:gd name="connsiteY3" fmla="*/ 0 h 4492329"/>
                  <a:gd name="connsiteX4" fmla="*/ 4493536 w 4493536"/>
                  <a:gd name="connsiteY4" fmla="*/ 0 h 4492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3536" h="4492329">
                    <a:moveTo>
                      <a:pt x="4493536" y="4492329"/>
                    </a:moveTo>
                    <a:lnTo>
                      <a:pt x="697230" y="4492329"/>
                    </a:lnTo>
                    <a:lnTo>
                      <a:pt x="0" y="3829389"/>
                    </a:lnTo>
                    <a:lnTo>
                      <a:pt x="0" y="0"/>
                    </a:lnTo>
                    <a:lnTo>
                      <a:pt x="4493536" y="0"/>
                    </a:lnTo>
                    <a:close/>
                  </a:path>
                </a:pathLst>
              </a:cu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65000"/>
                      <a:lumOff val="35000"/>
                    </a:schemeClr>
                  </a:solidFill>
                  <a:cs typeface="+mn-ea"/>
                  <a:sym typeface="+mn-lt"/>
                </a:endParaRPr>
              </a:p>
            </p:txBody>
          </p:sp>
          <p:sp>
            <p:nvSpPr>
              <p:cNvPr id="15" name="等腰三角形 14"/>
              <p:cNvSpPr/>
              <p:nvPr/>
            </p:nvSpPr>
            <p:spPr>
              <a:xfrm>
                <a:off x="2931743" y="1833055"/>
                <a:ext cx="697230" cy="662940"/>
              </a:xfrm>
              <a:prstGeom prst="triangle">
                <a:avLst>
                  <a:gd name="adj"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cs typeface="+mn-ea"/>
                  <a:sym typeface="+mn-lt"/>
                </a:endParaRPr>
              </a:p>
            </p:txBody>
          </p:sp>
        </p:grpSp>
        <p:cxnSp>
          <p:nvCxnSpPr>
            <p:cNvPr id="17" name="直接连接符 16"/>
            <p:cNvCxnSpPr/>
            <p:nvPr/>
          </p:nvCxnSpPr>
          <p:spPr>
            <a:xfrm flipH="1">
              <a:off x="6966411" y="2311359"/>
              <a:ext cx="1885787" cy="0"/>
            </a:xfrm>
            <a:prstGeom prst="line">
              <a:avLst/>
            </a:prstGeom>
            <a:ln w="12700">
              <a:solidFill>
                <a:schemeClr val="bg1">
                  <a:alpha val="14000"/>
                </a:schemeClr>
              </a:solidFill>
            </a:ln>
          </p:spPr>
          <p:style>
            <a:lnRef idx="1">
              <a:schemeClr val="accent1"/>
            </a:lnRef>
            <a:fillRef idx="0">
              <a:schemeClr val="accent1"/>
            </a:fillRef>
            <a:effectRef idx="0">
              <a:schemeClr val="accent1"/>
            </a:effectRef>
            <a:fontRef idx="minor">
              <a:schemeClr val="tx1"/>
            </a:fontRef>
          </p:style>
        </p:cxnSp>
      </p:grpSp>
      <p:sp>
        <p:nvSpPr>
          <p:cNvPr id="28" name="文本框 27"/>
          <p:cNvSpPr txBox="1"/>
          <p:nvPr/>
        </p:nvSpPr>
        <p:spPr>
          <a:xfrm>
            <a:off x="6292450" y="2459504"/>
            <a:ext cx="5797997" cy="1938992"/>
          </a:xfrm>
          <a:prstGeom prst="rect">
            <a:avLst/>
          </a:prstGeom>
          <a:noFill/>
        </p:spPr>
        <p:txBody>
          <a:bodyPr wrap="none" rtlCol="0">
            <a:spAutoFit/>
          </a:bodyPr>
          <a:lstStyle/>
          <a:p>
            <a:r>
              <a:rPr lang="en-US" altLang="zh-CN" sz="12000" b="1" dirty="0">
                <a:solidFill>
                  <a:schemeClr val="bg1">
                    <a:alpha val="5000"/>
                  </a:schemeClr>
                </a:solidFill>
                <a:cs typeface="+mn-ea"/>
                <a:sym typeface="+mn-lt"/>
              </a:rPr>
              <a:t>COMPA</a:t>
            </a:r>
            <a:endParaRPr lang="zh-CN" altLang="en-US" sz="12000" b="1" dirty="0">
              <a:solidFill>
                <a:schemeClr val="bg1">
                  <a:alpha val="5000"/>
                </a:schemeClr>
              </a:solidFill>
              <a:cs typeface="+mn-ea"/>
              <a:sym typeface="+mn-lt"/>
            </a:endParaRPr>
          </a:p>
        </p:txBody>
      </p:sp>
      <p:grpSp>
        <p:nvGrpSpPr>
          <p:cNvPr id="29" name="组合 28"/>
          <p:cNvGrpSpPr/>
          <p:nvPr/>
        </p:nvGrpSpPr>
        <p:grpSpPr>
          <a:xfrm>
            <a:off x="7277556" y="1984454"/>
            <a:ext cx="3732889" cy="2889093"/>
            <a:chOff x="4229555" y="1940132"/>
            <a:chExt cx="3732889" cy="2889093"/>
          </a:xfrm>
        </p:grpSpPr>
        <p:sp>
          <p:nvSpPr>
            <p:cNvPr id="30" name="文本框 29"/>
            <p:cNvSpPr txBox="1"/>
            <p:nvPr/>
          </p:nvSpPr>
          <p:spPr>
            <a:xfrm>
              <a:off x="4634135" y="1940132"/>
              <a:ext cx="3005951" cy="1446550"/>
            </a:xfrm>
            <a:prstGeom prst="rect">
              <a:avLst/>
            </a:prstGeom>
            <a:noFill/>
          </p:spPr>
          <p:txBody>
            <a:bodyPr wrap="none" rtlCol="0">
              <a:spAutoFit/>
            </a:bodyPr>
            <a:lstStyle/>
            <a:p>
              <a:r>
                <a:rPr lang="en-US" altLang="zh-CN" sz="8800" b="1" dirty="0">
                  <a:solidFill>
                    <a:schemeClr val="tx1">
                      <a:lumMod val="65000"/>
                      <a:lumOff val="35000"/>
                    </a:schemeClr>
                  </a:solidFill>
                  <a:cs typeface="+mn-ea"/>
                  <a:sym typeface="+mn-lt"/>
                </a:rPr>
                <a:t>Point</a:t>
              </a:r>
              <a:endParaRPr lang="en-US" altLang="zh-CN" sz="8800" b="1" dirty="0">
                <a:solidFill>
                  <a:schemeClr val="tx1">
                    <a:lumMod val="65000"/>
                    <a:lumOff val="35000"/>
                  </a:schemeClr>
                </a:solidFill>
                <a:cs typeface="+mn-ea"/>
                <a:sym typeface="+mn-lt"/>
              </a:endParaRPr>
            </a:p>
          </p:txBody>
        </p:sp>
        <p:sp>
          <p:nvSpPr>
            <p:cNvPr id="31" name="文本框 30"/>
            <p:cNvSpPr txBox="1"/>
            <p:nvPr/>
          </p:nvSpPr>
          <p:spPr>
            <a:xfrm>
              <a:off x="5155976" y="3684103"/>
              <a:ext cx="2031325" cy="782907"/>
            </a:xfrm>
            <a:prstGeom prst="rect">
              <a:avLst/>
            </a:prstGeom>
            <a:noFill/>
          </p:spPr>
          <p:txBody>
            <a:bodyPr wrap="none" rtlCol="0">
              <a:spAutoFit/>
            </a:bodyPr>
            <a:lstStyle/>
            <a:p>
              <a:pPr>
                <a:lnSpc>
                  <a:spcPct val="140000"/>
                </a:lnSpc>
              </a:pPr>
              <a:r>
                <a:rPr lang="zh-CN" altLang="en-US" sz="3600" dirty="0">
                  <a:solidFill>
                    <a:schemeClr val="tx1">
                      <a:lumMod val="65000"/>
                      <a:lumOff val="35000"/>
                    </a:schemeClr>
                  </a:solidFill>
                  <a:cs typeface="+mn-ea"/>
                  <a:sym typeface="+mn-lt"/>
                </a:rPr>
                <a:t>项目要点</a:t>
              </a:r>
              <a:endParaRPr lang="zh-CN" altLang="en-US" sz="3600" dirty="0">
                <a:solidFill>
                  <a:schemeClr val="tx1">
                    <a:lumMod val="65000"/>
                    <a:lumOff val="35000"/>
                  </a:schemeClr>
                </a:solidFill>
                <a:cs typeface="+mn-ea"/>
                <a:sym typeface="+mn-lt"/>
              </a:endParaRPr>
            </a:p>
          </p:txBody>
        </p:sp>
        <p:sp>
          <p:nvSpPr>
            <p:cNvPr id="32" name="文本框 31"/>
            <p:cNvSpPr txBox="1"/>
            <p:nvPr/>
          </p:nvSpPr>
          <p:spPr>
            <a:xfrm>
              <a:off x="4229555" y="4467972"/>
              <a:ext cx="3732889" cy="361253"/>
            </a:xfrm>
            <a:prstGeom prst="rect">
              <a:avLst/>
            </a:prstGeom>
            <a:noFill/>
          </p:spPr>
          <p:txBody>
            <a:bodyPr wrap="square" rtlCol="0">
              <a:spAutoFit/>
            </a:bodyPr>
            <a:lstStyle/>
            <a:p>
              <a:pPr algn="dist">
                <a:lnSpc>
                  <a:spcPct val="140000"/>
                </a:lnSpc>
              </a:pPr>
              <a:r>
                <a:rPr lang="en-US" altLang="zh-CN" sz="1400" dirty="0">
                  <a:solidFill>
                    <a:schemeClr val="tx1">
                      <a:lumMod val="65000"/>
                      <a:lumOff val="35000"/>
                      <a:alpha val="80000"/>
                    </a:schemeClr>
                  </a:solidFill>
                  <a:cs typeface="+mn-ea"/>
                  <a:sym typeface="+mn-lt"/>
                </a:rPr>
                <a:t>COMPNAY &amp; POINT</a:t>
              </a:r>
              <a:endParaRPr lang="en-US" altLang="zh-CN" sz="1400" dirty="0">
                <a:solidFill>
                  <a:schemeClr val="tx1">
                    <a:lumMod val="65000"/>
                    <a:lumOff val="35000"/>
                    <a:alpha val="80000"/>
                  </a:schemeClr>
                </a:solidFill>
                <a:cs typeface="+mn-ea"/>
                <a:sym typeface="+mn-lt"/>
              </a:endParaRPr>
            </a:p>
          </p:txBody>
        </p:sp>
        <p:cxnSp>
          <p:nvCxnSpPr>
            <p:cNvPr id="33" name="直接连接符 32"/>
            <p:cNvCxnSpPr/>
            <p:nvPr/>
          </p:nvCxnSpPr>
          <p:spPr>
            <a:xfrm flipH="1">
              <a:off x="4849505" y="3535392"/>
              <a:ext cx="2492989" cy="0"/>
            </a:xfrm>
            <a:prstGeom prst="line">
              <a:avLst/>
            </a:prstGeom>
            <a:ln w="12700">
              <a:solidFill>
                <a:schemeClr val="tx1">
                  <a:lumMod val="50000"/>
                  <a:lumOff val="50000"/>
                  <a:alpha val="58000"/>
                </a:schemeClr>
              </a:solidFill>
            </a:ln>
          </p:spPr>
          <p:style>
            <a:lnRef idx="1">
              <a:schemeClr val="accent1"/>
            </a:lnRef>
            <a:fillRef idx="0">
              <a:schemeClr val="accent1"/>
            </a:fillRef>
            <a:effectRef idx="0">
              <a:schemeClr val="accent1"/>
            </a:effectRef>
            <a:fontRef idx="minor">
              <a:schemeClr val="tx1"/>
            </a:fontRef>
          </p:style>
        </p:cxnSp>
        <p:sp>
          <p:nvSpPr>
            <p:cNvPr id="34" name="矩形: 圆角 33"/>
            <p:cNvSpPr/>
            <p:nvPr/>
          </p:nvSpPr>
          <p:spPr>
            <a:xfrm rot="5400000">
              <a:off x="6015965" y="3299576"/>
              <a:ext cx="160069" cy="487029"/>
            </a:xfrm>
            <a:prstGeom prst="roundRect">
              <a:avLst>
                <a:gd name="adj" fmla="val 50000"/>
              </a:avLst>
            </a:prstGeom>
            <a:solidFill>
              <a:srgbClr val="BD9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1000"/>
                                        <p:tgtEl>
                                          <p:spTgt spid="29"/>
                                        </p:tgtEl>
                                      </p:cBhvr>
                                    </p:animEffect>
                                    <p:anim calcmode="lin" valueType="num">
                                      <p:cBhvr>
                                        <p:cTn id="19" dur="1000" fill="hold"/>
                                        <p:tgtEl>
                                          <p:spTgt spid="29"/>
                                        </p:tgtEl>
                                        <p:attrNameLst>
                                          <p:attrName>ppt_x</p:attrName>
                                        </p:attrNameLst>
                                      </p:cBhvr>
                                      <p:tavLst>
                                        <p:tav tm="0">
                                          <p:val>
                                            <p:strVal val="#ppt_x"/>
                                          </p:val>
                                        </p:tav>
                                        <p:tav tm="100000">
                                          <p:val>
                                            <p:strVal val="#ppt_x"/>
                                          </p:val>
                                        </p:tav>
                                      </p:tavLst>
                                    </p:anim>
                                    <p:anim calcmode="lin" valueType="num">
                                      <p:cBhvr>
                                        <p:cTn id="20" dur="1000" fill="hold"/>
                                        <p:tgtEl>
                                          <p:spTgt spid="29"/>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10" presetClass="entr" presetSubtype="0"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项目介绍</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01</a:t>
            </a:r>
            <a:endParaRPr lang="en-US" altLang="zh-CN" sz="2400" dirty="0">
              <a:solidFill>
                <a:srgbClr val="D8B98D"/>
              </a:solidFill>
              <a:cs typeface="+mn-ea"/>
              <a:sym typeface="+mn-lt"/>
            </a:endParaRPr>
          </a:p>
        </p:txBody>
      </p:sp>
      <p:sp>
        <p:nvSpPr>
          <p:cNvPr id="5" name="圆角矩形 2"/>
          <p:cNvSpPr/>
          <p:nvPr/>
        </p:nvSpPr>
        <p:spPr>
          <a:xfrm rot="13500000">
            <a:off x="4065451" y="3088092"/>
            <a:ext cx="4283348" cy="936694"/>
          </a:xfrm>
          <a:custGeom>
            <a:avLst/>
            <a:gdLst/>
            <a:ahLst/>
            <a:cxnLst/>
            <a:rect l="l" t="t" r="r" b="b"/>
            <a:pathLst>
              <a:path w="6755178" h="1477696">
                <a:moveTo>
                  <a:pt x="803800" y="282047"/>
                </a:moveTo>
                <a:cubicBezTo>
                  <a:pt x="551516" y="282047"/>
                  <a:pt x="346999" y="486564"/>
                  <a:pt x="346999" y="738848"/>
                </a:cubicBezTo>
                <a:cubicBezTo>
                  <a:pt x="346999" y="991132"/>
                  <a:pt x="551516" y="1195649"/>
                  <a:pt x="803800" y="1195649"/>
                </a:cubicBezTo>
                <a:lnTo>
                  <a:pt x="5951378" y="1195649"/>
                </a:lnTo>
                <a:cubicBezTo>
                  <a:pt x="6203662" y="1195649"/>
                  <a:pt x="6408179" y="991132"/>
                  <a:pt x="6408179" y="738848"/>
                </a:cubicBezTo>
                <a:cubicBezTo>
                  <a:pt x="6408179" y="486564"/>
                  <a:pt x="6203662" y="282047"/>
                  <a:pt x="5951378" y="282047"/>
                </a:cubicBezTo>
                <a:close/>
                <a:moveTo>
                  <a:pt x="738848" y="0"/>
                </a:moveTo>
                <a:lnTo>
                  <a:pt x="6016330" y="0"/>
                </a:lnTo>
                <a:cubicBezTo>
                  <a:pt x="6424384" y="0"/>
                  <a:pt x="6755178" y="330794"/>
                  <a:pt x="6755178" y="738848"/>
                </a:cubicBezTo>
                <a:cubicBezTo>
                  <a:pt x="6755178" y="1146902"/>
                  <a:pt x="6424384" y="1477696"/>
                  <a:pt x="6016330" y="1477696"/>
                </a:cubicBezTo>
                <a:lnTo>
                  <a:pt x="738848" y="1477696"/>
                </a:lnTo>
                <a:cubicBezTo>
                  <a:pt x="330794" y="1477696"/>
                  <a:pt x="0" y="1146902"/>
                  <a:pt x="0" y="738848"/>
                </a:cubicBezTo>
                <a:cubicBezTo>
                  <a:pt x="0" y="330794"/>
                  <a:pt x="330794" y="0"/>
                  <a:pt x="738848" y="0"/>
                </a:cubicBezTo>
                <a:close/>
              </a:path>
            </a:pathLst>
          </a:custGeom>
          <a:solidFill>
            <a:srgbClr val="A8A9AE"/>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dirty="0">
              <a:cs typeface="+mn-ea"/>
              <a:sym typeface="+mn-lt"/>
            </a:endParaRPr>
          </a:p>
        </p:txBody>
      </p:sp>
      <p:sp>
        <p:nvSpPr>
          <p:cNvPr id="7" name="矩形 6"/>
          <p:cNvSpPr/>
          <p:nvPr/>
        </p:nvSpPr>
        <p:spPr>
          <a:xfrm rot="2700000">
            <a:off x="4944867" y="2544730"/>
            <a:ext cx="800219" cy="276999"/>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添加文本</a:t>
            </a:r>
            <a:endParaRPr lang="zh-CN" altLang="en-US" sz="1200" dirty="0">
              <a:solidFill>
                <a:schemeClr val="tx1">
                  <a:lumMod val="75000"/>
                  <a:lumOff val="25000"/>
                </a:schemeClr>
              </a:solidFill>
              <a:cs typeface="+mn-ea"/>
              <a:sym typeface="+mn-lt"/>
            </a:endParaRPr>
          </a:p>
        </p:txBody>
      </p:sp>
      <p:sp>
        <p:nvSpPr>
          <p:cNvPr id="9" name="矩形 8"/>
          <p:cNvSpPr/>
          <p:nvPr/>
        </p:nvSpPr>
        <p:spPr>
          <a:xfrm rot="2700000">
            <a:off x="6673059" y="4273455"/>
            <a:ext cx="800219" cy="276999"/>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添加文本</a:t>
            </a:r>
            <a:endParaRPr lang="zh-CN" altLang="en-US" sz="1200" dirty="0">
              <a:solidFill>
                <a:schemeClr val="tx1">
                  <a:lumMod val="75000"/>
                  <a:lumOff val="25000"/>
                </a:schemeClr>
              </a:solidFill>
              <a:cs typeface="+mn-ea"/>
              <a:sym typeface="+mn-lt"/>
            </a:endParaRPr>
          </a:p>
        </p:txBody>
      </p:sp>
      <p:sp>
        <p:nvSpPr>
          <p:cNvPr id="31" name="圆角矩形 2"/>
          <p:cNvSpPr/>
          <p:nvPr/>
        </p:nvSpPr>
        <p:spPr>
          <a:xfrm rot="18900000">
            <a:off x="4066747" y="3087313"/>
            <a:ext cx="4282026" cy="936983"/>
          </a:xfrm>
          <a:custGeom>
            <a:avLst/>
            <a:gdLst/>
            <a:ahLst/>
            <a:cxnLst/>
            <a:rect l="l" t="t" r="r" b="b"/>
            <a:pathLst>
              <a:path w="6755178" h="1477696">
                <a:moveTo>
                  <a:pt x="803800" y="282047"/>
                </a:moveTo>
                <a:cubicBezTo>
                  <a:pt x="551516" y="282047"/>
                  <a:pt x="346999" y="486564"/>
                  <a:pt x="346999" y="738848"/>
                </a:cubicBezTo>
                <a:cubicBezTo>
                  <a:pt x="346999" y="991132"/>
                  <a:pt x="551516" y="1195649"/>
                  <a:pt x="803800" y="1195649"/>
                </a:cubicBezTo>
                <a:lnTo>
                  <a:pt x="5951378" y="1195649"/>
                </a:lnTo>
                <a:cubicBezTo>
                  <a:pt x="6203662" y="1195649"/>
                  <a:pt x="6408179" y="991132"/>
                  <a:pt x="6408179" y="738848"/>
                </a:cubicBezTo>
                <a:cubicBezTo>
                  <a:pt x="6408179" y="486564"/>
                  <a:pt x="6203662" y="282047"/>
                  <a:pt x="5951378" y="282047"/>
                </a:cubicBezTo>
                <a:close/>
                <a:moveTo>
                  <a:pt x="738848" y="0"/>
                </a:moveTo>
                <a:lnTo>
                  <a:pt x="6016330" y="0"/>
                </a:lnTo>
                <a:cubicBezTo>
                  <a:pt x="6424384" y="0"/>
                  <a:pt x="6755178" y="330794"/>
                  <a:pt x="6755178" y="738848"/>
                </a:cubicBezTo>
                <a:cubicBezTo>
                  <a:pt x="6755178" y="1146902"/>
                  <a:pt x="6424384" y="1477696"/>
                  <a:pt x="6016330" y="1477696"/>
                </a:cubicBezTo>
                <a:lnTo>
                  <a:pt x="738848" y="1477696"/>
                </a:lnTo>
                <a:cubicBezTo>
                  <a:pt x="330794" y="1477696"/>
                  <a:pt x="0" y="1146902"/>
                  <a:pt x="0" y="738848"/>
                </a:cubicBezTo>
                <a:cubicBezTo>
                  <a:pt x="0" y="330794"/>
                  <a:pt x="330794" y="0"/>
                  <a:pt x="738848" y="0"/>
                </a:cubicBezTo>
                <a:close/>
              </a:path>
            </a:pathLst>
          </a:cu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dirty="0">
              <a:cs typeface="+mn-ea"/>
              <a:sym typeface="+mn-lt"/>
            </a:endParaRPr>
          </a:p>
        </p:txBody>
      </p:sp>
      <p:sp>
        <p:nvSpPr>
          <p:cNvPr id="32" name="矩形 31"/>
          <p:cNvSpPr/>
          <p:nvPr/>
        </p:nvSpPr>
        <p:spPr>
          <a:xfrm rot="18900000">
            <a:off x="4923981" y="4291720"/>
            <a:ext cx="800219" cy="276999"/>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添加文本</a:t>
            </a:r>
            <a:endParaRPr lang="zh-CN" altLang="en-US" sz="1200" dirty="0">
              <a:solidFill>
                <a:schemeClr val="tx1">
                  <a:lumMod val="75000"/>
                  <a:lumOff val="25000"/>
                </a:schemeClr>
              </a:solidFill>
              <a:cs typeface="+mn-ea"/>
              <a:sym typeface="+mn-lt"/>
            </a:endParaRPr>
          </a:p>
        </p:txBody>
      </p:sp>
      <p:sp>
        <p:nvSpPr>
          <p:cNvPr id="35" name="矩形 34"/>
          <p:cNvSpPr/>
          <p:nvPr/>
        </p:nvSpPr>
        <p:spPr>
          <a:xfrm rot="18900000">
            <a:off x="6679429" y="2535730"/>
            <a:ext cx="800219" cy="276999"/>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添加文本</a:t>
            </a:r>
            <a:endParaRPr lang="zh-CN" altLang="en-US" sz="1200" dirty="0">
              <a:solidFill>
                <a:schemeClr val="tx1">
                  <a:lumMod val="75000"/>
                  <a:lumOff val="25000"/>
                </a:schemeClr>
              </a:solidFill>
              <a:cs typeface="+mn-ea"/>
              <a:sym typeface="+mn-lt"/>
            </a:endParaRPr>
          </a:p>
        </p:txBody>
      </p:sp>
      <p:grpSp>
        <p:nvGrpSpPr>
          <p:cNvPr id="36" name="组合 35"/>
          <p:cNvGrpSpPr/>
          <p:nvPr/>
        </p:nvGrpSpPr>
        <p:grpSpPr>
          <a:xfrm>
            <a:off x="1520190" y="2061210"/>
            <a:ext cx="1981200" cy="711835"/>
            <a:chOff x="2408" y="3190"/>
            <a:chExt cx="3120" cy="1121"/>
          </a:xfrm>
        </p:grpSpPr>
        <p:sp>
          <p:nvSpPr>
            <p:cNvPr id="4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65000"/>
                      <a:lumOff val="35000"/>
                    </a:schemeClr>
                  </a:solidFill>
                  <a:cs typeface="+mn-ea"/>
                  <a:sym typeface="+mn-lt"/>
                </a:rPr>
                <a:t>标题文本预设</a:t>
              </a:r>
              <a:endParaRPr lang="zh-CN" altLang="en-US" sz="1600" kern="900" dirty="0">
                <a:solidFill>
                  <a:schemeClr val="tx1">
                    <a:lumMod val="65000"/>
                    <a:lumOff val="35000"/>
                  </a:schemeClr>
                </a:solidFill>
                <a:cs typeface="+mn-ea"/>
                <a:sym typeface="+mn-lt"/>
              </a:endParaRPr>
            </a:p>
          </p:txBody>
        </p:sp>
        <p:sp>
          <p:nvSpPr>
            <p:cNvPr id="4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65000"/>
                      <a:lumOff val="35000"/>
                    </a:schemeClr>
                  </a:solidFill>
                  <a:cs typeface="+mn-ea"/>
                  <a:sym typeface="+mn-lt"/>
                </a:rPr>
                <a:t>此部分内容作为文字排版占位显示</a:t>
              </a:r>
              <a:br>
                <a:rPr lang="zh-CN" altLang="en-US" sz="900">
                  <a:solidFill>
                    <a:schemeClr val="tx1">
                      <a:lumMod val="65000"/>
                      <a:lumOff val="35000"/>
                    </a:schemeClr>
                  </a:solidFill>
                  <a:cs typeface="+mn-ea"/>
                  <a:sym typeface="+mn-lt"/>
                </a:rPr>
              </a:br>
              <a:r>
                <a:rPr lang="zh-CN" altLang="en-US" sz="900">
                  <a:solidFill>
                    <a:schemeClr val="tx1">
                      <a:lumMod val="65000"/>
                      <a:lumOff val="35000"/>
                    </a:schemeClr>
                  </a:solidFill>
                  <a:cs typeface="+mn-ea"/>
                  <a:sym typeface="+mn-lt"/>
                </a:rPr>
                <a:t>（建议使用主题字体）</a:t>
              </a:r>
              <a:endParaRPr lang="zh-CN" altLang="en-US" sz="900">
                <a:solidFill>
                  <a:schemeClr val="tx1">
                    <a:lumMod val="65000"/>
                    <a:lumOff val="35000"/>
                  </a:schemeClr>
                </a:solidFill>
                <a:cs typeface="+mn-ea"/>
                <a:sym typeface="+mn-lt"/>
              </a:endParaRPr>
            </a:p>
          </p:txBody>
        </p:sp>
      </p:grpSp>
      <p:grpSp>
        <p:nvGrpSpPr>
          <p:cNvPr id="56" name="组合 55"/>
          <p:cNvGrpSpPr/>
          <p:nvPr/>
        </p:nvGrpSpPr>
        <p:grpSpPr>
          <a:xfrm>
            <a:off x="1520190" y="3790315"/>
            <a:ext cx="1981200" cy="711835"/>
            <a:chOff x="2408" y="3190"/>
            <a:chExt cx="3120" cy="1121"/>
          </a:xfrm>
        </p:grpSpPr>
        <p:sp>
          <p:nvSpPr>
            <p:cNvPr id="5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65000"/>
                      <a:lumOff val="35000"/>
                    </a:schemeClr>
                  </a:solidFill>
                  <a:cs typeface="+mn-ea"/>
                  <a:sym typeface="+mn-lt"/>
                </a:rPr>
                <a:t>标题文本预设</a:t>
              </a:r>
              <a:endParaRPr lang="zh-CN" altLang="en-US" sz="1600" kern="900" dirty="0">
                <a:solidFill>
                  <a:schemeClr val="tx1">
                    <a:lumMod val="65000"/>
                    <a:lumOff val="35000"/>
                  </a:schemeClr>
                </a:solidFill>
                <a:cs typeface="+mn-ea"/>
                <a:sym typeface="+mn-lt"/>
              </a:endParaRPr>
            </a:p>
          </p:txBody>
        </p:sp>
        <p:sp>
          <p:nvSpPr>
            <p:cNvPr id="5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65000"/>
                      <a:lumOff val="35000"/>
                    </a:schemeClr>
                  </a:solidFill>
                  <a:cs typeface="+mn-ea"/>
                  <a:sym typeface="+mn-lt"/>
                </a:rPr>
                <a:t>此部分内容作为文字排版占位显示</a:t>
              </a:r>
              <a:br>
                <a:rPr lang="zh-CN" altLang="en-US" sz="900">
                  <a:solidFill>
                    <a:schemeClr val="tx1">
                      <a:lumMod val="65000"/>
                      <a:lumOff val="35000"/>
                    </a:schemeClr>
                  </a:solidFill>
                  <a:cs typeface="+mn-ea"/>
                  <a:sym typeface="+mn-lt"/>
                </a:rPr>
              </a:br>
              <a:r>
                <a:rPr lang="zh-CN" altLang="en-US" sz="900">
                  <a:solidFill>
                    <a:schemeClr val="tx1">
                      <a:lumMod val="65000"/>
                      <a:lumOff val="35000"/>
                    </a:schemeClr>
                  </a:solidFill>
                  <a:cs typeface="+mn-ea"/>
                  <a:sym typeface="+mn-lt"/>
                </a:rPr>
                <a:t>（建议使用主题字体）</a:t>
              </a:r>
              <a:endParaRPr lang="zh-CN" altLang="en-US" sz="900">
                <a:solidFill>
                  <a:schemeClr val="tx1">
                    <a:lumMod val="65000"/>
                    <a:lumOff val="35000"/>
                  </a:schemeClr>
                </a:solidFill>
                <a:cs typeface="+mn-ea"/>
                <a:sym typeface="+mn-lt"/>
              </a:endParaRPr>
            </a:p>
          </p:txBody>
        </p:sp>
      </p:grpSp>
      <p:grpSp>
        <p:nvGrpSpPr>
          <p:cNvPr id="59" name="组合 58"/>
          <p:cNvGrpSpPr/>
          <p:nvPr/>
        </p:nvGrpSpPr>
        <p:grpSpPr>
          <a:xfrm>
            <a:off x="8846185" y="2061845"/>
            <a:ext cx="1981200" cy="711835"/>
            <a:chOff x="2408" y="3190"/>
            <a:chExt cx="3120" cy="1121"/>
          </a:xfrm>
        </p:grpSpPr>
        <p:sp>
          <p:nvSpPr>
            <p:cNvPr id="6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65000"/>
                      <a:lumOff val="35000"/>
                    </a:schemeClr>
                  </a:solidFill>
                  <a:cs typeface="+mn-ea"/>
                  <a:sym typeface="+mn-lt"/>
                </a:rPr>
                <a:t>标题文本预设</a:t>
              </a:r>
              <a:endParaRPr lang="zh-CN" altLang="en-US" sz="1600" kern="900" dirty="0">
                <a:solidFill>
                  <a:schemeClr val="tx1">
                    <a:lumMod val="65000"/>
                    <a:lumOff val="35000"/>
                  </a:schemeClr>
                </a:solidFill>
                <a:cs typeface="+mn-ea"/>
                <a:sym typeface="+mn-lt"/>
              </a:endParaRPr>
            </a:p>
          </p:txBody>
        </p:sp>
        <p:sp>
          <p:nvSpPr>
            <p:cNvPr id="6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65000"/>
                      <a:lumOff val="35000"/>
                    </a:schemeClr>
                  </a:solidFill>
                  <a:cs typeface="+mn-ea"/>
                  <a:sym typeface="+mn-lt"/>
                </a:rPr>
                <a:t>此部分内容作为文字排版占位显示</a:t>
              </a:r>
              <a:br>
                <a:rPr lang="zh-CN" altLang="en-US" sz="900">
                  <a:solidFill>
                    <a:schemeClr val="tx1">
                      <a:lumMod val="65000"/>
                      <a:lumOff val="35000"/>
                    </a:schemeClr>
                  </a:solidFill>
                  <a:cs typeface="+mn-ea"/>
                  <a:sym typeface="+mn-lt"/>
                </a:rPr>
              </a:br>
              <a:r>
                <a:rPr lang="zh-CN" altLang="en-US" sz="900">
                  <a:solidFill>
                    <a:schemeClr val="tx1">
                      <a:lumMod val="65000"/>
                      <a:lumOff val="35000"/>
                    </a:schemeClr>
                  </a:solidFill>
                  <a:cs typeface="+mn-ea"/>
                  <a:sym typeface="+mn-lt"/>
                </a:rPr>
                <a:t>（建议使用主题字体）</a:t>
              </a:r>
              <a:endParaRPr lang="zh-CN" altLang="en-US" sz="900">
                <a:solidFill>
                  <a:schemeClr val="tx1">
                    <a:lumMod val="65000"/>
                    <a:lumOff val="35000"/>
                  </a:schemeClr>
                </a:solidFill>
                <a:cs typeface="+mn-ea"/>
                <a:sym typeface="+mn-lt"/>
              </a:endParaRPr>
            </a:p>
          </p:txBody>
        </p:sp>
      </p:grpSp>
      <p:grpSp>
        <p:nvGrpSpPr>
          <p:cNvPr id="62" name="组合 61"/>
          <p:cNvGrpSpPr/>
          <p:nvPr/>
        </p:nvGrpSpPr>
        <p:grpSpPr>
          <a:xfrm>
            <a:off x="8846185" y="3790950"/>
            <a:ext cx="1981200" cy="711835"/>
            <a:chOff x="2408" y="3190"/>
            <a:chExt cx="3120" cy="1121"/>
          </a:xfrm>
        </p:grpSpPr>
        <p:sp>
          <p:nvSpPr>
            <p:cNvPr id="6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65000"/>
                      <a:lumOff val="35000"/>
                    </a:schemeClr>
                  </a:solidFill>
                  <a:cs typeface="+mn-ea"/>
                  <a:sym typeface="+mn-lt"/>
                </a:rPr>
                <a:t>标题文本预设</a:t>
              </a:r>
              <a:endParaRPr lang="zh-CN" altLang="en-US" sz="1600" kern="900" dirty="0">
                <a:solidFill>
                  <a:schemeClr val="tx1">
                    <a:lumMod val="65000"/>
                    <a:lumOff val="35000"/>
                  </a:schemeClr>
                </a:solidFill>
                <a:cs typeface="+mn-ea"/>
                <a:sym typeface="+mn-lt"/>
              </a:endParaRPr>
            </a:p>
          </p:txBody>
        </p:sp>
        <p:sp>
          <p:nvSpPr>
            <p:cNvPr id="64"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65000"/>
                      <a:lumOff val="35000"/>
                    </a:schemeClr>
                  </a:solidFill>
                  <a:cs typeface="+mn-ea"/>
                  <a:sym typeface="+mn-lt"/>
                </a:rPr>
                <a:t>此部分内容作为文字排版占位显示</a:t>
              </a:r>
              <a:br>
                <a:rPr lang="zh-CN" altLang="en-US" sz="900">
                  <a:solidFill>
                    <a:schemeClr val="tx1">
                      <a:lumMod val="65000"/>
                      <a:lumOff val="35000"/>
                    </a:schemeClr>
                  </a:solidFill>
                  <a:cs typeface="+mn-ea"/>
                  <a:sym typeface="+mn-lt"/>
                </a:rPr>
              </a:br>
              <a:r>
                <a:rPr lang="zh-CN" altLang="en-US" sz="900">
                  <a:solidFill>
                    <a:schemeClr val="tx1">
                      <a:lumMod val="65000"/>
                      <a:lumOff val="35000"/>
                    </a:schemeClr>
                  </a:solidFill>
                  <a:cs typeface="+mn-ea"/>
                  <a:sym typeface="+mn-lt"/>
                </a:rPr>
                <a:t>（建议使用主题字体）</a:t>
              </a:r>
              <a:endParaRPr lang="zh-CN" altLang="en-US" sz="900">
                <a:solidFill>
                  <a:schemeClr val="tx1">
                    <a:lumMod val="65000"/>
                    <a:lumOff val="35000"/>
                  </a:schemeClr>
                </a:solidFill>
                <a:cs typeface="+mn-ea"/>
                <a:sym typeface="+mn-lt"/>
              </a:endParaRPr>
            </a:p>
          </p:txBody>
        </p:sp>
      </p:grpSp>
      <p:sp>
        <p:nvSpPr>
          <p:cNvPr id="6" name="TextBox 3"/>
          <p:cNvSpPr txBox="1"/>
          <p:nvPr/>
        </p:nvSpPr>
        <p:spPr>
          <a:xfrm>
            <a:off x="436880" y="6448425"/>
            <a:ext cx="1800200" cy="118430"/>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rPr>
              <a:t>PPT</a:t>
            </a:r>
            <a:r>
              <a:rPr lang="zh-CN" altLang="en-US" sz="100" dirty="0">
                <a:solidFill>
                  <a:schemeClr val="bg1"/>
                </a:solidFill>
                <a:latin typeface="微软雅黑" panose="020B0503020204020204" pitchFamily="34" charset="-122"/>
              </a:rPr>
              <a:t>模板 </a:t>
            </a:r>
            <a:r>
              <a:rPr lang="en-US" altLang="zh-CN" sz="100" dirty="0">
                <a:solidFill>
                  <a:schemeClr val="bg1"/>
                </a:solidFill>
                <a:latin typeface="微软雅黑" panose="020B0503020204020204" pitchFamily="34" charset="-122"/>
              </a:rPr>
              <a:t>http://www.1ppt.com/moban/</a:t>
            </a:r>
            <a:r>
              <a:rPr lang="zh-CN" altLang="en-US" sz="100" dirty="0">
                <a:solidFill>
                  <a:schemeClr val="bg1"/>
                </a:solidFill>
                <a:latin typeface="微软雅黑" panose="020B0503020204020204" pitchFamily="34" charset="-122"/>
              </a:rPr>
              <a:t> </a:t>
            </a:r>
            <a:endParaRPr lang="en-US" altLang="zh-CN" sz="100" dirty="0">
              <a:solidFill>
                <a:schemeClr val="bg1"/>
              </a:solidFill>
              <a:latin typeface="微软雅黑" panose="020B0503020204020204" pitchFamily="34" charset="-122"/>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wipe(down)">
                                      <p:cBhvr>
                                        <p:cTn id="10" dur="500"/>
                                        <p:tgtEl>
                                          <p:spTgt spid="31"/>
                                        </p:tgtEl>
                                      </p:cBhvr>
                                    </p:animEffect>
                                  </p:childTnLst>
                                </p:cTn>
                              </p:par>
                            </p:childTnLst>
                          </p:cTn>
                        </p:par>
                        <p:par>
                          <p:cTn id="11" fill="hold">
                            <p:stCondLst>
                              <p:cond delay="500"/>
                            </p:stCondLst>
                            <p:childTnLst>
                              <p:par>
                                <p:cTn id="12" presetID="23" presetClass="entr" presetSubtype="16"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000"/>
                            </p:stCondLst>
                            <p:childTnLst>
                              <p:par>
                                <p:cTn id="17" presetID="23" presetClass="entr" presetSubtype="16"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childTnLst>
                                </p:cTn>
                              </p:par>
                            </p:childTnLst>
                          </p:cTn>
                        </p:par>
                        <p:par>
                          <p:cTn id="21" fill="hold">
                            <p:stCondLst>
                              <p:cond delay="1500"/>
                            </p:stCondLst>
                            <p:childTnLst>
                              <p:par>
                                <p:cTn id="22" presetID="23" presetClass="entr" presetSubtype="16"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p:cTn id="24" dur="500" fill="hold"/>
                                        <p:tgtEl>
                                          <p:spTgt spid="32"/>
                                        </p:tgtEl>
                                        <p:attrNameLst>
                                          <p:attrName>ppt_w</p:attrName>
                                        </p:attrNameLst>
                                      </p:cBhvr>
                                      <p:tavLst>
                                        <p:tav tm="0">
                                          <p:val>
                                            <p:fltVal val="0"/>
                                          </p:val>
                                        </p:tav>
                                        <p:tav tm="100000">
                                          <p:val>
                                            <p:strVal val="#ppt_w"/>
                                          </p:val>
                                        </p:tav>
                                      </p:tavLst>
                                    </p:anim>
                                    <p:anim calcmode="lin" valueType="num">
                                      <p:cBhvr>
                                        <p:cTn id="25" dur="500" fill="hold"/>
                                        <p:tgtEl>
                                          <p:spTgt spid="32"/>
                                        </p:tgtEl>
                                        <p:attrNameLst>
                                          <p:attrName>ppt_h</p:attrName>
                                        </p:attrNameLst>
                                      </p:cBhvr>
                                      <p:tavLst>
                                        <p:tav tm="0">
                                          <p:val>
                                            <p:fltVal val="0"/>
                                          </p:val>
                                        </p:tav>
                                        <p:tav tm="100000">
                                          <p:val>
                                            <p:strVal val="#ppt_h"/>
                                          </p:val>
                                        </p:tav>
                                      </p:tavLst>
                                    </p:anim>
                                  </p:childTnLst>
                                </p:cTn>
                              </p:par>
                            </p:childTnLst>
                          </p:cTn>
                        </p:par>
                        <p:par>
                          <p:cTn id="26" fill="hold">
                            <p:stCondLst>
                              <p:cond delay="2000"/>
                            </p:stCondLst>
                            <p:childTnLst>
                              <p:par>
                                <p:cTn id="27" presetID="23" presetClass="entr" presetSubtype="16"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childTnLst>
                                </p:cTn>
                              </p:par>
                            </p:childTnLst>
                          </p:cTn>
                        </p:par>
                        <p:par>
                          <p:cTn id="31" fill="hold">
                            <p:stCondLst>
                              <p:cond delay="2500"/>
                            </p:stCondLst>
                            <p:childTnLst>
                              <p:par>
                                <p:cTn id="32" presetID="5" presetClass="entr" presetSubtype="10"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checkerboard(across)">
                                      <p:cBhvr>
                                        <p:cTn id="34" dur="500"/>
                                        <p:tgtEl>
                                          <p:spTgt spid="36"/>
                                        </p:tgtEl>
                                      </p:cBhvr>
                                    </p:animEffect>
                                  </p:childTnLst>
                                </p:cTn>
                              </p:par>
                            </p:childTnLst>
                          </p:cTn>
                        </p:par>
                        <p:par>
                          <p:cTn id="35" fill="hold">
                            <p:stCondLst>
                              <p:cond delay="3000"/>
                            </p:stCondLst>
                            <p:childTnLst>
                              <p:par>
                                <p:cTn id="36" presetID="5" presetClass="entr" presetSubtype="10" fill="hold" nodeType="after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checkerboard(across)">
                                      <p:cBhvr>
                                        <p:cTn id="38" dur="500"/>
                                        <p:tgtEl>
                                          <p:spTgt spid="56"/>
                                        </p:tgtEl>
                                      </p:cBhvr>
                                    </p:animEffect>
                                  </p:childTnLst>
                                </p:cTn>
                              </p:par>
                            </p:childTnLst>
                          </p:cTn>
                        </p:par>
                        <p:par>
                          <p:cTn id="39" fill="hold">
                            <p:stCondLst>
                              <p:cond delay="3500"/>
                            </p:stCondLst>
                            <p:childTnLst>
                              <p:par>
                                <p:cTn id="40" presetID="5" presetClass="entr" presetSubtype="10" fill="hold" nodeType="afterEffect">
                                  <p:stCondLst>
                                    <p:cond delay="0"/>
                                  </p:stCondLst>
                                  <p:childTnLst>
                                    <p:set>
                                      <p:cBhvr>
                                        <p:cTn id="41" dur="1" fill="hold">
                                          <p:stCondLst>
                                            <p:cond delay="0"/>
                                          </p:stCondLst>
                                        </p:cTn>
                                        <p:tgtEl>
                                          <p:spTgt spid="59"/>
                                        </p:tgtEl>
                                        <p:attrNameLst>
                                          <p:attrName>style.visibility</p:attrName>
                                        </p:attrNameLst>
                                      </p:cBhvr>
                                      <p:to>
                                        <p:strVal val="visible"/>
                                      </p:to>
                                    </p:set>
                                    <p:animEffect transition="in" filter="checkerboard(across)">
                                      <p:cBhvr>
                                        <p:cTn id="42" dur="500"/>
                                        <p:tgtEl>
                                          <p:spTgt spid="59"/>
                                        </p:tgtEl>
                                      </p:cBhvr>
                                    </p:animEffect>
                                  </p:childTnLst>
                                </p:cTn>
                              </p:par>
                            </p:childTnLst>
                          </p:cTn>
                        </p:par>
                        <p:par>
                          <p:cTn id="43" fill="hold">
                            <p:stCondLst>
                              <p:cond delay="4000"/>
                            </p:stCondLst>
                            <p:childTnLst>
                              <p:par>
                                <p:cTn id="44" presetID="5" presetClass="entr" presetSubtype="10" fill="hold" nodeType="after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checkerboard(across)">
                                      <p:cBhvr>
                                        <p:cTn id="46"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p:bldP spid="9" grpId="0"/>
      <p:bldP spid="31" grpId="0" bldLvl="0" animBg="1"/>
      <p:bldP spid="32"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项目介绍</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01</a:t>
            </a:r>
            <a:endParaRPr lang="en-US" altLang="zh-CN" sz="2400" dirty="0">
              <a:solidFill>
                <a:srgbClr val="D8B98D"/>
              </a:solidFill>
              <a:cs typeface="+mn-ea"/>
              <a:sym typeface="+mn-lt"/>
            </a:endParaRPr>
          </a:p>
        </p:txBody>
      </p:sp>
      <p:sp>
        <p:nvSpPr>
          <p:cNvPr id="8" name="矩形 7"/>
          <p:cNvSpPr/>
          <p:nvPr/>
        </p:nvSpPr>
        <p:spPr>
          <a:xfrm>
            <a:off x="5916217" y="1625600"/>
            <a:ext cx="2493817" cy="4331854"/>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8553200" y="1625600"/>
            <a:ext cx="2493817" cy="4331854"/>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0" name="Group 39"/>
          <p:cNvGrpSpPr/>
          <p:nvPr/>
        </p:nvGrpSpPr>
        <p:grpSpPr>
          <a:xfrm>
            <a:off x="6743380" y="2152075"/>
            <a:ext cx="839490" cy="521772"/>
            <a:chOff x="2292350" y="982663"/>
            <a:chExt cx="973138" cy="604837"/>
          </a:xfrm>
          <a:solidFill>
            <a:schemeClr val="bg1"/>
          </a:solidFill>
        </p:grpSpPr>
        <p:sp>
          <p:nvSpPr>
            <p:cNvPr id="11" name="Freeform 14"/>
            <p:cNvSpPr/>
            <p:nvPr/>
          </p:nvSpPr>
          <p:spPr bwMode="auto">
            <a:xfrm>
              <a:off x="2713038" y="1352550"/>
              <a:ext cx="49213" cy="50800"/>
            </a:xfrm>
            <a:custGeom>
              <a:avLst/>
              <a:gdLst>
                <a:gd name="T0" fmla="*/ 95 w 190"/>
                <a:gd name="T1" fmla="*/ 0 h 190"/>
                <a:gd name="T2" fmla="*/ 119 w 190"/>
                <a:gd name="T3" fmla="*/ 3 h 190"/>
                <a:gd name="T4" fmla="*/ 143 w 190"/>
                <a:gd name="T5" fmla="*/ 13 h 190"/>
                <a:gd name="T6" fmla="*/ 162 w 190"/>
                <a:gd name="T7" fmla="*/ 28 h 190"/>
                <a:gd name="T8" fmla="*/ 176 w 190"/>
                <a:gd name="T9" fmla="*/ 48 h 190"/>
                <a:gd name="T10" fmla="*/ 186 w 190"/>
                <a:gd name="T11" fmla="*/ 70 h 190"/>
                <a:gd name="T12" fmla="*/ 190 w 190"/>
                <a:gd name="T13" fmla="*/ 95 h 190"/>
                <a:gd name="T14" fmla="*/ 186 w 190"/>
                <a:gd name="T15" fmla="*/ 120 h 190"/>
                <a:gd name="T16" fmla="*/ 176 w 190"/>
                <a:gd name="T17" fmla="*/ 143 h 190"/>
                <a:gd name="T18" fmla="*/ 162 w 190"/>
                <a:gd name="T19" fmla="*/ 163 h 190"/>
                <a:gd name="T20" fmla="*/ 143 w 190"/>
                <a:gd name="T21" fmla="*/ 177 h 190"/>
                <a:gd name="T22" fmla="*/ 119 w 190"/>
                <a:gd name="T23" fmla="*/ 186 h 190"/>
                <a:gd name="T24" fmla="*/ 95 w 190"/>
                <a:gd name="T25" fmla="*/ 190 h 190"/>
                <a:gd name="T26" fmla="*/ 69 w 190"/>
                <a:gd name="T27" fmla="*/ 186 h 190"/>
                <a:gd name="T28" fmla="*/ 47 w 190"/>
                <a:gd name="T29" fmla="*/ 177 h 190"/>
                <a:gd name="T30" fmla="*/ 28 w 190"/>
                <a:gd name="T31" fmla="*/ 163 h 190"/>
                <a:gd name="T32" fmla="*/ 12 w 190"/>
                <a:gd name="T33" fmla="*/ 143 h 190"/>
                <a:gd name="T34" fmla="*/ 3 w 190"/>
                <a:gd name="T35" fmla="*/ 120 h 190"/>
                <a:gd name="T36" fmla="*/ 0 w 190"/>
                <a:gd name="T37" fmla="*/ 95 h 190"/>
                <a:gd name="T38" fmla="*/ 3 w 190"/>
                <a:gd name="T39" fmla="*/ 70 h 190"/>
                <a:gd name="T40" fmla="*/ 12 w 190"/>
                <a:gd name="T41" fmla="*/ 48 h 190"/>
                <a:gd name="T42" fmla="*/ 28 w 190"/>
                <a:gd name="T43" fmla="*/ 28 h 190"/>
                <a:gd name="T44" fmla="*/ 47 w 190"/>
                <a:gd name="T45" fmla="*/ 13 h 190"/>
                <a:gd name="T46" fmla="*/ 69 w 190"/>
                <a:gd name="T47" fmla="*/ 3 h 190"/>
                <a:gd name="T48" fmla="*/ 95 w 190"/>
                <a:gd name="T49"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0" h="190">
                  <a:moveTo>
                    <a:pt x="95" y="0"/>
                  </a:moveTo>
                  <a:lnTo>
                    <a:pt x="119" y="3"/>
                  </a:lnTo>
                  <a:lnTo>
                    <a:pt x="143" y="13"/>
                  </a:lnTo>
                  <a:lnTo>
                    <a:pt x="162" y="28"/>
                  </a:lnTo>
                  <a:lnTo>
                    <a:pt x="176" y="48"/>
                  </a:lnTo>
                  <a:lnTo>
                    <a:pt x="186" y="70"/>
                  </a:lnTo>
                  <a:lnTo>
                    <a:pt x="190" y="95"/>
                  </a:lnTo>
                  <a:lnTo>
                    <a:pt x="186" y="120"/>
                  </a:lnTo>
                  <a:lnTo>
                    <a:pt x="176" y="143"/>
                  </a:lnTo>
                  <a:lnTo>
                    <a:pt x="162" y="163"/>
                  </a:lnTo>
                  <a:lnTo>
                    <a:pt x="143" y="177"/>
                  </a:lnTo>
                  <a:lnTo>
                    <a:pt x="119" y="186"/>
                  </a:lnTo>
                  <a:lnTo>
                    <a:pt x="95" y="190"/>
                  </a:lnTo>
                  <a:lnTo>
                    <a:pt x="69" y="186"/>
                  </a:lnTo>
                  <a:lnTo>
                    <a:pt x="47" y="177"/>
                  </a:lnTo>
                  <a:lnTo>
                    <a:pt x="28" y="163"/>
                  </a:lnTo>
                  <a:lnTo>
                    <a:pt x="12" y="143"/>
                  </a:lnTo>
                  <a:lnTo>
                    <a:pt x="3" y="120"/>
                  </a:lnTo>
                  <a:lnTo>
                    <a:pt x="0" y="95"/>
                  </a:lnTo>
                  <a:lnTo>
                    <a:pt x="3" y="70"/>
                  </a:lnTo>
                  <a:lnTo>
                    <a:pt x="12" y="48"/>
                  </a:lnTo>
                  <a:lnTo>
                    <a:pt x="28" y="28"/>
                  </a:lnTo>
                  <a:lnTo>
                    <a:pt x="47" y="13"/>
                  </a:lnTo>
                  <a:lnTo>
                    <a:pt x="69" y="3"/>
                  </a:lnTo>
                  <a:lnTo>
                    <a:pt x="95"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12" name="Freeform 15"/>
            <p:cNvSpPr/>
            <p:nvPr/>
          </p:nvSpPr>
          <p:spPr bwMode="auto">
            <a:xfrm>
              <a:off x="2803525" y="1352550"/>
              <a:ext cx="50800" cy="50800"/>
            </a:xfrm>
            <a:custGeom>
              <a:avLst/>
              <a:gdLst>
                <a:gd name="T0" fmla="*/ 95 w 189"/>
                <a:gd name="T1" fmla="*/ 0 h 190"/>
                <a:gd name="T2" fmla="*/ 120 w 189"/>
                <a:gd name="T3" fmla="*/ 3 h 190"/>
                <a:gd name="T4" fmla="*/ 143 w 189"/>
                <a:gd name="T5" fmla="*/ 13 h 190"/>
                <a:gd name="T6" fmla="*/ 163 w 189"/>
                <a:gd name="T7" fmla="*/ 28 h 190"/>
                <a:gd name="T8" fmla="*/ 177 w 189"/>
                <a:gd name="T9" fmla="*/ 48 h 190"/>
                <a:gd name="T10" fmla="*/ 186 w 189"/>
                <a:gd name="T11" fmla="*/ 70 h 190"/>
                <a:gd name="T12" fmla="*/ 189 w 189"/>
                <a:gd name="T13" fmla="*/ 95 h 190"/>
                <a:gd name="T14" fmla="*/ 186 w 189"/>
                <a:gd name="T15" fmla="*/ 120 h 190"/>
                <a:gd name="T16" fmla="*/ 177 w 189"/>
                <a:gd name="T17" fmla="*/ 143 h 190"/>
                <a:gd name="T18" fmla="*/ 163 w 189"/>
                <a:gd name="T19" fmla="*/ 163 h 190"/>
                <a:gd name="T20" fmla="*/ 143 w 189"/>
                <a:gd name="T21" fmla="*/ 177 h 190"/>
                <a:gd name="T22" fmla="*/ 120 w 189"/>
                <a:gd name="T23" fmla="*/ 186 h 190"/>
                <a:gd name="T24" fmla="*/ 95 w 189"/>
                <a:gd name="T25" fmla="*/ 190 h 190"/>
                <a:gd name="T26" fmla="*/ 70 w 189"/>
                <a:gd name="T27" fmla="*/ 186 h 190"/>
                <a:gd name="T28" fmla="*/ 47 w 189"/>
                <a:gd name="T29" fmla="*/ 177 h 190"/>
                <a:gd name="T30" fmla="*/ 28 w 189"/>
                <a:gd name="T31" fmla="*/ 163 h 190"/>
                <a:gd name="T32" fmla="*/ 13 w 189"/>
                <a:gd name="T33" fmla="*/ 143 h 190"/>
                <a:gd name="T34" fmla="*/ 3 w 189"/>
                <a:gd name="T35" fmla="*/ 120 h 190"/>
                <a:gd name="T36" fmla="*/ 0 w 189"/>
                <a:gd name="T37" fmla="*/ 95 h 190"/>
                <a:gd name="T38" fmla="*/ 3 w 189"/>
                <a:gd name="T39" fmla="*/ 70 h 190"/>
                <a:gd name="T40" fmla="*/ 13 w 189"/>
                <a:gd name="T41" fmla="*/ 48 h 190"/>
                <a:gd name="T42" fmla="*/ 28 w 189"/>
                <a:gd name="T43" fmla="*/ 28 h 190"/>
                <a:gd name="T44" fmla="*/ 47 w 189"/>
                <a:gd name="T45" fmla="*/ 13 h 190"/>
                <a:gd name="T46" fmla="*/ 70 w 189"/>
                <a:gd name="T47" fmla="*/ 3 h 190"/>
                <a:gd name="T48" fmla="*/ 95 w 189"/>
                <a:gd name="T49"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9" h="190">
                  <a:moveTo>
                    <a:pt x="95" y="0"/>
                  </a:moveTo>
                  <a:lnTo>
                    <a:pt x="120" y="3"/>
                  </a:lnTo>
                  <a:lnTo>
                    <a:pt x="143" y="13"/>
                  </a:lnTo>
                  <a:lnTo>
                    <a:pt x="163" y="28"/>
                  </a:lnTo>
                  <a:lnTo>
                    <a:pt x="177" y="48"/>
                  </a:lnTo>
                  <a:lnTo>
                    <a:pt x="186" y="70"/>
                  </a:lnTo>
                  <a:lnTo>
                    <a:pt x="189" y="95"/>
                  </a:lnTo>
                  <a:lnTo>
                    <a:pt x="186" y="120"/>
                  </a:lnTo>
                  <a:lnTo>
                    <a:pt x="177" y="143"/>
                  </a:lnTo>
                  <a:lnTo>
                    <a:pt x="163" y="163"/>
                  </a:lnTo>
                  <a:lnTo>
                    <a:pt x="143" y="177"/>
                  </a:lnTo>
                  <a:lnTo>
                    <a:pt x="120" y="186"/>
                  </a:lnTo>
                  <a:lnTo>
                    <a:pt x="95" y="190"/>
                  </a:lnTo>
                  <a:lnTo>
                    <a:pt x="70" y="186"/>
                  </a:lnTo>
                  <a:lnTo>
                    <a:pt x="47" y="177"/>
                  </a:lnTo>
                  <a:lnTo>
                    <a:pt x="28" y="163"/>
                  </a:lnTo>
                  <a:lnTo>
                    <a:pt x="13" y="143"/>
                  </a:lnTo>
                  <a:lnTo>
                    <a:pt x="3" y="120"/>
                  </a:lnTo>
                  <a:lnTo>
                    <a:pt x="0" y="95"/>
                  </a:lnTo>
                  <a:lnTo>
                    <a:pt x="3" y="70"/>
                  </a:lnTo>
                  <a:lnTo>
                    <a:pt x="13" y="48"/>
                  </a:lnTo>
                  <a:lnTo>
                    <a:pt x="28" y="28"/>
                  </a:lnTo>
                  <a:lnTo>
                    <a:pt x="47" y="13"/>
                  </a:lnTo>
                  <a:lnTo>
                    <a:pt x="70" y="3"/>
                  </a:lnTo>
                  <a:lnTo>
                    <a:pt x="95"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13" name="Freeform 16"/>
            <p:cNvSpPr/>
            <p:nvPr/>
          </p:nvSpPr>
          <p:spPr bwMode="auto">
            <a:xfrm>
              <a:off x="2606675" y="1117600"/>
              <a:ext cx="314325" cy="215900"/>
            </a:xfrm>
            <a:custGeom>
              <a:avLst/>
              <a:gdLst>
                <a:gd name="T0" fmla="*/ 82 w 1188"/>
                <a:gd name="T1" fmla="*/ 0 h 819"/>
                <a:gd name="T2" fmla="*/ 103 w 1188"/>
                <a:gd name="T3" fmla="*/ 4 h 819"/>
                <a:gd name="T4" fmla="*/ 122 w 1188"/>
                <a:gd name="T5" fmla="*/ 13 h 819"/>
                <a:gd name="T6" fmla="*/ 212 w 1188"/>
                <a:gd name="T7" fmla="*/ 68 h 819"/>
                <a:gd name="T8" fmla="*/ 225 w 1188"/>
                <a:gd name="T9" fmla="*/ 78 h 819"/>
                <a:gd name="T10" fmla="*/ 237 w 1188"/>
                <a:gd name="T11" fmla="*/ 92 h 819"/>
                <a:gd name="T12" fmla="*/ 244 w 1188"/>
                <a:gd name="T13" fmla="*/ 107 h 819"/>
                <a:gd name="T14" fmla="*/ 293 w 1188"/>
                <a:gd name="T15" fmla="*/ 231 h 819"/>
                <a:gd name="T16" fmla="*/ 1141 w 1188"/>
                <a:gd name="T17" fmla="*/ 231 h 819"/>
                <a:gd name="T18" fmla="*/ 1156 w 1188"/>
                <a:gd name="T19" fmla="*/ 233 h 819"/>
                <a:gd name="T20" fmla="*/ 1169 w 1188"/>
                <a:gd name="T21" fmla="*/ 241 h 819"/>
                <a:gd name="T22" fmla="*/ 1180 w 1188"/>
                <a:gd name="T23" fmla="*/ 252 h 819"/>
                <a:gd name="T24" fmla="*/ 1186 w 1188"/>
                <a:gd name="T25" fmla="*/ 266 h 819"/>
                <a:gd name="T26" fmla="*/ 1188 w 1188"/>
                <a:gd name="T27" fmla="*/ 281 h 819"/>
                <a:gd name="T28" fmla="*/ 1185 w 1188"/>
                <a:gd name="T29" fmla="*/ 296 h 819"/>
                <a:gd name="T30" fmla="*/ 996 w 1188"/>
                <a:gd name="T31" fmla="*/ 788 h 819"/>
                <a:gd name="T32" fmla="*/ 988 w 1188"/>
                <a:gd name="T33" fmla="*/ 802 h 819"/>
                <a:gd name="T34" fmla="*/ 978 w 1188"/>
                <a:gd name="T35" fmla="*/ 811 h 819"/>
                <a:gd name="T36" fmla="*/ 966 w 1188"/>
                <a:gd name="T37" fmla="*/ 817 h 819"/>
                <a:gd name="T38" fmla="*/ 951 w 1188"/>
                <a:gd name="T39" fmla="*/ 819 h 819"/>
                <a:gd name="T40" fmla="*/ 380 w 1188"/>
                <a:gd name="T41" fmla="*/ 819 h 819"/>
                <a:gd name="T42" fmla="*/ 366 w 1188"/>
                <a:gd name="T43" fmla="*/ 817 h 819"/>
                <a:gd name="T44" fmla="*/ 354 w 1188"/>
                <a:gd name="T45" fmla="*/ 811 h 819"/>
                <a:gd name="T46" fmla="*/ 344 w 1188"/>
                <a:gd name="T47" fmla="*/ 802 h 819"/>
                <a:gd name="T48" fmla="*/ 336 w 1188"/>
                <a:gd name="T49" fmla="*/ 788 h 819"/>
                <a:gd name="T50" fmla="*/ 105 w 1188"/>
                <a:gd name="T51" fmla="*/ 190 h 819"/>
                <a:gd name="T52" fmla="*/ 38 w 1188"/>
                <a:gd name="T53" fmla="*/ 149 h 819"/>
                <a:gd name="T54" fmla="*/ 22 w 1188"/>
                <a:gd name="T55" fmla="*/ 135 h 819"/>
                <a:gd name="T56" fmla="*/ 9 w 1188"/>
                <a:gd name="T57" fmla="*/ 118 h 819"/>
                <a:gd name="T58" fmla="*/ 3 w 1188"/>
                <a:gd name="T59" fmla="*/ 98 h 819"/>
                <a:gd name="T60" fmla="*/ 0 w 1188"/>
                <a:gd name="T61" fmla="*/ 78 h 819"/>
                <a:gd name="T62" fmla="*/ 4 w 1188"/>
                <a:gd name="T63" fmla="*/ 58 h 819"/>
                <a:gd name="T64" fmla="*/ 13 w 1188"/>
                <a:gd name="T65" fmla="*/ 38 h 819"/>
                <a:gd name="T66" fmla="*/ 26 w 1188"/>
                <a:gd name="T67" fmla="*/ 21 h 819"/>
                <a:gd name="T68" fmla="*/ 43 w 1188"/>
                <a:gd name="T69" fmla="*/ 9 h 819"/>
                <a:gd name="T70" fmla="*/ 62 w 1188"/>
                <a:gd name="T71" fmla="*/ 3 h 819"/>
                <a:gd name="T72" fmla="*/ 82 w 1188"/>
                <a:gd name="T73" fmla="*/ 0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88" h="819">
                  <a:moveTo>
                    <a:pt x="82" y="0"/>
                  </a:moveTo>
                  <a:lnTo>
                    <a:pt x="103" y="4"/>
                  </a:lnTo>
                  <a:lnTo>
                    <a:pt x="122" y="13"/>
                  </a:lnTo>
                  <a:lnTo>
                    <a:pt x="212" y="68"/>
                  </a:lnTo>
                  <a:lnTo>
                    <a:pt x="225" y="78"/>
                  </a:lnTo>
                  <a:lnTo>
                    <a:pt x="237" y="92"/>
                  </a:lnTo>
                  <a:lnTo>
                    <a:pt x="244" y="107"/>
                  </a:lnTo>
                  <a:lnTo>
                    <a:pt x="293" y="231"/>
                  </a:lnTo>
                  <a:lnTo>
                    <a:pt x="1141" y="231"/>
                  </a:lnTo>
                  <a:lnTo>
                    <a:pt x="1156" y="233"/>
                  </a:lnTo>
                  <a:lnTo>
                    <a:pt x="1169" y="241"/>
                  </a:lnTo>
                  <a:lnTo>
                    <a:pt x="1180" y="252"/>
                  </a:lnTo>
                  <a:lnTo>
                    <a:pt x="1186" y="266"/>
                  </a:lnTo>
                  <a:lnTo>
                    <a:pt x="1188" y="281"/>
                  </a:lnTo>
                  <a:lnTo>
                    <a:pt x="1185" y="296"/>
                  </a:lnTo>
                  <a:lnTo>
                    <a:pt x="996" y="788"/>
                  </a:lnTo>
                  <a:lnTo>
                    <a:pt x="988" y="802"/>
                  </a:lnTo>
                  <a:lnTo>
                    <a:pt x="978" y="811"/>
                  </a:lnTo>
                  <a:lnTo>
                    <a:pt x="966" y="817"/>
                  </a:lnTo>
                  <a:lnTo>
                    <a:pt x="951" y="819"/>
                  </a:lnTo>
                  <a:lnTo>
                    <a:pt x="380" y="819"/>
                  </a:lnTo>
                  <a:lnTo>
                    <a:pt x="366" y="817"/>
                  </a:lnTo>
                  <a:lnTo>
                    <a:pt x="354" y="811"/>
                  </a:lnTo>
                  <a:lnTo>
                    <a:pt x="344" y="802"/>
                  </a:lnTo>
                  <a:lnTo>
                    <a:pt x="336" y="788"/>
                  </a:lnTo>
                  <a:lnTo>
                    <a:pt x="105" y="190"/>
                  </a:lnTo>
                  <a:lnTo>
                    <a:pt x="38" y="149"/>
                  </a:lnTo>
                  <a:lnTo>
                    <a:pt x="22" y="135"/>
                  </a:lnTo>
                  <a:lnTo>
                    <a:pt x="9" y="118"/>
                  </a:lnTo>
                  <a:lnTo>
                    <a:pt x="3" y="98"/>
                  </a:lnTo>
                  <a:lnTo>
                    <a:pt x="0" y="78"/>
                  </a:lnTo>
                  <a:lnTo>
                    <a:pt x="4" y="58"/>
                  </a:lnTo>
                  <a:lnTo>
                    <a:pt x="13" y="38"/>
                  </a:lnTo>
                  <a:lnTo>
                    <a:pt x="26" y="21"/>
                  </a:lnTo>
                  <a:lnTo>
                    <a:pt x="43" y="9"/>
                  </a:lnTo>
                  <a:lnTo>
                    <a:pt x="62" y="3"/>
                  </a:lnTo>
                  <a:lnTo>
                    <a:pt x="82"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14" name="Freeform 17"/>
            <p:cNvSpPr>
              <a:spLocks noEditPoints="1"/>
            </p:cNvSpPr>
            <p:nvPr/>
          </p:nvSpPr>
          <p:spPr bwMode="auto">
            <a:xfrm>
              <a:off x="2292350" y="982663"/>
              <a:ext cx="973138" cy="604837"/>
            </a:xfrm>
            <a:custGeom>
              <a:avLst/>
              <a:gdLst>
                <a:gd name="T0" fmla="*/ 495 w 3678"/>
                <a:gd name="T1" fmla="*/ 1854 h 2285"/>
                <a:gd name="T2" fmla="*/ 3175 w 3678"/>
                <a:gd name="T3" fmla="*/ 242 h 2285"/>
                <a:gd name="T4" fmla="*/ 391 w 3678"/>
                <a:gd name="T5" fmla="*/ 0 h 2285"/>
                <a:gd name="T6" fmla="*/ 3306 w 3678"/>
                <a:gd name="T7" fmla="*/ 4 h 2285"/>
                <a:gd name="T8" fmla="*/ 3356 w 3678"/>
                <a:gd name="T9" fmla="*/ 25 h 2285"/>
                <a:gd name="T10" fmla="*/ 3394 w 3678"/>
                <a:gd name="T11" fmla="*/ 62 h 2285"/>
                <a:gd name="T12" fmla="*/ 3414 w 3678"/>
                <a:gd name="T13" fmla="*/ 112 h 2285"/>
                <a:gd name="T14" fmla="*/ 3417 w 3678"/>
                <a:gd name="T15" fmla="*/ 1948 h 2285"/>
                <a:gd name="T16" fmla="*/ 3635 w 3678"/>
                <a:gd name="T17" fmla="*/ 1952 h 2285"/>
                <a:gd name="T18" fmla="*/ 3666 w 3678"/>
                <a:gd name="T19" fmla="*/ 1974 h 2285"/>
                <a:gd name="T20" fmla="*/ 3678 w 3678"/>
                <a:gd name="T21" fmla="*/ 2012 h 2285"/>
                <a:gd name="T22" fmla="*/ 3667 w 3678"/>
                <a:gd name="T23" fmla="*/ 2091 h 2285"/>
                <a:gd name="T24" fmla="*/ 3633 w 3678"/>
                <a:gd name="T25" fmla="*/ 2161 h 2285"/>
                <a:gd name="T26" fmla="*/ 3584 w 3678"/>
                <a:gd name="T27" fmla="*/ 2218 h 2285"/>
                <a:gd name="T28" fmla="*/ 3520 w 3678"/>
                <a:gd name="T29" fmla="*/ 2260 h 2285"/>
                <a:gd name="T30" fmla="*/ 3445 w 3678"/>
                <a:gd name="T31" fmla="*/ 2283 h 2285"/>
                <a:gd name="T32" fmla="*/ 2903 w 3678"/>
                <a:gd name="T33" fmla="*/ 2285 h 2285"/>
                <a:gd name="T34" fmla="*/ 2900 w 3678"/>
                <a:gd name="T35" fmla="*/ 2147 h 2285"/>
                <a:gd name="T36" fmla="*/ 2881 w 3678"/>
                <a:gd name="T37" fmla="*/ 2113 h 2285"/>
                <a:gd name="T38" fmla="*/ 2847 w 3678"/>
                <a:gd name="T39" fmla="*/ 2093 h 2285"/>
                <a:gd name="T40" fmla="*/ 2806 w 3678"/>
                <a:gd name="T41" fmla="*/ 2093 h 2285"/>
                <a:gd name="T42" fmla="*/ 2773 w 3678"/>
                <a:gd name="T43" fmla="*/ 2113 h 2285"/>
                <a:gd name="T44" fmla="*/ 2753 w 3678"/>
                <a:gd name="T45" fmla="*/ 2147 h 2285"/>
                <a:gd name="T46" fmla="*/ 2751 w 3678"/>
                <a:gd name="T47" fmla="*/ 2285 h 2285"/>
                <a:gd name="T48" fmla="*/ 2626 w 3678"/>
                <a:gd name="T49" fmla="*/ 2167 h 2285"/>
                <a:gd name="T50" fmla="*/ 2616 w 3678"/>
                <a:gd name="T51" fmla="*/ 2129 h 2285"/>
                <a:gd name="T52" fmla="*/ 2588 w 3678"/>
                <a:gd name="T53" fmla="*/ 2101 h 2285"/>
                <a:gd name="T54" fmla="*/ 2550 w 3678"/>
                <a:gd name="T55" fmla="*/ 2091 h 2285"/>
                <a:gd name="T56" fmla="*/ 2511 w 3678"/>
                <a:gd name="T57" fmla="*/ 2101 h 2285"/>
                <a:gd name="T58" fmla="*/ 2484 w 3678"/>
                <a:gd name="T59" fmla="*/ 2129 h 2285"/>
                <a:gd name="T60" fmla="*/ 2473 w 3678"/>
                <a:gd name="T61" fmla="*/ 2167 h 2285"/>
                <a:gd name="T62" fmla="*/ 273 w 3678"/>
                <a:gd name="T63" fmla="*/ 2285 h 2285"/>
                <a:gd name="T64" fmla="*/ 195 w 3678"/>
                <a:gd name="T65" fmla="*/ 2274 h 2285"/>
                <a:gd name="T66" fmla="*/ 125 w 3678"/>
                <a:gd name="T67" fmla="*/ 2241 h 2285"/>
                <a:gd name="T68" fmla="*/ 67 w 3678"/>
                <a:gd name="T69" fmla="*/ 2191 h 2285"/>
                <a:gd name="T70" fmla="*/ 26 w 3678"/>
                <a:gd name="T71" fmla="*/ 2127 h 2285"/>
                <a:gd name="T72" fmla="*/ 3 w 3678"/>
                <a:gd name="T73" fmla="*/ 2052 h 2285"/>
                <a:gd name="T74" fmla="*/ 3 w 3678"/>
                <a:gd name="T75" fmla="*/ 1992 h 2285"/>
                <a:gd name="T76" fmla="*/ 26 w 3678"/>
                <a:gd name="T77" fmla="*/ 1961 h 2285"/>
                <a:gd name="T78" fmla="*/ 64 w 3678"/>
                <a:gd name="T79" fmla="*/ 1948 h 2285"/>
                <a:gd name="T80" fmla="*/ 253 w 3678"/>
                <a:gd name="T81" fmla="*/ 140 h 2285"/>
                <a:gd name="T82" fmla="*/ 263 w 3678"/>
                <a:gd name="T83" fmla="*/ 85 h 2285"/>
                <a:gd name="T84" fmla="*/ 293 w 3678"/>
                <a:gd name="T85" fmla="*/ 41 h 2285"/>
                <a:gd name="T86" fmla="*/ 338 w 3678"/>
                <a:gd name="T87" fmla="*/ 11 h 2285"/>
                <a:gd name="T88" fmla="*/ 391 w 3678"/>
                <a:gd name="T89" fmla="*/ 0 h 2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78" h="2285">
                  <a:moveTo>
                    <a:pt x="495" y="242"/>
                  </a:moveTo>
                  <a:lnTo>
                    <a:pt x="495" y="1854"/>
                  </a:lnTo>
                  <a:lnTo>
                    <a:pt x="3175" y="1854"/>
                  </a:lnTo>
                  <a:lnTo>
                    <a:pt x="3175" y="242"/>
                  </a:lnTo>
                  <a:lnTo>
                    <a:pt x="495" y="242"/>
                  </a:lnTo>
                  <a:close/>
                  <a:moveTo>
                    <a:pt x="391" y="0"/>
                  </a:moveTo>
                  <a:lnTo>
                    <a:pt x="3278" y="0"/>
                  </a:lnTo>
                  <a:lnTo>
                    <a:pt x="3306" y="4"/>
                  </a:lnTo>
                  <a:lnTo>
                    <a:pt x="3332" y="11"/>
                  </a:lnTo>
                  <a:lnTo>
                    <a:pt x="3356" y="25"/>
                  </a:lnTo>
                  <a:lnTo>
                    <a:pt x="3376" y="41"/>
                  </a:lnTo>
                  <a:lnTo>
                    <a:pt x="3394" y="62"/>
                  </a:lnTo>
                  <a:lnTo>
                    <a:pt x="3406" y="85"/>
                  </a:lnTo>
                  <a:lnTo>
                    <a:pt x="3414" y="112"/>
                  </a:lnTo>
                  <a:lnTo>
                    <a:pt x="3417" y="140"/>
                  </a:lnTo>
                  <a:lnTo>
                    <a:pt x="3417" y="1948"/>
                  </a:lnTo>
                  <a:lnTo>
                    <a:pt x="3614" y="1948"/>
                  </a:lnTo>
                  <a:lnTo>
                    <a:pt x="3635" y="1952"/>
                  </a:lnTo>
                  <a:lnTo>
                    <a:pt x="3652" y="1961"/>
                  </a:lnTo>
                  <a:lnTo>
                    <a:pt x="3666" y="1974"/>
                  </a:lnTo>
                  <a:lnTo>
                    <a:pt x="3675" y="1992"/>
                  </a:lnTo>
                  <a:lnTo>
                    <a:pt x="3678" y="2012"/>
                  </a:lnTo>
                  <a:lnTo>
                    <a:pt x="3675" y="2052"/>
                  </a:lnTo>
                  <a:lnTo>
                    <a:pt x="3667" y="2091"/>
                  </a:lnTo>
                  <a:lnTo>
                    <a:pt x="3652" y="2127"/>
                  </a:lnTo>
                  <a:lnTo>
                    <a:pt x="3633" y="2161"/>
                  </a:lnTo>
                  <a:lnTo>
                    <a:pt x="3611" y="2191"/>
                  </a:lnTo>
                  <a:lnTo>
                    <a:pt x="3584" y="2218"/>
                  </a:lnTo>
                  <a:lnTo>
                    <a:pt x="3553" y="2241"/>
                  </a:lnTo>
                  <a:lnTo>
                    <a:pt x="3520" y="2260"/>
                  </a:lnTo>
                  <a:lnTo>
                    <a:pt x="3483" y="2274"/>
                  </a:lnTo>
                  <a:lnTo>
                    <a:pt x="3445" y="2283"/>
                  </a:lnTo>
                  <a:lnTo>
                    <a:pt x="3405" y="2285"/>
                  </a:lnTo>
                  <a:lnTo>
                    <a:pt x="2903" y="2285"/>
                  </a:lnTo>
                  <a:lnTo>
                    <a:pt x="2903" y="2167"/>
                  </a:lnTo>
                  <a:lnTo>
                    <a:pt x="2900" y="2147"/>
                  </a:lnTo>
                  <a:lnTo>
                    <a:pt x="2892" y="2129"/>
                  </a:lnTo>
                  <a:lnTo>
                    <a:pt x="2881" y="2113"/>
                  </a:lnTo>
                  <a:lnTo>
                    <a:pt x="2865" y="2101"/>
                  </a:lnTo>
                  <a:lnTo>
                    <a:pt x="2847" y="2093"/>
                  </a:lnTo>
                  <a:lnTo>
                    <a:pt x="2826" y="2091"/>
                  </a:lnTo>
                  <a:lnTo>
                    <a:pt x="2806" y="2093"/>
                  </a:lnTo>
                  <a:lnTo>
                    <a:pt x="2789" y="2101"/>
                  </a:lnTo>
                  <a:lnTo>
                    <a:pt x="2773" y="2113"/>
                  </a:lnTo>
                  <a:lnTo>
                    <a:pt x="2761" y="2129"/>
                  </a:lnTo>
                  <a:lnTo>
                    <a:pt x="2753" y="2147"/>
                  </a:lnTo>
                  <a:lnTo>
                    <a:pt x="2751" y="2167"/>
                  </a:lnTo>
                  <a:lnTo>
                    <a:pt x="2751" y="2285"/>
                  </a:lnTo>
                  <a:lnTo>
                    <a:pt x="2626" y="2285"/>
                  </a:lnTo>
                  <a:lnTo>
                    <a:pt x="2626" y="2167"/>
                  </a:lnTo>
                  <a:lnTo>
                    <a:pt x="2623" y="2147"/>
                  </a:lnTo>
                  <a:lnTo>
                    <a:pt x="2616" y="2129"/>
                  </a:lnTo>
                  <a:lnTo>
                    <a:pt x="2604" y="2113"/>
                  </a:lnTo>
                  <a:lnTo>
                    <a:pt x="2588" y="2101"/>
                  </a:lnTo>
                  <a:lnTo>
                    <a:pt x="2570" y="2093"/>
                  </a:lnTo>
                  <a:lnTo>
                    <a:pt x="2550" y="2091"/>
                  </a:lnTo>
                  <a:lnTo>
                    <a:pt x="2529" y="2093"/>
                  </a:lnTo>
                  <a:lnTo>
                    <a:pt x="2511" y="2101"/>
                  </a:lnTo>
                  <a:lnTo>
                    <a:pt x="2495" y="2113"/>
                  </a:lnTo>
                  <a:lnTo>
                    <a:pt x="2484" y="2129"/>
                  </a:lnTo>
                  <a:lnTo>
                    <a:pt x="2477" y="2147"/>
                  </a:lnTo>
                  <a:lnTo>
                    <a:pt x="2473" y="2167"/>
                  </a:lnTo>
                  <a:lnTo>
                    <a:pt x="2473" y="2285"/>
                  </a:lnTo>
                  <a:lnTo>
                    <a:pt x="273" y="2285"/>
                  </a:lnTo>
                  <a:lnTo>
                    <a:pt x="233" y="2283"/>
                  </a:lnTo>
                  <a:lnTo>
                    <a:pt x="195" y="2274"/>
                  </a:lnTo>
                  <a:lnTo>
                    <a:pt x="158" y="2260"/>
                  </a:lnTo>
                  <a:lnTo>
                    <a:pt x="125" y="2241"/>
                  </a:lnTo>
                  <a:lnTo>
                    <a:pt x="94" y="2218"/>
                  </a:lnTo>
                  <a:lnTo>
                    <a:pt x="67" y="2191"/>
                  </a:lnTo>
                  <a:lnTo>
                    <a:pt x="45" y="2161"/>
                  </a:lnTo>
                  <a:lnTo>
                    <a:pt x="26" y="2127"/>
                  </a:lnTo>
                  <a:lnTo>
                    <a:pt x="11" y="2091"/>
                  </a:lnTo>
                  <a:lnTo>
                    <a:pt x="3" y="2052"/>
                  </a:lnTo>
                  <a:lnTo>
                    <a:pt x="0" y="2012"/>
                  </a:lnTo>
                  <a:lnTo>
                    <a:pt x="3" y="1992"/>
                  </a:lnTo>
                  <a:lnTo>
                    <a:pt x="12" y="1974"/>
                  </a:lnTo>
                  <a:lnTo>
                    <a:pt x="26" y="1961"/>
                  </a:lnTo>
                  <a:lnTo>
                    <a:pt x="43" y="1952"/>
                  </a:lnTo>
                  <a:lnTo>
                    <a:pt x="64" y="1948"/>
                  </a:lnTo>
                  <a:lnTo>
                    <a:pt x="253" y="1948"/>
                  </a:lnTo>
                  <a:lnTo>
                    <a:pt x="253" y="140"/>
                  </a:lnTo>
                  <a:lnTo>
                    <a:pt x="255" y="112"/>
                  </a:lnTo>
                  <a:lnTo>
                    <a:pt x="263" y="85"/>
                  </a:lnTo>
                  <a:lnTo>
                    <a:pt x="276" y="62"/>
                  </a:lnTo>
                  <a:lnTo>
                    <a:pt x="293" y="41"/>
                  </a:lnTo>
                  <a:lnTo>
                    <a:pt x="314" y="25"/>
                  </a:lnTo>
                  <a:lnTo>
                    <a:pt x="338" y="11"/>
                  </a:lnTo>
                  <a:lnTo>
                    <a:pt x="363" y="4"/>
                  </a:lnTo>
                  <a:lnTo>
                    <a:pt x="391"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grpSp>
      <p:sp>
        <p:nvSpPr>
          <p:cNvPr id="15" name="文本框 14"/>
          <p:cNvSpPr txBox="1"/>
          <p:nvPr/>
        </p:nvSpPr>
        <p:spPr>
          <a:xfrm>
            <a:off x="6173394" y="2917522"/>
            <a:ext cx="2118800" cy="830997"/>
          </a:xfrm>
          <a:prstGeom prst="rect">
            <a:avLst/>
          </a:prstGeom>
          <a:noFill/>
        </p:spPr>
        <p:txBody>
          <a:bodyPr wrap="square" rtlCol="0">
            <a:spAutoFit/>
          </a:bodyPr>
          <a:lstStyle/>
          <a:p>
            <a:r>
              <a:rPr lang="zh-CN" altLang="en-US" sz="1600" spc="150" dirty="0">
                <a:solidFill>
                  <a:schemeClr val="bg1"/>
                </a:solidFill>
                <a:cs typeface="+mn-ea"/>
                <a:sym typeface="+mn-lt"/>
              </a:rPr>
              <a:t>点击输入文本信息点击输入文本信息点击输入文本信息</a:t>
            </a:r>
            <a:endParaRPr lang="zh-CN" altLang="en-US" sz="1600" spc="150" dirty="0">
              <a:solidFill>
                <a:schemeClr val="bg1"/>
              </a:solidFill>
              <a:cs typeface="+mn-ea"/>
              <a:sym typeface="+mn-lt"/>
            </a:endParaRPr>
          </a:p>
        </p:txBody>
      </p:sp>
      <p:cxnSp>
        <p:nvCxnSpPr>
          <p:cNvPr id="16" name="直接连接符 15"/>
          <p:cNvCxnSpPr/>
          <p:nvPr/>
        </p:nvCxnSpPr>
        <p:spPr>
          <a:xfrm>
            <a:off x="6545148" y="4184072"/>
            <a:ext cx="116474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7" name="Group 50"/>
          <p:cNvGrpSpPr/>
          <p:nvPr/>
        </p:nvGrpSpPr>
        <p:grpSpPr>
          <a:xfrm>
            <a:off x="9502096" y="2068218"/>
            <a:ext cx="596023" cy="591695"/>
            <a:chOff x="6513513" y="1038225"/>
            <a:chExt cx="655637" cy="650875"/>
          </a:xfrm>
          <a:solidFill>
            <a:srgbClr val="D8B98D"/>
          </a:solidFill>
        </p:grpSpPr>
        <p:sp>
          <p:nvSpPr>
            <p:cNvPr id="18" name="Freeform 34"/>
            <p:cNvSpPr>
              <a:spLocks noEditPoints="1"/>
            </p:cNvSpPr>
            <p:nvPr/>
          </p:nvSpPr>
          <p:spPr bwMode="auto">
            <a:xfrm>
              <a:off x="6513513" y="1038225"/>
              <a:ext cx="655637" cy="650875"/>
            </a:xfrm>
            <a:custGeom>
              <a:avLst/>
              <a:gdLst>
                <a:gd name="T0" fmla="*/ 241 w 3301"/>
                <a:gd name="T1" fmla="*/ 522 h 3277"/>
                <a:gd name="T2" fmla="*/ 209 w 3301"/>
                <a:gd name="T3" fmla="*/ 562 h 3277"/>
                <a:gd name="T4" fmla="*/ 209 w 3301"/>
                <a:gd name="T5" fmla="*/ 3022 h 3277"/>
                <a:gd name="T6" fmla="*/ 241 w 3301"/>
                <a:gd name="T7" fmla="*/ 3063 h 3277"/>
                <a:gd name="T8" fmla="*/ 3027 w 3301"/>
                <a:gd name="T9" fmla="*/ 3072 h 3277"/>
                <a:gd name="T10" fmla="*/ 3074 w 3301"/>
                <a:gd name="T11" fmla="*/ 3052 h 3277"/>
                <a:gd name="T12" fmla="*/ 3095 w 3301"/>
                <a:gd name="T13" fmla="*/ 3004 h 3277"/>
                <a:gd name="T14" fmla="*/ 3086 w 3301"/>
                <a:gd name="T15" fmla="*/ 546 h 3277"/>
                <a:gd name="T16" fmla="*/ 3045 w 3301"/>
                <a:gd name="T17" fmla="*/ 515 h 3277"/>
                <a:gd name="T18" fmla="*/ 2580 w 3301"/>
                <a:gd name="T19" fmla="*/ 718 h 3277"/>
                <a:gd name="T20" fmla="*/ 2556 w 3301"/>
                <a:gd name="T21" fmla="*/ 781 h 3277"/>
                <a:gd name="T22" fmla="*/ 2499 w 3301"/>
                <a:gd name="T23" fmla="*/ 816 h 3277"/>
                <a:gd name="T24" fmla="*/ 2431 w 3301"/>
                <a:gd name="T25" fmla="*/ 809 h 3277"/>
                <a:gd name="T26" fmla="*/ 2383 w 3301"/>
                <a:gd name="T27" fmla="*/ 762 h 3277"/>
                <a:gd name="T28" fmla="*/ 2373 w 3301"/>
                <a:gd name="T29" fmla="*/ 512 h 3277"/>
                <a:gd name="T30" fmla="*/ 1751 w 3301"/>
                <a:gd name="T31" fmla="*/ 741 h 3277"/>
                <a:gd name="T32" fmla="*/ 1716 w 3301"/>
                <a:gd name="T33" fmla="*/ 797 h 3277"/>
                <a:gd name="T34" fmla="*/ 1651 w 3301"/>
                <a:gd name="T35" fmla="*/ 819 h 3277"/>
                <a:gd name="T36" fmla="*/ 1586 w 3301"/>
                <a:gd name="T37" fmla="*/ 797 h 3277"/>
                <a:gd name="T38" fmla="*/ 1550 w 3301"/>
                <a:gd name="T39" fmla="*/ 741 h 3277"/>
                <a:gd name="T40" fmla="*/ 928 w 3301"/>
                <a:gd name="T41" fmla="*/ 512 h 3277"/>
                <a:gd name="T42" fmla="*/ 918 w 3301"/>
                <a:gd name="T43" fmla="*/ 762 h 3277"/>
                <a:gd name="T44" fmla="*/ 870 w 3301"/>
                <a:gd name="T45" fmla="*/ 809 h 3277"/>
                <a:gd name="T46" fmla="*/ 802 w 3301"/>
                <a:gd name="T47" fmla="*/ 816 h 3277"/>
                <a:gd name="T48" fmla="*/ 745 w 3301"/>
                <a:gd name="T49" fmla="*/ 781 h 3277"/>
                <a:gd name="T50" fmla="*/ 723 w 3301"/>
                <a:gd name="T51" fmla="*/ 718 h 3277"/>
                <a:gd name="T52" fmla="*/ 825 w 3301"/>
                <a:gd name="T53" fmla="*/ 0 h 3277"/>
                <a:gd name="T54" fmla="*/ 889 w 3301"/>
                <a:gd name="T55" fmla="*/ 22 h 3277"/>
                <a:gd name="T56" fmla="*/ 925 w 3301"/>
                <a:gd name="T57" fmla="*/ 79 h 3277"/>
                <a:gd name="T58" fmla="*/ 1548 w 3301"/>
                <a:gd name="T59" fmla="*/ 307 h 3277"/>
                <a:gd name="T60" fmla="*/ 1558 w 3301"/>
                <a:gd name="T61" fmla="*/ 58 h 3277"/>
                <a:gd name="T62" fmla="*/ 1606 w 3301"/>
                <a:gd name="T63" fmla="*/ 11 h 3277"/>
                <a:gd name="T64" fmla="*/ 1674 w 3301"/>
                <a:gd name="T65" fmla="*/ 2 h 3277"/>
                <a:gd name="T66" fmla="*/ 1731 w 3301"/>
                <a:gd name="T67" fmla="*/ 39 h 3277"/>
                <a:gd name="T68" fmla="*/ 1755 w 3301"/>
                <a:gd name="T69" fmla="*/ 103 h 3277"/>
                <a:gd name="T70" fmla="*/ 2373 w 3301"/>
                <a:gd name="T71" fmla="*/ 103 h 3277"/>
                <a:gd name="T72" fmla="*/ 2395 w 3301"/>
                <a:gd name="T73" fmla="*/ 39 h 3277"/>
                <a:gd name="T74" fmla="*/ 2452 w 3301"/>
                <a:gd name="T75" fmla="*/ 2 h 3277"/>
                <a:gd name="T76" fmla="*/ 2522 w 3301"/>
                <a:gd name="T77" fmla="*/ 11 h 3277"/>
                <a:gd name="T78" fmla="*/ 2569 w 3301"/>
                <a:gd name="T79" fmla="*/ 58 h 3277"/>
                <a:gd name="T80" fmla="*/ 2580 w 3301"/>
                <a:gd name="T81" fmla="*/ 307 h 3277"/>
                <a:gd name="T82" fmla="*/ 3106 w 3301"/>
                <a:gd name="T83" fmla="*/ 319 h 3277"/>
                <a:gd name="T84" fmla="*/ 3206 w 3301"/>
                <a:gd name="T85" fmla="*/ 374 h 3277"/>
                <a:gd name="T86" fmla="*/ 3276 w 3301"/>
                <a:gd name="T87" fmla="*/ 465 h 3277"/>
                <a:gd name="T88" fmla="*/ 3301 w 3301"/>
                <a:gd name="T89" fmla="*/ 581 h 3277"/>
                <a:gd name="T90" fmla="*/ 3290 w 3301"/>
                <a:gd name="T91" fmla="*/ 3082 h 3277"/>
                <a:gd name="T92" fmla="*/ 3234 w 3301"/>
                <a:gd name="T93" fmla="*/ 3183 h 3277"/>
                <a:gd name="T94" fmla="*/ 3142 w 3301"/>
                <a:gd name="T95" fmla="*/ 3252 h 3277"/>
                <a:gd name="T96" fmla="*/ 3027 w 3301"/>
                <a:gd name="T97" fmla="*/ 3277 h 3277"/>
                <a:gd name="T98" fmla="*/ 196 w 3301"/>
                <a:gd name="T99" fmla="*/ 3266 h 3277"/>
                <a:gd name="T100" fmla="*/ 95 w 3301"/>
                <a:gd name="T101" fmla="*/ 3210 h 3277"/>
                <a:gd name="T102" fmla="*/ 25 w 3301"/>
                <a:gd name="T103" fmla="*/ 3119 h 3277"/>
                <a:gd name="T104" fmla="*/ 0 w 3301"/>
                <a:gd name="T105" fmla="*/ 3004 h 3277"/>
                <a:gd name="T106" fmla="*/ 12 w 3301"/>
                <a:gd name="T107" fmla="*/ 501 h 3277"/>
                <a:gd name="T108" fmla="*/ 67 w 3301"/>
                <a:gd name="T109" fmla="*/ 401 h 3277"/>
                <a:gd name="T110" fmla="*/ 159 w 3301"/>
                <a:gd name="T111" fmla="*/ 332 h 3277"/>
                <a:gd name="T112" fmla="*/ 275 w 3301"/>
                <a:gd name="T113" fmla="*/ 307 h 3277"/>
                <a:gd name="T114" fmla="*/ 725 w 3301"/>
                <a:gd name="T115" fmla="*/ 79 h 3277"/>
                <a:gd name="T116" fmla="*/ 761 w 3301"/>
                <a:gd name="T117" fmla="*/ 22 h 3277"/>
                <a:gd name="T118" fmla="*/ 825 w 3301"/>
                <a:gd name="T119" fmla="*/ 0 h 3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01" h="3277">
                  <a:moveTo>
                    <a:pt x="275" y="512"/>
                  </a:moveTo>
                  <a:lnTo>
                    <a:pt x="257" y="515"/>
                  </a:lnTo>
                  <a:lnTo>
                    <a:pt x="241" y="522"/>
                  </a:lnTo>
                  <a:lnTo>
                    <a:pt x="227" y="532"/>
                  </a:lnTo>
                  <a:lnTo>
                    <a:pt x="216" y="546"/>
                  </a:lnTo>
                  <a:lnTo>
                    <a:pt x="209" y="562"/>
                  </a:lnTo>
                  <a:lnTo>
                    <a:pt x="207" y="581"/>
                  </a:lnTo>
                  <a:lnTo>
                    <a:pt x="207" y="3004"/>
                  </a:lnTo>
                  <a:lnTo>
                    <a:pt x="209" y="3022"/>
                  </a:lnTo>
                  <a:lnTo>
                    <a:pt x="216" y="3038"/>
                  </a:lnTo>
                  <a:lnTo>
                    <a:pt x="227" y="3052"/>
                  </a:lnTo>
                  <a:lnTo>
                    <a:pt x="241" y="3063"/>
                  </a:lnTo>
                  <a:lnTo>
                    <a:pt x="257" y="3070"/>
                  </a:lnTo>
                  <a:lnTo>
                    <a:pt x="275" y="3072"/>
                  </a:lnTo>
                  <a:lnTo>
                    <a:pt x="3027" y="3072"/>
                  </a:lnTo>
                  <a:lnTo>
                    <a:pt x="3045" y="3070"/>
                  </a:lnTo>
                  <a:lnTo>
                    <a:pt x="3061" y="3063"/>
                  </a:lnTo>
                  <a:lnTo>
                    <a:pt x="3074" y="3052"/>
                  </a:lnTo>
                  <a:lnTo>
                    <a:pt x="3086" y="3038"/>
                  </a:lnTo>
                  <a:lnTo>
                    <a:pt x="3092" y="3022"/>
                  </a:lnTo>
                  <a:lnTo>
                    <a:pt x="3095" y="3004"/>
                  </a:lnTo>
                  <a:lnTo>
                    <a:pt x="3095" y="581"/>
                  </a:lnTo>
                  <a:lnTo>
                    <a:pt x="3092" y="562"/>
                  </a:lnTo>
                  <a:lnTo>
                    <a:pt x="3086" y="546"/>
                  </a:lnTo>
                  <a:lnTo>
                    <a:pt x="3074" y="532"/>
                  </a:lnTo>
                  <a:lnTo>
                    <a:pt x="3061" y="522"/>
                  </a:lnTo>
                  <a:lnTo>
                    <a:pt x="3045" y="515"/>
                  </a:lnTo>
                  <a:lnTo>
                    <a:pt x="3027" y="512"/>
                  </a:lnTo>
                  <a:lnTo>
                    <a:pt x="2580" y="512"/>
                  </a:lnTo>
                  <a:lnTo>
                    <a:pt x="2580" y="718"/>
                  </a:lnTo>
                  <a:lnTo>
                    <a:pt x="2576" y="741"/>
                  </a:lnTo>
                  <a:lnTo>
                    <a:pt x="2569" y="762"/>
                  </a:lnTo>
                  <a:lnTo>
                    <a:pt x="2556" y="781"/>
                  </a:lnTo>
                  <a:lnTo>
                    <a:pt x="2541" y="797"/>
                  </a:lnTo>
                  <a:lnTo>
                    <a:pt x="2522" y="809"/>
                  </a:lnTo>
                  <a:lnTo>
                    <a:pt x="2499" y="816"/>
                  </a:lnTo>
                  <a:lnTo>
                    <a:pt x="2476" y="819"/>
                  </a:lnTo>
                  <a:lnTo>
                    <a:pt x="2452" y="816"/>
                  </a:lnTo>
                  <a:lnTo>
                    <a:pt x="2431" y="809"/>
                  </a:lnTo>
                  <a:lnTo>
                    <a:pt x="2411" y="797"/>
                  </a:lnTo>
                  <a:lnTo>
                    <a:pt x="2395" y="781"/>
                  </a:lnTo>
                  <a:lnTo>
                    <a:pt x="2383" y="762"/>
                  </a:lnTo>
                  <a:lnTo>
                    <a:pt x="2375" y="741"/>
                  </a:lnTo>
                  <a:lnTo>
                    <a:pt x="2373" y="718"/>
                  </a:lnTo>
                  <a:lnTo>
                    <a:pt x="2373" y="512"/>
                  </a:lnTo>
                  <a:lnTo>
                    <a:pt x="1755" y="512"/>
                  </a:lnTo>
                  <a:lnTo>
                    <a:pt x="1755" y="718"/>
                  </a:lnTo>
                  <a:lnTo>
                    <a:pt x="1751" y="741"/>
                  </a:lnTo>
                  <a:lnTo>
                    <a:pt x="1744" y="762"/>
                  </a:lnTo>
                  <a:lnTo>
                    <a:pt x="1731" y="781"/>
                  </a:lnTo>
                  <a:lnTo>
                    <a:pt x="1716" y="797"/>
                  </a:lnTo>
                  <a:lnTo>
                    <a:pt x="1697" y="809"/>
                  </a:lnTo>
                  <a:lnTo>
                    <a:pt x="1674" y="816"/>
                  </a:lnTo>
                  <a:lnTo>
                    <a:pt x="1651" y="819"/>
                  </a:lnTo>
                  <a:lnTo>
                    <a:pt x="1627" y="816"/>
                  </a:lnTo>
                  <a:lnTo>
                    <a:pt x="1606" y="809"/>
                  </a:lnTo>
                  <a:lnTo>
                    <a:pt x="1586" y="797"/>
                  </a:lnTo>
                  <a:lnTo>
                    <a:pt x="1570" y="781"/>
                  </a:lnTo>
                  <a:lnTo>
                    <a:pt x="1558" y="762"/>
                  </a:lnTo>
                  <a:lnTo>
                    <a:pt x="1550" y="741"/>
                  </a:lnTo>
                  <a:lnTo>
                    <a:pt x="1548" y="718"/>
                  </a:lnTo>
                  <a:lnTo>
                    <a:pt x="1548" y="512"/>
                  </a:lnTo>
                  <a:lnTo>
                    <a:pt x="928" y="512"/>
                  </a:lnTo>
                  <a:lnTo>
                    <a:pt x="928" y="718"/>
                  </a:lnTo>
                  <a:lnTo>
                    <a:pt x="925" y="741"/>
                  </a:lnTo>
                  <a:lnTo>
                    <a:pt x="918" y="762"/>
                  </a:lnTo>
                  <a:lnTo>
                    <a:pt x="905" y="781"/>
                  </a:lnTo>
                  <a:lnTo>
                    <a:pt x="889" y="797"/>
                  </a:lnTo>
                  <a:lnTo>
                    <a:pt x="870" y="809"/>
                  </a:lnTo>
                  <a:lnTo>
                    <a:pt x="849" y="816"/>
                  </a:lnTo>
                  <a:lnTo>
                    <a:pt x="825" y="819"/>
                  </a:lnTo>
                  <a:lnTo>
                    <a:pt x="802" y="816"/>
                  </a:lnTo>
                  <a:lnTo>
                    <a:pt x="780" y="809"/>
                  </a:lnTo>
                  <a:lnTo>
                    <a:pt x="761" y="797"/>
                  </a:lnTo>
                  <a:lnTo>
                    <a:pt x="745" y="781"/>
                  </a:lnTo>
                  <a:lnTo>
                    <a:pt x="733" y="762"/>
                  </a:lnTo>
                  <a:lnTo>
                    <a:pt x="725" y="741"/>
                  </a:lnTo>
                  <a:lnTo>
                    <a:pt x="723" y="718"/>
                  </a:lnTo>
                  <a:lnTo>
                    <a:pt x="723" y="512"/>
                  </a:lnTo>
                  <a:lnTo>
                    <a:pt x="275" y="512"/>
                  </a:lnTo>
                  <a:close/>
                  <a:moveTo>
                    <a:pt x="825" y="0"/>
                  </a:moveTo>
                  <a:lnTo>
                    <a:pt x="849" y="2"/>
                  </a:lnTo>
                  <a:lnTo>
                    <a:pt x="870" y="11"/>
                  </a:lnTo>
                  <a:lnTo>
                    <a:pt x="889" y="22"/>
                  </a:lnTo>
                  <a:lnTo>
                    <a:pt x="905" y="39"/>
                  </a:lnTo>
                  <a:lnTo>
                    <a:pt x="918" y="58"/>
                  </a:lnTo>
                  <a:lnTo>
                    <a:pt x="925" y="79"/>
                  </a:lnTo>
                  <a:lnTo>
                    <a:pt x="928" y="103"/>
                  </a:lnTo>
                  <a:lnTo>
                    <a:pt x="928" y="307"/>
                  </a:lnTo>
                  <a:lnTo>
                    <a:pt x="1548" y="307"/>
                  </a:lnTo>
                  <a:lnTo>
                    <a:pt x="1548" y="103"/>
                  </a:lnTo>
                  <a:lnTo>
                    <a:pt x="1550" y="79"/>
                  </a:lnTo>
                  <a:lnTo>
                    <a:pt x="1558" y="58"/>
                  </a:lnTo>
                  <a:lnTo>
                    <a:pt x="1570" y="39"/>
                  </a:lnTo>
                  <a:lnTo>
                    <a:pt x="1586" y="22"/>
                  </a:lnTo>
                  <a:lnTo>
                    <a:pt x="1606" y="11"/>
                  </a:lnTo>
                  <a:lnTo>
                    <a:pt x="1627" y="2"/>
                  </a:lnTo>
                  <a:lnTo>
                    <a:pt x="1651" y="0"/>
                  </a:lnTo>
                  <a:lnTo>
                    <a:pt x="1674" y="2"/>
                  </a:lnTo>
                  <a:lnTo>
                    <a:pt x="1697" y="11"/>
                  </a:lnTo>
                  <a:lnTo>
                    <a:pt x="1716" y="22"/>
                  </a:lnTo>
                  <a:lnTo>
                    <a:pt x="1731" y="39"/>
                  </a:lnTo>
                  <a:lnTo>
                    <a:pt x="1744" y="58"/>
                  </a:lnTo>
                  <a:lnTo>
                    <a:pt x="1751" y="79"/>
                  </a:lnTo>
                  <a:lnTo>
                    <a:pt x="1755" y="103"/>
                  </a:lnTo>
                  <a:lnTo>
                    <a:pt x="1755" y="307"/>
                  </a:lnTo>
                  <a:lnTo>
                    <a:pt x="2373" y="307"/>
                  </a:lnTo>
                  <a:lnTo>
                    <a:pt x="2373" y="103"/>
                  </a:lnTo>
                  <a:lnTo>
                    <a:pt x="2375" y="79"/>
                  </a:lnTo>
                  <a:lnTo>
                    <a:pt x="2383" y="58"/>
                  </a:lnTo>
                  <a:lnTo>
                    <a:pt x="2395" y="39"/>
                  </a:lnTo>
                  <a:lnTo>
                    <a:pt x="2411" y="22"/>
                  </a:lnTo>
                  <a:lnTo>
                    <a:pt x="2431" y="11"/>
                  </a:lnTo>
                  <a:lnTo>
                    <a:pt x="2452" y="2"/>
                  </a:lnTo>
                  <a:lnTo>
                    <a:pt x="2476" y="0"/>
                  </a:lnTo>
                  <a:lnTo>
                    <a:pt x="2499" y="2"/>
                  </a:lnTo>
                  <a:lnTo>
                    <a:pt x="2522" y="11"/>
                  </a:lnTo>
                  <a:lnTo>
                    <a:pt x="2541" y="22"/>
                  </a:lnTo>
                  <a:lnTo>
                    <a:pt x="2556" y="39"/>
                  </a:lnTo>
                  <a:lnTo>
                    <a:pt x="2569" y="58"/>
                  </a:lnTo>
                  <a:lnTo>
                    <a:pt x="2576" y="79"/>
                  </a:lnTo>
                  <a:lnTo>
                    <a:pt x="2580" y="103"/>
                  </a:lnTo>
                  <a:lnTo>
                    <a:pt x="2580" y="307"/>
                  </a:lnTo>
                  <a:lnTo>
                    <a:pt x="3027" y="307"/>
                  </a:lnTo>
                  <a:lnTo>
                    <a:pt x="3067" y="310"/>
                  </a:lnTo>
                  <a:lnTo>
                    <a:pt x="3106" y="319"/>
                  </a:lnTo>
                  <a:lnTo>
                    <a:pt x="3142" y="332"/>
                  </a:lnTo>
                  <a:lnTo>
                    <a:pt x="3176" y="351"/>
                  </a:lnTo>
                  <a:lnTo>
                    <a:pt x="3206" y="374"/>
                  </a:lnTo>
                  <a:lnTo>
                    <a:pt x="3234" y="401"/>
                  </a:lnTo>
                  <a:lnTo>
                    <a:pt x="3257" y="432"/>
                  </a:lnTo>
                  <a:lnTo>
                    <a:pt x="3276" y="465"/>
                  </a:lnTo>
                  <a:lnTo>
                    <a:pt x="3290" y="501"/>
                  </a:lnTo>
                  <a:lnTo>
                    <a:pt x="3298" y="540"/>
                  </a:lnTo>
                  <a:lnTo>
                    <a:pt x="3301" y="581"/>
                  </a:lnTo>
                  <a:lnTo>
                    <a:pt x="3301" y="3004"/>
                  </a:lnTo>
                  <a:lnTo>
                    <a:pt x="3298" y="3044"/>
                  </a:lnTo>
                  <a:lnTo>
                    <a:pt x="3290" y="3082"/>
                  </a:lnTo>
                  <a:lnTo>
                    <a:pt x="3276" y="3119"/>
                  </a:lnTo>
                  <a:lnTo>
                    <a:pt x="3257" y="3153"/>
                  </a:lnTo>
                  <a:lnTo>
                    <a:pt x="3234" y="3183"/>
                  </a:lnTo>
                  <a:lnTo>
                    <a:pt x="3206" y="3210"/>
                  </a:lnTo>
                  <a:lnTo>
                    <a:pt x="3176" y="3233"/>
                  </a:lnTo>
                  <a:lnTo>
                    <a:pt x="3142" y="3252"/>
                  </a:lnTo>
                  <a:lnTo>
                    <a:pt x="3106" y="3266"/>
                  </a:lnTo>
                  <a:lnTo>
                    <a:pt x="3067" y="3274"/>
                  </a:lnTo>
                  <a:lnTo>
                    <a:pt x="3027" y="3277"/>
                  </a:lnTo>
                  <a:lnTo>
                    <a:pt x="275" y="3277"/>
                  </a:lnTo>
                  <a:lnTo>
                    <a:pt x="234" y="3274"/>
                  </a:lnTo>
                  <a:lnTo>
                    <a:pt x="196" y="3266"/>
                  </a:lnTo>
                  <a:lnTo>
                    <a:pt x="159" y="3252"/>
                  </a:lnTo>
                  <a:lnTo>
                    <a:pt x="125" y="3233"/>
                  </a:lnTo>
                  <a:lnTo>
                    <a:pt x="95" y="3210"/>
                  </a:lnTo>
                  <a:lnTo>
                    <a:pt x="67" y="3183"/>
                  </a:lnTo>
                  <a:lnTo>
                    <a:pt x="44" y="3153"/>
                  </a:lnTo>
                  <a:lnTo>
                    <a:pt x="25" y="3119"/>
                  </a:lnTo>
                  <a:lnTo>
                    <a:pt x="12" y="3082"/>
                  </a:lnTo>
                  <a:lnTo>
                    <a:pt x="3" y="3044"/>
                  </a:lnTo>
                  <a:lnTo>
                    <a:pt x="0" y="3004"/>
                  </a:lnTo>
                  <a:lnTo>
                    <a:pt x="0" y="581"/>
                  </a:lnTo>
                  <a:lnTo>
                    <a:pt x="3" y="540"/>
                  </a:lnTo>
                  <a:lnTo>
                    <a:pt x="12" y="501"/>
                  </a:lnTo>
                  <a:lnTo>
                    <a:pt x="25" y="465"/>
                  </a:lnTo>
                  <a:lnTo>
                    <a:pt x="44" y="432"/>
                  </a:lnTo>
                  <a:lnTo>
                    <a:pt x="67" y="401"/>
                  </a:lnTo>
                  <a:lnTo>
                    <a:pt x="95" y="374"/>
                  </a:lnTo>
                  <a:lnTo>
                    <a:pt x="125" y="351"/>
                  </a:lnTo>
                  <a:lnTo>
                    <a:pt x="159" y="332"/>
                  </a:lnTo>
                  <a:lnTo>
                    <a:pt x="196" y="319"/>
                  </a:lnTo>
                  <a:lnTo>
                    <a:pt x="234" y="310"/>
                  </a:lnTo>
                  <a:lnTo>
                    <a:pt x="275" y="307"/>
                  </a:lnTo>
                  <a:lnTo>
                    <a:pt x="723" y="307"/>
                  </a:lnTo>
                  <a:lnTo>
                    <a:pt x="723" y="103"/>
                  </a:lnTo>
                  <a:lnTo>
                    <a:pt x="725" y="79"/>
                  </a:lnTo>
                  <a:lnTo>
                    <a:pt x="733" y="58"/>
                  </a:lnTo>
                  <a:lnTo>
                    <a:pt x="745" y="39"/>
                  </a:lnTo>
                  <a:lnTo>
                    <a:pt x="761" y="22"/>
                  </a:lnTo>
                  <a:lnTo>
                    <a:pt x="780" y="11"/>
                  </a:lnTo>
                  <a:lnTo>
                    <a:pt x="802" y="2"/>
                  </a:lnTo>
                  <a:lnTo>
                    <a:pt x="825"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chemeClr val="bg1"/>
                </a:solidFill>
                <a:cs typeface="+mn-ea"/>
                <a:sym typeface="+mn-lt"/>
              </a:endParaRPr>
            </a:p>
          </p:txBody>
        </p:sp>
        <p:sp>
          <p:nvSpPr>
            <p:cNvPr id="19" name="Rectangle 35"/>
            <p:cNvSpPr>
              <a:spLocks noChangeArrowheads="1"/>
            </p:cNvSpPr>
            <p:nvPr/>
          </p:nvSpPr>
          <p:spPr bwMode="auto">
            <a:xfrm>
              <a:off x="6656388" y="1282700"/>
              <a:ext cx="82550" cy="60325"/>
            </a:xfrm>
            <a:prstGeom prst="rect">
              <a:avLst/>
            </a:prstGeom>
            <a:grpFill/>
            <a:ln w="0">
              <a:noFill/>
              <a:prstDash val="solid"/>
              <a:miter lim="800000"/>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chemeClr val="bg1"/>
                </a:solidFill>
                <a:cs typeface="+mn-ea"/>
                <a:sym typeface="+mn-lt"/>
              </a:endParaRPr>
            </a:p>
          </p:txBody>
        </p:sp>
        <p:sp>
          <p:nvSpPr>
            <p:cNvPr id="21" name="Rectangle 36"/>
            <p:cNvSpPr>
              <a:spLocks noChangeArrowheads="1"/>
            </p:cNvSpPr>
            <p:nvPr/>
          </p:nvSpPr>
          <p:spPr bwMode="auto">
            <a:xfrm>
              <a:off x="6656388" y="1384300"/>
              <a:ext cx="82550" cy="60325"/>
            </a:xfrm>
            <a:prstGeom prst="rect">
              <a:avLst/>
            </a:prstGeom>
            <a:grpFill/>
            <a:ln w="0">
              <a:noFill/>
              <a:prstDash val="solid"/>
              <a:miter lim="800000"/>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chemeClr val="bg1"/>
                </a:solidFill>
                <a:cs typeface="+mn-ea"/>
                <a:sym typeface="+mn-lt"/>
              </a:endParaRPr>
            </a:p>
          </p:txBody>
        </p:sp>
        <p:sp>
          <p:nvSpPr>
            <p:cNvPr id="32" name="Rectangle 37"/>
            <p:cNvSpPr>
              <a:spLocks noChangeArrowheads="1"/>
            </p:cNvSpPr>
            <p:nvPr/>
          </p:nvSpPr>
          <p:spPr bwMode="auto">
            <a:xfrm>
              <a:off x="6656388" y="1485900"/>
              <a:ext cx="82550" cy="60325"/>
            </a:xfrm>
            <a:prstGeom prst="rect">
              <a:avLst/>
            </a:prstGeom>
            <a:grpFill/>
            <a:ln w="0">
              <a:noFill/>
              <a:prstDash val="solid"/>
              <a:miter lim="800000"/>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chemeClr val="bg1"/>
                </a:solidFill>
                <a:cs typeface="+mn-ea"/>
                <a:sym typeface="+mn-lt"/>
              </a:endParaRPr>
            </a:p>
          </p:txBody>
        </p:sp>
        <p:sp>
          <p:nvSpPr>
            <p:cNvPr id="33" name="Rectangle 38"/>
            <p:cNvSpPr>
              <a:spLocks noChangeArrowheads="1"/>
            </p:cNvSpPr>
            <p:nvPr/>
          </p:nvSpPr>
          <p:spPr bwMode="auto">
            <a:xfrm>
              <a:off x="6799263" y="1485900"/>
              <a:ext cx="82550" cy="60325"/>
            </a:xfrm>
            <a:prstGeom prst="rect">
              <a:avLst/>
            </a:prstGeom>
            <a:grpFill/>
            <a:ln w="0">
              <a:noFill/>
              <a:prstDash val="solid"/>
              <a:miter lim="800000"/>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chemeClr val="bg1"/>
                </a:solidFill>
                <a:cs typeface="+mn-ea"/>
                <a:sym typeface="+mn-lt"/>
              </a:endParaRPr>
            </a:p>
          </p:txBody>
        </p:sp>
        <p:sp>
          <p:nvSpPr>
            <p:cNvPr id="34" name="Rectangle 39"/>
            <p:cNvSpPr>
              <a:spLocks noChangeArrowheads="1"/>
            </p:cNvSpPr>
            <p:nvPr/>
          </p:nvSpPr>
          <p:spPr bwMode="auto">
            <a:xfrm>
              <a:off x="6799263" y="1384300"/>
              <a:ext cx="82550" cy="60325"/>
            </a:xfrm>
            <a:prstGeom prst="rect">
              <a:avLst/>
            </a:prstGeom>
            <a:grpFill/>
            <a:ln w="0">
              <a:noFill/>
              <a:prstDash val="solid"/>
              <a:miter lim="800000"/>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chemeClr val="bg1"/>
                </a:solidFill>
                <a:cs typeface="+mn-ea"/>
                <a:sym typeface="+mn-lt"/>
              </a:endParaRPr>
            </a:p>
          </p:txBody>
        </p:sp>
        <p:sp>
          <p:nvSpPr>
            <p:cNvPr id="35" name="Rectangle 40"/>
            <p:cNvSpPr>
              <a:spLocks noChangeArrowheads="1"/>
            </p:cNvSpPr>
            <p:nvPr/>
          </p:nvSpPr>
          <p:spPr bwMode="auto">
            <a:xfrm>
              <a:off x="6799263" y="1282700"/>
              <a:ext cx="82550" cy="60325"/>
            </a:xfrm>
            <a:prstGeom prst="rect">
              <a:avLst/>
            </a:prstGeom>
            <a:grpFill/>
            <a:ln w="0">
              <a:noFill/>
              <a:prstDash val="solid"/>
              <a:miter lim="800000"/>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chemeClr val="bg1"/>
                </a:solidFill>
                <a:cs typeface="+mn-ea"/>
                <a:sym typeface="+mn-lt"/>
              </a:endParaRPr>
            </a:p>
          </p:txBody>
        </p:sp>
        <p:sp>
          <p:nvSpPr>
            <p:cNvPr id="36" name="Rectangle 41"/>
            <p:cNvSpPr>
              <a:spLocks noChangeArrowheads="1"/>
            </p:cNvSpPr>
            <p:nvPr/>
          </p:nvSpPr>
          <p:spPr bwMode="auto">
            <a:xfrm>
              <a:off x="6943725" y="1485900"/>
              <a:ext cx="80962" cy="60325"/>
            </a:xfrm>
            <a:prstGeom prst="rect">
              <a:avLst/>
            </a:prstGeom>
            <a:grpFill/>
            <a:ln w="0">
              <a:noFill/>
              <a:prstDash val="solid"/>
              <a:miter lim="800000"/>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chemeClr val="bg1"/>
                </a:solidFill>
                <a:cs typeface="+mn-ea"/>
                <a:sym typeface="+mn-lt"/>
              </a:endParaRPr>
            </a:p>
          </p:txBody>
        </p:sp>
        <p:sp>
          <p:nvSpPr>
            <p:cNvPr id="38" name="Rectangle 42"/>
            <p:cNvSpPr>
              <a:spLocks noChangeArrowheads="1"/>
            </p:cNvSpPr>
            <p:nvPr/>
          </p:nvSpPr>
          <p:spPr bwMode="auto">
            <a:xfrm>
              <a:off x="6943725" y="1384300"/>
              <a:ext cx="80962" cy="60325"/>
            </a:xfrm>
            <a:prstGeom prst="rect">
              <a:avLst/>
            </a:prstGeom>
            <a:grpFill/>
            <a:ln w="0">
              <a:noFill/>
              <a:prstDash val="solid"/>
              <a:miter lim="800000"/>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chemeClr val="bg1"/>
                </a:solidFill>
                <a:cs typeface="+mn-ea"/>
                <a:sym typeface="+mn-lt"/>
              </a:endParaRPr>
            </a:p>
          </p:txBody>
        </p:sp>
        <p:sp>
          <p:nvSpPr>
            <p:cNvPr id="39" name="Rectangle 43"/>
            <p:cNvSpPr>
              <a:spLocks noChangeArrowheads="1"/>
            </p:cNvSpPr>
            <p:nvPr/>
          </p:nvSpPr>
          <p:spPr bwMode="auto">
            <a:xfrm>
              <a:off x="6943725" y="1282700"/>
              <a:ext cx="80962" cy="60325"/>
            </a:xfrm>
            <a:prstGeom prst="rect">
              <a:avLst/>
            </a:prstGeom>
            <a:grpFill/>
            <a:ln w="0">
              <a:noFill/>
              <a:prstDash val="solid"/>
              <a:miter lim="800000"/>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chemeClr val="bg1"/>
                </a:solidFill>
                <a:cs typeface="+mn-ea"/>
                <a:sym typeface="+mn-lt"/>
              </a:endParaRPr>
            </a:p>
          </p:txBody>
        </p:sp>
      </p:grpSp>
      <p:sp>
        <p:nvSpPr>
          <p:cNvPr id="40" name="文本框 39"/>
          <p:cNvSpPr txBox="1"/>
          <p:nvPr/>
        </p:nvSpPr>
        <p:spPr>
          <a:xfrm>
            <a:off x="8870591" y="2917936"/>
            <a:ext cx="2118800" cy="830997"/>
          </a:xfrm>
          <a:prstGeom prst="rect">
            <a:avLst/>
          </a:prstGeom>
          <a:noFill/>
        </p:spPr>
        <p:txBody>
          <a:bodyPr wrap="square" rtlCol="0">
            <a:spAutoFit/>
          </a:bodyPr>
          <a:lstStyle/>
          <a:p>
            <a:r>
              <a:rPr lang="zh-CN" altLang="en-US" sz="1600" spc="150" dirty="0">
                <a:solidFill>
                  <a:schemeClr val="tx1">
                    <a:lumMod val="65000"/>
                    <a:lumOff val="35000"/>
                  </a:schemeClr>
                </a:solidFill>
                <a:cs typeface="+mn-ea"/>
                <a:sym typeface="+mn-lt"/>
              </a:rPr>
              <a:t>点击输入文本信息点击输入文本信息点击输入文本信息</a:t>
            </a:r>
            <a:endParaRPr lang="zh-CN" altLang="en-US" sz="1600" spc="150" dirty="0">
              <a:solidFill>
                <a:schemeClr val="tx1">
                  <a:lumMod val="65000"/>
                  <a:lumOff val="35000"/>
                </a:schemeClr>
              </a:solidFill>
              <a:cs typeface="+mn-ea"/>
              <a:sym typeface="+mn-lt"/>
            </a:endParaRPr>
          </a:p>
        </p:txBody>
      </p:sp>
      <p:cxnSp>
        <p:nvCxnSpPr>
          <p:cNvPr id="41" name="直接连接符 40"/>
          <p:cNvCxnSpPr/>
          <p:nvPr/>
        </p:nvCxnSpPr>
        <p:spPr>
          <a:xfrm>
            <a:off x="9245352" y="4184072"/>
            <a:ext cx="103302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6862041" y="4747827"/>
            <a:ext cx="1005403" cy="584775"/>
          </a:xfrm>
          <a:prstGeom prst="rect">
            <a:avLst/>
          </a:prstGeom>
          <a:noFill/>
        </p:spPr>
        <p:txBody>
          <a:bodyPr wrap="none" rtlCol="0">
            <a:spAutoFit/>
          </a:bodyPr>
          <a:lstStyle/>
          <a:p>
            <a:r>
              <a:rPr lang="en-US" altLang="zh-CN" sz="3200" dirty="0">
                <a:solidFill>
                  <a:schemeClr val="bg1"/>
                </a:solidFill>
                <a:cs typeface="+mn-ea"/>
                <a:sym typeface="+mn-lt"/>
              </a:rPr>
              <a:t>70%</a:t>
            </a:r>
            <a:endParaRPr lang="zh-CN" altLang="en-US" sz="3200" dirty="0">
              <a:solidFill>
                <a:schemeClr val="bg1"/>
              </a:solidFill>
              <a:cs typeface="+mn-ea"/>
              <a:sym typeface="+mn-lt"/>
            </a:endParaRPr>
          </a:p>
        </p:txBody>
      </p:sp>
      <p:sp>
        <p:nvSpPr>
          <p:cNvPr id="43" name="文本框 42"/>
          <p:cNvSpPr txBox="1"/>
          <p:nvPr/>
        </p:nvSpPr>
        <p:spPr>
          <a:xfrm>
            <a:off x="6398248" y="4717275"/>
            <a:ext cx="358081" cy="646331"/>
          </a:xfrm>
          <a:prstGeom prst="rect">
            <a:avLst/>
          </a:prstGeom>
          <a:noFill/>
        </p:spPr>
        <p:txBody>
          <a:bodyPr wrap="square" rtlCol="0">
            <a:spAutoFit/>
          </a:bodyPr>
          <a:lstStyle/>
          <a:p>
            <a:r>
              <a:rPr lang="en-US" altLang="zh-CN" sz="3600" dirty="0">
                <a:solidFill>
                  <a:schemeClr val="bg1"/>
                </a:solidFill>
                <a:cs typeface="+mn-ea"/>
                <a:sym typeface="+mn-lt"/>
              </a:rPr>
              <a:t>+</a:t>
            </a:r>
            <a:endParaRPr lang="zh-CN" altLang="en-US" sz="3600" dirty="0">
              <a:solidFill>
                <a:schemeClr val="bg1"/>
              </a:solidFill>
              <a:cs typeface="+mn-ea"/>
              <a:sym typeface="+mn-lt"/>
            </a:endParaRPr>
          </a:p>
        </p:txBody>
      </p:sp>
      <p:sp>
        <p:nvSpPr>
          <p:cNvPr id="44" name="文本框 43"/>
          <p:cNvSpPr txBox="1"/>
          <p:nvPr/>
        </p:nvSpPr>
        <p:spPr>
          <a:xfrm>
            <a:off x="9502096" y="4736084"/>
            <a:ext cx="1005403" cy="584775"/>
          </a:xfrm>
          <a:prstGeom prst="rect">
            <a:avLst/>
          </a:prstGeom>
          <a:noFill/>
        </p:spPr>
        <p:txBody>
          <a:bodyPr wrap="none" rtlCol="0">
            <a:spAutoFit/>
          </a:bodyPr>
          <a:lstStyle/>
          <a:p>
            <a:r>
              <a:rPr lang="en-US" altLang="zh-CN" sz="3200" dirty="0">
                <a:solidFill>
                  <a:schemeClr val="tx1">
                    <a:lumMod val="50000"/>
                    <a:lumOff val="50000"/>
                  </a:schemeClr>
                </a:solidFill>
                <a:cs typeface="+mn-ea"/>
                <a:sym typeface="+mn-lt"/>
              </a:rPr>
              <a:t>80%</a:t>
            </a:r>
            <a:endParaRPr lang="zh-CN" altLang="en-US" sz="3200" dirty="0">
              <a:solidFill>
                <a:schemeClr val="tx1">
                  <a:lumMod val="50000"/>
                  <a:lumOff val="50000"/>
                </a:schemeClr>
              </a:solidFill>
              <a:cs typeface="+mn-ea"/>
              <a:sym typeface="+mn-lt"/>
            </a:endParaRPr>
          </a:p>
        </p:txBody>
      </p:sp>
      <p:sp>
        <p:nvSpPr>
          <p:cNvPr id="45" name="文本框 44"/>
          <p:cNvSpPr txBox="1"/>
          <p:nvPr/>
        </p:nvSpPr>
        <p:spPr>
          <a:xfrm>
            <a:off x="9038303" y="4705532"/>
            <a:ext cx="358081" cy="646331"/>
          </a:xfrm>
          <a:prstGeom prst="rect">
            <a:avLst/>
          </a:prstGeom>
          <a:noFill/>
        </p:spPr>
        <p:txBody>
          <a:bodyPr wrap="square" rtlCol="0">
            <a:spAutoFit/>
          </a:bodyPr>
          <a:lstStyle/>
          <a:p>
            <a:r>
              <a:rPr lang="en-US" altLang="zh-CN" sz="3600" dirty="0">
                <a:solidFill>
                  <a:schemeClr val="tx1">
                    <a:lumMod val="50000"/>
                    <a:lumOff val="50000"/>
                  </a:schemeClr>
                </a:solidFill>
                <a:cs typeface="+mn-ea"/>
                <a:sym typeface="+mn-lt"/>
              </a:rPr>
              <a:t>+</a:t>
            </a:r>
            <a:endParaRPr lang="zh-CN" altLang="en-US" sz="3600" dirty="0">
              <a:solidFill>
                <a:schemeClr val="tx1">
                  <a:lumMod val="50000"/>
                  <a:lumOff val="50000"/>
                </a:schemeClr>
              </a:solidFill>
              <a:cs typeface="+mn-ea"/>
              <a:sym typeface="+mn-lt"/>
            </a:endParaRPr>
          </a:p>
        </p:txBody>
      </p:sp>
      <p:sp>
        <p:nvSpPr>
          <p:cNvPr id="46" name="文本框 45"/>
          <p:cNvSpPr txBox="1"/>
          <p:nvPr/>
        </p:nvSpPr>
        <p:spPr>
          <a:xfrm>
            <a:off x="895704" y="1890354"/>
            <a:ext cx="1210588" cy="400110"/>
          </a:xfrm>
          <a:prstGeom prst="rect">
            <a:avLst/>
          </a:prstGeom>
          <a:noFill/>
        </p:spPr>
        <p:txBody>
          <a:bodyPr wrap="none" rtlCol="0">
            <a:spAutoFit/>
          </a:bodyPr>
          <a:lstStyle/>
          <a:p>
            <a:r>
              <a:rPr lang="zh-CN" altLang="en-US" sz="2000" dirty="0">
                <a:cs typeface="+mn-ea"/>
                <a:sym typeface="+mn-lt"/>
              </a:rPr>
              <a:t>项目介绍</a:t>
            </a:r>
            <a:endParaRPr lang="zh-CN" altLang="en-US" sz="2000" dirty="0">
              <a:cs typeface="+mn-ea"/>
              <a:sym typeface="+mn-lt"/>
            </a:endParaRPr>
          </a:p>
        </p:txBody>
      </p:sp>
      <p:sp>
        <p:nvSpPr>
          <p:cNvPr id="47" name="文本框 46"/>
          <p:cNvSpPr txBox="1"/>
          <p:nvPr/>
        </p:nvSpPr>
        <p:spPr>
          <a:xfrm>
            <a:off x="849745" y="2418750"/>
            <a:ext cx="4606932" cy="460375"/>
          </a:xfrm>
          <a:prstGeom prst="rect">
            <a:avLst/>
          </a:prstGeom>
          <a:noFill/>
        </p:spPr>
        <p:txBody>
          <a:bodyPr wrap="square" rtlCol="0">
            <a:spAutoFit/>
          </a:bodyPr>
          <a:lstStyle/>
          <a:p>
            <a:r>
              <a:rPr lang="zh-CN" altLang="en-US" sz="1200" spc="150" dirty="0">
                <a:solidFill>
                  <a:schemeClr val="tx1">
                    <a:lumMod val="50000"/>
                    <a:lumOff val="50000"/>
                  </a:schemeClr>
                </a:solidFill>
                <a:cs typeface="+mn-ea"/>
                <a:sym typeface="+mn-lt"/>
              </a:rPr>
              <a:t>点击输入文本信息点击输入文本信息点击输入文本信息点击输入文本信息点击输入文本</a:t>
            </a:r>
            <a:endParaRPr lang="zh-CN" altLang="en-US" sz="1200" spc="150" dirty="0">
              <a:solidFill>
                <a:schemeClr val="tx1">
                  <a:lumMod val="50000"/>
                  <a:lumOff val="50000"/>
                </a:schemeClr>
              </a:solidFill>
              <a:cs typeface="+mn-ea"/>
              <a:sym typeface="+mn-lt"/>
            </a:endParaRPr>
          </a:p>
        </p:txBody>
      </p:sp>
      <p:sp>
        <p:nvSpPr>
          <p:cNvPr id="48" name="矩形 47"/>
          <p:cNvSpPr/>
          <p:nvPr/>
        </p:nvSpPr>
        <p:spPr>
          <a:xfrm>
            <a:off x="1016326" y="3485498"/>
            <a:ext cx="701964" cy="610907"/>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矩形 48"/>
          <p:cNvSpPr/>
          <p:nvPr/>
        </p:nvSpPr>
        <p:spPr>
          <a:xfrm>
            <a:off x="1016326" y="4820789"/>
            <a:ext cx="701964" cy="610907"/>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0" name="Group 10"/>
          <p:cNvGrpSpPr/>
          <p:nvPr/>
        </p:nvGrpSpPr>
        <p:grpSpPr>
          <a:xfrm>
            <a:off x="1108575" y="3545922"/>
            <a:ext cx="517465" cy="490057"/>
            <a:chOff x="5237163" y="4730750"/>
            <a:chExt cx="1019175" cy="965200"/>
          </a:xfrm>
          <a:solidFill>
            <a:schemeClr val="bg1"/>
          </a:solidFill>
        </p:grpSpPr>
        <p:sp>
          <p:nvSpPr>
            <p:cNvPr id="51" name="Freeform 6"/>
            <p:cNvSpPr/>
            <p:nvPr/>
          </p:nvSpPr>
          <p:spPr bwMode="auto">
            <a:xfrm>
              <a:off x="5591176" y="5594350"/>
              <a:ext cx="311150" cy="101600"/>
            </a:xfrm>
            <a:custGeom>
              <a:avLst/>
              <a:gdLst>
                <a:gd name="T0" fmla="*/ 985 w 1172"/>
                <a:gd name="T1" fmla="*/ 0 h 384"/>
                <a:gd name="T2" fmla="*/ 1011 w 1172"/>
                <a:gd name="T3" fmla="*/ 163 h 384"/>
                <a:gd name="T4" fmla="*/ 1016 w 1172"/>
                <a:gd name="T5" fmla="*/ 186 h 384"/>
                <a:gd name="T6" fmla="*/ 1031 w 1172"/>
                <a:gd name="T7" fmla="*/ 222 h 384"/>
                <a:gd name="T8" fmla="*/ 1061 w 1172"/>
                <a:gd name="T9" fmla="*/ 263 h 384"/>
                <a:gd name="T10" fmla="*/ 1103 w 1172"/>
                <a:gd name="T11" fmla="*/ 297 h 384"/>
                <a:gd name="T12" fmla="*/ 1138 w 1172"/>
                <a:gd name="T13" fmla="*/ 325 h 384"/>
                <a:gd name="T14" fmla="*/ 1161 w 1172"/>
                <a:gd name="T15" fmla="*/ 348 h 384"/>
                <a:gd name="T16" fmla="*/ 1172 w 1172"/>
                <a:gd name="T17" fmla="*/ 365 h 384"/>
                <a:gd name="T18" fmla="*/ 1163 w 1172"/>
                <a:gd name="T19" fmla="*/ 378 h 384"/>
                <a:gd name="T20" fmla="*/ 1137 w 1172"/>
                <a:gd name="T21" fmla="*/ 382 h 384"/>
                <a:gd name="T22" fmla="*/ 1088 w 1172"/>
                <a:gd name="T23" fmla="*/ 383 h 384"/>
                <a:gd name="T24" fmla="*/ 1017 w 1172"/>
                <a:gd name="T25" fmla="*/ 384 h 384"/>
                <a:gd name="T26" fmla="*/ 932 w 1172"/>
                <a:gd name="T27" fmla="*/ 384 h 384"/>
                <a:gd name="T28" fmla="*/ 839 w 1172"/>
                <a:gd name="T29" fmla="*/ 383 h 384"/>
                <a:gd name="T30" fmla="*/ 751 w 1172"/>
                <a:gd name="T31" fmla="*/ 383 h 384"/>
                <a:gd name="T32" fmla="*/ 674 w 1172"/>
                <a:gd name="T33" fmla="*/ 382 h 384"/>
                <a:gd name="T34" fmla="*/ 615 w 1172"/>
                <a:gd name="T35" fmla="*/ 382 h 384"/>
                <a:gd name="T36" fmla="*/ 586 w 1172"/>
                <a:gd name="T37" fmla="*/ 381 h 384"/>
                <a:gd name="T38" fmla="*/ 557 w 1172"/>
                <a:gd name="T39" fmla="*/ 382 h 384"/>
                <a:gd name="T40" fmla="*/ 498 w 1172"/>
                <a:gd name="T41" fmla="*/ 382 h 384"/>
                <a:gd name="T42" fmla="*/ 421 w 1172"/>
                <a:gd name="T43" fmla="*/ 383 h 384"/>
                <a:gd name="T44" fmla="*/ 333 w 1172"/>
                <a:gd name="T45" fmla="*/ 383 h 384"/>
                <a:gd name="T46" fmla="*/ 240 w 1172"/>
                <a:gd name="T47" fmla="*/ 384 h 384"/>
                <a:gd name="T48" fmla="*/ 155 w 1172"/>
                <a:gd name="T49" fmla="*/ 384 h 384"/>
                <a:gd name="T50" fmla="*/ 83 w 1172"/>
                <a:gd name="T51" fmla="*/ 383 h 384"/>
                <a:gd name="T52" fmla="*/ 35 w 1172"/>
                <a:gd name="T53" fmla="*/ 382 h 384"/>
                <a:gd name="T54" fmla="*/ 8 w 1172"/>
                <a:gd name="T55" fmla="*/ 378 h 384"/>
                <a:gd name="T56" fmla="*/ 0 w 1172"/>
                <a:gd name="T57" fmla="*/ 365 h 384"/>
                <a:gd name="T58" fmla="*/ 11 w 1172"/>
                <a:gd name="T59" fmla="*/ 348 h 384"/>
                <a:gd name="T60" fmla="*/ 34 w 1172"/>
                <a:gd name="T61" fmla="*/ 325 h 384"/>
                <a:gd name="T62" fmla="*/ 69 w 1172"/>
                <a:gd name="T63" fmla="*/ 297 h 384"/>
                <a:gd name="T64" fmla="*/ 111 w 1172"/>
                <a:gd name="T65" fmla="*/ 263 h 384"/>
                <a:gd name="T66" fmla="*/ 141 w 1172"/>
                <a:gd name="T67" fmla="*/ 222 h 384"/>
                <a:gd name="T68" fmla="*/ 156 w 1172"/>
                <a:gd name="T69" fmla="*/ 186 h 384"/>
                <a:gd name="T70" fmla="*/ 161 w 1172"/>
                <a:gd name="T71" fmla="*/ 162 h 384"/>
                <a:gd name="T72" fmla="*/ 187 w 1172"/>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72" h="384">
                  <a:moveTo>
                    <a:pt x="187" y="0"/>
                  </a:moveTo>
                  <a:lnTo>
                    <a:pt x="985" y="0"/>
                  </a:lnTo>
                  <a:lnTo>
                    <a:pt x="1010" y="160"/>
                  </a:lnTo>
                  <a:lnTo>
                    <a:pt x="1011" y="163"/>
                  </a:lnTo>
                  <a:lnTo>
                    <a:pt x="1012" y="172"/>
                  </a:lnTo>
                  <a:lnTo>
                    <a:pt x="1016" y="186"/>
                  </a:lnTo>
                  <a:lnTo>
                    <a:pt x="1021" y="203"/>
                  </a:lnTo>
                  <a:lnTo>
                    <a:pt x="1031" y="222"/>
                  </a:lnTo>
                  <a:lnTo>
                    <a:pt x="1044" y="243"/>
                  </a:lnTo>
                  <a:lnTo>
                    <a:pt x="1061" y="263"/>
                  </a:lnTo>
                  <a:lnTo>
                    <a:pt x="1084" y="283"/>
                  </a:lnTo>
                  <a:lnTo>
                    <a:pt x="1103" y="297"/>
                  </a:lnTo>
                  <a:lnTo>
                    <a:pt x="1122" y="311"/>
                  </a:lnTo>
                  <a:lnTo>
                    <a:pt x="1138" y="325"/>
                  </a:lnTo>
                  <a:lnTo>
                    <a:pt x="1151" y="336"/>
                  </a:lnTo>
                  <a:lnTo>
                    <a:pt x="1161" y="348"/>
                  </a:lnTo>
                  <a:lnTo>
                    <a:pt x="1168" y="357"/>
                  </a:lnTo>
                  <a:lnTo>
                    <a:pt x="1172" y="365"/>
                  </a:lnTo>
                  <a:lnTo>
                    <a:pt x="1170" y="372"/>
                  </a:lnTo>
                  <a:lnTo>
                    <a:pt x="1163" y="378"/>
                  </a:lnTo>
                  <a:lnTo>
                    <a:pt x="1151" y="381"/>
                  </a:lnTo>
                  <a:lnTo>
                    <a:pt x="1137" y="382"/>
                  </a:lnTo>
                  <a:lnTo>
                    <a:pt x="1116" y="383"/>
                  </a:lnTo>
                  <a:lnTo>
                    <a:pt x="1088" y="383"/>
                  </a:lnTo>
                  <a:lnTo>
                    <a:pt x="1055" y="384"/>
                  </a:lnTo>
                  <a:lnTo>
                    <a:pt x="1017" y="384"/>
                  </a:lnTo>
                  <a:lnTo>
                    <a:pt x="975" y="384"/>
                  </a:lnTo>
                  <a:lnTo>
                    <a:pt x="932" y="384"/>
                  </a:lnTo>
                  <a:lnTo>
                    <a:pt x="886" y="384"/>
                  </a:lnTo>
                  <a:lnTo>
                    <a:pt x="839" y="383"/>
                  </a:lnTo>
                  <a:lnTo>
                    <a:pt x="794" y="383"/>
                  </a:lnTo>
                  <a:lnTo>
                    <a:pt x="751" y="383"/>
                  </a:lnTo>
                  <a:lnTo>
                    <a:pt x="710" y="382"/>
                  </a:lnTo>
                  <a:lnTo>
                    <a:pt x="674" y="382"/>
                  </a:lnTo>
                  <a:lnTo>
                    <a:pt x="641" y="382"/>
                  </a:lnTo>
                  <a:lnTo>
                    <a:pt x="615" y="382"/>
                  </a:lnTo>
                  <a:lnTo>
                    <a:pt x="597" y="381"/>
                  </a:lnTo>
                  <a:lnTo>
                    <a:pt x="586" y="381"/>
                  </a:lnTo>
                  <a:lnTo>
                    <a:pt x="575" y="381"/>
                  </a:lnTo>
                  <a:lnTo>
                    <a:pt x="557" y="382"/>
                  </a:lnTo>
                  <a:lnTo>
                    <a:pt x="531" y="382"/>
                  </a:lnTo>
                  <a:lnTo>
                    <a:pt x="498" y="382"/>
                  </a:lnTo>
                  <a:lnTo>
                    <a:pt x="462" y="382"/>
                  </a:lnTo>
                  <a:lnTo>
                    <a:pt x="421" y="383"/>
                  </a:lnTo>
                  <a:lnTo>
                    <a:pt x="378" y="383"/>
                  </a:lnTo>
                  <a:lnTo>
                    <a:pt x="333" y="383"/>
                  </a:lnTo>
                  <a:lnTo>
                    <a:pt x="286" y="384"/>
                  </a:lnTo>
                  <a:lnTo>
                    <a:pt x="240" y="384"/>
                  </a:lnTo>
                  <a:lnTo>
                    <a:pt x="196" y="384"/>
                  </a:lnTo>
                  <a:lnTo>
                    <a:pt x="155" y="384"/>
                  </a:lnTo>
                  <a:lnTo>
                    <a:pt x="117" y="384"/>
                  </a:lnTo>
                  <a:lnTo>
                    <a:pt x="83" y="383"/>
                  </a:lnTo>
                  <a:lnTo>
                    <a:pt x="56" y="383"/>
                  </a:lnTo>
                  <a:lnTo>
                    <a:pt x="35" y="382"/>
                  </a:lnTo>
                  <a:lnTo>
                    <a:pt x="21" y="381"/>
                  </a:lnTo>
                  <a:lnTo>
                    <a:pt x="8" y="378"/>
                  </a:lnTo>
                  <a:lnTo>
                    <a:pt x="1" y="372"/>
                  </a:lnTo>
                  <a:lnTo>
                    <a:pt x="0" y="365"/>
                  </a:lnTo>
                  <a:lnTo>
                    <a:pt x="2" y="357"/>
                  </a:lnTo>
                  <a:lnTo>
                    <a:pt x="11" y="348"/>
                  </a:lnTo>
                  <a:lnTo>
                    <a:pt x="21" y="336"/>
                  </a:lnTo>
                  <a:lnTo>
                    <a:pt x="34" y="325"/>
                  </a:lnTo>
                  <a:lnTo>
                    <a:pt x="50" y="311"/>
                  </a:lnTo>
                  <a:lnTo>
                    <a:pt x="69" y="297"/>
                  </a:lnTo>
                  <a:lnTo>
                    <a:pt x="88" y="283"/>
                  </a:lnTo>
                  <a:lnTo>
                    <a:pt x="111" y="263"/>
                  </a:lnTo>
                  <a:lnTo>
                    <a:pt x="127" y="243"/>
                  </a:lnTo>
                  <a:lnTo>
                    <a:pt x="141" y="222"/>
                  </a:lnTo>
                  <a:lnTo>
                    <a:pt x="151" y="202"/>
                  </a:lnTo>
                  <a:lnTo>
                    <a:pt x="156" y="186"/>
                  </a:lnTo>
                  <a:lnTo>
                    <a:pt x="160" y="172"/>
                  </a:lnTo>
                  <a:lnTo>
                    <a:pt x="161" y="162"/>
                  </a:lnTo>
                  <a:lnTo>
                    <a:pt x="162" y="160"/>
                  </a:lnTo>
                  <a:lnTo>
                    <a:pt x="187"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52" name="Freeform 7"/>
            <p:cNvSpPr/>
            <p:nvPr/>
          </p:nvSpPr>
          <p:spPr bwMode="auto">
            <a:xfrm>
              <a:off x="5495926" y="5226050"/>
              <a:ext cx="217488" cy="115888"/>
            </a:xfrm>
            <a:custGeom>
              <a:avLst/>
              <a:gdLst>
                <a:gd name="T0" fmla="*/ 577 w 822"/>
                <a:gd name="T1" fmla="*/ 3 h 439"/>
                <a:gd name="T2" fmla="*/ 634 w 822"/>
                <a:gd name="T3" fmla="*/ 19 h 439"/>
                <a:gd name="T4" fmla="*/ 690 w 822"/>
                <a:gd name="T5" fmla="*/ 46 h 439"/>
                <a:gd name="T6" fmla="*/ 739 w 822"/>
                <a:gd name="T7" fmla="*/ 81 h 439"/>
                <a:gd name="T8" fmla="*/ 780 w 822"/>
                <a:gd name="T9" fmla="*/ 123 h 439"/>
                <a:gd name="T10" fmla="*/ 808 w 822"/>
                <a:gd name="T11" fmla="*/ 169 h 439"/>
                <a:gd name="T12" fmla="*/ 822 w 822"/>
                <a:gd name="T13" fmla="*/ 217 h 439"/>
                <a:gd name="T14" fmla="*/ 817 w 822"/>
                <a:gd name="T15" fmla="*/ 263 h 439"/>
                <a:gd name="T16" fmla="*/ 791 w 822"/>
                <a:gd name="T17" fmla="*/ 307 h 439"/>
                <a:gd name="T18" fmla="*/ 741 w 822"/>
                <a:gd name="T19" fmla="*/ 346 h 439"/>
                <a:gd name="T20" fmla="*/ 662 w 822"/>
                <a:gd name="T21" fmla="*/ 380 h 439"/>
                <a:gd name="T22" fmla="*/ 567 w 822"/>
                <a:gd name="T23" fmla="*/ 407 h 439"/>
                <a:gd name="T24" fmla="*/ 472 w 822"/>
                <a:gd name="T25" fmla="*/ 424 h 439"/>
                <a:gd name="T26" fmla="*/ 376 w 822"/>
                <a:gd name="T27" fmla="*/ 435 h 439"/>
                <a:gd name="T28" fmla="*/ 286 w 822"/>
                <a:gd name="T29" fmla="*/ 439 h 439"/>
                <a:gd name="T30" fmla="*/ 202 w 822"/>
                <a:gd name="T31" fmla="*/ 436 h 439"/>
                <a:gd name="T32" fmla="*/ 130 w 822"/>
                <a:gd name="T33" fmla="*/ 432 h 439"/>
                <a:gd name="T34" fmla="*/ 70 w 822"/>
                <a:gd name="T35" fmla="*/ 423 h 439"/>
                <a:gd name="T36" fmla="*/ 27 w 822"/>
                <a:gd name="T37" fmla="*/ 415 h 439"/>
                <a:gd name="T38" fmla="*/ 4 w 822"/>
                <a:gd name="T39" fmla="*/ 406 h 439"/>
                <a:gd name="T40" fmla="*/ 2 w 822"/>
                <a:gd name="T41" fmla="*/ 399 h 439"/>
                <a:gd name="T42" fmla="*/ 27 w 822"/>
                <a:gd name="T43" fmla="*/ 394 h 439"/>
                <a:gd name="T44" fmla="*/ 96 w 822"/>
                <a:gd name="T45" fmla="*/ 392 h 439"/>
                <a:gd name="T46" fmla="*/ 170 w 822"/>
                <a:gd name="T47" fmla="*/ 384 h 439"/>
                <a:gd name="T48" fmla="*/ 226 w 822"/>
                <a:gd name="T49" fmla="*/ 364 h 439"/>
                <a:gd name="T50" fmla="*/ 268 w 822"/>
                <a:gd name="T51" fmla="*/ 330 h 439"/>
                <a:gd name="T52" fmla="*/ 301 w 822"/>
                <a:gd name="T53" fmla="*/ 281 h 439"/>
                <a:gd name="T54" fmla="*/ 329 w 822"/>
                <a:gd name="T55" fmla="*/ 214 h 439"/>
                <a:gd name="T56" fmla="*/ 360 w 822"/>
                <a:gd name="T57" fmla="*/ 127 h 439"/>
                <a:gd name="T58" fmla="*/ 393 w 822"/>
                <a:gd name="T59" fmla="*/ 66 h 439"/>
                <a:gd name="T60" fmla="*/ 438 w 822"/>
                <a:gd name="T61" fmla="*/ 25 h 439"/>
                <a:gd name="T62" fmla="*/ 490 w 822"/>
                <a:gd name="T63" fmla="*/ 4 h 439"/>
                <a:gd name="T64" fmla="*/ 546 w 822"/>
                <a:gd name="T65" fmla="*/ 0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2" h="439">
                  <a:moveTo>
                    <a:pt x="546" y="0"/>
                  </a:moveTo>
                  <a:lnTo>
                    <a:pt x="577" y="3"/>
                  </a:lnTo>
                  <a:lnTo>
                    <a:pt x="606" y="10"/>
                  </a:lnTo>
                  <a:lnTo>
                    <a:pt x="634" y="19"/>
                  </a:lnTo>
                  <a:lnTo>
                    <a:pt x="663" y="31"/>
                  </a:lnTo>
                  <a:lnTo>
                    <a:pt x="690" y="46"/>
                  </a:lnTo>
                  <a:lnTo>
                    <a:pt x="716" y="63"/>
                  </a:lnTo>
                  <a:lnTo>
                    <a:pt x="739" y="81"/>
                  </a:lnTo>
                  <a:lnTo>
                    <a:pt x="761" y="101"/>
                  </a:lnTo>
                  <a:lnTo>
                    <a:pt x="780" y="123"/>
                  </a:lnTo>
                  <a:lnTo>
                    <a:pt x="795" y="145"/>
                  </a:lnTo>
                  <a:lnTo>
                    <a:pt x="808" y="169"/>
                  </a:lnTo>
                  <a:lnTo>
                    <a:pt x="817" y="192"/>
                  </a:lnTo>
                  <a:lnTo>
                    <a:pt x="822" y="217"/>
                  </a:lnTo>
                  <a:lnTo>
                    <a:pt x="822" y="240"/>
                  </a:lnTo>
                  <a:lnTo>
                    <a:pt x="817" y="263"/>
                  </a:lnTo>
                  <a:lnTo>
                    <a:pt x="807" y="286"/>
                  </a:lnTo>
                  <a:lnTo>
                    <a:pt x="791" y="307"/>
                  </a:lnTo>
                  <a:lnTo>
                    <a:pt x="769" y="328"/>
                  </a:lnTo>
                  <a:lnTo>
                    <a:pt x="741" y="346"/>
                  </a:lnTo>
                  <a:lnTo>
                    <a:pt x="707" y="363"/>
                  </a:lnTo>
                  <a:lnTo>
                    <a:pt x="662" y="380"/>
                  </a:lnTo>
                  <a:lnTo>
                    <a:pt x="615" y="394"/>
                  </a:lnTo>
                  <a:lnTo>
                    <a:pt x="567" y="407"/>
                  </a:lnTo>
                  <a:lnTo>
                    <a:pt x="519" y="416"/>
                  </a:lnTo>
                  <a:lnTo>
                    <a:pt x="472" y="424"/>
                  </a:lnTo>
                  <a:lnTo>
                    <a:pt x="424" y="430"/>
                  </a:lnTo>
                  <a:lnTo>
                    <a:pt x="376" y="435"/>
                  </a:lnTo>
                  <a:lnTo>
                    <a:pt x="330" y="437"/>
                  </a:lnTo>
                  <a:lnTo>
                    <a:pt x="286" y="439"/>
                  </a:lnTo>
                  <a:lnTo>
                    <a:pt x="243" y="439"/>
                  </a:lnTo>
                  <a:lnTo>
                    <a:pt x="202" y="436"/>
                  </a:lnTo>
                  <a:lnTo>
                    <a:pt x="165" y="435"/>
                  </a:lnTo>
                  <a:lnTo>
                    <a:pt x="130" y="432"/>
                  </a:lnTo>
                  <a:lnTo>
                    <a:pt x="98" y="428"/>
                  </a:lnTo>
                  <a:lnTo>
                    <a:pt x="70" y="423"/>
                  </a:lnTo>
                  <a:lnTo>
                    <a:pt x="47" y="420"/>
                  </a:lnTo>
                  <a:lnTo>
                    <a:pt x="27" y="415"/>
                  </a:lnTo>
                  <a:lnTo>
                    <a:pt x="13" y="410"/>
                  </a:lnTo>
                  <a:lnTo>
                    <a:pt x="4" y="406"/>
                  </a:lnTo>
                  <a:lnTo>
                    <a:pt x="0" y="402"/>
                  </a:lnTo>
                  <a:lnTo>
                    <a:pt x="2" y="399"/>
                  </a:lnTo>
                  <a:lnTo>
                    <a:pt x="12" y="396"/>
                  </a:lnTo>
                  <a:lnTo>
                    <a:pt x="27" y="394"/>
                  </a:lnTo>
                  <a:lnTo>
                    <a:pt x="50" y="394"/>
                  </a:lnTo>
                  <a:lnTo>
                    <a:pt x="96" y="392"/>
                  </a:lnTo>
                  <a:lnTo>
                    <a:pt x="137" y="389"/>
                  </a:lnTo>
                  <a:lnTo>
                    <a:pt x="170" y="384"/>
                  </a:lnTo>
                  <a:lnTo>
                    <a:pt x="201" y="374"/>
                  </a:lnTo>
                  <a:lnTo>
                    <a:pt x="226" y="364"/>
                  </a:lnTo>
                  <a:lnTo>
                    <a:pt x="249" y="349"/>
                  </a:lnTo>
                  <a:lnTo>
                    <a:pt x="268" y="330"/>
                  </a:lnTo>
                  <a:lnTo>
                    <a:pt x="285" y="308"/>
                  </a:lnTo>
                  <a:lnTo>
                    <a:pt x="301" y="281"/>
                  </a:lnTo>
                  <a:lnTo>
                    <a:pt x="315" y="251"/>
                  </a:lnTo>
                  <a:lnTo>
                    <a:pt x="329" y="214"/>
                  </a:lnTo>
                  <a:lnTo>
                    <a:pt x="344" y="173"/>
                  </a:lnTo>
                  <a:lnTo>
                    <a:pt x="360" y="127"/>
                  </a:lnTo>
                  <a:lnTo>
                    <a:pt x="375" y="93"/>
                  </a:lnTo>
                  <a:lnTo>
                    <a:pt x="393" y="66"/>
                  </a:lnTo>
                  <a:lnTo>
                    <a:pt x="414" y="43"/>
                  </a:lnTo>
                  <a:lnTo>
                    <a:pt x="438" y="25"/>
                  </a:lnTo>
                  <a:lnTo>
                    <a:pt x="463" y="12"/>
                  </a:lnTo>
                  <a:lnTo>
                    <a:pt x="490" y="4"/>
                  </a:lnTo>
                  <a:lnTo>
                    <a:pt x="518" y="1"/>
                  </a:lnTo>
                  <a:lnTo>
                    <a:pt x="546"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53" name="Freeform 8"/>
            <p:cNvSpPr>
              <a:spLocks noEditPoints="1"/>
            </p:cNvSpPr>
            <p:nvPr/>
          </p:nvSpPr>
          <p:spPr bwMode="auto">
            <a:xfrm>
              <a:off x="5675313" y="4730750"/>
              <a:ext cx="431800" cy="512763"/>
            </a:xfrm>
            <a:custGeom>
              <a:avLst/>
              <a:gdLst>
                <a:gd name="T0" fmla="*/ 1407 w 1633"/>
                <a:gd name="T1" fmla="*/ 59 h 1940"/>
                <a:gd name="T2" fmla="*/ 1367 w 1633"/>
                <a:gd name="T3" fmla="*/ 63 h 1940"/>
                <a:gd name="T4" fmla="*/ 1320 w 1633"/>
                <a:gd name="T5" fmla="*/ 75 h 1940"/>
                <a:gd name="T6" fmla="*/ 1273 w 1633"/>
                <a:gd name="T7" fmla="*/ 100 h 1940"/>
                <a:gd name="T8" fmla="*/ 1227 w 1633"/>
                <a:gd name="T9" fmla="*/ 140 h 1940"/>
                <a:gd name="T10" fmla="*/ 1228 w 1633"/>
                <a:gd name="T11" fmla="*/ 184 h 1940"/>
                <a:gd name="T12" fmla="*/ 1257 w 1633"/>
                <a:gd name="T13" fmla="*/ 210 h 1940"/>
                <a:gd name="T14" fmla="*/ 1273 w 1633"/>
                <a:gd name="T15" fmla="*/ 224 h 1940"/>
                <a:gd name="T16" fmla="*/ 1277 w 1633"/>
                <a:gd name="T17" fmla="*/ 228 h 1940"/>
                <a:gd name="T18" fmla="*/ 1280 w 1633"/>
                <a:gd name="T19" fmla="*/ 219 h 1940"/>
                <a:gd name="T20" fmla="*/ 1292 w 1633"/>
                <a:gd name="T21" fmla="*/ 194 h 1940"/>
                <a:gd name="T22" fmla="*/ 1322 w 1633"/>
                <a:gd name="T23" fmla="*/ 158 h 1940"/>
                <a:gd name="T24" fmla="*/ 1369 w 1633"/>
                <a:gd name="T25" fmla="*/ 112 h 1940"/>
                <a:gd name="T26" fmla="*/ 1444 w 1633"/>
                <a:gd name="T27" fmla="*/ 60 h 1940"/>
                <a:gd name="T28" fmla="*/ 1434 w 1633"/>
                <a:gd name="T29" fmla="*/ 59 h 1940"/>
                <a:gd name="T30" fmla="*/ 1437 w 1633"/>
                <a:gd name="T31" fmla="*/ 0 h 1940"/>
                <a:gd name="T32" fmla="*/ 1501 w 1633"/>
                <a:gd name="T33" fmla="*/ 11 h 1940"/>
                <a:gd name="T34" fmla="*/ 1557 w 1633"/>
                <a:gd name="T35" fmla="*/ 43 h 1940"/>
                <a:gd name="T36" fmla="*/ 1601 w 1633"/>
                <a:gd name="T37" fmla="*/ 92 h 1940"/>
                <a:gd name="T38" fmla="*/ 1626 w 1633"/>
                <a:gd name="T39" fmla="*/ 151 h 1940"/>
                <a:gd name="T40" fmla="*/ 1633 w 1633"/>
                <a:gd name="T41" fmla="*/ 220 h 1940"/>
                <a:gd name="T42" fmla="*/ 1623 w 1633"/>
                <a:gd name="T43" fmla="*/ 293 h 1940"/>
                <a:gd name="T44" fmla="*/ 1595 w 1633"/>
                <a:gd name="T45" fmla="*/ 366 h 1940"/>
                <a:gd name="T46" fmla="*/ 1550 w 1633"/>
                <a:gd name="T47" fmla="*/ 436 h 1940"/>
                <a:gd name="T48" fmla="*/ 243 w 1633"/>
                <a:gd name="T49" fmla="*/ 1862 h 1940"/>
                <a:gd name="T50" fmla="*/ 210 w 1633"/>
                <a:gd name="T51" fmla="*/ 1903 h 1940"/>
                <a:gd name="T52" fmla="*/ 187 w 1633"/>
                <a:gd name="T53" fmla="*/ 1928 h 1940"/>
                <a:gd name="T54" fmla="*/ 169 w 1633"/>
                <a:gd name="T55" fmla="*/ 1939 h 1940"/>
                <a:gd name="T56" fmla="*/ 151 w 1633"/>
                <a:gd name="T57" fmla="*/ 1936 h 1940"/>
                <a:gd name="T58" fmla="*/ 129 w 1633"/>
                <a:gd name="T59" fmla="*/ 1922 h 1940"/>
                <a:gd name="T60" fmla="*/ 98 w 1633"/>
                <a:gd name="T61" fmla="*/ 1897 h 1940"/>
                <a:gd name="T62" fmla="*/ 57 w 1633"/>
                <a:gd name="T63" fmla="*/ 1864 h 1940"/>
                <a:gd name="T64" fmla="*/ 25 w 1633"/>
                <a:gd name="T65" fmla="*/ 1838 h 1940"/>
                <a:gd name="T66" fmla="*/ 6 w 1633"/>
                <a:gd name="T67" fmla="*/ 1820 h 1940"/>
                <a:gd name="T68" fmla="*/ 0 w 1633"/>
                <a:gd name="T69" fmla="*/ 1803 h 1940"/>
                <a:gd name="T70" fmla="*/ 7 w 1633"/>
                <a:gd name="T71" fmla="*/ 1783 h 1940"/>
                <a:gd name="T72" fmla="*/ 27 w 1633"/>
                <a:gd name="T73" fmla="*/ 1755 h 1940"/>
                <a:gd name="T74" fmla="*/ 60 w 1633"/>
                <a:gd name="T75" fmla="*/ 1715 h 1940"/>
                <a:gd name="T76" fmla="*/ 1176 w 1633"/>
                <a:gd name="T77" fmla="*/ 134 h 1940"/>
                <a:gd name="T78" fmla="*/ 1234 w 1633"/>
                <a:gd name="T79" fmla="*/ 75 h 1940"/>
                <a:gd name="T80" fmla="*/ 1299 w 1633"/>
                <a:gd name="T81" fmla="*/ 32 h 1940"/>
                <a:gd name="T82" fmla="*/ 1368 w 1633"/>
                <a:gd name="T83" fmla="*/ 7 h 1940"/>
                <a:gd name="T84" fmla="*/ 1437 w 1633"/>
                <a:gd name="T85" fmla="*/ 0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3" h="1940">
                  <a:moveTo>
                    <a:pt x="1422" y="59"/>
                  </a:moveTo>
                  <a:lnTo>
                    <a:pt x="1407" y="59"/>
                  </a:lnTo>
                  <a:lnTo>
                    <a:pt x="1388" y="60"/>
                  </a:lnTo>
                  <a:lnTo>
                    <a:pt x="1367" y="63"/>
                  </a:lnTo>
                  <a:lnTo>
                    <a:pt x="1345" y="67"/>
                  </a:lnTo>
                  <a:lnTo>
                    <a:pt x="1320" y="75"/>
                  </a:lnTo>
                  <a:lnTo>
                    <a:pt x="1296" y="86"/>
                  </a:lnTo>
                  <a:lnTo>
                    <a:pt x="1273" y="100"/>
                  </a:lnTo>
                  <a:lnTo>
                    <a:pt x="1249" y="117"/>
                  </a:lnTo>
                  <a:lnTo>
                    <a:pt x="1227" y="140"/>
                  </a:lnTo>
                  <a:lnTo>
                    <a:pt x="1207" y="168"/>
                  </a:lnTo>
                  <a:lnTo>
                    <a:pt x="1228" y="184"/>
                  </a:lnTo>
                  <a:lnTo>
                    <a:pt x="1245" y="198"/>
                  </a:lnTo>
                  <a:lnTo>
                    <a:pt x="1257" y="210"/>
                  </a:lnTo>
                  <a:lnTo>
                    <a:pt x="1267" y="218"/>
                  </a:lnTo>
                  <a:lnTo>
                    <a:pt x="1273" y="224"/>
                  </a:lnTo>
                  <a:lnTo>
                    <a:pt x="1276" y="227"/>
                  </a:lnTo>
                  <a:lnTo>
                    <a:pt x="1277" y="228"/>
                  </a:lnTo>
                  <a:lnTo>
                    <a:pt x="1277" y="226"/>
                  </a:lnTo>
                  <a:lnTo>
                    <a:pt x="1280" y="219"/>
                  </a:lnTo>
                  <a:lnTo>
                    <a:pt x="1285" y="208"/>
                  </a:lnTo>
                  <a:lnTo>
                    <a:pt x="1292" y="194"/>
                  </a:lnTo>
                  <a:lnTo>
                    <a:pt x="1305" y="177"/>
                  </a:lnTo>
                  <a:lnTo>
                    <a:pt x="1322" y="158"/>
                  </a:lnTo>
                  <a:lnTo>
                    <a:pt x="1343" y="136"/>
                  </a:lnTo>
                  <a:lnTo>
                    <a:pt x="1369" y="112"/>
                  </a:lnTo>
                  <a:lnTo>
                    <a:pt x="1403" y="87"/>
                  </a:lnTo>
                  <a:lnTo>
                    <a:pt x="1444" y="60"/>
                  </a:lnTo>
                  <a:lnTo>
                    <a:pt x="1442" y="60"/>
                  </a:lnTo>
                  <a:lnTo>
                    <a:pt x="1434" y="59"/>
                  </a:lnTo>
                  <a:lnTo>
                    <a:pt x="1422" y="59"/>
                  </a:lnTo>
                  <a:close/>
                  <a:moveTo>
                    <a:pt x="1437" y="0"/>
                  </a:moveTo>
                  <a:lnTo>
                    <a:pt x="1470" y="3"/>
                  </a:lnTo>
                  <a:lnTo>
                    <a:pt x="1501" y="11"/>
                  </a:lnTo>
                  <a:lnTo>
                    <a:pt x="1530" y="24"/>
                  </a:lnTo>
                  <a:lnTo>
                    <a:pt x="1557" y="43"/>
                  </a:lnTo>
                  <a:lnTo>
                    <a:pt x="1582" y="65"/>
                  </a:lnTo>
                  <a:lnTo>
                    <a:pt x="1601" y="92"/>
                  </a:lnTo>
                  <a:lnTo>
                    <a:pt x="1616" y="120"/>
                  </a:lnTo>
                  <a:lnTo>
                    <a:pt x="1626" y="151"/>
                  </a:lnTo>
                  <a:lnTo>
                    <a:pt x="1632" y="185"/>
                  </a:lnTo>
                  <a:lnTo>
                    <a:pt x="1633" y="220"/>
                  </a:lnTo>
                  <a:lnTo>
                    <a:pt x="1630" y="256"/>
                  </a:lnTo>
                  <a:lnTo>
                    <a:pt x="1623" y="293"/>
                  </a:lnTo>
                  <a:lnTo>
                    <a:pt x="1611" y="330"/>
                  </a:lnTo>
                  <a:lnTo>
                    <a:pt x="1595" y="366"/>
                  </a:lnTo>
                  <a:lnTo>
                    <a:pt x="1575" y="402"/>
                  </a:lnTo>
                  <a:lnTo>
                    <a:pt x="1550" y="436"/>
                  </a:lnTo>
                  <a:lnTo>
                    <a:pt x="264" y="1835"/>
                  </a:lnTo>
                  <a:lnTo>
                    <a:pt x="243" y="1862"/>
                  </a:lnTo>
                  <a:lnTo>
                    <a:pt x="225" y="1884"/>
                  </a:lnTo>
                  <a:lnTo>
                    <a:pt x="210" y="1903"/>
                  </a:lnTo>
                  <a:lnTo>
                    <a:pt x="197" y="1918"/>
                  </a:lnTo>
                  <a:lnTo>
                    <a:pt x="187" y="1928"/>
                  </a:lnTo>
                  <a:lnTo>
                    <a:pt x="178" y="1935"/>
                  </a:lnTo>
                  <a:lnTo>
                    <a:pt x="169" y="1939"/>
                  </a:lnTo>
                  <a:lnTo>
                    <a:pt x="160" y="1940"/>
                  </a:lnTo>
                  <a:lnTo>
                    <a:pt x="151" y="1936"/>
                  </a:lnTo>
                  <a:lnTo>
                    <a:pt x="140" y="1931"/>
                  </a:lnTo>
                  <a:lnTo>
                    <a:pt x="129" y="1922"/>
                  </a:lnTo>
                  <a:lnTo>
                    <a:pt x="115" y="1911"/>
                  </a:lnTo>
                  <a:lnTo>
                    <a:pt x="98" y="1897"/>
                  </a:lnTo>
                  <a:lnTo>
                    <a:pt x="77" y="1880"/>
                  </a:lnTo>
                  <a:lnTo>
                    <a:pt x="57" y="1864"/>
                  </a:lnTo>
                  <a:lnTo>
                    <a:pt x="40" y="1850"/>
                  </a:lnTo>
                  <a:lnTo>
                    <a:pt x="25" y="1838"/>
                  </a:lnTo>
                  <a:lnTo>
                    <a:pt x="14" y="1829"/>
                  </a:lnTo>
                  <a:lnTo>
                    <a:pt x="6" y="1820"/>
                  </a:lnTo>
                  <a:lnTo>
                    <a:pt x="1" y="1811"/>
                  </a:lnTo>
                  <a:lnTo>
                    <a:pt x="0" y="1803"/>
                  </a:lnTo>
                  <a:lnTo>
                    <a:pt x="3" y="1794"/>
                  </a:lnTo>
                  <a:lnTo>
                    <a:pt x="7" y="1783"/>
                  </a:lnTo>
                  <a:lnTo>
                    <a:pt x="15" y="1771"/>
                  </a:lnTo>
                  <a:lnTo>
                    <a:pt x="27" y="1755"/>
                  </a:lnTo>
                  <a:lnTo>
                    <a:pt x="42" y="1737"/>
                  </a:lnTo>
                  <a:lnTo>
                    <a:pt x="60" y="1715"/>
                  </a:lnTo>
                  <a:lnTo>
                    <a:pt x="82" y="1688"/>
                  </a:lnTo>
                  <a:lnTo>
                    <a:pt x="1176" y="134"/>
                  </a:lnTo>
                  <a:lnTo>
                    <a:pt x="1204" y="102"/>
                  </a:lnTo>
                  <a:lnTo>
                    <a:pt x="1234" y="75"/>
                  </a:lnTo>
                  <a:lnTo>
                    <a:pt x="1266" y="52"/>
                  </a:lnTo>
                  <a:lnTo>
                    <a:pt x="1299" y="32"/>
                  </a:lnTo>
                  <a:lnTo>
                    <a:pt x="1333" y="17"/>
                  </a:lnTo>
                  <a:lnTo>
                    <a:pt x="1368" y="7"/>
                  </a:lnTo>
                  <a:lnTo>
                    <a:pt x="1403" y="1"/>
                  </a:lnTo>
                  <a:lnTo>
                    <a:pt x="1437"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54" name="Freeform 9"/>
            <p:cNvSpPr/>
            <p:nvPr/>
          </p:nvSpPr>
          <p:spPr bwMode="auto">
            <a:xfrm>
              <a:off x="5237163" y="4881563"/>
              <a:ext cx="1019175" cy="671513"/>
            </a:xfrm>
            <a:custGeom>
              <a:avLst/>
              <a:gdLst>
                <a:gd name="T0" fmla="*/ 154 w 3852"/>
                <a:gd name="T1" fmla="*/ 0 h 2543"/>
                <a:gd name="T2" fmla="*/ 2366 w 3852"/>
                <a:gd name="T3" fmla="*/ 0 h 2543"/>
                <a:gd name="T4" fmla="*/ 2203 w 3852"/>
                <a:gd name="T5" fmla="*/ 231 h 2543"/>
                <a:gd name="T6" fmla="*/ 231 w 3852"/>
                <a:gd name="T7" fmla="*/ 231 h 2543"/>
                <a:gd name="T8" fmla="*/ 231 w 3852"/>
                <a:gd name="T9" fmla="*/ 2081 h 2543"/>
                <a:gd name="T10" fmla="*/ 3621 w 3852"/>
                <a:gd name="T11" fmla="*/ 2081 h 2543"/>
                <a:gd name="T12" fmla="*/ 3621 w 3852"/>
                <a:gd name="T13" fmla="*/ 231 h 2543"/>
                <a:gd name="T14" fmla="*/ 3005 w 3852"/>
                <a:gd name="T15" fmla="*/ 231 h 2543"/>
                <a:gd name="T16" fmla="*/ 3217 w 3852"/>
                <a:gd name="T17" fmla="*/ 0 h 2543"/>
                <a:gd name="T18" fmla="*/ 3698 w 3852"/>
                <a:gd name="T19" fmla="*/ 0 h 2543"/>
                <a:gd name="T20" fmla="*/ 3729 w 3852"/>
                <a:gd name="T21" fmla="*/ 2 h 2543"/>
                <a:gd name="T22" fmla="*/ 3757 w 3852"/>
                <a:gd name="T23" fmla="*/ 12 h 2543"/>
                <a:gd name="T24" fmla="*/ 3784 w 3852"/>
                <a:gd name="T25" fmla="*/ 26 h 2543"/>
                <a:gd name="T26" fmla="*/ 3806 w 3852"/>
                <a:gd name="T27" fmla="*/ 44 h 2543"/>
                <a:gd name="T28" fmla="*/ 3825 w 3852"/>
                <a:gd name="T29" fmla="*/ 68 h 2543"/>
                <a:gd name="T30" fmla="*/ 3840 w 3852"/>
                <a:gd name="T31" fmla="*/ 93 h 2543"/>
                <a:gd name="T32" fmla="*/ 3848 w 3852"/>
                <a:gd name="T33" fmla="*/ 123 h 2543"/>
                <a:gd name="T34" fmla="*/ 3852 w 3852"/>
                <a:gd name="T35" fmla="*/ 154 h 2543"/>
                <a:gd name="T36" fmla="*/ 3852 w 3852"/>
                <a:gd name="T37" fmla="*/ 2388 h 2543"/>
                <a:gd name="T38" fmla="*/ 3848 w 3852"/>
                <a:gd name="T39" fmla="*/ 2419 h 2543"/>
                <a:gd name="T40" fmla="*/ 3840 w 3852"/>
                <a:gd name="T41" fmla="*/ 2448 h 2543"/>
                <a:gd name="T42" fmla="*/ 3825 w 3852"/>
                <a:gd name="T43" fmla="*/ 2474 h 2543"/>
                <a:gd name="T44" fmla="*/ 3806 w 3852"/>
                <a:gd name="T45" fmla="*/ 2497 h 2543"/>
                <a:gd name="T46" fmla="*/ 3784 w 3852"/>
                <a:gd name="T47" fmla="*/ 2516 h 2543"/>
                <a:gd name="T48" fmla="*/ 3757 w 3852"/>
                <a:gd name="T49" fmla="*/ 2530 h 2543"/>
                <a:gd name="T50" fmla="*/ 3729 w 3852"/>
                <a:gd name="T51" fmla="*/ 2539 h 2543"/>
                <a:gd name="T52" fmla="*/ 3698 w 3852"/>
                <a:gd name="T53" fmla="*/ 2543 h 2543"/>
                <a:gd name="T54" fmla="*/ 154 w 3852"/>
                <a:gd name="T55" fmla="*/ 2543 h 2543"/>
                <a:gd name="T56" fmla="*/ 123 w 3852"/>
                <a:gd name="T57" fmla="*/ 2539 h 2543"/>
                <a:gd name="T58" fmla="*/ 95 w 3852"/>
                <a:gd name="T59" fmla="*/ 2530 h 2543"/>
                <a:gd name="T60" fmla="*/ 68 w 3852"/>
                <a:gd name="T61" fmla="*/ 2516 h 2543"/>
                <a:gd name="T62" fmla="*/ 46 w 3852"/>
                <a:gd name="T63" fmla="*/ 2497 h 2543"/>
                <a:gd name="T64" fmla="*/ 27 w 3852"/>
                <a:gd name="T65" fmla="*/ 2474 h 2543"/>
                <a:gd name="T66" fmla="*/ 12 w 3852"/>
                <a:gd name="T67" fmla="*/ 2448 h 2543"/>
                <a:gd name="T68" fmla="*/ 4 w 3852"/>
                <a:gd name="T69" fmla="*/ 2419 h 2543"/>
                <a:gd name="T70" fmla="*/ 0 w 3852"/>
                <a:gd name="T71" fmla="*/ 2388 h 2543"/>
                <a:gd name="T72" fmla="*/ 0 w 3852"/>
                <a:gd name="T73" fmla="*/ 154 h 2543"/>
                <a:gd name="T74" fmla="*/ 4 w 3852"/>
                <a:gd name="T75" fmla="*/ 123 h 2543"/>
                <a:gd name="T76" fmla="*/ 12 w 3852"/>
                <a:gd name="T77" fmla="*/ 93 h 2543"/>
                <a:gd name="T78" fmla="*/ 27 w 3852"/>
                <a:gd name="T79" fmla="*/ 68 h 2543"/>
                <a:gd name="T80" fmla="*/ 46 w 3852"/>
                <a:gd name="T81" fmla="*/ 44 h 2543"/>
                <a:gd name="T82" fmla="*/ 68 w 3852"/>
                <a:gd name="T83" fmla="*/ 26 h 2543"/>
                <a:gd name="T84" fmla="*/ 95 w 3852"/>
                <a:gd name="T85" fmla="*/ 12 h 2543"/>
                <a:gd name="T86" fmla="*/ 123 w 3852"/>
                <a:gd name="T87" fmla="*/ 2 h 2543"/>
                <a:gd name="T88" fmla="*/ 154 w 3852"/>
                <a:gd name="T89" fmla="*/ 0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852" h="2543">
                  <a:moveTo>
                    <a:pt x="154" y="0"/>
                  </a:moveTo>
                  <a:lnTo>
                    <a:pt x="2366" y="0"/>
                  </a:lnTo>
                  <a:lnTo>
                    <a:pt x="2203" y="231"/>
                  </a:lnTo>
                  <a:lnTo>
                    <a:pt x="231" y="231"/>
                  </a:lnTo>
                  <a:lnTo>
                    <a:pt x="231" y="2081"/>
                  </a:lnTo>
                  <a:lnTo>
                    <a:pt x="3621" y="2081"/>
                  </a:lnTo>
                  <a:lnTo>
                    <a:pt x="3621" y="231"/>
                  </a:lnTo>
                  <a:lnTo>
                    <a:pt x="3005" y="231"/>
                  </a:lnTo>
                  <a:lnTo>
                    <a:pt x="3217" y="0"/>
                  </a:lnTo>
                  <a:lnTo>
                    <a:pt x="3698" y="0"/>
                  </a:lnTo>
                  <a:lnTo>
                    <a:pt x="3729" y="2"/>
                  </a:lnTo>
                  <a:lnTo>
                    <a:pt x="3757" y="12"/>
                  </a:lnTo>
                  <a:lnTo>
                    <a:pt x="3784" y="26"/>
                  </a:lnTo>
                  <a:lnTo>
                    <a:pt x="3806" y="44"/>
                  </a:lnTo>
                  <a:lnTo>
                    <a:pt x="3825" y="68"/>
                  </a:lnTo>
                  <a:lnTo>
                    <a:pt x="3840" y="93"/>
                  </a:lnTo>
                  <a:lnTo>
                    <a:pt x="3848" y="123"/>
                  </a:lnTo>
                  <a:lnTo>
                    <a:pt x="3852" y="154"/>
                  </a:lnTo>
                  <a:lnTo>
                    <a:pt x="3852" y="2388"/>
                  </a:lnTo>
                  <a:lnTo>
                    <a:pt x="3848" y="2419"/>
                  </a:lnTo>
                  <a:lnTo>
                    <a:pt x="3840" y="2448"/>
                  </a:lnTo>
                  <a:lnTo>
                    <a:pt x="3825" y="2474"/>
                  </a:lnTo>
                  <a:lnTo>
                    <a:pt x="3806" y="2497"/>
                  </a:lnTo>
                  <a:lnTo>
                    <a:pt x="3784" y="2516"/>
                  </a:lnTo>
                  <a:lnTo>
                    <a:pt x="3757" y="2530"/>
                  </a:lnTo>
                  <a:lnTo>
                    <a:pt x="3729" y="2539"/>
                  </a:lnTo>
                  <a:lnTo>
                    <a:pt x="3698" y="2543"/>
                  </a:lnTo>
                  <a:lnTo>
                    <a:pt x="154" y="2543"/>
                  </a:lnTo>
                  <a:lnTo>
                    <a:pt x="123" y="2539"/>
                  </a:lnTo>
                  <a:lnTo>
                    <a:pt x="95" y="2530"/>
                  </a:lnTo>
                  <a:lnTo>
                    <a:pt x="68" y="2516"/>
                  </a:lnTo>
                  <a:lnTo>
                    <a:pt x="46" y="2497"/>
                  </a:lnTo>
                  <a:lnTo>
                    <a:pt x="27" y="2474"/>
                  </a:lnTo>
                  <a:lnTo>
                    <a:pt x="12" y="2448"/>
                  </a:lnTo>
                  <a:lnTo>
                    <a:pt x="4" y="2419"/>
                  </a:lnTo>
                  <a:lnTo>
                    <a:pt x="0" y="2388"/>
                  </a:lnTo>
                  <a:lnTo>
                    <a:pt x="0" y="154"/>
                  </a:lnTo>
                  <a:lnTo>
                    <a:pt x="4" y="123"/>
                  </a:lnTo>
                  <a:lnTo>
                    <a:pt x="12" y="93"/>
                  </a:lnTo>
                  <a:lnTo>
                    <a:pt x="27" y="68"/>
                  </a:lnTo>
                  <a:lnTo>
                    <a:pt x="46" y="44"/>
                  </a:lnTo>
                  <a:lnTo>
                    <a:pt x="68" y="26"/>
                  </a:lnTo>
                  <a:lnTo>
                    <a:pt x="95" y="12"/>
                  </a:lnTo>
                  <a:lnTo>
                    <a:pt x="123" y="2"/>
                  </a:lnTo>
                  <a:lnTo>
                    <a:pt x="154"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grpSp>
      <p:grpSp>
        <p:nvGrpSpPr>
          <p:cNvPr id="55" name="Group 104"/>
          <p:cNvGrpSpPr/>
          <p:nvPr/>
        </p:nvGrpSpPr>
        <p:grpSpPr>
          <a:xfrm>
            <a:off x="1143516" y="4905593"/>
            <a:ext cx="395731" cy="417962"/>
            <a:chOff x="6637338" y="2438400"/>
            <a:chExt cx="565150" cy="596900"/>
          </a:xfrm>
          <a:solidFill>
            <a:schemeClr val="bg1"/>
          </a:solidFill>
        </p:grpSpPr>
        <p:sp>
          <p:nvSpPr>
            <p:cNvPr id="56" name="Freeform 110"/>
            <p:cNvSpPr>
              <a:spLocks noEditPoints="1"/>
            </p:cNvSpPr>
            <p:nvPr/>
          </p:nvSpPr>
          <p:spPr bwMode="auto">
            <a:xfrm>
              <a:off x="6637338" y="2438400"/>
              <a:ext cx="565150" cy="596900"/>
            </a:xfrm>
            <a:custGeom>
              <a:avLst/>
              <a:gdLst>
                <a:gd name="T0" fmla="*/ 325 w 3205"/>
                <a:gd name="T1" fmla="*/ 2197 h 3381"/>
                <a:gd name="T2" fmla="*/ 2879 w 3205"/>
                <a:gd name="T3" fmla="*/ 578 h 3381"/>
                <a:gd name="T4" fmla="*/ 1602 w 3205"/>
                <a:gd name="T5" fmla="*/ 0 h 3381"/>
                <a:gd name="T6" fmla="*/ 1636 w 3205"/>
                <a:gd name="T7" fmla="*/ 3 h 3381"/>
                <a:gd name="T8" fmla="*/ 1697 w 3205"/>
                <a:gd name="T9" fmla="*/ 25 h 3381"/>
                <a:gd name="T10" fmla="*/ 1744 w 3205"/>
                <a:gd name="T11" fmla="*/ 67 h 3381"/>
                <a:gd name="T12" fmla="*/ 1777 w 3205"/>
                <a:gd name="T13" fmla="*/ 123 h 3381"/>
                <a:gd name="T14" fmla="*/ 1789 w 3205"/>
                <a:gd name="T15" fmla="*/ 189 h 3381"/>
                <a:gd name="T16" fmla="*/ 1782 w 3205"/>
                <a:gd name="T17" fmla="*/ 234 h 3381"/>
                <a:gd name="T18" fmla="*/ 1765 w 3205"/>
                <a:gd name="T19" fmla="*/ 276 h 3381"/>
                <a:gd name="T20" fmla="*/ 3065 w 3205"/>
                <a:gd name="T21" fmla="*/ 278 h 3381"/>
                <a:gd name="T22" fmla="*/ 3120 w 3205"/>
                <a:gd name="T23" fmla="*/ 299 h 3381"/>
                <a:gd name="T24" fmla="*/ 3165 w 3205"/>
                <a:gd name="T25" fmla="*/ 337 h 3381"/>
                <a:gd name="T26" fmla="*/ 3195 w 3205"/>
                <a:gd name="T27" fmla="*/ 389 h 3381"/>
                <a:gd name="T28" fmla="*/ 3205 w 3205"/>
                <a:gd name="T29" fmla="*/ 449 h 3381"/>
                <a:gd name="T30" fmla="*/ 3202 w 3205"/>
                <a:gd name="T31" fmla="*/ 2393 h 3381"/>
                <a:gd name="T32" fmla="*/ 3182 w 3205"/>
                <a:gd name="T33" fmla="*/ 2449 h 3381"/>
                <a:gd name="T34" fmla="*/ 3144 w 3205"/>
                <a:gd name="T35" fmla="*/ 2495 h 3381"/>
                <a:gd name="T36" fmla="*/ 3093 w 3205"/>
                <a:gd name="T37" fmla="*/ 2524 h 3381"/>
                <a:gd name="T38" fmla="*/ 3034 w 3205"/>
                <a:gd name="T39" fmla="*/ 2535 h 3381"/>
                <a:gd name="T40" fmla="*/ 2198 w 3205"/>
                <a:gd name="T41" fmla="*/ 3255 h 3381"/>
                <a:gd name="T42" fmla="*/ 2199 w 3205"/>
                <a:gd name="T43" fmla="*/ 3297 h 3381"/>
                <a:gd name="T44" fmla="*/ 2184 w 3205"/>
                <a:gd name="T45" fmla="*/ 3332 h 3381"/>
                <a:gd name="T46" fmla="*/ 2152 w 3205"/>
                <a:gd name="T47" fmla="*/ 3358 h 3381"/>
                <a:gd name="T48" fmla="*/ 2053 w 3205"/>
                <a:gd name="T49" fmla="*/ 3378 h 3381"/>
                <a:gd name="T50" fmla="*/ 2009 w 3205"/>
                <a:gd name="T51" fmla="*/ 3377 h 3381"/>
                <a:gd name="T52" fmla="*/ 1971 w 3205"/>
                <a:gd name="T53" fmla="*/ 3359 h 3381"/>
                <a:gd name="T54" fmla="*/ 1943 w 3205"/>
                <a:gd name="T55" fmla="*/ 3326 h 3381"/>
                <a:gd name="T56" fmla="*/ 1719 w 3205"/>
                <a:gd name="T57" fmla="*/ 2535 h 3381"/>
                <a:gd name="T58" fmla="*/ 1270 w 3205"/>
                <a:gd name="T59" fmla="*/ 3306 h 3381"/>
                <a:gd name="T60" fmla="*/ 1250 w 3205"/>
                <a:gd name="T61" fmla="*/ 3343 h 3381"/>
                <a:gd name="T62" fmla="*/ 1216 w 3205"/>
                <a:gd name="T63" fmla="*/ 3370 h 3381"/>
                <a:gd name="T64" fmla="*/ 1175 w 3205"/>
                <a:gd name="T65" fmla="*/ 3381 h 3381"/>
                <a:gd name="T66" fmla="*/ 1073 w 3205"/>
                <a:gd name="T67" fmla="*/ 3363 h 3381"/>
                <a:gd name="T68" fmla="*/ 1036 w 3205"/>
                <a:gd name="T69" fmla="*/ 3347 h 3381"/>
                <a:gd name="T70" fmla="*/ 1011 w 3205"/>
                <a:gd name="T71" fmla="*/ 3316 h 3381"/>
                <a:gd name="T72" fmla="*/ 1003 w 3205"/>
                <a:gd name="T73" fmla="*/ 3276 h 3381"/>
                <a:gd name="T74" fmla="*/ 1209 w 3205"/>
                <a:gd name="T75" fmla="*/ 2535 h 3381"/>
                <a:gd name="T76" fmla="*/ 141 w 3205"/>
                <a:gd name="T77" fmla="*/ 2532 h 3381"/>
                <a:gd name="T78" fmla="*/ 85 w 3205"/>
                <a:gd name="T79" fmla="*/ 2511 h 3381"/>
                <a:gd name="T80" fmla="*/ 40 w 3205"/>
                <a:gd name="T81" fmla="*/ 2473 h 3381"/>
                <a:gd name="T82" fmla="*/ 11 w 3205"/>
                <a:gd name="T83" fmla="*/ 2422 h 3381"/>
                <a:gd name="T84" fmla="*/ 0 w 3205"/>
                <a:gd name="T85" fmla="*/ 2362 h 3381"/>
                <a:gd name="T86" fmla="*/ 3 w 3205"/>
                <a:gd name="T87" fmla="*/ 418 h 3381"/>
                <a:gd name="T88" fmla="*/ 24 w 3205"/>
                <a:gd name="T89" fmla="*/ 361 h 3381"/>
                <a:gd name="T90" fmla="*/ 61 w 3205"/>
                <a:gd name="T91" fmla="*/ 316 h 3381"/>
                <a:gd name="T92" fmla="*/ 112 w 3205"/>
                <a:gd name="T93" fmla="*/ 287 h 3381"/>
                <a:gd name="T94" fmla="*/ 171 w 3205"/>
                <a:gd name="T95" fmla="*/ 276 h 3381"/>
                <a:gd name="T96" fmla="*/ 1431 w 3205"/>
                <a:gd name="T97" fmla="*/ 255 h 3381"/>
                <a:gd name="T98" fmla="*/ 1418 w 3205"/>
                <a:gd name="T99" fmla="*/ 212 h 3381"/>
                <a:gd name="T100" fmla="*/ 1419 w 3205"/>
                <a:gd name="T101" fmla="*/ 155 h 3381"/>
                <a:gd name="T102" fmla="*/ 1442 w 3205"/>
                <a:gd name="T103" fmla="*/ 93 h 3381"/>
                <a:gd name="T104" fmla="*/ 1483 w 3205"/>
                <a:gd name="T105" fmla="*/ 44 h 3381"/>
                <a:gd name="T106" fmla="*/ 1537 w 3205"/>
                <a:gd name="T107" fmla="*/ 12 h 3381"/>
                <a:gd name="T108" fmla="*/ 1602 w 3205"/>
                <a:gd name="T109" fmla="*/ 0 h 3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05" h="3381">
                  <a:moveTo>
                    <a:pt x="325" y="578"/>
                  </a:moveTo>
                  <a:lnTo>
                    <a:pt x="325" y="2197"/>
                  </a:lnTo>
                  <a:lnTo>
                    <a:pt x="2879" y="2197"/>
                  </a:lnTo>
                  <a:lnTo>
                    <a:pt x="2879" y="578"/>
                  </a:lnTo>
                  <a:lnTo>
                    <a:pt x="325" y="578"/>
                  </a:lnTo>
                  <a:close/>
                  <a:moveTo>
                    <a:pt x="1602" y="0"/>
                  </a:moveTo>
                  <a:lnTo>
                    <a:pt x="1602" y="0"/>
                  </a:lnTo>
                  <a:lnTo>
                    <a:pt x="1636" y="3"/>
                  </a:lnTo>
                  <a:lnTo>
                    <a:pt x="1667" y="12"/>
                  </a:lnTo>
                  <a:lnTo>
                    <a:pt x="1697" y="25"/>
                  </a:lnTo>
                  <a:lnTo>
                    <a:pt x="1723" y="44"/>
                  </a:lnTo>
                  <a:lnTo>
                    <a:pt x="1744" y="67"/>
                  </a:lnTo>
                  <a:lnTo>
                    <a:pt x="1763" y="93"/>
                  </a:lnTo>
                  <a:lnTo>
                    <a:pt x="1777" y="123"/>
                  </a:lnTo>
                  <a:lnTo>
                    <a:pt x="1786" y="155"/>
                  </a:lnTo>
                  <a:lnTo>
                    <a:pt x="1789" y="189"/>
                  </a:lnTo>
                  <a:lnTo>
                    <a:pt x="1787" y="212"/>
                  </a:lnTo>
                  <a:lnTo>
                    <a:pt x="1782" y="234"/>
                  </a:lnTo>
                  <a:lnTo>
                    <a:pt x="1775" y="255"/>
                  </a:lnTo>
                  <a:lnTo>
                    <a:pt x="1765" y="276"/>
                  </a:lnTo>
                  <a:lnTo>
                    <a:pt x="3034" y="276"/>
                  </a:lnTo>
                  <a:lnTo>
                    <a:pt x="3065" y="278"/>
                  </a:lnTo>
                  <a:lnTo>
                    <a:pt x="3094" y="287"/>
                  </a:lnTo>
                  <a:lnTo>
                    <a:pt x="3120" y="299"/>
                  </a:lnTo>
                  <a:lnTo>
                    <a:pt x="3144" y="316"/>
                  </a:lnTo>
                  <a:lnTo>
                    <a:pt x="3165" y="337"/>
                  </a:lnTo>
                  <a:lnTo>
                    <a:pt x="3182" y="361"/>
                  </a:lnTo>
                  <a:lnTo>
                    <a:pt x="3195" y="389"/>
                  </a:lnTo>
                  <a:lnTo>
                    <a:pt x="3202" y="418"/>
                  </a:lnTo>
                  <a:lnTo>
                    <a:pt x="3205" y="449"/>
                  </a:lnTo>
                  <a:lnTo>
                    <a:pt x="3205" y="2362"/>
                  </a:lnTo>
                  <a:lnTo>
                    <a:pt x="3202" y="2393"/>
                  </a:lnTo>
                  <a:lnTo>
                    <a:pt x="3195" y="2422"/>
                  </a:lnTo>
                  <a:lnTo>
                    <a:pt x="3182" y="2449"/>
                  </a:lnTo>
                  <a:lnTo>
                    <a:pt x="3165" y="2473"/>
                  </a:lnTo>
                  <a:lnTo>
                    <a:pt x="3144" y="2495"/>
                  </a:lnTo>
                  <a:lnTo>
                    <a:pt x="3120" y="2511"/>
                  </a:lnTo>
                  <a:lnTo>
                    <a:pt x="3093" y="2524"/>
                  </a:lnTo>
                  <a:lnTo>
                    <a:pt x="3065" y="2532"/>
                  </a:lnTo>
                  <a:lnTo>
                    <a:pt x="3034" y="2535"/>
                  </a:lnTo>
                  <a:lnTo>
                    <a:pt x="1996" y="2535"/>
                  </a:lnTo>
                  <a:lnTo>
                    <a:pt x="2198" y="3255"/>
                  </a:lnTo>
                  <a:lnTo>
                    <a:pt x="2201" y="3276"/>
                  </a:lnTo>
                  <a:lnTo>
                    <a:pt x="2199" y="3297"/>
                  </a:lnTo>
                  <a:lnTo>
                    <a:pt x="2194" y="3316"/>
                  </a:lnTo>
                  <a:lnTo>
                    <a:pt x="2184" y="3332"/>
                  </a:lnTo>
                  <a:lnTo>
                    <a:pt x="2170" y="3347"/>
                  </a:lnTo>
                  <a:lnTo>
                    <a:pt x="2152" y="3358"/>
                  </a:lnTo>
                  <a:lnTo>
                    <a:pt x="2132" y="3363"/>
                  </a:lnTo>
                  <a:lnTo>
                    <a:pt x="2053" y="3378"/>
                  </a:lnTo>
                  <a:lnTo>
                    <a:pt x="2031" y="3381"/>
                  </a:lnTo>
                  <a:lnTo>
                    <a:pt x="2009" y="3377"/>
                  </a:lnTo>
                  <a:lnTo>
                    <a:pt x="1990" y="3370"/>
                  </a:lnTo>
                  <a:lnTo>
                    <a:pt x="1971" y="3359"/>
                  </a:lnTo>
                  <a:lnTo>
                    <a:pt x="1955" y="3343"/>
                  </a:lnTo>
                  <a:lnTo>
                    <a:pt x="1943" y="3326"/>
                  </a:lnTo>
                  <a:lnTo>
                    <a:pt x="1934" y="3306"/>
                  </a:lnTo>
                  <a:lnTo>
                    <a:pt x="1719" y="2535"/>
                  </a:lnTo>
                  <a:lnTo>
                    <a:pt x="1486" y="2535"/>
                  </a:lnTo>
                  <a:lnTo>
                    <a:pt x="1270" y="3306"/>
                  </a:lnTo>
                  <a:lnTo>
                    <a:pt x="1263" y="3326"/>
                  </a:lnTo>
                  <a:lnTo>
                    <a:pt x="1250" y="3343"/>
                  </a:lnTo>
                  <a:lnTo>
                    <a:pt x="1235" y="3359"/>
                  </a:lnTo>
                  <a:lnTo>
                    <a:pt x="1216" y="3370"/>
                  </a:lnTo>
                  <a:lnTo>
                    <a:pt x="1197" y="3377"/>
                  </a:lnTo>
                  <a:lnTo>
                    <a:pt x="1175" y="3381"/>
                  </a:lnTo>
                  <a:lnTo>
                    <a:pt x="1153" y="3378"/>
                  </a:lnTo>
                  <a:lnTo>
                    <a:pt x="1073" y="3363"/>
                  </a:lnTo>
                  <a:lnTo>
                    <a:pt x="1053" y="3358"/>
                  </a:lnTo>
                  <a:lnTo>
                    <a:pt x="1036" y="3347"/>
                  </a:lnTo>
                  <a:lnTo>
                    <a:pt x="1022" y="3332"/>
                  </a:lnTo>
                  <a:lnTo>
                    <a:pt x="1011" y="3316"/>
                  </a:lnTo>
                  <a:lnTo>
                    <a:pt x="1006" y="3297"/>
                  </a:lnTo>
                  <a:lnTo>
                    <a:pt x="1003" y="3276"/>
                  </a:lnTo>
                  <a:lnTo>
                    <a:pt x="1007" y="3255"/>
                  </a:lnTo>
                  <a:lnTo>
                    <a:pt x="1209" y="2535"/>
                  </a:lnTo>
                  <a:lnTo>
                    <a:pt x="171" y="2535"/>
                  </a:lnTo>
                  <a:lnTo>
                    <a:pt x="141" y="2532"/>
                  </a:lnTo>
                  <a:lnTo>
                    <a:pt x="112" y="2524"/>
                  </a:lnTo>
                  <a:lnTo>
                    <a:pt x="85" y="2511"/>
                  </a:lnTo>
                  <a:lnTo>
                    <a:pt x="61" y="2495"/>
                  </a:lnTo>
                  <a:lnTo>
                    <a:pt x="40" y="2473"/>
                  </a:lnTo>
                  <a:lnTo>
                    <a:pt x="24" y="2449"/>
                  </a:lnTo>
                  <a:lnTo>
                    <a:pt x="11" y="2422"/>
                  </a:lnTo>
                  <a:lnTo>
                    <a:pt x="3" y="2393"/>
                  </a:lnTo>
                  <a:lnTo>
                    <a:pt x="0" y="2362"/>
                  </a:lnTo>
                  <a:lnTo>
                    <a:pt x="0" y="449"/>
                  </a:lnTo>
                  <a:lnTo>
                    <a:pt x="3" y="418"/>
                  </a:lnTo>
                  <a:lnTo>
                    <a:pt x="11" y="389"/>
                  </a:lnTo>
                  <a:lnTo>
                    <a:pt x="24" y="361"/>
                  </a:lnTo>
                  <a:lnTo>
                    <a:pt x="40" y="337"/>
                  </a:lnTo>
                  <a:lnTo>
                    <a:pt x="61" y="316"/>
                  </a:lnTo>
                  <a:lnTo>
                    <a:pt x="85" y="299"/>
                  </a:lnTo>
                  <a:lnTo>
                    <a:pt x="112" y="287"/>
                  </a:lnTo>
                  <a:lnTo>
                    <a:pt x="141" y="278"/>
                  </a:lnTo>
                  <a:lnTo>
                    <a:pt x="171" y="276"/>
                  </a:lnTo>
                  <a:lnTo>
                    <a:pt x="1440" y="276"/>
                  </a:lnTo>
                  <a:lnTo>
                    <a:pt x="1431" y="255"/>
                  </a:lnTo>
                  <a:lnTo>
                    <a:pt x="1423" y="234"/>
                  </a:lnTo>
                  <a:lnTo>
                    <a:pt x="1418" y="212"/>
                  </a:lnTo>
                  <a:lnTo>
                    <a:pt x="1416" y="189"/>
                  </a:lnTo>
                  <a:lnTo>
                    <a:pt x="1419" y="155"/>
                  </a:lnTo>
                  <a:lnTo>
                    <a:pt x="1428" y="123"/>
                  </a:lnTo>
                  <a:lnTo>
                    <a:pt x="1442" y="93"/>
                  </a:lnTo>
                  <a:lnTo>
                    <a:pt x="1460" y="67"/>
                  </a:lnTo>
                  <a:lnTo>
                    <a:pt x="1483" y="44"/>
                  </a:lnTo>
                  <a:lnTo>
                    <a:pt x="1509" y="25"/>
                  </a:lnTo>
                  <a:lnTo>
                    <a:pt x="1537" y="12"/>
                  </a:lnTo>
                  <a:lnTo>
                    <a:pt x="1569" y="3"/>
                  </a:lnTo>
                  <a:lnTo>
                    <a:pt x="1602"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57" name="Freeform 111"/>
            <p:cNvSpPr/>
            <p:nvPr/>
          </p:nvSpPr>
          <p:spPr bwMode="auto">
            <a:xfrm>
              <a:off x="6724651" y="2613025"/>
              <a:ext cx="376238" cy="165100"/>
            </a:xfrm>
            <a:custGeom>
              <a:avLst/>
              <a:gdLst>
                <a:gd name="T0" fmla="*/ 2054 w 2136"/>
                <a:gd name="T1" fmla="*/ 10 h 938"/>
                <a:gd name="T2" fmla="*/ 2113 w 2136"/>
                <a:gd name="T3" fmla="*/ 59 h 938"/>
                <a:gd name="T4" fmla="*/ 2136 w 2136"/>
                <a:gd name="T5" fmla="*/ 134 h 938"/>
                <a:gd name="T6" fmla="*/ 2113 w 2136"/>
                <a:gd name="T7" fmla="*/ 210 h 938"/>
                <a:gd name="T8" fmla="*/ 2054 w 2136"/>
                <a:gd name="T9" fmla="*/ 258 h 938"/>
                <a:gd name="T10" fmla="*/ 1981 w 2136"/>
                <a:gd name="T11" fmla="*/ 267 h 938"/>
                <a:gd name="T12" fmla="*/ 1599 w 2136"/>
                <a:gd name="T13" fmla="*/ 566 h 938"/>
                <a:gd name="T14" fmla="*/ 1604 w 2136"/>
                <a:gd name="T15" fmla="*/ 630 h 938"/>
                <a:gd name="T16" fmla="*/ 1567 w 2136"/>
                <a:gd name="T17" fmla="*/ 698 h 938"/>
                <a:gd name="T18" fmla="*/ 1500 w 2136"/>
                <a:gd name="T19" fmla="*/ 734 h 938"/>
                <a:gd name="T20" fmla="*/ 1422 w 2136"/>
                <a:gd name="T21" fmla="*/ 726 h 938"/>
                <a:gd name="T22" fmla="*/ 1363 w 2136"/>
                <a:gd name="T23" fmla="*/ 678 h 938"/>
                <a:gd name="T24" fmla="*/ 1340 w 2136"/>
                <a:gd name="T25" fmla="*/ 602 h 938"/>
                <a:gd name="T26" fmla="*/ 1308 w 2136"/>
                <a:gd name="T27" fmla="*/ 548 h 938"/>
                <a:gd name="T28" fmla="*/ 1188 w 2136"/>
                <a:gd name="T29" fmla="*/ 444 h 938"/>
                <a:gd name="T30" fmla="*/ 1068 w 2136"/>
                <a:gd name="T31" fmla="*/ 342 h 938"/>
                <a:gd name="T32" fmla="*/ 982 w 2136"/>
                <a:gd name="T33" fmla="*/ 294 h 938"/>
                <a:gd name="T34" fmla="*/ 917 w 2136"/>
                <a:gd name="T35" fmla="*/ 301 h 938"/>
                <a:gd name="T36" fmla="*/ 863 w 2136"/>
                <a:gd name="T37" fmla="*/ 277 h 938"/>
                <a:gd name="T38" fmla="*/ 764 w 2136"/>
                <a:gd name="T39" fmla="*/ 355 h 938"/>
                <a:gd name="T40" fmla="*/ 640 w 2136"/>
                <a:gd name="T41" fmla="*/ 455 h 938"/>
                <a:gd name="T42" fmla="*/ 505 w 2136"/>
                <a:gd name="T43" fmla="*/ 565 h 938"/>
                <a:gd name="T44" fmla="*/ 373 w 2136"/>
                <a:gd name="T45" fmla="*/ 672 h 938"/>
                <a:gd name="T46" fmla="*/ 258 w 2136"/>
                <a:gd name="T47" fmla="*/ 766 h 938"/>
                <a:gd name="T48" fmla="*/ 262 w 2136"/>
                <a:gd name="T49" fmla="*/ 831 h 938"/>
                <a:gd name="T50" fmla="*/ 226 w 2136"/>
                <a:gd name="T51" fmla="*/ 899 h 938"/>
                <a:gd name="T52" fmla="*/ 159 w 2136"/>
                <a:gd name="T53" fmla="*/ 935 h 938"/>
                <a:gd name="T54" fmla="*/ 81 w 2136"/>
                <a:gd name="T55" fmla="*/ 927 h 938"/>
                <a:gd name="T56" fmla="*/ 22 w 2136"/>
                <a:gd name="T57" fmla="*/ 879 h 938"/>
                <a:gd name="T58" fmla="*/ 0 w 2136"/>
                <a:gd name="T59" fmla="*/ 803 h 938"/>
                <a:gd name="T60" fmla="*/ 22 w 2136"/>
                <a:gd name="T61" fmla="*/ 729 h 938"/>
                <a:gd name="T62" fmla="*/ 81 w 2136"/>
                <a:gd name="T63" fmla="*/ 680 h 938"/>
                <a:gd name="T64" fmla="*/ 153 w 2136"/>
                <a:gd name="T65" fmla="*/ 671 h 938"/>
                <a:gd name="T66" fmla="*/ 206 w 2136"/>
                <a:gd name="T67" fmla="*/ 694 h 938"/>
                <a:gd name="T68" fmla="*/ 806 w 2136"/>
                <a:gd name="T69" fmla="*/ 169 h 938"/>
                <a:gd name="T70" fmla="*/ 828 w 2136"/>
                <a:gd name="T71" fmla="*/ 93 h 938"/>
                <a:gd name="T72" fmla="*/ 887 w 2136"/>
                <a:gd name="T73" fmla="*/ 45 h 938"/>
                <a:gd name="T74" fmla="*/ 965 w 2136"/>
                <a:gd name="T75" fmla="*/ 37 h 938"/>
                <a:gd name="T76" fmla="*/ 1032 w 2136"/>
                <a:gd name="T77" fmla="*/ 73 h 938"/>
                <a:gd name="T78" fmla="*/ 1068 w 2136"/>
                <a:gd name="T79" fmla="*/ 142 h 938"/>
                <a:gd name="T80" fmla="*/ 1062 w 2136"/>
                <a:gd name="T81" fmla="*/ 215 h 938"/>
                <a:gd name="T82" fmla="*/ 1172 w 2136"/>
                <a:gd name="T83" fmla="*/ 310 h 938"/>
                <a:gd name="T84" fmla="*/ 1289 w 2136"/>
                <a:gd name="T85" fmla="*/ 411 h 938"/>
                <a:gd name="T86" fmla="*/ 1391 w 2136"/>
                <a:gd name="T87" fmla="*/ 499 h 938"/>
                <a:gd name="T88" fmla="*/ 1451 w 2136"/>
                <a:gd name="T89" fmla="*/ 470 h 938"/>
                <a:gd name="T90" fmla="*/ 1523 w 2136"/>
                <a:gd name="T91" fmla="*/ 479 h 938"/>
                <a:gd name="T92" fmla="*/ 1613 w 2136"/>
                <a:gd name="T93" fmla="*/ 428 h 938"/>
                <a:gd name="T94" fmla="*/ 1731 w 2136"/>
                <a:gd name="T95" fmla="*/ 321 h 938"/>
                <a:gd name="T96" fmla="*/ 1846 w 2136"/>
                <a:gd name="T97" fmla="*/ 215 h 938"/>
                <a:gd name="T98" fmla="*/ 1870 w 2136"/>
                <a:gd name="T99" fmla="*/ 134 h 938"/>
                <a:gd name="T100" fmla="*/ 1893 w 2136"/>
                <a:gd name="T101" fmla="*/ 59 h 938"/>
                <a:gd name="T102" fmla="*/ 1951 w 2136"/>
                <a:gd name="T103" fmla="*/ 1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6" h="938">
                  <a:moveTo>
                    <a:pt x="2002" y="0"/>
                  </a:moveTo>
                  <a:lnTo>
                    <a:pt x="2029" y="2"/>
                  </a:lnTo>
                  <a:lnTo>
                    <a:pt x="2054" y="10"/>
                  </a:lnTo>
                  <a:lnTo>
                    <a:pt x="2076" y="23"/>
                  </a:lnTo>
                  <a:lnTo>
                    <a:pt x="2097" y="39"/>
                  </a:lnTo>
                  <a:lnTo>
                    <a:pt x="2113" y="59"/>
                  </a:lnTo>
                  <a:lnTo>
                    <a:pt x="2125" y="82"/>
                  </a:lnTo>
                  <a:lnTo>
                    <a:pt x="2132" y="108"/>
                  </a:lnTo>
                  <a:lnTo>
                    <a:pt x="2136" y="134"/>
                  </a:lnTo>
                  <a:lnTo>
                    <a:pt x="2132" y="161"/>
                  </a:lnTo>
                  <a:lnTo>
                    <a:pt x="2125" y="187"/>
                  </a:lnTo>
                  <a:lnTo>
                    <a:pt x="2113" y="210"/>
                  </a:lnTo>
                  <a:lnTo>
                    <a:pt x="2097" y="230"/>
                  </a:lnTo>
                  <a:lnTo>
                    <a:pt x="2076" y="246"/>
                  </a:lnTo>
                  <a:lnTo>
                    <a:pt x="2054" y="258"/>
                  </a:lnTo>
                  <a:lnTo>
                    <a:pt x="2029" y="266"/>
                  </a:lnTo>
                  <a:lnTo>
                    <a:pt x="2002" y="269"/>
                  </a:lnTo>
                  <a:lnTo>
                    <a:pt x="1981" y="267"/>
                  </a:lnTo>
                  <a:lnTo>
                    <a:pt x="1961" y="260"/>
                  </a:lnTo>
                  <a:lnTo>
                    <a:pt x="1941" y="252"/>
                  </a:lnTo>
                  <a:lnTo>
                    <a:pt x="1599" y="566"/>
                  </a:lnTo>
                  <a:lnTo>
                    <a:pt x="1604" y="583"/>
                  </a:lnTo>
                  <a:lnTo>
                    <a:pt x="1606" y="602"/>
                  </a:lnTo>
                  <a:lnTo>
                    <a:pt x="1604" y="630"/>
                  </a:lnTo>
                  <a:lnTo>
                    <a:pt x="1595" y="655"/>
                  </a:lnTo>
                  <a:lnTo>
                    <a:pt x="1583" y="678"/>
                  </a:lnTo>
                  <a:lnTo>
                    <a:pt x="1567" y="698"/>
                  </a:lnTo>
                  <a:lnTo>
                    <a:pt x="1548" y="714"/>
                  </a:lnTo>
                  <a:lnTo>
                    <a:pt x="1525" y="726"/>
                  </a:lnTo>
                  <a:lnTo>
                    <a:pt x="1500" y="734"/>
                  </a:lnTo>
                  <a:lnTo>
                    <a:pt x="1474" y="737"/>
                  </a:lnTo>
                  <a:lnTo>
                    <a:pt x="1447" y="734"/>
                  </a:lnTo>
                  <a:lnTo>
                    <a:pt x="1422" y="726"/>
                  </a:lnTo>
                  <a:lnTo>
                    <a:pt x="1399" y="714"/>
                  </a:lnTo>
                  <a:lnTo>
                    <a:pt x="1380" y="698"/>
                  </a:lnTo>
                  <a:lnTo>
                    <a:pt x="1363" y="678"/>
                  </a:lnTo>
                  <a:lnTo>
                    <a:pt x="1350" y="655"/>
                  </a:lnTo>
                  <a:lnTo>
                    <a:pt x="1343" y="630"/>
                  </a:lnTo>
                  <a:lnTo>
                    <a:pt x="1340" y="602"/>
                  </a:lnTo>
                  <a:lnTo>
                    <a:pt x="1342" y="591"/>
                  </a:lnTo>
                  <a:lnTo>
                    <a:pt x="1345" y="580"/>
                  </a:lnTo>
                  <a:lnTo>
                    <a:pt x="1308" y="548"/>
                  </a:lnTo>
                  <a:lnTo>
                    <a:pt x="1269" y="514"/>
                  </a:lnTo>
                  <a:lnTo>
                    <a:pt x="1229" y="479"/>
                  </a:lnTo>
                  <a:lnTo>
                    <a:pt x="1188" y="444"/>
                  </a:lnTo>
                  <a:lnTo>
                    <a:pt x="1146" y="409"/>
                  </a:lnTo>
                  <a:lnTo>
                    <a:pt x="1106" y="375"/>
                  </a:lnTo>
                  <a:lnTo>
                    <a:pt x="1068" y="342"/>
                  </a:lnTo>
                  <a:lnTo>
                    <a:pt x="1033" y="312"/>
                  </a:lnTo>
                  <a:lnTo>
                    <a:pt x="1002" y="284"/>
                  </a:lnTo>
                  <a:lnTo>
                    <a:pt x="982" y="294"/>
                  </a:lnTo>
                  <a:lnTo>
                    <a:pt x="961" y="301"/>
                  </a:lnTo>
                  <a:lnTo>
                    <a:pt x="938" y="303"/>
                  </a:lnTo>
                  <a:lnTo>
                    <a:pt x="917" y="301"/>
                  </a:lnTo>
                  <a:lnTo>
                    <a:pt x="898" y="295"/>
                  </a:lnTo>
                  <a:lnTo>
                    <a:pt x="881" y="288"/>
                  </a:lnTo>
                  <a:lnTo>
                    <a:pt x="863" y="277"/>
                  </a:lnTo>
                  <a:lnTo>
                    <a:pt x="834" y="300"/>
                  </a:lnTo>
                  <a:lnTo>
                    <a:pt x="800" y="326"/>
                  </a:lnTo>
                  <a:lnTo>
                    <a:pt x="764" y="355"/>
                  </a:lnTo>
                  <a:lnTo>
                    <a:pt x="724" y="387"/>
                  </a:lnTo>
                  <a:lnTo>
                    <a:pt x="683" y="420"/>
                  </a:lnTo>
                  <a:lnTo>
                    <a:pt x="640" y="455"/>
                  </a:lnTo>
                  <a:lnTo>
                    <a:pt x="595" y="491"/>
                  </a:lnTo>
                  <a:lnTo>
                    <a:pt x="550" y="527"/>
                  </a:lnTo>
                  <a:lnTo>
                    <a:pt x="505" y="565"/>
                  </a:lnTo>
                  <a:lnTo>
                    <a:pt x="460" y="601"/>
                  </a:lnTo>
                  <a:lnTo>
                    <a:pt x="415" y="637"/>
                  </a:lnTo>
                  <a:lnTo>
                    <a:pt x="373" y="672"/>
                  </a:lnTo>
                  <a:lnTo>
                    <a:pt x="332" y="705"/>
                  </a:lnTo>
                  <a:lnTo>
                    <a:pt x="294" y="737"/>
                  </a:lnTo>
                  <a:lnTo>
                    <a:pt x="258" y="766"/>
                  </a:lnTo>
                  <a:lnTo>
                    <a:pt x="263" y="785"/>
                  </a:lnTo>
                  <a:lnTo>
                    <a:pt x="265" y="803"/>
                  </a:lnTo>
                  <a:lnTo>
                    <a:pt x="262" y="831"/>
                  </a:lnTo>
                  <a:lnTo>
                    <a:pt x="255" y="856"/>
                  </a:lnTo>
                  <a:lnTo>
                    <a:pt x="243" y="879"/>
                  </a:lnTo>
                  <a:lnTo>
                    <a:pt x="226" y="899"/>
                  </a:lnTo>
                  <a:lnTo>
                    <a:pt x="207" y="915"/>
                  </a:lnTo>
                  <a:lnTo>
                    <a:pt x="184" y="927"/>
                  </a:lnTo>
                  <a:lnTo>
                    <a:pt x="159" y="935"/>
                  </a:lnTo>
                  <a:lnTo>
                    <a:pt x="133" y="938"/>
                  </a:lnTo>
                  <a:lnTo>
                    <a:pt x="106" y="935"/>
                  </a:lnTo>
                  <a:lnTo>
                    <a:pt x="81" y="927"/>
                  </a:lnTo>
                  <a:lnTo>
                    <a:pt x="58" y="915"/>
                  </a:lnTo>
                  <a:lnTo>
                    <a:pt x="39" y="899"/>
                  </a:lnTo>
                  <a:lnTo>
                    <a:pt x="22" y="879"/>
                  </a:lnTo>
                  <a:lnTo>
                    <a:pt x="10" y="856"/>
                  </a:lnTo>
                  <a:lnTo>
                    <a:pt x="3" y="831"/>
                  </a:lnTo>
                  <a:lnTo>
                    <a:pt x="0" y="803"/>
                  </a:lnTo>
                  <a:lnTo>
                    <a:pt x="3" y="777"/>
                  </a:lnTo>
                  <a:lnTo>
                    <a:pt x="10" y="752"/>
                  </a:lnTo>
                  <a:lnTo>
                    <a:pt x="22" y="729"/>
                  </a:lnTo>
                  <a:lnTo>
                    <a:pt x="39" y="709"/>
                  </a:lnTo>
                  <a:lnTo>
                    <a:pt x="58" y="692"/>
                  </a:lnTo>
                  <a:lnTo>
                    <a:pt x="81" y="680"/>
                  </a:lnTo>
                  <a:lnTo>
                    <a:pt x="106" y="672"/>
                  </a:lnTo>
                  <a:lnTo>
                    <a:pt x="133" y="670"/>
                  </a:lnTo>
                  <a:lnTo>
                    <a:pt x="153" y="671"/>
                  </a:lnTo>
                  <a:lnTo>
                    <a:pt x="172" y="677"/>
                  </a:lnTo>
                  <a:lnTo>
                    <a:pt x="189" y="685"/>
                  </a:lnTo>
                  <a:lnTo>
                    <a:pt x="206" y="694"/>
                  </a:lnTo>
                  <a:lnTo>
                    <a:pt x="814" y="215"/>
                  </a:lnTo>
                  <a:lnTo>
                    <a:pt x="808" y="192"/>
                  </a:lnTo>
                  <a:lnTo>
                    <a:pt x="806" y="169"/>
                  </a:lnTo>
                  <a:lnTo>
                    <a:pt x="809" y="142"/>
                  </a:lnTo>
                  <a:lnTo>
                    <a:pt x="816" y="116"/>
                  </a:lnTo>
                  <a:lnTo>
                    <a:pt x="828" y="93"/>
                  </a:lnTo>
                  <a:lnTo>
                    <a:pt x="845" y="73"/>
                  </a:lnTo>
                  <a:lnTo>
                    <a:pt x="864" y="57"/>
                  </a:lnTo>
                  <a:lnTo>
                    <a:pt x="887" y="45"/>
                  </a:lnTo>
                  <a:lnTo>
                    <a:pt x="912" y="37"/>
                  </a:lnTo>
                  <a:lnTo>
                    <a:pt x="939" y="34"/>
                  </a:lnTo>
                  <a:lnTo>
                    <a:pt x="965" y="37"/>
                  </a:lnTo>
                  <a:lnTo>
                    <a:pt x="990" y="45"/>
                  </a:lnTo>
                  <a:lnTo>
                    <a:pt x="1013" y="57"/>
                  </a:lnTo>
                  <a:lnTo>
                    <a:pt x="1032" y="73"/>
                  </a:lnTo>
                  <a:lnTo>
                    <a:pt x="1049" y="93"/>
                  </a:lnTo>
                  <a:lnTo>
                    <a:pt x="1061" y="116"/>
                  </a:lnTo>
                  <a:lnTo>
                    <a:pt x="1068" y="142"/>
                  </a:lnTo>
                  <a:lnTo>
                    <a:pt x="1070" y="169"/>
                  </a:lnTo>
                  <a:lnTo>
                    <a:pt x="1068" y="192"/>
                  </a:lnTo>
                  <a:lnTo>
                    <a:pt x="1062" y="215"/>
                  </a:lnTo>
                  <a:lnTo>
                    <a:pt x="1096" y="245"/>
                  </a:lnTo>
                  <a:lnTo>
                    <a:pt x="1134" y="277"/>
                  </a:lnTo>
                  <a:lnTo>
                    <a:pt x="1172" y="310"/>
                  </a:lnTo>
                  <a:lnTo>
                    <a:pt x="1212" y="344"/>
                  </a:lnTo>
                  <a:lnTo>
                    <a:pt x="1252" y="378"/>
                  </a:lnTo>
                  <a:lnTo>
                    <a:pt x="1289" y="411"/>
                  </a:lnTo>
                  <a:lnTo>
                    <a:pt x="1326" y="443"/>
                  </a:lnTo>
                  <a:lnTo>
                    <a:pt x="1361" y="472"/>
                  </a:lnTo>
                  <a:lnTo>
                    <a:pt x="1391" y="499"/>
                  </a:lnTo>
                  <a:lnTo>
                    <a:pt x="1410" y="487"/>
                  </a:lnTo>
                  <a:lnTo>
                    <a:pt x="1429" y="477"/>
                  </a:lnTo>
                  <a:lnTo>
                    <a:pt x="1451" y="470"/>
                  </a:lnTo>
                  <a:lnTo>
                    <a:pt x="1474" y="468"/>
                  </a:lnTo>
                  <a:lnTo>
                    <a:pt x="1499" y="471"/>
                  </a:lnTo>
                  <a:lnTo>
                    <a:pt x="1523" y="479"/>
                  </a:lnTo>
                  <a:lnTo>
                    <a:pt x="1544" y="491"/>
                  </a:lnTo>
                  <a:lnTo>
                    <a:pt x="1577" y="461"/>
                  </a:lnTo>
                  <a:lnTo>
                    <a:pt x="1613" y="428"/>
                  </a:lnTo>
                  <a:lnTo>
                    <a:pt x="1651" y="393"/>
                  </a:lnTo>
                  <a:lnTo>
                    <a:pt x="1691" y="357"/>
                  </a:lnTo>
                  <a:lnTo>
                    <a:pt x="1731" y="321"/>
                  </a:lnTo>
                  <a:lnTo>
                    <a:pt x="1771" y="284"/>
                  </a:lnTo>
                  <a:lnTo>
                    <a:pt x="1809" y="248"/>
                  </a:lnTo>
                  <a:lnTo>
                    <a:pt x="1846" y="215"/>
                  </a:lnTo>
                  <a:lnTo>
                    <a:pt x="1880" y="184"/>
                  </a:lnTo>
                  <a:lnTo>
                    <a:pt x="1873" y="160"/>
                  </a:lnTo>
                  <a:lnTo>
                    <a:pt x="1870" y="134"/>
                  </a:lnTo>
                  <a:lnTo>
                    <a:pt x="1873" y="108"/>
                  </a:lnTo>
                  <a:lnTo>
                    <a:pt x="1881" y="82"/>
                  </a:lnTo>
                  <a:lnTo>
                    <a:pt x="1893" y="59"/>
                  </a:lnTo>
                  <a:lnTo>
                    <a:pt x="1909" y="39"/>
                  </a:lnTo>
                  <a:lnTo>
                    <a:pt x="1928" y="23"/>
                  </a:lnTo>
                  <a:lnTo>
                    <a:pt x="1951" y="10"/>
                  </a:lnTo>
                  <a:lnTo>
                    <a:pt x="1975" y="2"/>
                  </a:lnTo>
                  <a:lnTo>
                    <a:pt x="2002"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grpSp>
      <p:sp>
        <p:nvSpPr>
          <p:cNvPr id="58" name="文本框 57"/>
          <p:cNvSpPr txBox="1"/>
          <p:nvPr/>
        </p:nvSpPr>
        <p:spPr>
          <a:xfrm>
            <a:off x="1829823" y="3437828"/>
            <a:ext cx="1159485" cy="369332"/>
          </a:xfrm>
          <a:prstGeom prst="rect">
            <a:avLst/>
          </a:prstGeom>
          <a:noFill/>
        </p:spPr>
        <p:txBody>
          <a:bodyPr wrap="none" rtlCol="0">
            <a:spAutoFit/>
          </a:bodyPr>
          <a:lstStyle/>
          <a:p>
            <a:r>
              <a:rPr lang="en-US" altLang="zh-CN" dirty="0">
                <a:cs typeface="+mn-ea"/>
                <a:sym typeface="+mn-lt"/>
              </a:rPr>
              <a:t>PART  01</a:t>
            </a:r>
            <a:endParaRPr lang="zh-CN" altLang="en-US" dirty="0">
              <a:cs typeface="+mn-ea"/>
              <a:sym typeface="+mn-lt"/>
            </a:endParaRPr>
          </a:p>
        </p:txBody>
      </p:sp>
      <p:sp>
        <p:nvSpPr>
          <p:cNvPr id="59" name="文本框 58"/>
          <p:cNvSpPr txBox="1"/>
          <p:nvPr/>
        </p:nvSpPr>
        <p:spPr>
          <a:xfrm>
            <a:off x="1772916" y="3816084"/>
            <a:ext cx="2926080" cy="275590"/>
          </a:xfrm>
          <a:prstGeom prst="rect">
            <a:avLst/>
          </a:prstGeom>
          <a:noFill/>
        </p:spPr>
        <p:txBody>
          <a:bodyPr wrap="none" rtlCol="0">
            <a:spAutoFit/>
          </a:bodyPr>
          <a:lstStyle/>
          <a:p>
            <a:r>
              <a:rPr lang="zh-CN" altLang="en-US" sz="1200" spc="150" dirty="0">
                <a:solidFill>
                  <a:schemeClr val="tx1">
                    <a:lumMod val="50000"/>
                    <a:lumOff val="50000"/>
                  </a:schemeClr>
                </a:solidFill>
                <a:cs typeface="+mn-ea"/>
                <a:sym typeface="+mn-lt"/>
              </a:rPr>
              <a:t>点击输入文本信息点击输入文本信息</a:t>
            </a:r>
            <a:endParaRPr lang="zh-CN" altLang="en-US" sz="1200" spc="150" dirty="0">
              <a:solidFill>
                <a:schemeClr val="tx1">
                  <a:lumMod val="50000"/>
                  <a:lumOff val="50000"/>
                </a:schemeClr>
              </a:solidFill>
              <a:cs typeface="+mn-ea"/>
              <a:sym typeface="+mn-lt"/>
            </a:endParaRPr>
          </a:p>
        </p:txBody>
      </p:sp>
      <p:sp>
        <p:nvSpPr>
          <p:cNvPr id="60" name="文本框 59"/>
          <p:cNvSpPr txBox="1"/>
          <p:nvPr/>
        </p:nvSpPr>
        <p:spPr>
          <a:xfrm>
            <a:off x="1829823" y="4773326"/>
            <a:ext cx="1159485" cy="369332"/>
          </a:xfrm>
          <a:prstGeom prst="rect">
            <a:avLst/>
          </a:prstGeom>
          <a:noFill/>
        </p:spPr>
        <p:txBody>
          <a:bodyPr wrap="none" rtlCol="0">
            <a:spAutoFit/>
          </a:bodyPr>
          <a:lstStyle/>
          <a:p>
            <a:r>
              <a:rPr lang="en-US" altLang="zh-CN" dirty="0">
                <a:cs typeface="+mn-ea"/>
                <a:sym typeface="+mn-lt"/>
              </a:rPr>
              <a:t>PART  02</a:t>
            </a:r>
            <a:endParaRPr lang="zh-CN" altLang="en-US" dirty="0">
              <a:cs typeface="+mn-ea"/>
              <a:sym typeface="+mn-lt"/>
            </a:endParaRPr>
          </a:p>
        </p:txBody>
      </p:sp>
      <p:sp>
        <p:nvSpPr>
          <p:cNvPr id="61" name="文本框 60"/>
          <p:cNvSpPr txBox="1"/>
          <p:nvPr/>
        </p:nvSpPr>
        <p:spPr>
          <a:xfrm>
            <a:off x="1772916" y="5151582"/>
            <a:ext cx="2926080" cy="275590"/>
          </a:xfrm>
          <a:prstGeom prst="rect">
            <a:avLst/>
          </a:prstGeom>
          <a:noFill/>
        </p:spPr>
        <p:txBody>
          <a:bodyPr wrap="none" rtlCol="0">
            <a:spAutoFit/>
          </a:bodyPr>
          <a:lstStyle/>
          <a:p>
            <a:r>
              <a:rPr lang="zh-CN" altLang="en-US" sz="1200" spc="150" dirty="0">
                <a:solidFill>
                  <a:schemeClr val="tx1">
                    <a:lumMod val="50000"/>
                    <a:lumOff val="50000"/>
                  </a:schemeClr>
                </a:solidFill>
                <a:cs typeface="+mn-ea"/>
                <a:sym typeface="+mn-lt"/>
              </a:rPr>
              <a:t>点击输入文本信息点击输入文本信息</a:t>
            </a:r>
            <a:endParaRPr lang="zh-CN" altLang="en-US" sz="1200" spc="150" dirty="0">
              <a:solidFill>
                <a:schemeClr val="tx1">
                  <a:lumMod val="50000"/>
                  <a:lumOff val="50000"/>
                </a:schemeClr>
              </a:solidFill>
              <a:cs typeface="+mn-ea"/>
              <a:sym typeface="+mn-lt"/>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1000"/>
                                        <p:tgtEl>
                                          <p:spTgt spid="47"/>
                                        </p:tgtEl>
                                      </p:cBhvr>
                                    </p:animEffect>
                                    <p:anim calcmode="lin" valueType="num">
                                      <p:cBhvr>
                                        <p:cTn id="13" dur="1000" fill="hold"/>
                                        <p:tgtEl>
                                          <p:spTgt spid="47"/>
                                        </p:tgtEl>
                                        <p:attrNameLst>
                                          <p:attrName>ppt_x</p:attrName>
                                        </p:attrNameLst>
                                      </p:cBhvr>
                                      <p:tavLst>
                                        <p:tav tm="0">
                                          <p:val>
                                            <p:strVal val="#ppt_x"/>
                                          </p:val>
                                        </p:tav>
                                        <p:tav tm="100000">
                                          <p:val>
                                            <p:strVal val="#ppt_x"/>
                                          </p:val>
                                        </p:tav>
                                      </p:tavLst>
                                    </p:anim>
                                    <p:anim calcmode="lin" valueType="num">
                                      <p:cBhvr>
                                        <p:cTn id="14" dur="1000" fill="hold"/>
                                        <p:tgtEl>
                                          <p:spTgt spid="47"/>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fade">
                                      <p:cBhvr>
                                        <p:cTn id="17" dur="1000"/>
                                        <p:tgtEl>
                                          <p:spTgt spid="48"/>
                                        </p:tgtEl>
                                      </p:cBhvr>
                                    </p:animEffect>
                                    <p:anim calcmode="lin" valueType="num">
                                      <p:cBhvr>
                                        <p:cTn id="18" dur="1000" fill="hold"/>
                                        <p:tgtEl>
                                          <p:spTgt spid="48"/>
                                        </p:tgtEl>
                                        <p:attrNameLst>
                                          <p:attrName>ppt_x</p:attrName>
                                        </p:attrNameLst>
                                      </p:cBhvr>
                                      <p:tavLst>
                                        <p:tav tm="0">
                                          <p:val>
                                            <p:strVal val="#ppt_x"/>
                                          </p:val>
                                        </p:tav>
                                        <p:tav tm="100000">
                                          <p:val>
                                            <p:strVal val="#ppt_x"/>
                                          </p:val>
                                        </p:tav>
                                      </p:tavLst>
                                    </p:anim>
                                    <p:anim calcmode="lin" valueType="num">
                                      <p:cBhvr>
                                        <p:cTn id="19" dur="1000" fill="hold"/>
                                        <p:tgtEl>
                                          <p:spTgt spid="48"/>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1000"/>
                                        <p:tgtEl>
                                          <p:spTgt spid="49"/>
                                        </p:tgtEl>
                                      </p:cBhvr>
                                    </p:animEffect>
                                    <p:anim calcmode="lin" valueType="num">
                                      <p:cBhvr>
                                        <p:cTn id="23" dur="1000" fill="hold"/>
                                        <p:tgtEl>
                                          <p:spTgt spid="49"/>
                                        </p:tgtEl>
                                        <p:attrNameLst>
                                          <p:attrName>ppt_x</p:attrName>
                                        </p:attrNameLst>
                                      </p:cBhvr>
                                      <p:tavLst>
                                        <p:tav tm="0">
                                          <p:val>
                                            <p:strVal val="#ppt_x"/>
                                          </p:val>
                                        </p:tav>
                                        <p:tav tm="100000">
                                          <p:val>
                                            <p:strVal val="#ppt_x"/>
                                          </p:val>
                                        </p:tav>
                                      </p:tavLst>
                                    </p:anim>
                                    <p:anim calcmode="lin" valueType="num">
                                      <p:cBhvr>
                                        <p:cTn id="24" dur="1000" fill="hold"/>
                                        <p:tgtEl>
                                          <p:spTgt spid="49"/>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fade">
                                      <p:cBhvr>
                                        <p:cTn id="27" dur="1000"/>
                                        <p:tgtEl>
                                          <p:spTgt spid="50"/>
                                        </p:tgtEl>
                                      </p:cBhvr>
                                    </p:animEffect>
                                    <p:anim calcmode="lin" valueType="num">
                                      <p:cBhvr>
                                        <p:cTn id="28" dur="1000" fill="hold"/>
                                        <p:tgtEl>
                                          <p:spTgt spid="50"/>
                                        </p:tgtEl>
                                        <p:attrNameLst>
                                          <p:attrName>ppt_x</p:attrName>
                                        </p:attrNameLst>
                                      </p:cBhvr>
                                      <p:tavLst>
                                        <p:tav tm="0">
                                          <p:val>
                                            <p:strVal val="#ppt_x"/>
                                          </p:val>
                                        </p:tav>
                                        <p:tav tm="100000">
                                          <p:val>
                                            <p:strVal val="#ppt_x"/>
                                          </p:val>
                                        </p:tav>
                                      </p:tavLst>
                                    </p:anim>
                                    <p:anim calcmode="lin" valueType="num">
                                      <p:cBhvr>
                                        <p:cTn id="29" dur="1000" fill="hold"/>
                                        <p:tgtEl>
                                          <p:spTgt spid="50"/>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1000"/>
                                        <p:tgtEl>
                                          <p:spTgt spid="55"/>
                                        </p:tgtEl>
                                      </p:cBhvr>
                                    </p:animEffect>
                                    <p:anim calcmode="lin" valueType="num">
                                      <p:cBhvr>
                                        <p:cTn id="33" dur="1000" fill="hold"/>
                                        <p:tgtEl>
                                          <p:spTgt spid="55"/>
                                        </p:tgtEl>
                                        <p:attrNameLst>
                                          <p:attrName>ppt_x</p:attrName>
                                        </p:attrNameLst>
                                      </p:cBhvr>
                                      <p:tavLst>
                                        <p:tav tm="0">
                                          <p:val>
                                            <p:strVal val="#ppt_x"/>
                                          </p:val>
                                        </p:tav>
                                        <p:tav tm="100000">
                                          <p:val>
                                            <p:strVal val="#ppt_x"/>
                                          </p:val>
                                        </p:tav>
                                      </p:tavLst>
                                    </p:anim>
                                    <p:anim calcmode="lin" valueType="num">
                                      <p:cBhvr>
                                        <p:cTn id="34" dur="1000" fill="hold"/>
                                        <p:tgtEl>
                                          <p:spTgt spid="55"/>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1000"/>
                                        <p:tgtEl>
                                          <p:spTgt spid="58"/>
                                        </p:tgtEl>
                                      </p:cBhvr>
                                    </p:animEffect>
                                    <p:anim calcmode="lin" valueType="num">
                                      <p:cBhvr>
                                        <p:cTn id="38" dur="1000" fill="hold"/>
                                        <p:tgtEl>
                                          <p:spTgt spid="58"/>
                                        </p:tgtEl>
                                        <p:attrNameLst>
                                          <p:attrName>ppt_x</p:attrName>
                                        </p:attrNameLst>
                                      </p:cBhvr>
                                      <p:tavLst>
                                        <p:tav tm="0">
                                          <p:val>
                                            <p:strVal val="#ppt_x"/>
                                          </p:val>
                                        </p:tav>
                                        <p:tav tm="100000">
                                          <p:val>
                                            <p:strVal val="#ppt_x"/>
                                          </p:val>
                                        </p:tav>
                                      </p:tavLst>
                                    </p:anim>
                                    <p:anim calcmode="lin" valueType="num">
                                      <p:cBhvr>
                                        <p:cTn id="39" dur="1000" fill="hold"/>
                                        <p:tgtEl>
                                          <p:spTgt spid="5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59"/>
                                        </p:tgtEl>
                                        <p:attrNameLst>
                                          <p:attrName>style.visibility</p:attrName>
                                        </p:attrNameLst>
                                      </p:cBhvr>
                                      <p:to>
                                        <p:strVal val="visible"/>
                                      </p:to>
                                    </p:set>
                                    <p:animEffect transition="in" filter="fade">
                                      <p:cBhvr>
                                        <p:cTn id="42" dur="1000"/>
                                        <p:tgtEl>
                                          <p:spTgt spid="59"/>
                                        </p:tgtEl>
                                      </p:cBhvr>
                                    </p:animEffect>
                                    <p:anim calcmode="lin" valueType="num">
                                      <p:cBhvr>
                                        <p:cTn id="43" dur="1000" fill="hold"/>
                                        <p:tgtEl>
                                          <p:spTgt spid="59"/>
                                        </p:tgtEl>
                                        <p:attrNameLst>
                                          <p:attrName>ppt_x</p:attrName>
                                        </p:attrNameLst>
                                      </p:cBhvr>
                                      <p:tavLst>
                                        <p:tav tm="0">
                                          <p:val>
                                            <p:strVal val="#ppt_x"/>
                                          </p:val>
                                        </p:tav>
                                        <p:tav tm="100000">
                                          <p:val>
                                            <p:strVal val="#ppt_x"/>
                                          </p:val>
                                        </p:tav>
                                      </p:tavLst>
                                    </p:anim>
                                    <p:anim calcmode="lin" valueType="num">
                                      <p:cBhvr>
                                        <p:cTn id="44" dur="1000" fill="hold"/>
                                        <p:tgtEl>
                                          <p:spTgt spid="59"/>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fade">
                                      <p:cBhvr>
                                        <p:cTn id="47" dur="1000"/>
                                        <p:tgtEl>
                                          <p:spTgt spid="60"/>
                                        </p:tgtEl>
                                      </p:cBhvr>
                                    </p:animEffect>
                                    <p:anim calcmode="lin" valueType="num">
                                      <p:cBhvr>
                                        <p:cTn id="48" dur="1000" fill="hold"/>
                                        <p:tgtEl>
                                          <p:spTgt spid="60"/>
                                        </p:tgtEl>
                                        <p:attrNameLst>
                                          <p:attrName>ppt_x</p:attrName>
                                        </p:attrNameLst>
                                      </p:cBhvr>
                                      <p:tavLst>
                                        <p:tav tm="0">
                                          <p:val>
                                            <p:strVal val="#ppt_x"/>
                                          </p:val>
                                        </p:tav>
                                        <p:tav tm="100000">
                                          <p:val>
                                            <p:strVal val="#ppt_x"/>
                                          </p:val>
                                        </p:tav>
                                      </p:tavLst>
                                    </p:anim>
                                    <p:anim calcmode="lin" valueType="num">
                                      <p:cBhvr>
                                        <p:cTn id="49" dur="1000" fill="hold"/>
                                        <p:tgtEl>
                                          <p:spTgt spid="60"/>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fade">
                                      <p:cBhvr>
                                        <p:cTn id="52" dur="1000"/>
                                        <p:tgtEl>
                                          <p:spTgt spid="61"/>
                                        </p:tgtEl>
                                      </p:cBhvr>
                                    </p:animEffect>
                                    <p:anim calcmode="lin" valueType="num">
                                      <p:cBhvr>
                                        <p:cTn id="53" dur="1000" fill="hold"/>
                                        <p:tgtEl>
                                          <p:spTgt spid="61"/>
                                        </p:tgtEl>
                                        <p:attrNameLst>
                                          <p:attrName>ppt_x</p:attrName>
                                        </p:attrNameLst>
                                      </p:cBhvr>
                                      <p:tavLst>
                                        <p:tav tm="0">
                                          <p:val>
                                            <p:strVal val="#ppt_x"/>
                                          </p:val>
                                        </p:tav>
                                        <p:tav tm="100000">
                                          <p:val>
                                            <p:strVal val="#ppt_x"/>
                                          </p:val>
                                        </p:tav>
                                      </p:tavLst>
                                    </p:anim>
                                    <p:anim calcmode="lin" valueType="num">
                                      <p:cBhvr>
                                        <p:cTn id="54" dur="1000" fill="hold"/>
                                        <p:tgtEl>
                                          <p:spTgt spid="61"/>
                                        </p:tgtEl>
                                        <p:attrNameLst>
                                          <p:attrName>ppt_y</p:attrName>
                                        </p:attrNameLst>
                                      </p:cBhvr>
                                      <p:tavLst>
                                        <p:tav tm="0">
                                          <p:val>
                                            <p:strVal val="#ppt_y-.1"/>
                                          </p:val>
                                        </p:tav>
                                        <p:tav tm="100000">
                                          <p:val>
                                            <p:strVal val="#ppt_y"/>
                                          </p:val>
                                        </p:tav>
                                      </p:tavLst>
                                    </p:anim>
                                  </p:childTnLst>
                                </p:cTn>
                              </p:par>
                            </p:childTnLst>
                          </p:cTn>
                        </p:par>
                        <p:par>
                          <p:cTn id="55" fill="hold">
                            <p:stCondLst>
                              <p:cond delay="1000"/>
                            </p:stCondLst>
                            <p:childTnLst>
                              <p:par>
                                <p:cTn id="56" presetID="3" presetClass="entr" presetSubtype="1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blinds(horizontal)">
                                      <p:cBhvr>
                                        <p:cTn id="58" dur="500"/>
                                        <p:tgtEl>
                                          <p:spTgt spid="8"/>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blinds(horizontal)">
                                      <p:cBhvr>
                                        <p:cTn id="61" dur="500"/>
                                        <p:tgtEl>
                                          <p:spTgt spid="9"/>
                                        </p:tgtEl>
                                      </p:cBhvr>
                                    </p:animEffect>
                                  </p:childTnLst>
                                </p:cTn>
                              </p:par>
                              <p:par>
                                <p:cTn id="62" presetID="3" presetClass="entr" presetSubtype="10" fill="hold" nodeType="with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blinds(horizontal)">
                                      <p:cBhvr>
                                        <p:cTn id="64" dur="500"/>
                                        <p:tgtEl>
                                          <p:spTgt spid="10"/>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blinds(horizontal)">
                                      <p:cBhvr>
                                        <p:cTn id="67" dur="500"/>
                                        <p:tgtEl>
                                          <p:spTgt spid="15"/>
                                        </p:tgtEl>
                                      </p:cBhvr>
                                    </p:animEffect>
                                  </p:childTnLst>
                                </p:cTn>
                              </p:par>
                              <p:par>
                                <p:cTn id="68" presetID="3" presetClass="entr" presetSubtype="10" fill="hold" nodeType="with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blinds(horizontal)">
                                      <p:cBhvr>
                                        <p:cTn id="70" dur="500"/>
                                        <p:tgtEl>
                                          <p:spTgt spid="16"/>
                                        </p:tgtEl>
                                      </p:cBhvr>
                                    </p:animEffect>
                                  </p:childTnLst>
                                </p:cTn>
                              </p:par>
                              <p:par>
                                <p:cTn id="71" presetID="3" presetClass="entr" presetSubtype="10" fill="hold" nodeType="with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blinds(horizontal)">
                                      <p:cBhvr>
                                        <p:cTn id="73" dur="500"/>
                                        <p:tgtEl>
                                          <p:spTgt spid="17"/>
                                        </p:tgtEl>
                                      </p:cBhvr>
                                    </p:animEffect>
                                  </p:childTnLst>
                                </p:cTn>
                              </p:par>
                              <p:par>
                                <p:cTn id="74" presetID="3" presetClass="entr" presetSubtype="10" fill="hold" grpId="0" nodeType="with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blinds(horizontal)">
                                      <p:cBhvr>
                                        <p:cTn id="76" dur="500"/>
                                        <p:tgtEl>
                                          <p:spTgt spid="40"/>
                                        </p:tgtEl>
                                      </p:cBhvr>
                                    </p:animEffect>
                                  </p:childTnLst>
                                </p:cTn>
                              </p:par>
                              <p:par>
                                <p:cTn id="77" presetID="3" presetClass="entr" presetSubtype="10" fill="hold"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blinds(horizontal)">
                                      <p:cBhvr>
                                        <p:cTn id="79" dur="500"/>
                                        <p:tgtEl>
                                          <p:spTgt spid="41"/>
                                        </p:tgtEl>
                                      </p:cBhvr>
                                    </p:animEffect>
                                  </p:childTnLst>
                                </p:cTn>
                              </p:par>
                              <p:par>
                                <p:cTn id="80" presetID="3" presetClass="entr" presetSubtype="10" fill="hold" grpId="0" nodeType="withEffect">
                                  <p:stCondLst>
                                    <p:cond delay="0"/>
                                  </p:stCondLst>
                                  <p:childTnLst>
                                    <p:set>
                                      <p:cBhvr>
                                        <p:cTn id="81" dur="1" fill="hold">
                                          <p:stCondLst>
                                            <p:cond delay="0"/>
                                          </p:stCondLst>
                                        </p:cTn>
                                        <p:tgtEl>
                                          <p:spTgt spid="42"/>
                                        </p:tgtEl>
                                        <p:attrNameLst>
                                          <p:attrName>style.visibility</p:attrName>
                                        </p:attrNameLst>
                                      </p:cBhvr>
                                      <p:to>
                                        <p:strVal val="visible"/>
                                      </p:to>
                                    </p:set>
                                    <p:animEffect transition="in" filter="blinds(horizontal)">
                                      <p:cBhvr>
                                        <p:cTn id="82" dur="500"/>
                                        <p:tgtEl>
                                          <p:spTgt spid="42"/>
                                        </p:tgtEl>
                                      </p:cBhvr>
                                    </p:animEffect>
                                  </p:childTnLst>
                                </p:cTn>
                              </p:par>
                              <p:par>
                                <p:cTn id="83" presetID="3" presetClass="entr" presetSubtype="10"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blinds(horizontal)">
                                      <p:cBhvr>
                                        <p:cTn id="85" dur="500"/>
                                        <p:tgtEl>
                                          <p:spTgt spid="43"/>
                                        </p:tgtEl>
                                      </p:cBhvr>
                                    </p:animEffect>
                                  </p:childTnLst>
                                </p:cTn>
                              </p:par>
                              <p:par>
                                <p:cTn id="86" presetID="3" presetClass="entr" presetSubtype="10" fill="hold" grpId="0" nodeType="withEffect">
                                  <p:stCondLst>
                                    <p:cond delay="0"/>
                                  </p:stCondLst>
                                  <p:childTnLst>
                                    <p:set>
                                      <p:cBhvr>
                                        <p:cTn id="87" dur="1" fill="hold">
                                          <p:stCondLst>
                                            <p:cond delay="0"/>
                                          </p:stCondLst>
                                        </p:cTn>
                                        <p:tgtEl>
                                          <p:spTgt spid="44"/>
                                        </p:tgtEl>
                                        <p:attrNameLst>
                                          <p:attrName>style.visibility</p:attrName>
                                        </p:attrNameLst>
                                      </p:cBhvr>
                                      <p:to>
                                        <p:strVal val="visible"/>
                                      </p:to>
                                    </p:set>
                                    <p:animEffect transition="in" filter="blinds(horizontal)">
                                      <p:cBhvr>
                                        <p:cTn id="88" dur="500"/>
                                        <p:tgtEl>
                                          <p:spTgt spid="44"/>
                                        </p:tgtEl>
                                      </p:cBhvr>
                                    </p:animEffect>
                                  </p:childTnLst>
                                </p:cTn>
                              </p:par>
                              <p:par>
                                <p:cTn id="89" presetID="3" presetClass="entr" presetSubtype="10" fill="hold" grpId="0" nodeType="with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blinds(horizontal)">
                                      <p:cBhvr>
                                        <p:cTn id="9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5" grpId="0"/>
      <p:bldP spid="40" grpId="0"/>
      <p:bldP spid="42" grpId="0"/>
      <p:bldP spid="43" grpId="0"/>
      <p:bldP spid="44" grpId="0"/>
      <p:bldP spid="45" grpId="0"/>
      <p:bldP spid="46" grpId="0"/>
      <p:bldP spid="47" grpId="0"/>
      <p:bldP spid="48" grpId="0" animBg="1"/>
      <p:bldP spid="49" grpId="0" animBg="1"/>
      <p:bldP spid="58" grpId="0"/>
      <p:bldP spid="59" grpId="0"/>
      <p:bldP spid="60" grpId="0"/>
      <p:bldP spid="61"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项目介绍</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01</a:t>
            </a:r>
            <a:endParaRPr lang="en-US" altLang="zh-CN" sz="2400" dirty="0">
              <a:solidFill>
                <a:srgbClr val="D8B98D"/>
              </a:solidFill>
              <a:cs typeface="+mn-ea"/>
              <a:sym typeface="+mn-lt"/>
            </a:endParaRPr>
          </a:p>
        </p:txBody>
      </p:sp>
      <p:grpSp>
        <p:nvGrpSpPr>
          <p:cNvPr id="21" name="11"/>
          <p:cNvGrpSpPr>
            <a:grpSpLocks noChangeAspect="1"/>
          </p:cNvGrpSpPr>
          <p:nvPr/>
        </p:nvGrpSpPr>
        <p:grpSpPr bwMode="auto">
          <a:xfrm>
            <a:off x="1235163" y="1915886"/>
            <a:ext cx="3979824" cy="3702504"/>
            <a:chOff x="5081" y="1365"/>
            <a:chExt cx="2167" cy="2016"/>
          </a:xfrm>
          <a:solidFill>
            <a:srgbClr val="A8A9AE"/>
          </a:solidFill>
        </p:grpSpPr>
        <p:sp>
          <p:nvSpPr>
            <p:cNvPr id="22" name="Flying impression design ——飞印象设计是一家专业的广告设计制作工作室，专注于平面、OFFICE、摄影等业务，工作室成立于2016年，拥有高水平的设计团队，已经立足于市场，今后将输出更多精致作品。"/>
            <p:cNvSpPr>
              <a:spLocks noEditPoints="1"/>
            </p:cNvSpPr>
            <p:nvPr/>
          </p:nvSpPr>
          <p:spPr bwMode="auto">
            <a:xfrm>
              <a:off x="5093" y="1365"/>
              <a:ext cx="2147" cy="1260"/>
            </a:xfrm>
            <a:custGeom>
              <a:avLst/>
              <a:gdLst>
                <a:gd name="T0" fmla="*/ 182 w 1024"/>
                <a:gd name="T1" fmla="*/ 600 h 600"/>
                <a:gd name="T2" fmla="*/ 0 w 1024"/>
                <a:gd name="T3" fmla="*/ 600 h 600"/>
                <a:gd name="T4" fmla="*/ 0 w 1024"/>
                <a:gd name="T5" fmla="*/ 578 h 600"/>
                <a:gd name="T6" fmla="*/ 0 w 1024"/>
                <a:gd name="T7" fmla="*/ 104 h 600"/>
                <a:gd name="T8" fmla="*/ 103 w 1024"/>
                <a:gd name="T9" fmla="*/ 0 h 600"/>
                <a:gd name="T10" fmla="*/ 919 w 1024"/>
                <a:gd name="T11" fmla="*/ 0 h 600"/>
                <a:gd name="T12" fmla="*/ 1024 w 1024"/>
                <a:gd name="T13" fmla="*/ 105 h 600"/>
                <a:gd name="T14" fmla="*/ 1024 w 1024"/>
                <a:gd name="T15" fmla="*/ 577 h 600"/>
                <a:gd name="T16" fmla="*/ 1024 w 1024"/>
                <a:gd name="T17" fmla="*/ 599 h 600"/>
                <a:gd name="T18" fmla="*/ 842 w 1024"/>
                <a:gd name="T19" fmla="*/ 599 h 600"/>
                <a:gd name="T20" fmla="*/ 842 w 1024"/>
                <a:gd name="T21" fmla="*/ 528 h 600"/>
                <a:gd name="T22" fmla="*/ 795 w 1024"/>
                <a:gd name="T23" fmla="*/ 480 h 600"/>
                <a:gd name="T24" fmla="*/ 766 w 1024"/>
                <a:gd name="T25" fmla="*/ 477 h 600"/>
                <a:gd name="T26" fmla="*/ 768 w 1024"/>
                <a:gd name="T27" fmla="*/ 442 h 600"/>
                <a:gd name="T28" fmla="*/ 767 w 1024"/>
                <a:gd name="T29" fmla="*/ 359 h 600"/>
                <a:gd name="T30" fmla="*/ 708 w 1024"/>
                <a:gd name="T31" fmla="*/ 300 h 600"/>
                <a:gd name="T32" fmla="*/ 656 w 1024"/>
                <a:gd name="T33" fmla="*/ 299 h 600"/>
                <a:gd name="T34" fmla="*/ 639 w 1024"/>
                <a:gd name="T35" fmla="*/ 316 h 600"/>
                <a:gd name="T36" fmla="*/ 615 w 1024"/>
                <a:gd name="T37" fmla="*/ 322 h 600"/>
                <a:gd name="T38" fmla="*/ 602 w 1024"/>
                <a:gd name="T39" fmla="*/ 301 h 600"/>
                <a:gd name="T40" fmla="*/ 540 w 1024"/>
                <a:gd name="T41" fmla="*/ 240 h 600"/>
                <a:gd name="T42" fmla="*/ 462 w 1024"/>
                <a:gd name="T43" fmla="*/ 240 h 600"/>
                <a:gd name="T44" fmla="*/ 422 w 1024"/>
                <a:gd name="T45" fmla="*/ 280 h 600"/>
                <a:gd name="T46" fmla="*/ 422 w 1024"/>
                <a:gd name="T47" fmla="*/ 300 h 600"/>
                <a:gd name="T48" fmla="*/ 410 w 1024"/>
                <a:gd name="T49" fmla="*/ 322 h 600"/>
                <a:gd name="T50" fmla="*/ 384 w 1024"/>
                <a:gd name="T51" fmla="*/ 316 h 600"/>
                <a:gd name="T52" fmla="*/ 298 w 1024"/>
                <a:gd name="T53" fmla="*/ 317 h 600"/>
                <a:gd name="T54" fmla="*/ 242 w 1024"/>
                <a:gd name="T55" fmla="*/ 374 h 600"/>
                <a:gd name="T56" fmla="*/ 242 w 1024"/>
                <a:gd name="T57" fmla="*/ 427 h 600"/>
                <a:gd name="T58" fmla="*/ 259 w 1024"/>
                <a:gd name="T59" fmla="*/ 444 h 600"/>
                <a:gd name="T60" fmla="*/ 264 w 1024"/>
                <a:gd name="T61" fmla="*/ 468 h 600"/>
                <a:gd name="T62" fmla="*/ 243 w 1024"/>
                <a:gd name="T63" fmla="*/ 480 h 600"/>
                <a:gd name="T64" fmla="*/ 182 w 1024"/>
                <a:gd name="T65" fmla="*/ 543 h 600"/>
                <a:gd name="T66" fmla="*/ 182 w 1024"/>
                <a:gd name="T67" fmla="*/ 600 h 600"/>
                <a:gd name="T68" fmla="*/ 901 w 1024"/>
                <a:gd name="T69" fmla="*/ 213 h 600"/>
                <a:gd name="T70" fmla="*/ 814 w 1024"/>
                <a:gd name="T71" fmla="*/ 121 h 600"/>
                <a:gd name="T72" fmla="*/ 723 w 1024"/>
                <a:gd name="T73" fmla="*/ 207 h 600"/>
                <a:gd name="T74" fmla="*/ 809 w 1024"/>
                <a:gd name="T75" fmla="*/ 300 h 600"/>
                <a:gd name="T76" fmla="*/ 901 w 1024"/>
                <a:gd name="T77" fmla="*/ 213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4" h="600">
                  <a:moveTo>
                    <a:pt x="182" y="600"/>
                  </a:moveTo>
                  <a:cubicBezTo>
                    <a:pt x="121" y="600"/>
                    <a:pt x="62" y="600"/>
                    <a:pt x="0" y="600"/>
                  </a:cubicBezTo>
                  <a:cubicBezTo>
                    <a:pt x="0" y="592"/>
                    <a:pt x="0" y="585"/>
                    <a:pt x="0" y="578"/>
                  </a:cubicBezTo>
                  <a:cubicBezTo>
                    <a:pt x="0" y="420"/>
                    <a:pt x="0" y="262"/>
                    <a:pt x="0" y="104"/>
                  </a:cubicBezTo>
                  <a:cubicBezTo>
                    <a:pt x="0" y="36"/>
                    <a:pt x="35" y="0"/>
                    <a:pt x="103" y="0"/>
                  </a:cubicBezTo>
                  <a:cubicBezTo>
                    <a:pt x="375" y="0"/>
                    <a:pt x="647" y="0"/>
                    <a:pt x="919" y="0"/>
                  </a:cubicBezTo>
                  <a:cubicBezTo>
                    <a:pt x="988" y="0"/>
                    <a:pt x="1024" y="36"/>
                    <a:pt x="1024" y="105"/>
                  </a:cubicBezTo>
                  <a:cubicBezTo>
                    <a:pt x="1024" y="262"/>
                    <a:pt x="1024" y="419"/>
                    <a:pt x="1024" y="577"/>
                  </a:cubicBezTo>
                  <a:cubicBezTo>
                    <a:pt x="1024" y="584"/>
                    <a:pt x="1024" y="591"/>
                    <a:pt x="1024" y="599"/>
                  </a:cubicBezTo>
                  <a:cubicBezTo>
                    <a:pt x="963" y="599"/>
                    <a:pt x="904" y="599"/>
                    <a:pt x="842" y="599"/>
                  </a:cubicBezTo>
                  <a:cubicBezTo>
                    <a:pt x="842" y="576"/>
                    <a:pt x="842" y="552"/>
                    <a:pt x="842" y="528"/>
                  </a:cubicBezTo>
                  <a:cubicBezTo>
                    <a:pt x="842" y="487"/>
                    <a:pt x="835" y="481"/>
                    <a:pt x="795" y="480"/>
                  </a:cubicBezTo>
                  <a:cubicBezTo>
                    <a:pt x="785" y="480"/>
                    <a:pt x="773" y="481"/>
                    <a:pt x="766" y="477"/>
                  </a:cubicBezTo>
                  <a:cubicBezTo>
                    <a:pt x="754" y="471"/>
                    <a:pt x="757" y="453"/>
                    <a:pt x="768" y="442"/>
                  </a:cubicBezTo>
                  <a:cubicBezTo>
                    <a:pt x="807" y="402"/>
                    <a:pt x="807" y="398"/>
                    <a:pt x="767" y="359"/>
                  </a:cubicBezTo>
                  <a:cubicBezTo>
                    <a:pt x="748" y="339"/>
                    <a:pt x="728" y="319"/>
                    <a:pt x="708" y="300"/>
                  </a:cubicBezTo>
                  <a:cubicBezTo>
                    <a:pt x="689" y="281"/>
                    <a:pt x="675" y="282"/>
                    <a:pt x="656" y="299"/>
                  </a:cubicBezTo>
                  <a:cubicBezTo>
                    <a:pt x="650" y="305"/>
                    <a:pt x="644" y="310"/>
                    <a:pt x="639" y="316"/>
                  </a:cubicBezTo>
                  <a:cubicBezTo>
                    <a:pt x="632" y="324"/>
                    <a:pt x="626" y="327"/>
                    <a:pt x="615" y="322"/>
                  </a:cubicBezTo>
                  <a:cubicBezTo>
                    <a:pt x="605" y="318"/>
                    <a:pt x="601" y="312"/>
                    <a:pt x="602" y="301"/>
                  </a:cubicBezTo>
                  <a:cubicBezTo>
                    <a:pt x="605" y="245"/>
                    <a:pt x="595" y="238"/>
                    <a:pt x="540" y="240"/>
                  </a:cubicBezTo>
                  <a:cubicBezTo>
                    <a:pt x="514" y="241"/>
                    <a:pt x="488" y="240"/>
                    <a:pt x="462" y="240"/>
                  </a:cubicBezTo>
                  <a:cubicBezTo>
                    <a:pt x="432" y="241"/>
                    <a:pt x="423" y="250"/>
                    <a:pt x="422" y="280"/>
                  </a:cubicBezTo>
                  <a:cubicBezTo>
                    <a:pt x="422" y="287"/>
                    <a:pt x="422" y="294"/>
                    <a:pt x="422" y="300"/>
                  </a:cubicBezTo>
                  <a:cubicBezTo>
                    <a:pt x="423" y="310"/>
                    <a:pt x="421" y="317"/>
                    <a:pt x="410" y="322"/>
                  </a:cubicBezTo>
                  <a:cubicBezTo>
                    <a:pt x="398" y="327"/>
                    <a:pt x="392" y="323"/>
                    <a:pt x="384" y="316"/>
                  </a:cubicBezTo>
                  <a:cubicBezTo>
                    <a:pt x="342" y="275"/>
                    <a:pt x="340" y="275"/>
                    <a:pt x="298" y="317"/>
                  </a:cubicBezTo>
                  <a:cubicBezTo>
                    <a:pt x="280" y="336"/>
                    <a:pt x="261" y="355"/>
                    <a:pt x="242" y="374"/>
                  </a:cubicBezTo>
                  <a:cubicBezTo>
                    <a:pt x="223" y="393"/>
                    <a:pt x="223" y="407"/>
                    <a:pt x="242" y="427"/>
                  </a:cubicBezTo>
                  <a:cubicBezTo>
                    <a:pt x="247" y="433"/>
                    <a:pt x="253" y="439"/>
                    <a:pt x="259" y="444"/>
                  </a:cubicBezTo>
                  <a:cubicBezTo>
                    <a:pt x="268" y="451"/>
                    <a:pt x="268" y="458"/>
                    <a:pt x="264" y="468"/>
                  </a:cubicBezTo>
                  <a:cubicBezTo>
                    <a:pt x="259" y="479"/>
                    <a:pt x="253" y="481"/>
                    <a:pt x="243" y="480"/>
                  </a:cubicBezTo>
                  <a:cubicBezTo>
                    <a:pt x="182" y="477"/>
                    <a:pt x="181" y="492"/>
                    <a:pt x="182" y="543"/>
                  </a:cubicBezTo>
                  <a:cubicBezTo>
                    <a:pt x="182" y="562"/>
                    <a:pt x="182" y="580"/>
                    <a:pt x="182" y="600"/>
                  </a:cubicBezTo>
                  <a:close/>
                  <a:moveTo>
                    <a:pt x="901" y="213"/>
                  </a:moveTo>
                  <a:cubicBezTo>
                    <a:pt x="903" y="163"/>
                    <a:pt x="864" y="122"/>
                    <a:pt x="814" y="121"/>
                  </a:cubicBezTo>
                  <a:cubicBezTo>
                    <a:pt x="765" y="119"/>
                    <a:pt x="725" y="156"/>
                    <a:pt x="723" y="207"/>
                  </a:cubicBezTo>
                  <a:cubicBezTo>
                    <a:pt x="720" y="256"/>
                    <a:pt x="759" y="298"/>
                    <a:pt x="809" y="300"/>
                  </a:cubicBezTo>
                  <a:cubicBezTo>
                    <a:pt x="858" y="302"/>
                    <a:pt x="899" y="264"/>
                    <a:pt x="901" y="2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lying impression design ——飞印象设计是一家专业的广告设计制作工作室，专注于平面、OFFICE、摄影等业务，工作室成立于2016年，拥有高水平的设计团队，已经立足于市场，今后将输出更多精致作品。"/>
            <p:cNvSpPr/>
            <p:nvPr/>
          </p:nvSpPr>
          <p:spPr bwMode="auto">
            <a:xfrm>
              <a:off x="5081" y="2755"/>
              <a:ext cx="2167" cy="248"/>
            </a:xfrm>
            <a:custGeom>
              <a:avLst/>
              <a:gdLst>
                <a:gd name="T0" fmla="*/ 1029 w 1034"/>
                <a:gd name="T1" fmla="*/ 0 h 118"/>
                <a:gd name="T2" fmla="*/ 954 w 1034"/>
                <a:gd name="T3" fmla="*/ 117 h 118"/>
                <a:gd name="T4" fmla="*/ 924 w 1034"/>
                <a:gd name="T5" fmla="*/ 118 h 118"/>
                <a:gd name="T6" fmla="*/ 113 w 1034"/>
                <a:gd name="T7" fmla="*/ 118 h 118"/>
                <a:gd name="T8" fmla="*/ 7 w 1034"/>
                <a:gd name="T9" fmla="*/ 0 h 118"/>
                <a:gd name="T10" fmla="*/ 1029 w 1034"/>
                <a:gd name="T11" fmla="*/ 0 h 118"/>
              </a:gdLst>
              <a:ahLst/>
              <a:cxnLst>
                <a:cxn ang="0">
                  <a:pos x="T0" y="T1"/>
                </a:cxn>
                <a:cxn ang="0">
                  <a:pos x="T2" y="T3"/>
                </a:cxn>
                <a:cxn ang="0">
                  <a:pos x="T4" y="T5"/>
                </a:cxn>
                <a:cxn ang="0">
                  <a:pos x="T6" y="T7"/>
                </a:cxn>
                <a:cxn ang="0">
                  <a:pos x="T8" y="T9"/>
                </a:cxn>
                <a:cxn ang="0">
                  <a:pos x="T10" y="T11"/>
                </a:cxn>
              </a:cxnLst>
              <a:rect l="0" t="0" r="r" b="b"/>
              <a:pathLst>
                <a:path w="1034" h="118">
                  <a:moveTo>
                    <a:pt x="1029" y="0"/>
                  </a:moveTo>
                  <a:cubicBezTo>
                    <a:pt x="1034" y="65"/>
                    <a:pt x="1008" y="107"/>
                    <a:pt x="954" y="117"/>
                  </a:cubicBezTo>
                  <a:cubicBezTo>
                    <a:pt x="944" y="118"/>
                    <a:pt x="934" y="118"/>
                    <a:pt x="924" y="118"/>
                  </a:cubicBezTo>
                  <a:cubicBezTo>
                    <a:pt x="654" y="118"/>
                    <a:pt x="383" y="118"/>
                    <a:pt x="113" y="118"/>
                  </a:cubicBezTo>
                  <a:cubicBezTo>
                    <a:pt x="36" y="118"/>
                    <a:pt x="0" y="79"/>
                    <a:pt x="7" y="0"/>
                  </a:cubicBezTo>
                  <a:cubicBezTo>
                    <a:pt x="347" y="0"/>
                    <a:pt x="687" y="0"/>
                    <a:pt x="10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lying impression design ——飞印象设计是一家专业的广告设计制作工作室，专注于平面、OFFICE、摄影等业务，工作室成立于2016年，拥有高水平的设计团队，已经立足于市场，今后将输出更多精致作品。"/>
            <p:cNvSpPr/>
            <p:nvPr/>
          </p:nvSpPr>
          <p:spPr bwMode="auto">
            <a:xfrm>
              <a:off x="5475" y="3131"/>
              <a:ext cx="1383" cy="250"/>
            </a:xfrm>
            <a:custGeom>
              <a:avLst/>
              <a:gdLst>
                <a:gd name="T0" fmla="*/ 148 w 660"/>
                <a:gd name="T1" fmla="*/ 0 h 119"/>
                <a:gd name="T2" fmla="*/ 512 w 660"/>
                <a:gd name="T3" fmla="*/ 0 h 119"/>
                <a:gd name="T4" fmla="*/ 532 w 660"/>
                <a:gd name="T5" fmla="*/ 59 h 119"/>
                <a:gd name="T6" fmla="*/ 621 w 660"/>
                <a:gd name="T7" fmla="*/ 59 h 119"/>
                <a:gd name="T8" fmla="*/ 660 w 660"/>
                <a:gd name="T9" fmla="*/ 90 h 119"/>
                <a:gd name="T10" fmla="*/ 622 w 660"/>
                <a:gd name="T11" fmla="*/ 119 h 119"/>
                <a:gd name="T12" fmla="*/ 38 w 660"/>
                <a:gd name="T13" fmla="*/ 119 h 119"/>
                <a:gd name="T14" fmla="*/ 0 w 660"/>
                <a:gd name="T15" fmla="*/ 90 h 119"/>
                <a:gd name="T16" fmla="*/ 39 w 660"/>
                <a:gd name="T17" fmla="*/ 59 h 119"/>
                <a:gd name="T18" fmla="*/ 111 w 660"/>
                <a:gd name="T19" fmla="*/ 60 h 119"/>
                <a:gd name="T20" fmla="*/ 134 w 660"/>
                <a:gd name="T21" fmla="*/ 42 h 119"/>
                <a:gd name="T22" fmla="*/ 148 w 660"/>
                <a:gd name="T23"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0" h="119">
                  <a:moveTo>
                    <a:pt x="148" y="0"/>
                  </a:moveTo>
                  <a:cubicBezTo>
                    <a:pt x="270" y="0"/>
                    <a:pt x="390" y="0"/>
                    <a:pt x="512" y="0"/>
                  </a:cubicBezTo>
                  <a:cubicBezTo>
                    <a:pt x="518" y="19"/>
                    <a:pt x="525" y="38"/>
                    <a:pt x="532" y="59"/>
                  </a:cubicBezTo>
                  <a:cubicBezTo>
                    <a:pt x="562" y="59"/>
                    <a:pt x="592" y="59"/>
                    <a:pt x="621" y="59"/>
                  </a:cubicBezTo>
                  <a:cubicBezTo>
                    <a:pt x="646" y="60"/>
                    <a:pt x="660" y="71"/>
                    <a:pt x="660" y="90"/>
                  </a:cubicBezTo>
                  <a:cubicBezTo>
                    <a:pt x="659" y="108"/>
                    <a:pt x="645" y="119"/>
                    <a:pt x="622" y="119"/>
                  </a:cubicBezTo>
                  <a:cubicBezTo>
                    <a:pt x="427" y="119"/>
                    <a:pt x="232" y="119"/>
                    <a:pt x="38" y="119"/>
                  </a:cubicBezTo>
                  <a:cubicBezTo>
                    <a:pt x="14" y="119"/>
                    <a:pt x="1" y="108"/>
                    <a:pt x="0" y="90"/>
                  </a:cubicBezTo>
                  <a:cubicBezTo>
                    <a:pt x="0" y="71"/>
                    <a:pt x="14" y="60"/>
                    <a:pt x="39" y="59"/>
                  </a:cubicBezTo>
                  <a:cubicBezTo>
                    <a:pt x="63" y="59"/>
                    <a:pt x="87" y="58"/>
                    <a:pt x="111" y="60"/>
                  </a:cubicBezTo>
                  <a:cubicBezTo>
                    <a:pt x="125" y="61"/>
                    <a:pt x="131" y="55"/>
                    <a:pt x="134" y="42"/>
                  </a:cubicBezTo>
                  <a:cubicBezTo>
                    <a:pt x="138" y="28"/>
                    <a:pt x="143" y="15"/>
                    <a:pt x="1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lying impression design ——飞印象设计是一家专业的广告设计制作工作室，专注于平面、OFFICE、摄影等业务，工作室成立于2016年，拥有高水平的设计团队，已经立足于市场，今后将输出更多精致作品。"/>
            <p:cNvSpPr/>
            <p:nvPr/>
          </p:nvSpPr>
          <p:spPr bwMode="auto">
            <a:xfrm>
              <a:off x="5603" y="1999"/>
              <a:ext cx="1127" cy="626"/>
            </a:xfrm>
            <a:custGeom>
              <a:avLst/>
              <a:gdLst>
                <a:gd name="T0" fmla="*/ 120 w 538"/>
                <a:gd name="T1" fmla="*/ 298 h 298"/>
                <a:gd name="T2" fmla="*/ 0 w 538"/>
                <a:gd name="T3" fmla="*/ 298 h 298"/>
                <a:gd name="T4" fmla="*/ 0 w 538"/>
                <a:gd name="T5" fmla="*/ 237 h 298"/>
                <a:gd name="T6" fmla="*/ 79 w 538"/>
                <a:gd name="T7" fmla="*/ 188 h 298"/>
                <a:gd name="T8" fmla="*/ 62 w 538"/>
                <a:gd name="T9" fmla="*/ 104 h 298"/>
                <a:gd name="T10" fmla="*/ 59 w 538"/>
                <a:gd name="T11" fmla="*/ 98 h 298"/>
                <a:gd name="T12" fmla="*/ 102 w 538"/>
                <a:gd name="T13" fmla="*/ 57 h 298"/>
                <a:gd name="T14" fmla="*/ 193 w 538"/>
                <a:gd name="T15" fmla="*/ 74 h 298"/>
                <a:gd name="T16" fmla="*/ 205 w 538"/>
                <a:gd name="T17" fmla="*/ 70 h 298"/>
                <a:gd name="T18" fmla="*/ 239 w 538"/>
                <a:gd name="T19" fmla="*/ 22 h 298"/>
                <a:gd name="T20" fmla="*/ 239 w 538"/>
                <a:gd name="T21" fmla="*/ 0 h 298"/>
                <a:gd name="T22" fmla="*/ 299 w 538"/>
                <a:gd name="T23" fmla="*/ 0 h 298"/>
                <a:gd name="T24" fmla="*/ 299 w 538"/>
                <a:gd name="T25" fmla="*/ 28 h 298"/>
                <a:gd name="T26" fmla="*/ 328 w 538"/>
                <a:gd name="T27" fmla="*/ 68 h 298"/>
                <a:gd name="T28" fmla="*/ 364 w 538"/>
                <a:gd name="T29" fmla="*/ 83 h 298"/>
                <a:gd name="T30" fmla="*/ 421 w 538"/>
                <a:gd name="T31" fmla="*/ 74 h 298"/>
                <a:gd name="T32" fmla="*/ 437 w 538"/>
                <a:gd name="T33" fmla="*/ 58 h 298"/>
                <a:gd name="T34" fmla="*/ 484 w 538"/>
                <a:gd name="T35" fmla="*/ 103 h 298"/>
                <a:gd name="T36" fmla="*/ 458 w 538"/>
                <a:gd name="T37" fmla="*/ 123 h 298"/>
                <a:gd name="T38" fmla="*/ 450 w 538"/>
                <a:gd name="T39" fmla="*/ 166 h 298"/>
                <a:gd name="T40" fmla="*/ 468 w 538"/>
                <a:gd name="T41" fmla="*/ 206 h 298"/>
                <a:gd name="T42" fmla="*/ 513 w 538"/>
                <a:gd name="T43" fmla="*/ 238 h 298"/>
                <a:gd name="T44" fmla="*/ 538 w 538"/>
                <a:gd name="T45" fmla="*/ 238 h 298"/>
                <a:gd name="T46" fmla="*/ 538 w 538"/>
                <a:gd name="T47" fmla="*/ 298 h 298"/>
                <a:gd name="T48" fmla="*/ 417 w 538"/>
                <a:gd name="T49" fmla="*/ 298 h 298"/>
                <a:gd name="T50" fmla="*/ 357 w 538"/>
                <a:gd name="T51" fmla="*/ 148 h 298"/>
                <a:gd name="T52" fmla="*/ 260 w 538"/>
                <a:gd name="T53" fmla="*/ 119 h 298"/>
                <a:gd name="T54" fmla="*/ 120 w 538"/>
                <a:gd name="T55"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8" h="298">
                  <a:moveTo>
                    <a:pt x="120" y="298"/>
                  </a:moveTo>
                  <a:cubicBezTo>
                    <a:pt x="80" y="298"/>
                    <a:pt x="41" y="298"/>
                    <a:pt x="0" y="298"/>
                  </a:cubicBezTo>
                  <a:cubicBezTo>
                    <a:pt x="0" y="278"/>
                    <a:pt x="0" y="259"/>
                    <a:pt x="0" y="237"/>
                  </a:cubicBezTo>
                  <a:cubicBezTo>
                    <a:pt x="44" y="247"/>
                    <a:pt x="63" y="228"/>
                    <a:pt x="79" y="188"/>
                  </a:cubicBezTo>
                  <a:cubicBezTo>
                    <a:pt x="93" y="151"/>
                    <a:pt x="94" y="127"/>
                    <a:pt x="62" y="104"/>
                  </a:cubicBezTo>
                  <a:cubicBezTo>
                    <a:pt x="61" y="103"/>
                    <a:pt x="60" y="100"/>
                    <a:pt x="59" y="98"/>
                  </a:cubicBezTo>
                  <a:cubicBezTo>
                    <a:pt x="73" y="85"/>
                    <a:pt x="87" y="72"/>
                    <a:pt x="102" y="57"/>
                  </a:cubicBezTo>
                  <a:cubicBezTo>
                    <a:pt x="125" y="97"/>
                    <a:pt x="157" y="98"/>
                    <a:pt x="193" y="74"/>
                  </a:cubicBezTo>
                  <a:cubicBezTo>
                    <a:pt x="197" y="72"/>
                    <a:pt x="201" y="72"/>
                    <a:pt x="205" y="70"/>
                  </a:cubicBezTo>
                  <a:cubicBezTo>
                    <a:pt x="234" y="61"/>
                    <a:pt x="239" y="54"/>
                    <a:pt x="239" y="22"/>
                  </a:cubicBezTo>
                  <a:cubicBezTo>
                    <a:pt x="239" y="15"/>
                    <a:pt x="239" y="8"/>
                    <a:pt x="239" y="0"/>
                  </a:cubicBezTo>
                  <a:cubicBezTo>
                    <a:pt x="259" y="0"/>
                    <a:pt x="277" y="0"/>
                    <a:pt x="299" y="0"/>
                  </a:cubicBezTo>
                  <a:cubicBezTo>
                    <a:pt x="299" y="9"/>
                    <a:pt x="299" y="19"/>
                    <a:pt x="299" y="28"/>
                  </a:cubicBezTo>
                  <a:cubicBezTo>
                    <a:pt x="298" y="49"/>
                    <a:pt x="307" y="62"/>
                    <a:pt x="328" y="68"/>
                  </a:cubicBezTo>
                  <a:cubicBezTo>
                    <a:pt x="340" y="72"/>
                    <a:pt x="353" y="78"/>
                    <a:pt x="364" y="83"/>
                  </a:cubicBezTo>
                  <a:cubicBezTo>
                    <a:pt x="392" y="96"/>
                    <a:pt x="399" y="95"/>
                    <a:pt x="421" y="74"/>
                  </a:cubicBezTo>
                  <a:cubicBezTo>
                    <a:pt x="427" y="68"/>
                    <a:pt x="432" y="63"/>
                    <a:pt x="437" y="58"/>
                  </a:cubicBezTo>
                  <a:cubicBezTo>
                    <a:pt x="451" y="72"/>
                    <a:pt x="465" y="85"/>
                    <a:pt x="484" y="103"/>
                  </a:cubicBezTo>
                  <a:cubicBezTo>
                    <a:pt x="475" y="110"/>
                    <a:pt x="466" y="116"/>
                    <a:pt x="458" y="123"/>
                  </a:cubicBezTo>
                  <a:cubicBezTo>
                    <a:pt x="444" y="135"/>
                    <a:pt x="442" y="149"/>
                    <a:pt x="450" y="166"/>
                  </a:cubicBezTo>
                  <a:cubicBezTo>
                    <a:pt x="457" y="179"/>
                    <a:pt x="463" y="192"/>
                    <a:pt x="468" y="206"/>
                  </a:cubicBezTo>
                  <a:cubicBezTo>
                    <a:pt x="477" y="233"/>
                    <a:pt x="484" y="238"/>
                    <a:pt x="513" y="238"/>
                  </a:cubicBezTo>
                  <a:cubicBezTo>
                    <a:pt x="521" y="238"/>
                    <a:pt x="529" y="238"/>
                    <a:pt x="538" y="238"/>
                  </a:cubicBezTo>
                  <a:cubicBezTo>
                    <a:pt x="538" y="259"/>
                    <a:pt x="538" y="278"/>
                    <a:pt x="538" y="298"/>
                  </a:cubicBezTo>
                  <a:cubicBezTo>
                    <a:pt x="498" y="298"/>
                    <a:pt x="458" y="298"/>
                    <a:pt x="417" y="298"/>
                  </a:cubicBezTo>
                  <a:cubicBezTo>
                    <a:pt x="424" y="237"/>
                    <a:pt x="407" y="185"/>
                    <a:pt x="357" y="148"/>
                  </a:cubicBezTo>
                  <a:cubicBezTo>
                    <a:pt x="329" y="127"/>
                    <a:pt x="296" y="116"/>
                    <a:pt x="260" y="119"/>
                  </a:cubicBezTo>
                  <a:cubicBezTo>
                    <a:pt x="170" y="126"/>
                    <a:pt x="121" y="189"/>
                    <a:pt x="120" y="298"/>
                  </a:cubicBezTo>
                  <a:close/>
                </a:path>
              </a:pathLst>
            </a:custGeom>
            <a:solidFill>
              <a:srgbClr val="D8B98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 name="Flying impression design ——飞印象设计是一家专业的广告设计制作工作室，专注于平面、OFFICE、摄影等业务，工作室成立于2016年，拥有高水平的设计团队，已经立足于市场，今后将输出更多精致作品。"/>
            <p:cNvSpPr/>
            <p:nvPr/>
          </p:nvSpPr>
          <p:spPr bwMode="auto">
            <a:xfrm>
              <a:off x="5965" y="2363"/>
              <a:ext cx="403" cy="264"/>
            </a:xfrm>
            <a:custGeom>
              <a:avLst/>
              <a:gdLst>
                <a:gd name="T0" fmla="*/ 96 w 192"/>
                <a:gd name="T1" fmla="*/ 125 h 126"/>
                <a:gd name="T2" fmla="*/ 24 w 192"/>
                <a:gd name="T3" fmla="*/ 125 h 126"/>
                <a:gd name="T4" fmla="*/ 9 w 192"/>
                <a:gd name="T5" fmla="*/ 112 h 126"/>
                <a:gd name="T6" fmla="*/ 46 w 192"/>
                <a:gd name="T7" fmla="*/ 20 h 126"/>
                <a:gd name="T8" fmla="*/ 146 w 192"/>
                <a:gd name="T9" fmla="*/ 21 h 126"/>
                <a:gd name="T10" fmla="*/ 183 w 192"/>
                <a:gd name="T11" fmla="*/ 113 h 126"/>
                <a:gd name="T12" fmla="*/ 168 w 192"/>
                <a:gd name="T13" fmla="*/ 125 h 126"/>
                <a:gd name="T14" fmla="*/ 96 w 192"/>
                <a:gd name="T15" fmla="*/ 125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26">
                  <a:moveTo>
                    <a:pt x="96" y="125"/>
                  </a:moveTo>
                  <a:cubicBezTo>
                    <a:pt x="72" y="125"/>
                    <a:pt x="48" y="126"/>
                    <a:pt x="24" y="125"/>
                  </a:cubicBezTo>
                  <a:cubicBezTo>
                    <a:pt x="19" y="124"/>
                    <a:pt x="10" y="118"/>
                    <a:pt x="9" y="112"/>
                  </a:cubicBezTo>
                  <a:cubicBezTo>
                    <a:pt x="0" y="78"/>
                    <a:pt x="16" y="41"/>
                    <a:pt x="46" y="20"/>
                  </a:cubicBezTo>
                  <a:cubicBezTo>
                    <a:pt x="76" y="0"/>
                    <a:pt x="116" y="0"/>
                    <a:pt x="146" y="21"/>
                  </a:cubicBezTo>
                  <a:cubicBezTo>
                    <a:pt x="176" y="41"/>
                    <a:pt x="192" y="78"/>
                    <a:pt x="183" y="113"/>
                  </a:cubicBezTo>
                  <a:cubicBezTo>
                    <a:pt x="182" y="118"/>
                    <a:pt x="173" y="124"/>
                    <a:pt x="168" y="125"/>
                  </a:cubicBezTo>
                  <a:cubicBezTo>
                    <a:pt x="144" y="126"/>
                    <a:pt x="120" y="125"/>
                    <a:pt x="96" y="125"/>
                  </a:cubicBezTo>
                  <a:close/>
                </a:path>
              </a:pathLst>
            </a:custGeom>
            <a:solidFill>
              <a:srgbClr val="D8B98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 name="Flying impression design ——飞印象设计是一家专业的广告设计制作工作室，专注于平面、OFFICE、摄影等业务，工作室成立于2016年，拥有高水平的设计团队，已经立足于市场，今后将输出更多精致作品。"/>
            <p:cNvSpPr/>
            <p:nvPr/>
          </p:nvSpPr>
          <p:spPr bwMode="auto">
            <a:xfrm>
              <a:off x="6733" y="1743"/>
              <a:ext cx="125" cy="128"/>
            </a:xfrm>
            <a:custGeom>
              <a:avLst/>
              <a:gdLst>
                <a:gd name="T0" fmla="*/ 31 w 60"/>
                <a:gd name="T1" fmla="*/ 1 h 61"/>
                <a:gd name="T2" fmla="*/ 60 w 60"/>
                <a:gd name="T3" fmla="*/ 31 h 61"/>
                <a:gd name="T4" fmla="*/ 28 w 60"/>
                <a:gd name="T5" fmla="*/ 60 h 61"/>
                <a:gd name="T6" fmla="*/ 1 w 60"/>
                <a:gd name="T7" fmla="*/ 29 h 61"/>
                <a:gd name="T8" fmla="*/ 31 w 60"/>
                <a:gd name="T9" fmla="*/ 1 h 61"/>
              </a:gdLst>
              <a:ahLst/>
              <a:cxnLst>
                <a:cxn ang="0">
                  <a:pos x="T0" y="T1"/>
                </a:cxn>
                <a:cxn ang="0">
                  <a:pos x="T2" y="T3"/>
                </a:cxn>
                <a:cxn ang="0">
                  <a:pos x="T4" y="T5"/>
                </a:cxn>
                <a:cxn ang="0">
                  <a:pos x="T6" y="T7"/>
                </a:cxn>
                <a:cxn ang="0">
                  <a:pos x="T8" y="T9"/>
                </a:cxn>
              </a:cxnLst>
              <a:rect l="0" t="0" r="r" b="b"/>
              <a:pathLst>
                <a:path w="60" h="61">
                  <a:moveTo>
                    <a:pt x="31" y="1"/>
                  </a:moveTo>
                  <a:cubicBezTo>
                    <a:pt x="46" y="1"/>
                    <a:pt x="60" y="15"/>
                    <a:pt x="60" y="31"/>
                  </a:cubicBezTo>
                  <a:cubicBezTo>
                    <a:pt x="59" y="47"/>
                    <a:pt x="44" y="61"/>
                    <a:pt x="28" y="60"/>
                  </a:cubicBezTo>
                  <a:cubicBezTo>
                    <a:pt x="13" y="59"/>
                    <a:pt x="0" y="45"/>
                    <a:pt x="1" y="29"/>
                  </a:cubicBezTo>
                  <a:cubicBezTo>
                    <a:pt x="1" y="13"/>
                    <a:pt x="16" y="0"/>
                    <a:pt x="31" y="1"/>
                  </a:cubicBezTo>
                  <a:close/>
                </a:path>
              </a:pathLst>
            </a:custGeom>
            <a:solidFill>
              <a:srgbClr val="D8B98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5" name="Oval 26"/>
          <p:cNvSpPr>
            <a:spLocks noChangeArrowheads="1"/>
          </p:cNvSpPr>
          <p:nvPr/>
        </p:nvSpPr>
        <p:spPr bwMode="auto">
          <a:xfrm>
            <a:off x="6182254" y="1517188"/>
            <a:ext cx="751509" cy="751508"/>
          </a:xfrm>
          <a:prstGeom prst="roundRect">
            <a:avLst/>
          </a:prstGeom>
          <a:solidFill>
            <a:srgbClr val="D8B98D"/>
          </a:solidFill>
          <a:ln w="9525">
            <a:noFill/>
          </a:ln>
        </p:spPr>
        <p:txBody>
          <a:bodyPr rtlCol="0" anchor="ctr">
            <a:noAutofit/>
          </a:bodyPr>
          <a:lstStyle>
            <a:lvl1pPr defTabSz="1217295">
              <a:defRPr>
                <a:solidFill>
                  <a:schemeClr val="tx1"/>
                </a:solidFill>
                <a:latin typeface="Calibri" panose="020F0502020204030204" charset="0"/>
                <a:ea typeface="宋体" panose="02010600030101010101" pitchFamily="2" charset="-122"/>
              </a:defRPr>
            </a:lvl1pPr>
            <a:lvl2pPr marL="742950" indent="-285750" defTabSz="1217295">
              <a:defRPr>
                <a:solidFill>
                  <a:schemeClr val="tx1"/>
                </a:solidFill>
                <a:latin typeface="Calibri" panose="020F0502020204030204" charset="0"/>
                <a:ea typeface="宋体" panose="02010600030101010101" pitchFamily="2" charset="-122"/>
              </a:defRPr>
            </a:lvl2pPr>
            <a:lvl3pPr marL="1143000" indent="-228600" defTabSz="1217295">
              <a:defRPr>
                <a:solidFill>
                  <a:schemeClr val="tx1"/>
                </a:solidFill>
                <a:latin typeface="Calibri" panose="020F0502020204030204" charset="0"/>
                <a:ea typeface="宋体" panose="02010600030101010101" pitchFamily="2" charset="-122"/>
              </a:defRPr>
            </a:lvl3pPr>
            <a:lvl4pPr marL="1600200" indent="-228600" defTabSz="1217295">
              <a:defRPr>
                <a:solidFill>
                  <a:schemeClr val="tx1"/>
                </a:solidFill>
                <a:latin typeface="Calibri" panose="020F0502020204030204" charset="0"/>
                <a:ea typeface="宋体" panose="02010600030101010101" pitchFamily="2" charset="-122"/>
              </a:defRPr>
            </a:lvl4pPr>
            <a:lvl5pPr marL="2057400" indent="-228600" defTabSz="1217295">
              <a:defRPr>
                <a:solidFill>
                  <a:schemeClr val="tx1"/>
                </a:solidFill>
                <a:latin typeface="Calibri" panose="020F050202020403020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defTabSz="914400">
              <a:buClrTx/>
              <a:buSzTx/>
              <a:buFontTx/>
            </a:pPr>
            <a:endParaRPr lang="en-US" sz="2400">
              <a:latin typeface="+mn-lt"/>
              <a:ea typeface="+mn-ea"/>
              <a:cs typeface="+mn-ea"/>
              <a:sym typeface="+mn-lt"/>
            </a:endParaRPr>
          </a:p>
        </p:txBody>
      </p:sp>
      <p:sp>
        <p:nvSpPr>
          <p:cNvPr id="6" name="Freeform 6"/>
          <p:cNvSpPr>
            <a:spLocks noEditPoints="1"/>
          </p:cNvSpPr>
          <p:nvPr/>
        </p:nvSpPr>
        <p:spPr bwMode="auto">
          <a:xfrm>
            <a:off x="6323600" y="1653056"/>
            <a:ext cx="468818" cy="479775"/>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solidFill>
          <a:ln>
            <a:noFill/>
          </a:ln>
        </p:spPr>
        <p:txBody>
          <a:bodyPr lIns="121682" tIns="60841" rIns="121682" bIns="60841"/>
          <a:lstStyle/>
          <a:p>
            <a:endParaRPr lang="zh-CN" altLang="en-US">
              <a:solidFill>
                <a:schemeClr val="tx1">
                  <a:lumMod val="65000"/>
                  <a:lumOff val="35000"/>
                </a:schemeClr>
              </a:solidFill>
              <a:cs typeface="+mn-ea"/>
              <a:sym typeface="+mn-lt"/>
            </a:endParaRPr>
          </a:p>
        </p:txBody>
      </p:sp>
      <p:sp>
        <p:nvSpPr>
          <p:cNvPr id="15" name="文本框 14"/>
          <p:cNvSpPr txBox="1"/>
          <p:nvPr/>
        </p:nvSpPr>
        <p:spPr>
          <a:xfrm>
            <a:off x="7228144" y="1623783"/>
            <a:ext cx="3323489" cy="529697"/>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a:t>
            </a:r>
            <a:endParaRPr lang="en-US" altLang="zh-CN" sz="1200" dirty="0">
              <a:solidFill>
                <a:schemeClr val="tx1">
                  <a:lumMod val="75000"/>
                  <a:lumOff val="25000"/>
                </a:schemeClr>
              </a:solidFill>
              <a:cs typeface="+mn-ea"/>
              <a:sym typeface="+mn-lt"/>
            </a:endParaRPr>
          </a:p>
        </p:txBody>
      </p:sp>
      <p:sp>
        <p:nvSpPr>
          <p:cNvPr id="16" name="Oval 24"/>
          <p:cNvSpPr>
            <a:spLocks noChangeArrowheads="1"/>
          </p:cNvSpPr>
          <p:nvPr/>
        </p:nvSpPr>
        <p:spPr bwMode="auto">
          <a:xfrm>
            <a:off x="6182254" y="2708169"/>
            <a:ext cx="751509" cy="749972"/>
          </a:xfrm>
          <a:prstGeom prst="roundRect">
            <a:avLst/>
          </a:prstGeom>
          <a:solidFill>
            <a:srgbClr val="A8A9AE"/>
          </a:solidFill>
          <a:ln w="9525">
            <a:noFill/>
          </a:ln>
        </p:spPr>
        <p:txBody>
          <a:bodyPr rtlCol="0" anchor="ctr">
            <a:noAutofit/>
          </a:bodyPr>
          <a:lstStyle>
            <a:lvl1pPr defTabSz="1217295">
              <a:defRPr>
                <a:solidFill>
                  <a:schemeClr val="tx1"/>
                </a:solidFill>
                <a:latin typeface="Calibri" panose="020F0502020204030204" charset="0"/>
                <a:ea typeface="宋体" panose="02010600030101010101" pitchFamily="2" charset="-122"/>
              </a:defRPr>
            </a:lvl1pPr>
            <a:lvl2pPr marL="742950" indent="-285750" defTabSz="1217295">
              <a:defRPr>
                <a:solidFill>
                  <a:schemeClr val="tx1"/>
                </a:solidFill>
                <a:latin typeface="Calibri" panose="020F0502020204030204" charset="0"/>
                <a:ea typeface="宋体" panose="02010600030101010101" pitchFamily="2" charset="-122"/>
              </a:defRPr>
            </a:lvl2pPr>
            <a:lvl3pPr marL="1143000" indent="-228600" defTabSz="1217295">
              <a:defRPr>
                <a:solidFill>
                  <a:schemeClr val="tx1"/>
                </a:solidFill>
                <a:latin typeface="Calibri" panose="020F0502020204030204" charset="0"/>
                <a:ea typeface="宋体" panose="02010600030101010101" pitchFamily="2" charset="-122"/>
              </a:defRPr>
            </a:lvl3pPr>
            <a:lvl4pPr marL="1600200" indent="-228600" defTabSz="1217295">
              <a:defRPr>
                <a:solidFill>
                  <a:schemeClr val="tx1"/>
                </a:solidFill>
                <a:latin typeface="Calibri" panose="020F0502020204030204" charset="0"/>
                <a:ea typeface="宋体" panose="02010600030101010101" pitchFamily="2" charset="-122"/>
              </a:defRPr>
            </a:lvl4pPr>
            <a:lvl5pPr marL="2057400" indent="-228600" defTabSz="1217295">
              <a:defRPr>
                <a:solidFill>
                  <a:schemeClr val="tx1"/>
                </a:solidFill>
                <a:latin typeface="Calibri" panose="020F050202020403020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defTabSz="914400">
              <a:buClrTx/>
              <a:buSzTx/>
              <a:buFontTx/>
            </a:pPr>
            <a:endParaRPr lang="en-US" sz="2400">
              <a:latin typeface="+mn-lt"/>
              <a:ea typeface="+mn-ea"/>
              <a:cs typeface="+mn-ea"/>
              <a:sym typeface="+mn-lt"/>
            </a:endParaRPr>
          </a:p>
        </p:txBody>
      </p:sp>
      <p:sp>
        <p:nvSpPr>
          <p:cNvPr id="17" name="Freeform 22"/>
          <p:cNvSpPr>
            <a:spLocks noEditPoints="1"/>
          </p:cNvSpPr>
          <p:nvPr/>
        </p:nvSpPr>
        <p:spPr bwMode="auto">
          <a:xfrm>
            <a:off x="6378513" y="2896489"/>
            <a:ext cx="358991" cy="357777"/>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lIns="121682" tIns="60841" rIns="121682" bIns="60841"/>
          <a:lstStyle/>
          <a:p>
            <a:endParaRPr lang="zh-CN" altLang="en-US">
              <a:solidFill>
                <a:schemeClr val="tx1">
                  <a:lumMod val="65000"/>
                  <a:lumOff val="35000"/>
                </a:schemeClr>
              </a:solidFill>
              <a:cs typeface="+mn-ea"/>
              <a:sym typeface="+mn-lt"/>
            </a:endParaRPr>
          </a:p>
        </p:txBody>
      </p:sp>
      <p:sp>
        <p:nvSpPr>
          <p:cNvPr id="18" name="文本框 17"/>
          <p:cNvSpPr txBox="1"/>
          <p:nvPr/>
        </p:nvSpPr>
        <p:spPr>
          <a:xfrm>
            <a:off x="7228144" y="2795925"/>
            <a:ext cx="3323489" cy="529697"/>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a:t>
            </a:r>
            <a:endParaRPr lang="en-US" altLang="zh-CN" sz="1200" dirty="0">
              <a:solidFill>
                <a:schemeClr val="tx1">
                  <a:lumMod val="75000"/>
                  <a:lumOff val="25000"/>
                </a:schemeClr>
              </a:solidFill>
              <a:cs typeface="+mn-ea"/>
              <a:sym typeface="+mn-lt"/>
            </a:endParaRPr>
          </a:p>
        </p:txBody>
      </p:sp>
      <p:sp>
        <p:nvSpPr>
          <p:cNvPr id="19" name="Oval 25"/>
          <p:cNvSpPr>
            <a:spLocks noChangeArrowheads="1"/>
          </p:cNvSpPr>
          <p:nvPr/>
        </p:nvSpPr>
        <p:spPr bwMode="auto">
          <a:xfrm>
            <a:off x="6188402" y="3875389"/>
            <a:ext cx="751509" cy="751509"/>
          </a:xfrm>
          <a:prstGeom prst="roundRect">
            <a:avLst/>
          </a:prstGeom>
          <a:solidFill>
            <a:srgbClr val="D8B98D"/>
          </a:solidFill>
          <a:ln w="9525">
            <a:noFill/>
          </a:ln>
        </p:spPr>
        <p:txBody>
          <a:bodyPr rtlCol="0" anchor="ctr">
            <a:noAutofit/>
          </a:bodyPr>
          <a:lstStyle>
            <a:lvl1pPr defTabSz="1217295">
              <a:defRPr>
                <a:solidFill>
                  <a:schemeClr val="tx1"/>
                </a:solidFill>
                <a:latin typeface="Calibri" panose="020F0502020204030204" charset="0"/>
                <a:ea typeface="宋体" panose="02010600030101010101" pitchFamily="2" charset="-122"/>
              </a:defRPr>
            </a:lvl1pPr>
            <a:lvl2pPr marL="742950" indent="-285750" defTabSz="1217295">
              <a:defRPr>
                <a:solidFill>
                  <a:schemeClr val="tx1"/>
                </a:solidFill>
                <a:latin typeface="Calibri" panose="020F0502020204030204" charset="0"/>
                <a:ea typeface="宋体" panose="02010600030101010101" pitchFamily="2" charset="-122"/>
              </a:defRPr>
            </a:lvl2pPr>
            <a:lvl3pPr marL="1143000" indent="-228600" defTabSz="1217295">
              <a:defRPr>
                <a:solidFill>
                  <a:schemeClr val="tx1"/>
                </a:solidFill>
                <a:latin typeface="Calibri" panose="020F0502020204030204" charset="0"/>
                <a:ea typeface="宋体" panose="02010600030101010101" pitchFamily="2" charset="-122"/>
              </a:defRPr>
            </a:lvl3pPr>
            <a:lvl4pPr marL="1600200" indent="-228600" defTabSz="1217295">
              <a:defRPr>
                <a:solidFill>
                  <a:schemeClr val="tx1"/>
                </a:solidFill>
                <a:latin typeface="Calibri" panose="020F0502020204030204" charset="0"/>
                <a:ea typeface="宋体" panose="02010600030101010101" pitchFamily="2" charset="-122"/>
              </a:defRPr>
            </a:lvl4pPr>
            <a:lvl5pPr marL="2057400" indent="-228600" defTabSz="1217295">
              <a:defRPr>
                <a:solidFill>
                  <a:schemeClr val="tx1"/>
                </a:solidFill>
                <a:latin typeface="Calibri" panose="020F050202020403020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defTabSz="914400">
              <a:buClrTx/>
              <a:buSzTx/>
              <a:buFontTx/>
            </a:pPr>
            <a:endParaRPr lang="en-US" sz="2400">
              <a:latin typeface="+mn-lt"/>
              <a:ea typeface="+mn-ea"/>
              <a:cs typeface="+mn-ea"/>
              <a:sym typeface="+mn-lt"/>
            </a:endParaRPr>
          </a:p>
        </p:txBody>
      </p:sp>
      <p:sp>
        <p:nvSpPr>
          <p:cNvPr id="20" name="Freeform 27"/>
          <p:cNvSpPr>
            <a:spLocks noEditPoints="1"/>
          </p:cNvSpPr>
          <p:nvPr/>
        </p:nvSpPr>
        <p:spPr bwMode="auto">
          <a:xfrm>
            <a:off x="6356902" y="4103532"/>
            <a:ext cx="414506" cy="296203"/>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chemeClr val="bg1"/>
          </a:solidFill>
          <a:ln>
            <a:noFill/>
          </a:ln>
        </p:spPr>
        <p:txBody>
          <a:bodyPr lIns="121682" tIns="60841" rIns="121682" bIns="60841"/>
          <a:lstStyle/>
          <a:p>
            <a:endParaRPr lang="zh-CN" altLang="en-US">
              <a:solidFill>
                <a:schemeClr val="tx1">
                  <a:lumMod val="65000"/>
                  <a:lumOff val="35000"/>
                </a:schemeClr>
              </a:solidFill>
              <a:cs typeface="+mn-ea"/>
              <a:sym typeface="+mn-lt"/>
            </a:endParaRPr>
          </a:p>
        </p:txBody>
      </p:sp>
      <p:sp>
        <p:nvSpPr>
          <p:cNvPr id="7" name="文本框 6"/>
          <p:cNvSpPr txBox="1"/>
          <p:nvPr/>
        </p:nvSpPr>
        <p:spPr>
          <a:xfrm>
            <a:off x="7228144" y="3972168"/>
            <a:ext cx="3323489" cy="529697"/>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a:t>
            </a:r>
            <a:endParaRPr lang="en-US" altLang="zh-CN" sz="1200" dirty="0">
              <a:solidFill>
                <a:schemeClr val="tx1">
                  <a:lumMod val="75000"/>
                  <a:lumOff val="25000"/>
                </a:schemeClr>
              </a:solidFill>
              <a:cs typeface="+mn-ea"/>
              <a:sym typeface="+mn-lt"/>
            </a:endParaRPr>
          </a:p>
        </p:txBody>
      </p:sp>
      <p:sp>
        <p:nvSpPr>
          <p:cNvPr id="10" name="Oval 5"/>
          <p:cNvSpPr>
            <a:spLocks noChangeArrowheads="1"/>
          </p:cNvSpPr>
          <p:nvPr/>
        </p:nvSpPr>
        <p:spPr bwMode="auto">
          <a:xfrm>
            <a:off x="6179332" y="5060656"/>
            <a:ext cx="751508" cy="749972"/>
          </a:xfrm>
          <a:prstGeom prst="roundRect">
            <a:avLst/>
          </a:prstGeom>
          <a:solidFill>
            <a:srgbClr val="A8A9AE"/>
          </a:solidFill>
          <a:ln w="9525">
            <a:noFill/>
          </a:ln>
        </p:spPr>
        <p:txBody>
          <a:bodyPr rtlCol="0" anchor="ctr">
            <a:noAutofit/>
          </a:bodyPr>
          <a:lstStyle>
            <a:lvl1pPr defTabSz="1217295">
              <a:defRPr>
                <a:solidFill>
                  <a:schemeClr val="tx1"/>
                </a:solidFill>
                <a:latin typeface="Calibri" panose="020F0502020204030204" charset="0"/>
                <a:ea typeface="宋体" panose="02010600030101010101" pitchFamily="2" charset="-122"/>
              </a:defRPr>
            </a:lvl1pPr>
            <a:lvl2pPr marL="742950" indent="-285750" defTabSz="1217295">
              <a:defRPr>
                <a:solidFill>
                  <a:schemeClr val="tx1"/>
                </a:solidFill>
                <a:latin typeface="Calibri" panose="020F0502020204030204" charset="0"/>
                <a:ea typeface="宋体" panose="02010600030101010101" pitchFamily="2" charset="-122"/>
              </a:defRPr>
            </a:lvl2pPr>
            <a:lvl3pPr marL="1143000" indent="-228600" defTabSz="1217295">
              <a:defRPr>
                <a:solidFill>
                  <a:schemeClr val="tx1"/>
                </a:solidFill>
                <a:latin typeface="Calibri" panose="020F0502020204030204" charset="0"/>
                <a:ea typeface="宋体" panose="02010600030101010101" pitchFamily="2" charset="-122"/>
              </a:defRPr>
            </a:lvl3pPr>
            <a:lvl4pPr marL="1600200" indent="-228600" defTabSz="1217295">
              <a:defRPr>
                <a:solidFill>
                  <a:schemeClr val="tx1"/>
                </a:solidFill>
                <a:latin typeface="Calibri" panose="020F0502020204030204" charset="0"/>
                <a:ea typeface="宋体" panose="02010600030101010101" pitchFamily="2" charset="-122"/>
              </a:defRPr>
            </a:lvl4pPr>
            <a:lvl5pPr marL="2057400" indent="-228600" defTabSz="1217295">
              <a:defRPr>
                <a:solidFill>
                  <a:schemeClr val="tx1"/>
                </a:solidFill>
                <a:latin typeface="Calibri" panose="020F050202020403020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defTabSz="914400">
              <a:buClrTx/>
              <a:buSzTx/>
              <a:buFontTx/>
            </a:pPr>
            <a:endParaRPr lang="en-US" sz="2400">
              <a:latin typeface="+mn-lt"/>
              <a:ea typeface="+mn-ea"/>
              <a:cs typeface="+mn-ea"/>
              <a:sym typeface="+mn-lt"/>
            </a:endParaRPr>
          </a:p>
        </p:txBody>
      </p:sp>
      <p:sp>
        <p:nvSpPr>
          <p:cNvPr id="11" name="Freeform 7"/>
          <p:cNvSpPr>
            <a:spLocks noEditPoints="1"/>
          </p:cNvSpPr>
          <p:nvPr/>
        </p:nvSpPr>
        <p:spPr bwMode="auto">
          <a:xfrm>
            <a:off x="6358584" y="5225571"/>
            <a:ext cx="393004" cy="39220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lIns="121682" tIns="60841" rIns="121682" bIns="60841"/>
          <a:lstStyle/>
          <a:p>
            <a:endParaRPr lang="zh-CN" altLang="en-US">
              <a:solidFill>
                <a:schemeClr val="tx1">
                  <a:lumMod val="65000"/>
                  <a:lumOff val="35000"/>
                </a:schemeClr>
              </a:solidFill>
              <a:cs typeface="+mn-ea"/>
              <a:sym typeface="+mn-lt"/>
            </a:endParaRPr>
          </a:p>
        </p:txBody>
      </p:sp>
      <p:sp>
        <p:nvSpPr>
          <p:cNvPr id="12" name="文本框 11"/>
          <p:cNvSpPr txBox="1"/>
          <p:nvPr/>
        </p:nvSpPr>
        <p:spPr>
          <a:xfrm>
            <a:off x="7225221" y="5144569"/>
            <a:ext cx="3323489" cy="529697"/>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a:t>
            </a:r>
            <a:endParaRPr lang="en-US" altLang="zh-CN" sz="1200" dirty="0">
              <a:solidFill>
                <a:schemeClr val="tx1">
                  <a:lumMod val="75000"/>
                  <a:lumOff val="25000"/>
                </a:schemeClr>
              </a:solidFill>
              <a:cs typeface="+mn-ea"/>
              <a:sym typeface="+mn-lt"/>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strVal val="#ppt_w*0.70"/>
                                          </p:val>
                                        </p:tav>
                                        <p:tav tm="100000">
                                          <p:val>
                                            <p:strVal val="#ppt_w"/>
                                          </p:val>
                                        </p:tav>
                                      </p:tavLst>
                                    </p:anim>
                                    <p:anim calcmode="lin" valueType="num">
                                      <p:cBhvr>
                                        <p:cTn id="12" dur="1000" fill="hold"/>
                                        <p:tgtEl>
                                          <p:spTgt spid="5"/>
                                        </p:tgtEl>
                                        <p:attrNameLst>
                                          <p:attrName>ppt_h</p:attrName>
                                        </p:attrNameLst>
                                      </p:cBhvr>
                                      <p:tavLst>
                                        <p:tav tm="0">
                                          <p:val>
                                            <p:strVal val="#ppt_h"/>
                                          </p:val>
                                        </p:tav>
                                        <p:tav tm="100000">
                                          <p:val>
                                            <p:strVal val="#ppt_h"/>
                                          </p:val>
                                        </p:tav>
                                      </p:tavLst>
                                    </p:anim>
                                    <p:animEffect transition="in" filter="fade">
                                      <p:cBhvr>
                                        <p:cTn id="13" dur="1000"/>
                                        <p:tgtEl>
                                          <p:spTgt spid="5"/>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ppt_w</p:attrName>
                                        </p:attrNameLst>
                                      </p:cBhvr>
                                      <p:tavLst>
                                        <p:tav tm="0">
                                          <p:val>
                                            <p:strVal val="#ppt_w*0.70"/>
                                          </p:val>
                                        </p:tav>
                                        <p:tav tm="100000">
                                          <p:val>
                                            <p:strVal val="#ppt_w"/>
                                          </p:val>
                                        </p:tav>
                                      </p:tavLst>
                                    </p:anim>
                                    <p:anim calcmode="lin" valueType="num">
                                      <p:cBhvr>
                                        <p:cTn id="17" dur="1000" fill="hold"/>
                                        <p:tgtEl>
                                          <p:spTgt spid="6"/>
                                        </p:tgtEl>
                                        <p:attrNameLst>
                                          <p:attrName>ppt_h</p:attrName>
                                        </p:attrNameLst>
                                      </p:cBhvr>
                                      <p:tavLst>
                                        <p:tav tm="0">
                                          <p:val>
                                            <p:strVal val="#ppt_h"/>
                                          </p:val>
                                        </p:tav>
                                        <p:tav tm="100000">
                                          <p:val>
                                            <p:strVal val="#ppt_h"/>
                                          </p:val>
                                        </p:tav>
                                      </p:tavLst>
                                    </p:anim>
                                    <p:animEffect transition="in" filter="fade">
                                      <p:cBhvr>
                                        <p:cTn id="18" dur="1000"/>
                                        <p:tgtEl>
                                          <p:spTgt spid="6"/>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1000" fill="hold"/>
                                        <p:tgtEl>
                                          <p:spTgt spid="15"/>
                                        </p:tgtEl>
                                        <p:attrNameLst>
                                          <p:attrName>ppt_w</p:attrName>
                                        </p:attrNameLst>
                                      </p:cBhvr>
                                      <p:tavLst>
                                        <p:tav tm="0">
                                          <p:val>
                                            <p:strVal val="#ppt_w*0.70"/>
                                          </p:val>
                                        </p:tav>
                                        <p:tav tm="100000">
                                          <p:val>
                                            <p:strVal val="#ppt_w"/>
                                          </p:val>
                                        </p:tav>
                                      </p:tavLst>
                                    </p:anim>
                                    <p:anim calcmode="lin" valueType="num">
                                      <p:cBhvr>
                                        <p:cTn id="22" dur="1000" fill="hold"/>
                                        <p:tgtEl>
                                          <p:spTgt spid="15"/>
                                        </p:tgtEl>
                                        <p:attrNameLst>
                                          <p:attrName>ppt_h</p:attrName>
                                        </p:attrNameLst>
                                      </p:cBhvr>
                                      <p:tavLst>
                                        <p:tav tm="0">
                                          <p:val>
                                            <p:strVal val="#ppt_h"/>
                                          </p:val>
                                        </p:tav>
                                        <p:tav tm="100000">
                                          <p:val>
                                            <p:strVal val="#ppt_h"/>
                                          </p:val>
                                        </p:tav>
                                      </p:tavLst>
                                    </p:anim>
                                    <p:animEffect transition="in" filter="fade">
                                      <p:cBhvr>
                                        <p:cTn id="23" dur="1000"/>
                                        <p:tgtEl>
                                          <p:spTgt spid="15"/>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1000" fill="hold"/>
                                        <p:tgtEl>
                                          <p:spTgt spid="16"/>
                                        </p:tgtEl>
                                        <p:attrNameLst>
                                          <p:attrName>ppt_w</p:attrName>
                                        </p:attrNameLst>
                                      </p:cBhvr>
                                      <p:tavLst>
                                        <p:tav tm="0">
                                          <p:val>
                                            <p:strVal val="#ppt_w*0.70"/>
                                          </p:val>
                                        </p:tav>
                                        <p:tav tm="100000">
                                          <p:val>
                                            <p:strVal val="#ppt_w"/>
                                          </p:val>
                                        </p:tav>
                                      </p:tavLst>
                                    </p:anim>
                                    <p:anim calcmode="lin" valueType="num">
                                      <p:cBhvr>
                                        <p:cTn id="27" dur="1000" fill="hold"/>
                                        <p:tgtEl>
                                          <p:spTgt spid="16"/>
                                        </p:tgtEl>
                                        <p:attrNameLst>
                                          <p:attrName>ppt_h</p:attrName>
                                        </p:attrNameLst>
                                      </p:cBhvr>
                                      <p:tavLst>
                                        <p:tav tm="0">
                                          <p:val>
                                            <p:strVal val="#ppt_h"/>
                                          </p:val>
                                        </p:tav>
                                        <p:tav tm="100000">
                                          <p:val>
                                            <p:strVal val="#ppt_h"/>
                                          </p:val>
                                        </p:tav>
                                      </p:tavLst>
                                    </p:anim>
                                    <p:animEffect transition="in" filter="fade">
                                      <p:cBhvr>
                                        <p:cTn id="28" dur="1000"/>
                                        <p:tgtEl>
                                          <p:spTgt spid="16"/>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strVal val="#ppt_w*0.70"/>
                                          </p:val>
                                        </p:tav>
                                        <p:tav tm="100000">
                                          <p:val>
                                            <p:strVal val="#ppt_w"/>
                                          </p:val>
                                        </p:tav>
                                      </p:tavLst>
                                    </p:anim>
                                    <p:anim calcmode="lin" valueType="num">
                                      <p:cBhvr>
                                        <p:cTn id="32" dur="1000" fill="hold"/>
                                        <p:tgtEl>
                                          <p:spTgt spid="17"/>
                                        </p:tgtEl>
                                        <p:attrNameLst>
                                          <p:attrName>ppt_h</p:attrName>
                                        </p:attrNameLst>
                                      </p:cBhvr>
                                      <p:tavLst>
                                        <p:tav tm="0">
                                          <p:val>
                                            <p:strVal val="#ppt_h"/>
                                          </p:val>
                                        </p:tav>
                                        <p:tav tm="100000">
                                          <p:val>
                                            <p:strVal val="#ppt_h"/>
                                          </p:val>
                                        </p:tav>
                                      </p:tavLst>
                                    </p:anim>
                                    <p:animEffect transition="in" filter="fade">
                                      <p:cBhvr>
                                        <p:cTn id="33" dur="1000"/>
                                        <p:tgtEl>
                                          <p:spTgt spid="17"/>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1000" fill="hold"/>
                                        <p:tgtEl>
                                          <p:spTgt spid="18"/>
                                        </p:tgtEl>
                                        <p:attrNameLst>
                                          <p:attrName>ppt_w</p:attrName>
                                        </p:attrNameLst>
                                      </p:cBhvr>
                                      <p:tavLst>
                                        <p:tav tm="0">
                                          <p:val>
                                            <p:strVal val="#ppt_w*0.70"/>
                                          </p:val>
                                        </p:tav>
                                        <p:tav tm="100000">
                                          <p:val>
                                            <p:strVal val="#ppt_w"/>
                                          </p:val>
                                        </p:tav>
                                      </p:tavLst>
                                    </p:anim>
                                    <p:anim calcmode="lin" valueType="num">
                                      <p:cBhvr>
                                        <p:cTn id="37" dur="1000" fill="hold"/>
                                        <p:tgtEl>
                                          <p:spTgt spid="18"/>
                                        </p:tgtEl>
                                        <p:attrNameLst>
                                          <p:attrName>ppt_h</p:attrName>
                                        </p:attrNameLst>
                                      </p:cBhvr>
                                      <p:tavLst>
                                        <p:tav tm="0">
                                          <p:val>
                                            <p:strVal val="#ppt_h"/>
                                          </p:val>
                                        </p:tav>
                                        <p:tav tm="100000">
                                          <p:val>
                                            <p:strVal val="#ppt_h"/>
                                          </p:val>
                                        </p:tav>
                                      </p:tavLst>
                                    </p:anim>
                                    <p:animEffect transition="in" filter="fade">
                                      <p:cBhvr>
                                        <p:cTn id="38" dur="1000"/>
                                        <p:tgtEl>
                                          <p:spTgt spid="18"/>
                                        </p:tgtEl>
                                      </p:cBhvr>
                                    </p:animEffect>
                                  </p:childTnLst>
                                </p:cTn>
                              </p:par>
                              <p:par>
                                <p:cTn id="39" presetID="55"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1000" fill="hold"/>
                                        <p:tgtEl>
                                          <p:spTgt spid="19"/>
                                        </p:tgtEl>
                                        <p:attrNameLst>
                                          <p:attrName>ppt_w</p:attrName>
                                        </p:attrNameLst>
                                      </p:cBhvr>
                                      <p:tavLst>
                                        <p:tav tm="0">
                                          <p:val>
                                            <p:strVal val="#ppt_w*0.70"/>
                                          </p:val>
                                        </p:tav>
                                        <p:tav tm="100000">
                                          <p:val>
                                            <p:strVal val="#ppt_w"/>
                                          </p:val>
                                        </p:tav>
                                      </p:tavLst>
                                    </p:anim>
                                    <p:anim calcmode="lin" valueType="num">
                                      <p:cBhvr>
                                        <p:cTn id="42" dur="1000" fill="hold"/>
                                        <p:tgtEl>
                                          <p:spTgt spid="19"/>
                                        </p:tgtEl>
                                        <p:attrNameLst>
                                          <p:attrName>ppt_h</p:attrName>
                                        </p:attrNameLst>
                                      </p:cBhvr>
                                      <p:tavLst>
                                        <p:tav tm="0">
                                          <p:val>
                                            <p:strVal val="#ppt_h"/>
                                          </p:val>
                                        </p:tav>
                                        <p:tav tm="100000">
                                          <p:val>
                                            <p:strVal val="#ppt_h"/>
                                          </p:val>
                                        </p:tav>
                                      </p:tavLst>
                                    </p:anim>
                                    <p:animEffect transition="in" filter="fade">
                                      <p:cBhvr>
                                        <p:cTn id="43" dur="1000"/>
                                        <p:tgtEl>
                                          <p:spTgt spid="19"/>
                                        </p:tgtEl>
                                      </p:cBhvr>
                                    </p:animEffect>
                                  </p:childTnLst>
                                </p:cTn>
                              </p:par>
                              <p:par>
                                <p:cTn id="44" presetID="55"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1000" fill="hold"/>
                                        <p:tgtEl>
                                          <p:spTgt spid="20"/>
                                        </p:tgtEl>
                                        <p:attrNameLst>
                                          <p:attrName>ppt_w</p:attrName>
                                        </p:attrNameLst>
                                      </p:cBhvr>
                                      <p:tavLst>
                                        <p:tav tm="0">
                                          <p:val>
                                            <p:strVal val="#ppt_w*0.70"/>
                                          </p:val>
                                        </p:tav>
                                        <p:tav tm="100000">
                                          <p:val>
                                            <p:strVal val="#ppt_w"/>
                                          </p:val>
                                        </p:tav>
                                      </p:tavLst>
                                    </p:anim>
                                    <p:anim calcmode="lin" valueType="num">
                                      <p:cBhvr>
                                        <p:cTn id="47" dur="1000" fill="hold"/>
                                        <p:tgtEl>
                                          <p:spTgt spid="20"/>
                                        </p:tgtEl>
                                        <p:attrNameLst>
                                          <p:attrName>ppt_h</p:attrName>
                                        </p:attrNameLst>
                                      </p:cBhvr>
                                      <p:tavLst>
                                        <p:tav tm="0">
                                          <p:val>
                                            <p:strVal val="#ppt_h"/>
                                          </p:val>
                                        </p:tav>
                                        <p:tav tm="100000">
                                          <p:val>
                                            <p:strVal val="#ppt_h"/>
                                          </p:val>
                                        </p:tav>
                                      </p:tavLst>
                                    </p:anim>
                                    <p:animEffect transition="in" filter="fade">
                                      <p:cBhvr>
                                        <p:cTn id="48" dur="1000"/>
                                        <p:tgtEl>
                                          <p:spTgt spid="20"/>
                                        </p:tgtEl>
                                      </p:cBhvr>
                                    </p:animEffect>
                                  </p:childTnLst>
                                </p:cTn>
                              </p:par>
                              <p:par>
                                <p:cTn id="49" presetID="55" presetClass="entr" presetSubtype="0"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p:cTn id="51" dur="1000" fill="hold"/>
                                        <p:tgtEl>
                                          <p:spTgt spid="7"/>
                                        </p:tgtEl>
                                        <p:attrNameLst>
                                          <p:attrName>ppt_w</p:attrName>
                                        </p:attrNameLst>
                                      </p:cBhvr>
                                      <p:tavLst>
                                        <p:tav tm="0">
                                          <p:val>
                                            <p:strVal val="#ppt_w*0.70"/>
                                          </p:val>
                                        </p:tav>
                                        <p:tav tm="100000">
                                          <p:val>
                                            <p:strVal val="#ppt_w"/>
                                          </p:val>
                                        </p:tav>
                                      </p:tavLst>
                                    </p:anim>
                                    <p:anim calcmode="lin" valueType="num">
                                      <p:cBhvr>
                                        <p:cTn id="52" dur="1000" fill="hold"/>
                                        <p:tgtEl>
                                          <p:spTgt spid="7"/>
                                        </p:tgtEl>
                                        <p:attrNameLst>
                                          <p:attrName>ppt_h</p:attrName>
                                        </p:attrNameLst>
                                      </p:cBhvr>
                                      <p:tavLst>
                                        <p:tav tm="0">
                                          <p:val>
                                            <p:strVal val="#ppt_h"/>
                                          </p:val>
                                        </p:tav>
                                        <p:tav tm="100000">
                                          <p:val>
                                            <p:strVal val="#ppt_h"/>
                                          </p:val>
                                        </p:tav>
                                      </p:tavLst>
                                    </p:anim>
                                    <p:animEffect transition="in" filter="fade">
                                      <p:cBhvr>
                                        <p:cTn id="53" dur="1000"/>
                                        <p:tgtEl>
                                          <p:spTgt spid="7"/>
                                        </p:tgtEl>
                                      </p:cBhvr>
                                    </p:animEffect>
                                  </p:childTnLst>
                                </p:cTn>
                              </p:par>
                              <p:par>
                                <p:cTn id="54" presetID="55" presetClass="entr" presetSubtype="0"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p:cTn id="56" dur="1000" fill="hold"/>
                                        <p:tgtEl>
                                          <p:spTgt spid="10"/>
                                        </p:tgtEl>
                                        <p:attrNameLst>
                                          <p:attrName>ppt_w</p:attrName>
                                        </p:attrNameLst>
                                      </p:cBhvr>
                                      <p:tavLst>
                                        <p:tav tm="0">
                                          <p:val>
                                            <p:strVal val="#ppt_w*0.70"/>
                                          </p:val>
                                        </p:tav>
                                        <p:tav tm="100000">
                                          <p:val>
                                            <p:strVal val="#ppt_w"/>
                                          </p:val>
                                        </p:tav>
                                      </p:tavLst>
                                    </p:anim>
                                    <p:anim calcmode="lin" valueType="num">
                                      <p:cBhvr>
                                        <p:cTn id="57" dur="1000" fill="hold"/>
                                        <p:tgtEl>
                                          <p:spTgt spid="10"/>
                                        </p:tgtEl>
                                        <p:attrNameLst>
                                          <p:attrName>ppt_h</p:attrName>
                                        </p:attrNameLst>
                                      </p:cBhvr>
                                      <p:tavLst>
                                        <p:tav tm="0">
                                          <p:val>
                                            <p:strVal val="#ppt_h"/>
                                          </p:val>
                                        </p:tav>
                                        <p:tav tm="100000">
                                          <p:val>
                                            <p:strVal val="#ppt_h"/>
                                          </p:val>
                                        </p:tav>
                                      </p:tavLst>
                                    </p:anim>
                                    <p:animEffect transition="in" filter="fade">
                                      <p:cBhvr>
                                        <p:cTn id="58" dur="1000"/>
                                        <p:tgtEl>
                                          <p:spTgt spid="10"/>
                                        </p:tgtEl>
                                      </p:cBhvr>
                                    </p:animEffect>
                                  </p:childTnLst>
                                </p:cTn>
                              </p:par>
                              <p:par>
                                <p:cTn id="59" presetID="55" presetClass="entr" presetSubtype="0"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p:cTn id="61" dur="1000" fill="hold"/>
                                        <p:tgtEl>
                                          <p:spTgt spid="11"/>
                                        </p:tgtEl>
                                        <p:attrNameLst>
                                          <p:attrName>ppt_w</p:attrName>
                                        </p:attrNameLst>
                                      </p:cBhvr>
                                      <p:tavLst>
                                        <p:tav tm="0">
                                          <p:val>
                                            <p:strVal val="#ppt_w*0.70"/>
                                          </p:val>
                                        </p:tav>
                                        <p:tav tm="100000">
                                          <p:val>
                                            <p:strVal val="#ppt_w"/>
                                          </p:val>
                                        </p:tav>
                                      </p:tavLst>
                                    </p:anim>
                                    <p:anim calcmode="lin" valueType="num">
                                      <p:cBhvr>
                                        <p:cTn id="62" dur="1000" fill="hold"/>
                                        <p:tgtEl>
                                          <p:spTgt spid="11"/>
                                        </p:tgtEl>
                                        <p:attrNameLst>
                                          <p:attrName>ppt_h</p:attrName>
                                        </p:attrNameLst>
                                      </p:cBhvr>
                                      <p:tavLst>
                                        <p:tav tm="0">
                                          <p:val>
                                            <p:strVal val="#ppt_h"/>
                                          </p:val>
                                        </p:tav>
                                        <p:tav tm="100000">
                                          <p:val>
                                            <p:strVal val="#ppt_h"/>
                                          </p:val>
                                        </p:tav>
                                      </p:tavLst>
                                    </p:anim>
                                    <p:animEffect transition="in" filter="fade">
                                      <p:cBhvr>
                                        <p:cTn id="63" dur="1000"/>
                                        <p:tgtEl>
                                          <p:spTgt spid="11"/>
                                        </p:tgtEl>
                                      </p:cBhvr>
                                    </p:animEffect>
                                  </p:childTnLst>
                                </p:cTn>
                              </p:par>
                              <p:par>
                                <p:cTn id="64" presetID="55" presetClass="entr" presetSubtype="0"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p:cTn id="66" dur="1000" fill="hold"/>
                                        <p:tgtEl>
                                          <p:spTgt spid="12"/>
                                        </p:tgtEl>
                                        <p:attrNameLst>
                                          <p:attrName>ppt_w</p:attrName>
                                        </p:attrNameLst>
                                      </p:cBhvr>
                                      <p:tavLst>
                                        <p:tav tm="0">
                                          <p:val>
                                            <p:strVal val="#ppt_w*0.70"/>
                                          </p:val>
                                        </p:tav>
                                        <p:tav tm="100000">
                                          <p:val>
                                            <p:strVal val="#ppt_w"/>
                                          </p:val>
                                        </p:tav>
                                      </p:tavLst>
                                    </p:anim>
                                    <p:anim calcmode="lin" valueType="num">
                                      <p:cBhvr>
                                        <p:cTn id="67" dur="1000" fill="hold"/>
                                        <p:tgtEl>
                                          <p:spTgt spid="12"/>
                                        </p:tgtEl>
                                        <p:attrNameLst>
                                          <p:attrName>ppt_h</p:attrName>
                                        </p:attrNameLst>
                                      </p:cBhvr>
                                      <p:tavLst>
                                        <p:tav tm="0">
                                          <p:val>
                                            <p:strVal val="#ppt_h"/>
                                          </p:val>
                                        </p:tav>
                                        <p:tav tm="100000">
                                          <p:val>
                                            <p:strVal val="#ppt_h"/>
                                          </p:val>
                                        </p:tav>
                                      </p:tavLst>
                                    </p:anim>
                                    <p:animEffect transition="in" filter="fade">
                                      <p:cBhvr>
                                        <p:cTn id="6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15" grpId="0"/>
      <p:bldP spid="16" grpId="0" bldLvl="0" animBg="1"/>
      <p:bldP spid="17" grpId="0" bldLvl="0" animBg="1"/>
      <p:bldP spid="18" grpId="0"/>
      <p:bldP spid="19" grpId="0" bldLvl="0" animBg="1"/>
      <p:bldP spid="20" grpId="0" bldLvl="0" animBg="1"/>
      <p:bldP spid="7" grpId="0"/>
      <p:bldP spid="10" grpId="0" bldLvl="0" animBg="1"/>
      <p:bldP spid="11" grpId="0" bldLvl="0" animBg="1"/>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2" name="矩形 1"/>
          <p:cNvSpPr/>
          <p:nvPr/>
        </p:nvSpPr>
        <p:spPr>
          <a:xfrm>
            <a:off x="436880" y="0"/>
            <a:ext cx="326390" cy="625475"/>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77265" y="226695"/>
            <a:ext cx="2038985" cy="398780"/>
          </a:xfrm>
          <a:prstGeom prst="rect">
            <a:avLst/>
          </a:prstGeom>
          <a:noFill/>
        </p:spPr>
        <p:txBody>
          <a:bodyPr wrap="square" rtlCol="0">
            <a:spAutoFit/>
          </a:bodyPr>
          <a:lstStyle/>
          <a:p>
            <a:pPr algn="dist"/>
            <a:r>
              <a:rPr lang="zh-CN" altLang="en-US" sz="2000" dirty="0">
                <a:solidFill>
                  <a:schemeClr val="tx1">
                    <a:lumMod val="65000"/>
                    <a:lumOff val="35000"/>
                  </a:schemeClr>
                </a:solidFill>
                <a:cs typeface="+mn-ea"/>
                <a:sym typeface="+mn-lt"/>
              </a:rPr>
              <a:t>项目介绍</a:t>
            </a:r>
            <a:endParaRPr lang="zh-CN" altLang="en-US" sz="2000" dirty="0">
              <a:solidFill>
                <a:schemeClr val="tx1">
                  <a:lumMod val="65000"/>
                  <a:lumOff val="35000"/>
                </a:schemeClr>
              </a:solidFill>
              <a:cs typeface="+mn-ea"/>
              <a:sym typeface="+mn-lt"/>
            </a:endParaRPr>
          </a:p>
        </p:txBody>
      </p:sp>
      <p:sp>
        <p:nvSpPr>
          <p:cNvPr id="3" name="文本框 2"/>
          <p:cNvSpPr txBox="1"/>
          <p:nvPr/>
        </p:nvSpPr>
        <p:spPr>
          <a:xfrm>
            <a:off x="11061065" y="5988050"/>
            <a:ext cx="673735" cy="460375"/>
          </a:xfrm>
          <a:prstGeom prst="rect">
            <a:avLst/>
          </a:prstGeom>
          <a:noFill/>
        </p:spPr>
        <p:txBody>
          <a:bodyPr wrap="square" rtlCol="0">
            <a:spAutoFit/>
          </a:bodyPr>
          <a:lstStyle/>
          <a:p>
            <a:pPr algn="ctr"/>
            <a:r>
              <a:rPr lang="en-US" altLang="zh-CN" sz="2400" dirty="0">
                <a:solidFill>
                  <a:srgbClr val="D8B98D"/>
                </a:solidFill>
                <a:cs typeface="+mn-ea"/>
                <a:sym typeface="+mn-lt"/>
              </a:rPr>
              <a:t>01</a:t>
            </a:r>
            <a:endParaRPr lang="en-US" altLang="zh-CN" sz="2400" dirty="0">
              <a:solidFill>
                <a:srgbClr val="D8B98D"/>
              </a:solidFill>
              <a:cs typeface="+mn-ea"/>
              <a:sym typeface="+mn-lt"/>
            </a:endParaRPr>
          </a:p>
        </p:txBody>
      </p:sp>
      <p:grpSp>
        <p:nvGrpSpPr>
          <p:cNvPr id="9" name="组合 8"/>
          <p:cNvGrpSpPr/>
          <p:nvPr/>
        </p:nvGrpSpPr>
        <p:grpSpPr>
          <a:xfrm>
            <a:off x="4152900" y="2346960"/>
            <a:ext cx="3893185" cy="3479165"/>
            <a:chOff x="5894" y="3124"/>
            <a:chExt cx="7331" cy="6551"/>
          </a:xfrm>
        </p:grpSpPr>
        <p:sp>
          <p:nvSpPr>
            <p:cNvPr id="4" name="椭圆 3"/>
            <p:cNvSpPr/>
            <p:nvPr/>
          </p:nvSpPr>
          <p:spPr>
            <a:xfrm>
              <a:off x="8331" y="3124"/>
              <a:ext cx="2444" cy="2444"/>
            </a:xfrm>
            <a:prstGeom prst="ellipse">
              <a:avLst/>
            </a:prstGeom>
            <a:solidFill>
              <a:srgbClr val="A8A9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5894" y="7021"/>
              <a:ext cx="2444" cy="2444"/>
            </a:xfrm>
            <a:prstGeom prst="ellipse">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p:txBody>
        </p:sp>
        <p:sp>
          <p:nvSpPr>
            <p:cNvPr id="6" name="椭圆 5"/>
            <p:cNvSpPr/>
            <p:nvPr/>
          </p:nvSpPr>
          <p:spPr>
            <a:xfrm>
              <a:off x="10781" y="7021"/>
              <a:ext cx="2444" cy="2444"/>
            </a:xfrm>
            <a:prstGeom prst="ellipse">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环形箭头 6"/>
            <p:cNvSpPr/>
            <p:nvPr/>
          </p:nvSpPr>
          <p:spPr>
            <a:xfrm rot="3160710">
              <a:off x="10547" y="4992"/>
              <a:ext cx="2007" cy="1949"/>
            </a:xfrm>
            <a:prstGeom prst="circularArrow">
              <a:avLst>
                <a:gd name="adj1" fmla="val 12500"/>
                <a:gd name="adj2" fmla="val 1142319"/>
                <a:gd name="adj3" fmla="val 20457681"/>
                <a:gd name="adj4" fmla="val 11826568"/>
                <a:gd name="adj5" fmla="val 12500"/>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8" name="环形箭头 7"/>
            <p:cNvSpPr/>
            <p:nvPr/>
          </p:nvSpPr>
          <p:spPr>
            <a:xfrm rot="10464281">
              <a:off x="8683" y="7727"/>
              <a:ext cx="2007" cy="1949"/>
            </a:xfrm>
            <a:prstGeom prst="circularArrow">
              <a:avLst>
                <a:gd name="adj1" fmla="val 12500"/>
                <a:gd name="adj2" fmla="val 1142319"/>
                <a:gd name="adj3" fmla="val 20457681"/>
                <a:gd name="adj4" fmla="val 11826568"/>
                <a:gd name="adj5" fmla="val 12500"/>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0" name="环形箭头 9"/>
            <p:cNvSpPr/>
            <p:nvPr/>
          </p:nvSpPr>
          <p:spPr>
            <a:xfrm rot="17024473">
              <a:off x="6756" y="4992"/>
              <a:ext cx="2007" cy="1949"/>
            </a:xfrm>
            <a:prstGeom prst="circularArrow">
              <a:avLst>
                <a:gd name="adj1" fmla="val 12500"/>
                <a:gd name="adj2" fmla="val 1142319"/>
                <a:gd name="adj3" fmla="val 20457681"/>
                <a:gd name="adj4" fmla="val 11826568"/>
                <a:gd name="adj5" fmla="val 12500"/>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a:p>
              <a:pPr algn="ctr"/>
              <a:endParaRPr lang="zh-CN" altLang="en-US">
                <a:solidFill>
                  <a:schemeClr val="tx1"/>
                </a:solidFill>
                <a:cs typeface="+mn-ea"/>
                <a:sym typeface="+mn-lt"/>
              </a:endParaRPr>
            </a:p>
            <a:p>
              <a:pPr algn="ctr"/>
              <a:endParaRPr lang="zh-CN" altLang="en-US">
                <a:solidFill>
                  <a:schemeClr val="tx1"/>
                </a:solidFill>
                <a:cs typeface="+mn-ea"/>
                <a:sym typeface="+mn-lt"/>
              </a:endParaRPr>
            </a:p>
            <a:p>
              <a:pPr algn="ctr"/>
              <a:endParaRPr lang="zh-CN" altLang="en-US">
                <a:solidFill>
                  <a:schemeClr val="tx1"/>
                </a:solidFill>
                <a:cs typeface="+mn-ea"/>
                <a:sym typeface="+mn-lt"/>
              </a:endParaRPr>
            </a:p>
            <a:p>
              <a:pPr algn="ctr"/>
              <a:endParaRPr lang="zh-CN" altLang="en-US">
                <a:solidFill>
                  <a:schemeClr val="tx1"/>
                </a:solidFill>
                <a:cs typeface="+mn-ea"/>
                <a:sym typeface="+mn-lt"/>
              </a:endParaRPr>
            </a:p>
            <a:p>
              <a:pPr algn="ctr"/>
              <a:endParaRPr lang="zh-CN" altLang="en-US">
                <a:solidFill>
                  <a:schemeClr val="tx1"/>
                </a:solidFill>
                <a:cs typeface="+mn-ea"/>
                <a:sym typeface="+mn-lt"/>
              </a:endParaRPr>
            </a:p>
            <a:p>
              <a:pPr algn="ctr"/>
              <a:endParaRPr lang="zh-CN" altLang="en-US">
                <a:solidFill>
                  <a:schemeClr val="tx1"/>
                </a:solidFill>
                <a:cs typeface="+mn-ea"/>
                <a:sym typeface="+mn-lt"/>
              </a:endParaRPr>
            </a:p>
            <a:p>
              <a:pPr algn="ctr"/>
              <a:endParaRPr lang="zh-CN" altLang="en-US">
                <a:solidFill>
                  <a:schemeClr val="tx1"/>
                </a:solidFill>
                <a:cs typeface="+mn-ea"/>
                <a:sym typeface="+mn-lt"/>
              </a:endParaRPr>
            </a:p>
          </p:txBody>
        </p:sp>
        <p:sp>
          <p:nvSpPr>
            <p:cNvPr id="11" name="Freeform 6"/>
            <p:cNvSpPr>
              <a:spLocks noEditPoints="1"/>
            </p:cNvSpPr>
            <p:nvPr/>
          </p:nvSpPr>
          <p:spPr bwMode="auto">
            <a:xfrm>
              <a:off x="9173" y="4009"/>
              <a:ext cx="818" cy="577"/>
            </a:xfrm>
            <a:custGeom>
              <a:avLst/>
              <a:gdLst>
                <a:gd name="T0" fmla="*/ 1550 w 3428"/>
                <a:gd name="T1" fmla="*/ 1093 h 2559"/>
                <a:gd name="T2" fmla="*/ 1371 w 3428"/>
                <a:gd name="T3" fmla="*/ 1254 h 2559"/>
                <a:gd name="T4" fmla="*/ 1302 w 3428"/>
                <a:gd name="T5" fmla="*/ 1492 h 2559"/>
                <a:gd name="T6" fmla="*/ 1368 w 3428"/>
                <a:gd name="T7" fmla="*/ 1726 h 2559"/>
                <a:gd name="T8" fmla="*/ 1470 w 3428"/>
                <a:gd name="T9" fmla="*/ 1826 h 2559"/>
                <a:gd name="T10" fmla="*/ 1379 w 3428"/>
                <a:gd name="T11" fmla="*/ 1605 h 2559"/>
                <a:gd name="T12" fmla="*/ 1421 w 3428"/>
                <a:gd name="T13" fmla="*/ 1360 h 2559"/>
                <a:gd name="T14" fmla="*/ 1583 w 3428"/>
                <a:gd name="T15" fmla="*/ 1180 h 2559"/>
                <a:gd name="T16" fmla="*/ 1820 w 3428"/>
                <a:gd name="T17" fmla="*/ 1111 h 2559"/>
                <a:gd name="T18" fmla="*/ 2064 w 3428"/>
                <a:gd name="T19" fmla="*/ 1184 h 2559"/>
                <a:gd name="T20" fmla="*/ 1850 w 3428"/>
                <a:gd name="T21" fmla="*/ 1061 h 2559"/>
                <a:gd name="T22" fmla="*/ 1871 w 3428"/>
                <a:gd name="T23" fmla="*/ 881 h 2559"/>
                <a:gd name="T24" fmla="*/ 2142 w 3428"/>
                <a:gd name="T25" fmla="*/ 1011 h 2559"/>
                <a:gd name="T26" fmla="*/ 2321 w 3428"/>
                <a:gd name="T27" fmla="*/ 1249 h 2559"/>
                <a:gd name="T28" fmla="*/ 2367 w 3428"/>
                <a:gd name="T29" fmla="*/ 1556 h 2559"/>
                <a:gd name="T30" fmla="*/ 2263 w 3428"/>
                <a:gd name="T31" fmla="*/ 1841 h 2559"/>
                <a:gd name="T32" fmla="*/ 2043 w 3428"/>
                <a:gd name="T33" fmla="*/ 2041 h 2559"/>
                <a:gd name="T34" fmla="*/ 1745 w 3428"/>
                <a:gd name="T35" fmla="*/ 2117 h 2559"/>
                <a:gd name="T36" fmla="*/ 1448 w 3428"/>
                <a:gd name="T37" fmla="*/ 2041 h 2559"/>
                <a:gd name="T38" fmla="*/ 1227 w 3428"/>
                <a:gd name="T39" fmla="*/ 1841 h 2559"/>
                <a:gd name="T40" fmla="*/ 1124 w 3428"/>
                <a:gd name="T41" fmla="*/ 1556 h 2559"/>
                <a:gd name="T42" fmla="*/ 1169 w 3428"/>
                <a:gd name="T43" fmla="*/ 1249 h 2559"/>
                <a:gd name="T44" fmla="*/ 1348 w 3428"/>
                <a:gd name="T45" fmla="*/ 1011 h 2559"/>
                <a:gd name="T46" fmla="*/ 1620 w 3428"/>
                <a:gd name="T47" fmla="*/ 881 h 2559"/>
                <a:gd name="T48" fmla="*/ 1597 w 3428"/>
                <a:gd name="T49" fmla="*/ 681 h 2559"/>
                <a:gd name="T50" fmla="*/ 1270 w 3428"/>
                <a:gd name="T51" fmla="*/ 819 h 2559"/>
                <a:gd name="T52" fmla="*/ 1032 w 3428"/>
                <a:gd name="T53" fmla="*/ 1077 h 2559"/>
                <a:gd name="T54" fmla="*/ 923 w 3428"/>
                <a:gd name="T55" fmla="*/ 1417 h 2559"/>
                <a:gd name="T56" fmla="*/ 972 w 3428"/>
                <a:gd name="T57" fmla="*/ 1779 h 2559"/>
                <a:gd name="T58" fmla="*/ 1162 w 3428"/>
                <a:gd name="T59" fmla="*/ 2074 h 2559"/>
                <a:gd name="T60" fmla="*/ 1458 w 3428"/>
                <a:gd name="T61" fmla="*/ 2264 h 2559"/>
                <a:gd name="T62" fmla="*/ 1820 w 3428"/>
                <a:gd name="T63" fmla="*/ 2313 h 2559"/>
                <a:gd name="T64" fmla="*/ 2161 w 3428"/>
                <a:gd name="T65" fmla="*/ 2204 h 2559"/>
                <a:gd name="T66" fmla="*/ 2419 w 3428"/>
                <a:gd name="T67" fmla="*/ 1967 h 2559"/>
                <a:gd name="T68" fmla="*/ 2558 w 3428"/>
                <a:gd name="T69" fmla="*/ 1640 h 2559"/>
                <a:gd name="T70" fmla="*/ 2541 w 3428"/>
                <a:gd name="T71" fmla="*/ 1273 h 2559"/>
                <a:gd name="T72" fmla="*/ 2377 w 3428"/>
                <a:gd name="T73" fmla="*/ 961 h 2559"/>
                <a:gd name="T74" fmla="*/ 2099 w 3428"/>
                <a:gd name="T75" fmla="*/ 747 h 2559"/>
                <a:gd name="T76" fmla="*/ 1745 w 3428"/>
                <a:gd name="T77" fmla="*/ 668 h 2559"/>
                <a:gd name="T78" fmla="*/ 0 w 3428"/>
                <a:gd name="T79" fmla="*/ 649 h 2559"/>
                <a:gd name="T80" fmla="*/ 2227 w 3428"/>
                <a:gd name="T81" fmla="*/ 28 h 2559"/>
                <a:gd name="T82" fmla="*/ 2324 w 3428"/>
                <a:gd name="T83" fmla="*/ 164 h 2559"/>
                <a:gd name="T84" fmla="*/ 3298 w 3428"/>
                <a:gd name="T85" fmla="*/ 250 h 2559"/>
                <a:gd name="T86" fmla="*/ 3415 w 3428"/>
                <a:gd name="T87" fmla="*/ 367 h 2559"/>
                <a:gd name="T88" fmla="*/ 3415 w 3428"/>
                <a:gd name="T89" fmla="*/ 2429 h 2559"/>
                <a:gd name="T90" fmla="*/ 3298 w 3428"/>
                <a:gd name="T91" fmla="*/ 2546 h 2559"/>
                <a:gd name="T92" fmla="*/ 130 w 3428"/>
                <a:gd name="T93" fmla="*/ 2546 h 2559"/>
                <a:gd name="T94" fmla="*/ 13 w 3428"/>
                <a:gd name="T95" fmla="*/ 2429 h 2559"/>
                <a:gd name="T96" fmla="*/ 546 w 3428"/>
                <a:gd name="T97" fmla="*/ 2295 h 2559"/>
                <a:gd name="T98" fmla="*/ 601 w 3428"/>
                <a:gd name="T99" fmla="*/ 2223 h 2559"/>
                <a:gd name="T100" fmla="*/ 564 w 3428"/>
                <a:gd name="T101" fmla="*/ 510 h 2559"/>
                <a:gd name="T102" fmla="*/ 3 w 3428"/>
                <a:gd name="T103" fmla="*/ 401 h 2559"/>
                <a:gd name="T104" fmla="*/ 99 w 3428"/>
                <a:gd name="T105" fmla="*/ 265 h 2559"/>
                <a:gd name="T106" fmla="*/ 219 w 3428"/>
                <a:gd name="T107" fmla="*/ 207 h 2559"/>
                <a:gd name="T108" fmla="*/ 335 w 3428"/>
                <a:gd name="T109" fmla="*/ 99 h 2559"/>
                <a:gd name="T110" fmla="*/ 767 w 3428"/>
                <a:gd name="T111" fmla="*/ 99 h 2559"/>
                <a:gd name="T112" fmla="*/ 883 w 3428"/>
                <a:gd name="T113" fmla="*/ 207 h 2559"/>
                <a:gd name="T114" fmla="*/ 1114 w 3428"/>
                <a:gd name="T115" fmla="*/ 130 h 2559"/>
                <a:gd name="T116" fmla="*/ 1232 w 3428"/>
                <a:gd name="T117" fmla="*/ 13 h 2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28" h="2559">
                  <a:moveTo>
                    <a:pt x="1745" y="1049"/>
                  </a:moveTo>
                  <a:lnTo>
                    <a:pt x="1694" y="1052"/>
                  </a:lnTo>
                  <a:lnTo>
                    <a:pt x="1644" y="1061"/>
                  </a:lnTo>
                  <a:lnTo>
                    <a:pt x="1595" y="1074"/>
                  </a:lnTo>
                  <a:lnTo>
                    <a:pt x="1550" y="1093"/>
                  </a:lnTo>
                  <a:lnTo>
                    <a:pt x="1507" y="1118"/>
                  </a:lnTo>
                  <a:lnTo>
                    <a:pt x="1468" y="1146"/>
                  </a:lnTo>
                  <a:lnTo>
                    <a:pt x="1431" y="1179"/>
                  </a:lnTo>
                  <a:lnTo>
                    <a:pt x="1399" y="1215"/>
                  </a:lnTo>
                  <a:lnTo>
                    <a:pt x="1371" y="1254"/>
                  </a:lnTo>
                  <a:lnTo>
                    <a:pt x="1346" y="1298"/>
                  </a:lnTo>
                  <a:lnTo>
                    <a:pt x="1327" y="1342"/>
                  </a:lnTo>
                  <a:lnTo>
                    <a:pt x="1313" y="1391"/>
                  </a:lnTo>
                  <a:lnTo>
                    <a:pt x="1305" y="1441"/>
                  </a:lnTo>
                  <a:lnTo>
                    <a:pt x="1302" y="1492"/>
                  </a:lnTo>
                  <a:lnTo>
                    <a:pt x="1305" y="1543"/>
                  </a:lnTo>
                  <a:lnTo>
                    <a:pt x="1313" y="1592"/>
                  </a:lnTo>
                  <a:lnTo>
                    <a:pt x="1327" y="1640"/>
                  </a:lnTo>
                  <a:lnTo>
                    <a:pt x="1345" y="1684"/>
                  </a:lnTo>
                  <a:lnTo>
                    <a:pt x="1368" y="1726"/>
                  </a:lnTo>
                  <a:lnTo>
                    <a:pt x="1396" y="1765"/>
                  </a:lnTo>
                  <a:lnTo>
                    <a:pt x="1428" y="1801"/>
                  </a:lnTo>
                  <a:lnTo>
                    <a:pt x="1463" y="1833"/>
                  </a:lnTo>
                  <a:lnTo>
                    <a:pt x="1502" y="1862"/>
                  </a:lnTo>
                  <a:lnTo>
                    <a:pt x="1470" y="1826"/>
                  </a:lnTo>
                  <a:lnTo>
                    <a:pt x="1443" y="1787"/>
                  </a:lnTo>
                  <a:lnTo>
                    <a:pt x="1420" y="1745"/>
                  </a:lnTo>
                  <a:lnTo>
                    <a:pt x="1401" y="1701"/>
                  </a:lnTo>
                  <a:lnTo>
                    <a:pt x="1388" y="1653"/>
                  </a:lnTo>
                  <a:lnTo>
                    <a:pt x="1379" y="1605"/>
                  </a:lnTo>
                  <a:lnTo>
                    <a:pt x="1376" y="1555"/>
                  </a:lnTo>
                  <a:lnTo>
                    <a:pt x="1379" y="1503"/>
                  </a:lnTo>
                  <a:lnTo>
                    <a:pt x="1388" y="1453"/>
                  </a:lnTo>
                  <a:lnTo>
                    <a:pt x="1402" y="1405"/>
                  </a:lnTo>
                  <a:lnTo>
                    <a:pt x="1421" y="1360"/>
                  </a:lnTo>
                  <a:lnTo>
                    <a:pt x="1446" y="1317"/>
                  </a:lnTo>
                  <a:lnTo>
                    <a:pt x="1473" y="1278"/>
                  </a:lnTo>
                  <a:lnTo>
                    <a:pt x="1506" y="1242"/>
                  </a:lnTo>
                  <a:lnTo>
                    <a:pt x="1542" y="1209"/>
                  </a:lnTo>
                  <a:lnTo>
                    <a:pt x="1583" y="1180"/>
                  </a:lnTo>
                  <a:lnTo>
                    <a:pt x="1625" y="1156"/>
                  </a:lnTo>
                  <a:lnTo>
                    <a:pt x="1671" y="1137"/>
                  </a:lnTo>
                  <a:lnTo>
                    <a:pt x="1718" y="1123"/>
                  </a:lnTo>
                  <a:lnTo>
                    <a:pt x="1768" y="1115"/>
                  </a:lnTo>
                  <a:lnTo>
                    <a:pt x="1820" y="1111"/>
                  </a:lnTo>
                  <a:lnTo>
                    <a:pt x="1873" y="1115"/>
                  </a:lnTo>
                  <a:lnTo>
                    <a:pt x="1925" y="1124"/>
                  </a:lnTo>
                  <a:lnTo>
                    <a:pt x="1974" y="1139"/>
                  </a:lnTo>
                  <a:lnTo>
                    <a:pt x="2020" y="1159"/>
                  </a:lnTo>
                  <a:lnTo>
                    <a:pt x="2064" y="1184"/>
                  </a:lnTo>
                  <a:lnTo>
                    <a:pt x="2028" y="1151"/>
                  </a:lnTo>
                  <a:lnTo>
                    <a:pt x="1988" y="1121"/>
                  </a:lnTo>
                  <a:lnTo>
                    <a:pt x="1944" y="1096"/>
                  </a:lnTo>
                  <a:lnTo>
                    <a:pt x="1898" y="1075"/>
                  </a:lnTo>
                  <a:lnTo>
                    <a:pt x="1850" y="1061"/>
                  </a:lnTo>
                  <a:lnTo>
                    <a:pt x="1798" y="1052"/>
                  </a:lnTo>
                  <a:lnTo>
                    <a:pt x="1745" y="1049"/>
                  </a:lnTo>
                  <a:close/>
                  <a:moveTo>
                    <a:pt x="1745" y="868"/>
                  </a:moveTo>
                  <a:lnTo>
                    <a:pt x="1809" y="871"/>
                  </a:lnTo>
                  <a:lnTo>
                    <a:pt x="1871" y="881"/>
                  </a:lnTo>
                  <a:lnTo>
                    <a:pt x="1931" y="897"/>
                  </a:lnTo>
                  <a:lnTo>
                    <a:pt x="1989" y="917"/>
                  </a:lnTo>
                  <a:lnTo>
                    <a:pt x="2043" y="943"/>
                  </a:lnTo>
                  <a:lnTo>
                    <a:pt x="2095" y="975"/>
                  </a:lnTo>
                  <a:lnTo>
                    <a:pt x="2142" y="1011"/>
                  </a:lnTo>
                  <a:lnTo>
                    <a:pt x="2187" y="1051"/>
                  </a:lnTo>
                  <a:lnTo>
                    <a:pt x="2227" y="1096"/>
                  </a:lnTo>
                  <a:lnTo>
                    <a:pt x="2263" y="1143"/>
                  </a:lnTo>
                  <a:lnTo>
                    <a:pt x="2295" y="1195"/>
                  </a:lnTo>
                  <a:lnTo>
                    <a:pt x="2321" y="1249"/>
                  </a:lnTo>
                  <a:lnTo>
                    <a:pt x="2343" y="1306"/>
                  </a:lnTo>
                  <a:lnTo>
                    <a:pt x="2357" y="1366"/>
                  </a:lnTo>
                  <a:lnTo>
                    <a:pt x="2367" y="1429"/>
                  </a:lnTo>
                  <a:lnTo>
                    <a:pt x="2370" y="1492"/>
                  </a:lnTo>
                  <a:lnTo>
                    <a:pt x="2367" y="1556"/>
                  </a:lnTo>
                  <a:lnTo>
                    <a:pt x="2357" y="1617"/>
                  </a:lnTo>
                  <a:lnTo>
                    <a:pt x="2343" y="1678"/>
                  </a:lnTo>
                  <a:lnTo>
                    <a:pt x="2321" y="1735"/>
                  </a:lnTo>
                  <a:lnTo>
                    <a:pt x="2295" y="1790"/>
                  </a:lnTo>
                  <a:lnTo>
                    <a:pt x="2263" y="1841"/>
                  </a:lnTo>
                  <a:lnTo>
                    <a:pt x="2227" y="1889"/>
                  </a:lnTo>
                  <a:lnTo>
                    <a:pt x="2187" y="1934"/>
                  </a:lnTo>
                  <a:lnTo>
                    <a:pt x="2142" y="1974"/>
                  </a:lnTo>
                  <a:lnTo>
                    <a:pt x="2095" y="2010"/>
                  </a:lnTo>
                  <a:lnTo>
                    <a:pt x="2043" y="2041"/>
                  </a:lnTo>
                  <a:lnTo>
                    <a:pt x="1989" y="2067"/>
                  </a:lnTo>
                  <a:lnTo>
                    <a:pt x="1931" y="2088"/>
                  </a:lnTo>
                  <a:lnTo>
                    <a:pt x="1871" y="2104"/>
                  </a:lnTo>
                  <a:lnTo>
                    <a:pt x="1809" y="2114"/>
                  </a:lnTo>
                  <a:lnTo>
                    <a:pt x="1745" y="2117"/>
                  </a:lnTo>
                  <a:lnTo>
                    <a:pt x="1681" y="2114"/>
                  </a:lnTo>
                  <a:lnTo>
                    <a:pt x="1620" y="2104"/>
                  </a:lnTo>
                  <a:lnTo>
                    <a:pt x="1559" y="2088"/>
                  </a:lnTo>
                  <a:lnTo>
                    <a:pt x="1502" y="2067"/>
                  </a:lnTo>
                  <a:lnTo>
                    <a:pt x="1448" y="2041"/>
                  </a:lnTo>
                  <a:lnTo>
                    <a:pt x="1396" y="2010"/>
                  </a:lnTo>
                  <a:lnTo>
                    <a:pt x="1348" y="1974"/>
                  </a:lnTo>
                  <a:lnTo>
                    <a:pt x="1304" y="1934"/>
                  </a:lnTo>
                  <a:lnTo>
                    <a:pt x="1264" y="1889"/>
                  </a:lnTo>
                  <a:lnTo>
                    <a:pt x="1227" y="1841"/>
                  </a:lnTo>
                  <a:lnTo>
                    <a:pt x="1196" y="1790"/>
                  </a:lnTo>
                  <a:lnTo>
                    <a:pt x="1169" y="1735"/>
                  </a:lnTo>
                  <a:lnTo>
                    <a:pt x="1148" y="1678"/>
                  </a:lnTo>
                  <a:lnTo>
                    <a:pt x="1133" y="1617"/>
                  </a:lnTo>
                  <a:lnTo>
                    <a:pt x="1124" y="1556"/>
                  </a:lnTo>
                  <a:lnTo>
                    <a:pt x="1120" y="1492"/>
                  </a:lnTo>
                  <a:lnTo>
                    <a:pt x="1124" y="1429"/>
                  </a:lnTo>
                  <a:lnTo>
                    <a:pt x="1133" y="1366"/>
                  </a:lnTo>
                  <a:lnTo>
                    <a:pt x="1148" y="1307"/>
                  </a:lnTo>
                  <a:lnTo>
                    <a:pt x="1169" y="1249"/>
                  </a:lnTo>
                  <a:lnTo>
                    <a:pt x="1196" y="1195"/>
                  </a:lnTo>
                  <a:lnTo>
                    <a:pt x="1227" y="1143"/>
                  </a:lnTo>
                  <a:lnTo>
                    <a:pt x="1264" y="1096"/>
                  </a:lnTo>
                  <a:lnTo>
                    <a:pt x="1304" y="1051"/>
                  </a:lnTo>
                  <a:lnTo>
                    <a:pt x="1348" y="1011"/>
                  </a:lnTo>
                  <a:lnTo>
                    <a:pt x="1396" y="975"/>
                  </a:lnTo>
                  <a:lnTo>
                    <a:pt x="1448" y="943"/>
                  </a:lnTo>
                  <a:lnTo>
                    <a:pt x="1502" y="917"/>
                  </a:lnTo>
                  <a:lnTo>
                    <a:pt x="1559" y="897"/>
                  </a:lnTo>
                  <a:lnTo>
                    <a:pt x="1620" y="881"/>
                  </a:lnTo>
                  <a:lnTo>
                    <a:pt x="1681" y="871"/>
                  </a:lnTo>
                  <a:lnTo>
                    <a:pt x="1745" y="868"/>
                  </a:lnTo>
                  <a:close/>
                  <a:moveTo>
                    <a:pt x="1745" y="668"/>
                  </a:moveTo>
                  <a:lnTo>
                    <a:pt x="1671" y="671"/>
                  </a:lnTo>
                  <a:lnTo>
                    <a:pt x="1597" y="681"/>
                  </a:lnTo>
                  <a:lnTo>
                    <a:pt x="1526" y="698"/>
                  </a:lnTo>
                  <a:lnTo>
                    <a:pt x="1458" y="720"/>
                  </a:lnTo>
                  <a:lnTo>
                    <a:pt x="1392" y="747"/>
                  </a:lnTo>
                  <a:lnTo>
                    <a:pt x="1329" y="780"/>
                  </a:lnTo>
                  <a:lnTo>
                    <a:pt x="1270" y="819"/>
                  </a:lnTo>
                  <a:lnTo>
                    <a:pt x="1214" y="862"/>
                  </a:lnTo>
                  <a:lnTo>
                    <a:pt x="1162" y="909"/>
                  </a:lnTo>
                  <a:lnTo>
                    <a:pt x="1114" y="961"/>
                  </a:lnTo>
                  <a:lnTo>
                    <a:pt x="1072" y="1017"/>
                  </a:lnTo>
                  <a:lnTo>
                    <a:pt x="1032" y="1077"/>
                  </a:lnTo>
                  <a:lnTo>
                    <a:pt x="1000" y="1139"/>
                  </a:lnTo>
                  <a:lnTo>
                    <a:pt x="972" y="1205"/>
                  </a:lnTo>
                  <a:lnTo>
                    <a:pt x="950" y="1273"/>
                  </a:lnTo>
                  <a:lnTo>
                    <a:pt x="933" y="1344"/>
                  </a:lnTo>
                  <a:lnTo>
                    <a:pt x="923" y="1417"/>
                  </a:lnTo>
                  <a:lnTo>
                    <a:pt x="920" y="1491"/>
                  </a:lnTo>
                  <a:lnTo>
                    <a:pt x="923" y="1567"/>
                  </a:lnTo>
                  <a:lnTo>
                    <a:pt x="933" y="1640"/>
                  </a:lnTo>
                  <a:lnTo>
                    <a:pt x="950" y="1710"/>
                  </a:lnTo>
                  <a:lnTo>
                    <a:pt x="972" y="1779"/>
                  </a:lnTo>
                  <a:lnTo>
                    <a:pt x="1000" y="1845"/>
                  </a:lnTo>
                  <a:lnTo>
                    <a:pt x="1032" y="1907"/>
                  </a:lnTo>
                  <a:lnTo>
                    <a:pt x="1072" y="1967"/>
                  </a:lnTo>
                  <a:lnTo>
                    <a:pt x="1114" y="2023"/>
                  </a:lnTo>
                  <a:lnTo>
                    <a:pt x="1162" y="2074"/>
                  </a:lnTo>
                  <a:lnTo>
                    <a:pt x="1214" y="2122"/>
                  </a:lnTo>
                  <a:lnTo>
                    <a:pt x="1270" y="2164"/>
                  </a:lnTo>
                  <a:lnTo>
                    <a:pt x="1329" y="2204"/>
                  </a:lnTo>
                  <a:lnTo>
                    <a:pt x="1392" y="2236"/>
                  </a:lnTo>
                  <a:lnTo>
                    <a:pt x="1458" y="2264"/>
                  </a:lnTo>
                  <a:lnTo>
                    <a:pt x="1526" y="2286"/>
                  </a:lnTo>
                  <a:lnTo>
                    <a:pt x="1597" y="2303"/>
                  </a:lnTo>
                  <a:lnTo>
                    <a:pt x="1671" y="2313"/>
                  </a:lnTo>
                  <a:lnTo>
                    <a:pt x="1745" y="2316"/>
                  </a:lnTo>
                  <a:lnTo>
                    <a:pt x="1820" y="2313"/>
                  </a:lnTo>
                  <a:lnTo>
                    <a:pt x="1893" y="2303"/>
                  </a:lnTo>
                  <a:lnTo>
                    <a:pt x="1964" y="2286"/>
                  </a:lnTo>
                  <a:lnTo>
                    <a:pt x="2033" y="2264"/>
                  </a:lnTo>
                  <a:lnTo>
                    <a:pt x="2099" y="2236"/>
                  </a:lnTo>
                  <a:lnTo>
                    <a:pt x="2161" y="2204"/>
                  </a:lnTo>
                  <a:lnTo>
                    <a:pt x="2221" y="2164"/>
                  </a:lnTo>
                  <a:lnTo>
                    <a:pt x="2277" y="2122"/>
                  </a:lnTo>
                  <a:lnTo>
                    <a:pt x="2329" y="2074"/>
                  </a:lnTo>
                  <a:lnTo>
                    <a:pt x="2377" y="2023"/>
                  </a:lnTo>
                  <a:lnTo>
                    <a:pt x="2419" y="1967"/>
                  </a:lnTo>
                  <a:lnTo>
                    <a:pt x="2458" y="1907"/>
                  </a:lnTo>
                  <a:lnTo>
                    <a:pt x="2491" y="1845"/>
                  </a:lnTo>
                  <a:lnTo>
                    <a:pt x="2519" y="1779"/>
                  </a:lnTo>
                  <a:lnTo>
                    <a:pt x="2541" y="1710"/>
                  </a:lnTo>
                  <a:lnTo>
                    <a:pt x="2558" y="1640"/>
                  </a:lnTo>
                  <a:lnTo>
                    <a:pt x="2567" y="1567"/>
                  </a:lnTo>
                  <a:lnTo>
                    <a:pt x="2571" y="1491"/>
                  </a:lnTo>
                  <a:lnTo>
                    <a:pt x="2567" y="1417"/>
                  </a:lnTo>
                  <a:lnTo>
                    <a:pt x="2558" y="1344"/>
                  </a:lnTo>
                  <a:lnTo>
                    <a:pt x="2541" y="1273"/>
                  </a:lnTo>
                  <a:lnTo>
                    <a:pt x="2519" y="1205"/>
                  </a:lnTo>
                  <a:lnTo>
                    <a:pt x="2491" y="1139"/>
                  </a:lnTo>
                  <a:lnTo>
                    <a:pt x="2458" y="1077"/>
                  </a:lnTo>
                  <a:lnTo>
                    <a:pt x="2419" y="1017"/>
                  </a:lnTo>
                  <a:lnTo>
                    <a:pt x="2377" y="961"/>
                  </a:lnTo>
                  <a:lnTo>
                    <a:pt x="2329" y="909"/>
                  </a:lnTo>
                  <a:lnTo>
                    <a:pt x="2277" y="862"/>
                  </a:lnTo>
                  <a:lnTo>
                    <a:pt x="2221" y="819"/>
                  </a:lnTo>
                  <a:lnTo>
                    <a:pt x="2161" y="780"/>
                  </a:lnTo>
                  <a:lnTo>
                    <a:pt x="2099" y="747"/>
                  </a:lnTo>
                  <a:lnTo>
                    <a:pt x="2033" y="720"/>
                  </a:lnTo>
                  <a:lnTo>
                    <a:pt x="1964" y="698"/>
                  </a:lnTo>
                  <a:lnTo>
                    <a:pt x="1893" y="681"/>
                  </a:lnTo>
                  <a:lnTo>
                    <a:pt x="1820" y="671"/>
                  </a:lnTo>
                  <a:lnTo>
                    <a:pt x="1745" y="668"/>
                  </a:lnTo>
                  <a:close/>
                  <a:moveTo>
                    <a:pt x="0" y="649"/>
                  </a:moveTo>
                  <a:lnTo>
                    <a:pt x="452" y="649"/>
                  </a:lnTo>
                  <a:lnTo>
                    <a:pt x="452" y="2147"/>
                  </a:lnTo>
                  <a:lnTo>
                    <a:pt x="0" y="2147"/>
                  </a:lnTo>
                  <a:lnTo>
                    <a:pt x="0" y="649"/>
                  </a:lnTo>
                  <a:close/>
                  <a:moveTo>
                    <a:pt x="1302" y="0"/>
                  </a:moveTo>
                  <a:lnTo>
                    <a:pt x="2126" y="0"/>
                  </a:lnTo>
                  <a:lnTo>
                    <a:pt x="2162" y="3"/>
                  </a:lnTo>
                  <a:lnTo>
                    <a:pt x="2196" y="13"/>
                  </a:lnTo>
                  <a:lnTo>
                    <a:pt x="2227" y="28"/>
                  </a:lnTo>
                  <a:lnTo>
                    <a:pt x="2256" y="48"/>
                  </a:lnTo>
                  <a:lnTo>
                    <a:pt x="2279" y="71"/>
                  </a:lnTo>
                  <a:lnTo>
                    <a:pt x="2299" y="100"/>
                  </a:lnTo>
                  <a:lnTo>
                    <a:pt x="2314" y="130"/>
                  </a:lnTo>
                  <a:lnTo>
                    <a:pt x="2324" y="164"/>
                  </a:lnTo>
                  <a:lnTo>
                    <a:pt x="2327" y="200"/>
                  </a:lnTo>
                  <a:lnTo>
                    <a:pt x="2327" y="237"/>
                  </a:lnTo>
                  <a:lnTo>
                    <a:pt x="3228" y="237"/>
                  </a:lnTo>
                  <a:lnTo>
                    <a:pt x="3264" y="240"/>
                  </a:lnTo>
                  <a:lnTo>
                    <a:pt x="3298" y="250"/>
                  </a:lnTo>
                  <a:lnTo>
                    <a:pt x="3329" y="265"/>
                  </a:lnTo>
                  <a:lnTo>
                    <a:pt x="3357" y="285"/>
                  </a:lnTo>
                  <a:lnTo>
                    <a:pt x="3381" y="308"/>
                  </a:lnTo>
                  <a:lnTo>
                    <a:pt x="3400" y="337"/>
                  </a:lnTo>
                  <a:lnTo>
                    <a:pt x="3415" y="367"/>
                  </a:lnTo>
                  <a:lnTo>
                    <a:pt x="3425" y="401"/>
                  </a:lnTo>
                  <a:lnTo>
                    <a:pt x="3428" y="437"/>
                  </a:lnTo>
                  <a:lnTo>
                    <a:pt x="3428" y="2360"/>
                  </a:lnTo>
                  <a:lnTo>
                    <a:pt x="3425" y="2396"/>
                  </a:lnTo>
                  <a:lnTo>
                    <a:pt x="3415" y="2429"/>
                  </a:lnTo>
                  <a:lnTo>
                    <a:pt x="3400" y="2461"/>
                  </a:lnTo>
                  <a:lnTo>
                    <a:pt x="3381" y="2488"/>
                  </a:lnTo>
                  <a:lnTo>
                    <a:pt x="3357" y="2513"/>
                  </a:lnTo>
                  <a:lnTo>
                    <a:pt x="3329" y="2532"/>
                  </a:lnTo>
                  <a:lnTo>
                    <a:pt x="3298" y="2546"/>
                  </a:lnTo>
                  <a:lnTo>
                    <a:pt x="3264" y="2556"/>
                  </a:lnTo>
                  <a:lnTo>
                    <a:pt x="3228" y="2559"/>
                  </a:lnTo>
                  <a:lnTo>
                    <a:pt x="200" y="2559"/>
                  </a:lnTo>
                  <a:lnTo>
                    <a:pt x="164" y="2556"/>
                  </a:lnTo>
                  <a:lnTo>
                    <a:pt x="130" y="2546"/>
                  </a:lnTo>
                  <a:lnTo>
                    <a:pt x="99" y="2532"/>
                  </a:lnTo>
                  <a:lnTo>
                    <a:pt x="71" y="2513"/>
                  </a:lnTo>
                  <a:lnTo>
                    <a:pt x="47" y="2488"/>
                  </a:lnTo>
                  <a:lnTo>
                    <a:pt x="28" y="2461"/>
                  </a:lnTo>
                  <a:lnTo>
                    <a:pt x="13" y="2429"/>
                  </a:lnTo>
                  <a:lnTo>
                    <a:pt x="3" y="2396"/>
                  </a:lnTo>
                  <a:lnTo>
                    <a:pt x="0" y="2360"/>
                  </a:lnTo>
                  <a:lnTo>
                    <a:pt x="0" y="2297"/>
                  </a:lnTo>
                  <a:lnTo>
                    <a:pt x="527" y="2297"/>
                  </a:lnTo>
                  <a:lnTo>
                    <a:pt x="546" y="2295"/>
                  </a:lnTo>
                  <a:lnTo>
                    <a:pt x="564" y="2287"/>
                  </a:lnTo>
                  <a:lnTo>
                    <a:pt x="580" y="2276"/>
                  </a:lnTo>
                  <a:lnTo>
                    <a:pt x="591" y="2260"/>
                  </a:lnTo>
                  <a:lnTo>
                    <a:pt x="599" y="2243"/>
                  </a:lnTo>
                  <a:lnTo>
                    <a:pt x="601" y="2223"/>
                  </a:lnTo>
                  <a:lnTo>
                    <a:pt x="601" y="575"/>
                  </a:lnTo>
                  <a:lnTo>
                    <a:pt x="599" y="555"/>
                  </a:lnTo>
                  <a:lnTo>
                    <a:pt x="591" y="537"/>
                  </a:lnTo>
                  <a:lnTo>
                    <a:pt x="580" y="522"/>
                  </a:lnTo>
                  <a:lnTo>
                    <a:pt x="564" y="510"/>
                  </a:lnTo>
                  <a:lnTo>
                    <a:pt x="546" y="503"/>
                  </a:lnTo>
                  <a:lnTo>
                    <a:pt x="527" y="500"/>
                  </a:lnTo>
                  <a:lnTo>
                    <a:pt x="0" y="500"/>
                  </a:lnTo>
                  <a:lnTo>
                    <a:pt x="0" y="437"/>
                  </a:lnTo>
                  <a:lnTo>
                    <a:pt x="3" y="401"/>
                  </a:lnTo>
                  <a:lnTo>
                    <a:pt x="13" y="367"/>
                  </a:lnTo>
                  <a:lnTo>
                    <a:pt x="28" y="337"/>
                  </a:lnTo>
                  <a:lnTo>
                    <a:pt x="47" y="308"/>
                  </a:lnTo>
                  <a:lnTo>
                    <a:pt x="71" y="285"/>
                  </a:lnTo>
                  <a:lnTo>
                    <a:pt x="99" y="265"/>
                  </a:lnTo>
                  <a:lnTo>
                    <a:pt x="130" y="250"/>
                  </a:lnTo>
                  <a:lnTo>
                    <a:pt x="164" y="240"/>
                  </a:lnTo>
                  <a:lnTo>
                    <a:pt x="200" y="237"/>
                  </a:lnTo>
                  <a:lnTo>
                    <a:pt x="209" y="237"/>
                  </a:lnTo>
                  <a:lnTo>
                    <a:pt x="219" y="207"/>
                  </a:lnTo>
                  <a:lnTo>
                    <a:pt x="235" y="178"/>
                  </a:lnTo>
                  <a:lnTo>
                    <a:pt x="254" y="153"/>
                  </a:lnTo>
                  <a:lnTo>
                    <a:pt x="278" y="130"/>
                  </a:lnTo>
                  <a:lnTo>
                    <a:pt x="305" y="112"/>
                  </a:lnTo>
                  <a:lnTo>
                    <a:pt x="335" y="99"/>
                  </a:lnTo>
                  <a:lnTo>
                    <a:pt x="367" y="90"/>
                  </a:lnTo>
                  <a:lnTo>
                    <a:pt x="402" y="88"/>
                  </a:lnTo>
                  <a:lnTo>
                    <a:pt x="702" y="88"/>
                  </a:lnTo>
                  <a:lnTo>
                    <a:pt x="736" y="90"/>
                  </a:lnTo>
                  <a:lnTo>
                    <a:pt x="767" y="99"/>
                  </a:lnTo>
                  <a:lnTo>
                    <a:pt x="797" y="112"/>
                  </a:lnTo>
                  <a:lnTo>
                    <a:pt x="825" y="130"/>
                  </a:lnTo>
                  <a:lnTo>
                    <a:pt x="848" y="153"/>
                  </a:lnTo>
                  <a:lnTo>
                    <a:pt x="868" y="178"/>
                  </a:lnTo>
                  <a:lnTo>
                    <a:pt x="883" y="207"/>
                  </a:lnTo>
                  <a:lnTo>
                    <a:pt x="895" y="237"/>
                  </a:lnTo>
                  <a:lnTo>
                    <a:pt x="1101" y="237"/>
                  </a:lnTo>
                  <a:lnTo>
                    <a:pt x="1101" y="200"/>
                  </a:lnTo>
                  <a:lnTo>
                    <a:pt x="1105" y="164"/>
                  </a:lnTo>
                  <a:lnTo>
                    <a:pt x="1114" y="130"/>
                  </a:lnTo>
                  <a:lnTo>
                    <a:pt x="1129" y="100"/>
                  </a:lnTo>
                  <a:lnTo>
                    <a:pt x="1148" y="71"/>
                  </a:lnTo>
                  <a:lnTo>
                    <a:pt x="1172" y="48"/>
                  </a:lnTo>
                  <a:lnTo>
                    <a:pt x="1201" y="28"/>
                  </a:lnTo>
                  <a:lnTo>
                    <a:pt x="1232" y="13"/>
                  </a:lnTo>
                  <a:lnTo>
                    <a:pt x="1266" y="3"/>
                  </a:lnTo>
                  <a:lnTo>
                    <a:pt x="1302" y="0"/>
                  </a:lnTo>
                  <a:close/>
                </a:path>
              </a:pathLst>
            </a:custGeom>
            <a:solidFill>
              <a:schemeClr val="bg1"/>
            </a:solid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grpSp>
          <p:nvGrpSpPr>
            <p:cNvPr id="12" name="Group 23"/>
            <p:cNvGrpSpPr/>
            <p:nvPr/>
          </p:nvGrpSpPr>
          <p:grpSpPr>
            <a:xfrm>
              <a:off x="11615" y="7854"/>
              <a:ext cx="818" cy="734"/>
              <a:chOff x="5159473" y="2453350"/>
              <a:chExt cx="684000" cy="613776"/>
            </a:xfrm>
            <a:solidFill>
              <a:schemeClr val="bg1"/>
            </a:solidFill>
          </p:grpSpPr>
          <p:sp>
            <p:nvSpPr>
              <p:cNvPr id="20" name="Freeform 42"/>
              <p:cNvSpPr/>
              <p:nvPr/>
            </p:nvSpPr>
            <p:spPr bwMode="auto">
              <a:xfrm>
                <a:off x="5208144" y="2657709"/>
                <a:ext cx="117461" cy="315257"/>
              </a:xfrm>
              <a:custGeom>
                <a:avLst/>
                <a:gdLst>
                  <a:gd name="T0" fmla="*/ 151 w 725"/>
                  <a:gd name="T1" fmla="*/ 0 h 1806"/>
                  <a:gd name="T2" fmla="*/ 574 w 725"/>
                  <a:gd name="T3" fmla="*/ 0 h 1806"/>
                  <a:gd name="T4" fmla="*/ 608 w 725"/>
                  <a:gd name="T5" fmla="*/ 3 h 1806"/>
                  <a:gd name="T6" fmla="*/ 640 w 725"/>
                  <a:gd name="T7" fmla="*/ 15 h 1806"/>
                  <a:gd name="T8" fmla="*/ 668 w 725"/>
                  <a:gd name="T9" fmla="*/ 33 h 1806"/>
                  <a:gd name="T10" fmla="*/ 691 w 725"/>
                  <a:gd name="T11" fmla="*/ 56 h 1806"/>
                  <a:gd name="T12" fmla="*/ 709 w 725"/>
                  <a:gd name="T13" fmla="*/ 84 h 1806"/>
                  <a:gd name="T14" fmla="*/ 721 w 725"/>
                  <a:gd name="T15" fmla="*/ 116 h 1806"/>
                  <a:gd name="T16" fmla="*/ 725 w 725"/>
                  <a:gd name="T17" fmla="*/ 150 h 1806"/>
                  <a:gd name="T18" fmla="*/ 725 w 725"/>
                  <a:gd name="T19" fmla="*/ 1656 h 1806"/>
                  <a:gd name="T20" fmla="*/ 721 w 725"/>
                  <a:gd name="T21" fmla="*/ 1691 h 1806"/>
                  <a:gd name="T22" fmla="*/ 709 w 725"/>
                  <a:gd name="T23" fmla="*/ 1723 h 1806"/>
                  <a:gd name="T24" fmla="*/ 691 w 725"/>
                  <a:gd name="T25" fmla="*/ 1750 h 1806"/>
                  <a:gd name="T26" fmla="*/ 668 w 725"/>
                  <a:gd name="T27" fmla="*/ 1774 h 1806"/>
                  <a:gd name="T28" fmla="*/ 640 w 725"/>
                  <a:gd name="T29" fmla="*/ 1792 h 1806"/>
                  <a:gd name="T30" fmla="*/ 608 w 725"/>
                  <a:gd name="T31" fmla="*/ 1802 h 1806"/>
                  <a:gd name="T32" fmla="*/ 574 w 725"/>
                  <a:gd name="T33" fmla="*/ 1806 h 1806"/>
                  <a:gd name="T34" fmla="*/ 151 w 725"/>
                  <a:gd name="T35" fmla="*/ 1806 h 1806"/>
                  <a:gd name="T36" fmla="*/ 116 w 725"/>
                  <a:gd name="T37" fmla="*/ 1802 h 1806"/>
                  <a:gd name="T38" fmla="*/ 85 w 725"/>
                  <a:gd name="T39" fmla="*/ 1792 h 1806"/>
                  <a:gd name="T40" fmla="*/ 56 w 725"/>
                  <a:gd name="T41" fmla="*/ 1774 h 1806"/>
                  <a:gd name="T42" fmla="*/ 33 w 725"/>
                  <a:gd name="T43" fmla="*/ 1750 h 1806"/>
                  <a:gd name="T44" fmla="*/ 16 w 725"/>
                  <a:gd name="T45" fmla="*/ 1723 h 1806"/>
                  <a:gd name="T46" fmla="*/ 4 w 725"/>
                  <a:gd name="T47" fmla="*/ 1691 h 1806"/>
                  <a:gd name="T48" fmla="*/ 0 w 725"/>
                  <a:gd name="T49" fmla="*/ 1656 h 1806"/>
                  <a:gd name="T50" fmla="*/ 0 w 725"/>
                  <a:gd name="T51" fmla="*/ 150 h 1806"/>
                  <a:gd name="T52" fmla="*/ 4 w 725"/>
                  <a:gd name="T53" fmla="*/ 116 h 1806"/>
                  <a:gd name="T54" fmla="*/ 16 w 725"/>
                  <a:gd name="T55" fmla="*/ 84 h 1806"/>
                  <a:gd name="T56" fmla="*/ 33 w 725"/>
                  <a:gd name="T57" fmla="*/ 56 h 1806"/>
                  <a:gd name="T58" fmla="*/ 56 w 725"/>
                  <a:gd name="T59" fmla="*/ 33 h 1806"/>
                  <a:gd name="T60" fmla="*/ 85 w 725"/>
                  <a:gd name="T61" fmla="*/ 15 h 1806"/>
                  <a:gd name="T62" fmla="*/ 116 w 725"/>
                  <a:gd name="T63" fmla="*/ 3 h 1806"/>
                  <a:gd name="T64" fmla="*/ 151 w 725"/>
                  <a:gd name="T65" fmla="*/ 0 h 1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25" h="1806">
                    <a:moveTo>
                      <a:pt x="151" y="0"/>
                    </a:moveTo>
                    <a:lnTo>
                      <a:pt x="574" y="0"/>
                    </a:lnTo>
                    <a:lnTo>
                      <a:pt x="608" y="3"/>
                    </a:lnTo>
                    <a:lnTo>
                      <a:pt x="640" y="15"/>
                    </a:lnTo>
                    <a:lnTo>
                      <a:pt x="668" y="33"/>
                    </a:lnTo>
                    <a:lnTo>
                      <a:pt x="691" y="56"/>
                    </a:lnTo>
                    <a:lnTo>
                      <a:pt x="709" y="84"/>
                    </a:lnTo>
                    <a:lnTo>
                      <a:pt x="721" y="116"/>
                    </a:lnTo>
                    <a:lnTo>
                      <a:pt x="725" y="150"/>
                    </a:lnTo>
                    <a:lnTo>
                      <a:pt x="725" y="1656"/>
                    </a:lnTo>
                    <a:lnTo>
                      <a:pt x="721" y="1691"/>
                    </a:lnTo>
                    <a:lnTo>
                      <a:pt x="709" y="1723"/>
                    </a:lnTo>
                    <a:lnTo>
                      <a:pt x="691" y="1750"/>
                    </a:lnTo>
                    <a:lnTo>
                      <a:pt x="668" y="1774"/>
                    </a:lnTo>
                    <a:lnTo>
                      <a:pt x="640" y="1792"/>
                    </a:lnTo>
                    <a:lnTo>
                      <a:pt x="608" y="1802"/>
                    </a:lnTo>
                    <a:lnTo>
                      <a:pt x="574" y="1806"/>
                    </a:lnTo>
                    <a:lnTo>
                      <a:pt x="151" y="1806"/>
                    </a:lnTo>
                    <a:lnTo>
                      <a:pt x="116" y="1802"/>
                    </a:lnTo>
                    <a:lnTo>
                      <a:pt x="85" y="1792"/>
                    </a:lnTo>
                    <a:lnTo>
                      <a:pt x="56" y="1774"/>
                    </a:lnTo>
                    <a:lnTo>
                      <a:pt x="33" y="1750"/>
                    </a:lnTo>
                    <a:lnTo>
                      <a:pt x="16" y="1723"/>
                    </a:lnTo>
                    <a:lnTo>
                      <a:pt x="4" y="1691"/>
                    </a:lnTo>
                    <a:lnTo>
                      <a:pt x="0" y="1656"/>
                    </a:lnTo>
                    <a:lnTo>
                      <a:pt x="0" y="150"/>
                    </a:lnTo>
                    <a:lnTo>
                      <a:pt x="4" y="116"/>
                    </a:lnTo>
                    <a:lnTo>
                      <a:pt x="16" y="84"/>
                    </a:lnTo>
                    <a:lnTo>
                      <a:pt x="33" y="56"/>
                    </a:lnTo>
                    <a:lnTo>
                      <a:pt x="56" y="33"/>
                    </a:lnTo>
                    <a:lnTo>
                      <a:pt x="85" y="15"/>
                    </a:lnTo>
                    <a:lnTo>
                      <a:pt x="116" y="3"/>
                    </a:lnTo>
                    <a:lnTo>
                      <a:pt x="151"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1" name="Freeform 43"/>
              <p:cNvSpPr/>
              <p:nvPr/>
            </p:nvSpPr>
            <p:spPr bwMode="auto">
              <a:xfrm>
                <a:off x="5364543" y="2453350"/>
                <a:ext cx="117461" cy="519617"/>
              </a:xfrm>
              <a:custGeom>
                <a:avLst/>
                <a:gdLst>
                  <a:gd name="T0" fmla="*/ 150 w 724"/>
                  <a:gd name="T1" fmla="*/ 0 h 2980"/>
                  <a:gd name="T2" fmla="*/ 574 w 724"/>
                  <a:gd name="T3" fmla="*/ 0 h 2980"/>
                  <a:gd name="T4" fmla="*/ 609 w 724"/>
                  <a:gd name="T5" fmla="*/ 3 h 2980"/>
                  <a:gd name="T6" fmla="*/ 640 w 724"/>
                  <a:gd name="T7" fmla="*/ 15 h 2980"/>
                  <a:gd name="T8" fmla="*/ 668 w 724"/>
                  <a:gd name="T9" fmla="*/ 33 h 2980"/>
                  <a:gd name="T10" fmla="*/ 691 w 724"/>
                  <a:gd name="T11" fmla="*/ 56 h 2980"/>
                  <a:gd name="T12" fmla="*/ 709 w 724"/>
                  <a:gd name="T13" fmla="*/ 84 h 2980"/>
                  <a:gd name="T14" fmla="*/ 720 w 724"/>
                  <a:gd name="T15" fmla="*/ 116 h 2980"/>
                  <a:gd name="T16" fmla="*/ 724 w 724"/>
                  <a:gd name="T17" fmla="*/ 150 h 2980"/>
                  <a:gd name="T18" fmla="*/ 724 w 724"/>
                  <a:gd name="T19" fmla="*/ 2830 h 2980"/>
                  <a:gd name="T20" fmla="*/ 720 w 724"/>
                  <a:gd name="T21" fmla="*/ 2865 h 2980"/>
                  <a:gd name="T22" fmla="*/ 709 w 724"/>
                  <a:gd name="T23" fmla="*/ 2897 h 2980"/>
                  <a:gd name="T24" fmla="*/ 691 w 724"/>
                  <a:gd name="T25" fmla="*/ 2924 h 2980"/>
                  <a:gd name="T26" fmla="*/ 668 w 724"/>
                  <a:gd name="T27" fmla="*/ 2948 h 2980"/>
                  <a:gd name="T28" fmla="*/ 640 w 724"/>
                  <a:gd name="T29" fmla="*/ 2966 h 2980"/>
                  <a:gd name="T30" fmla="*/ 609 w 724"/>
                  <a:gd name="T31" fmla="*/ 2976 h 2980"/>
                  <a:gd name="T32" fmla="*/ 574 w 724"/>
                  <a:gd name="T33" fmla="*/ 2980 h 2980"/>
                  <a:gd name="T34" fmla="*/ 150 w 724"/>
                  <a:gd name="T35" fmla="*/ 2980 h 2980"/>
                  <a:gd name="T36" fmla="*/ 116 w 724"/>
                  <a:gd name="T37" fmla="*/ 2976 h 2980"/>
                  <a:gd name="T38" fmla="*/ 84 w 724"/>
                  <a:gd name="T39" fmla="*/ 2966 h 2980"/>
                  <a:gd name="T40" fmla="*/ 56 w 724"/>
                  <a:gd name="T41" fmla="*/ 2948 h 2980"/>
                  <a:gd name="T42" fmla="*/ 33 w 724"/>
                  <a:gd name="T43" fmla="*/ 2924 h 2980"/>
                  <a:gd name="T44" fmla="*/ 15 w 724"/>
                  <a:gd name="T45" fmla="*/ 2897 h 2980"/>
                  <a:gd name="T46" fmla="*/ 3 w 724"/>
                  <a:gd name="T47" fmla="*/ 2865 h 2980"/>
                  <a:gd name="T48" fmla="*/ 0 w 724"/>
                  <a:gd name="T49" fmla="*/ 2830 h 2980"/>
                  <a:gd name="T50" fmla="*/ 0 w 724"/>
                  <a:gd name="T51" fmla="*/ 150 h 2980"/>
                  <a:gd name="T52" fmla="*/ 3 w 724"/>
                  <a:gd name="T53" fmla="*/ 116 h 2980"/>
                  <a:gd name="T54" fmla="*/ 15 w 724"/>
                  <a:gd name="T55" fmla="*/ 84 h 2980"/>
                  <a:gd name="T56" fmla="*/ 33 w 724"/>
                  <a:gd name="T57" fmla="*/ 56 h 2980"/>
                  <a:gd name="T58" fmla="*/ 56 w 724"/>
                  <a:gd name="T59" fmla="*/ 33 h 2980"/>
                  <a:gd name="T60" fmla="*/ 84 w 724"/>
                  <a:gd name="T61" fmla="*/ 15 h 2980"/>
                  <a:gd name="T62" fmla="*/ 116 w 724"/>
                  <a:gd name="T63" fmla="*/ 3 h 2980"/>
                  <a:gd name="T64" fmla="*/ 150 w 724"/>
                  <a:gd name="T65" fmla="*/ 0 h 2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24" h="2980">
                    <a:moveTo>
                      <a:pt x="150" y="0"/>
                    </a:moveTo>
                    <a:lnTo>
                      <a:pt x="574" y="0"/>
                    </a:lnTo>
                    <a:lnTo>
                      <a:pt x="609" y="3"/>
                    </a:lnTo>
                    <a:lnTo>
                      <a:pt x="640" y="15"/>
                    </a:lnTo>
                    <a:lnTo>
                      <a:pt x="668" y="33"/>
                    </a:lnTo>
                    <a:lnTo>
                      <a:pt x="691" y="56"/>
                    </a:lnTo>
                    <a:lnTo>
                      <a:pt x="709" y="84"/>
                    </a:lnTo>
                    <a:lnTo>
                      <a:pt x="720" y="116"/>
                    </a:lnTo>
                    <a:lnTo>
                      <a:pt x="724" y="150"/>
                    </a:lnTo>
                    <a:lnTo>
                      <a:pt x="724" y="2830"/>
                    </a:lnTo>
                    <a:lnTo>
                      <a:pt x="720" y="2865"/>
                    </a:lnTo>
                    <a:lnTo>
                      <a:pt x="709" y="2897"/>
                    </a:lnTo>
                    <a:lnTo>
                      <a:pt x="691" y="2924"/>
                    </a:lnTo>
                    <a:lnTo>
                      <a:pt x="668" y="2948"/>
                    </a:lnTo>
                    <a:lnTo>
                      <a:pt x="640" y="2966"/>
                    </a:lnTo>
                    <a:lnTo>
                      <a:pt x="609" y="2976"/>
                    </a:lnTo>
                    <a:lnTo>
                      <a:pt x="574" y="2980"/>
                    </a:lnTo>
                    <a:lnTo>
                      <a:pt x="150" y="2980"/>
                    </a:lnTo>
                    <a:lnTo>
                      <a:pt x="116" y="2976"/>
                    </a:lnTo>
                    <a:lnTo>
                      <a:pt x="84" y="2966"/>
                    </a:lnTo>
                    <a:lnTo>
                      <a:pt x="56" y="2948"/>
                    </a:lnTo>
                    <a:lnTo>
                      <a:pt x="33" y="2924"/>
                    </a:lnTo>
                    <a:lnTo>
                      <a:pt x="15" y="2897"/>
                    </a:lnTo>
                    <a:lnTo>
                      <a:pt x="3" y="2865"/>
                    </a:lnTo>
                    <a:lnTo>
                      <a:pt x="0" y="2830"/>
                    </a:lnTo>
                    <a:lnTo>
                      <a:pt x="0" y="150"/>
                    </a:lnTo>
                    <a:lnTo>
                      <a:pt x="3" y="116"/>
                    </a:lnTo>
                    <a:lnTo>
                      <a:pt x="15" y="84"/>
                    </a:lnTo>
                    <a:lnTo>
                      <a:pt x="33" y="56"/>
                    </a:lnTo>
                    <a:lnTo>
                      <a:pt x="56" y="33"/>
                    </a:lnTo>
                    <a:lnTo>
                      <a:pt x="84" y="15"/>
                    </a:lnTo>
                    <a:lnTo>
                      <a:pt x="116" y="3"/>
                    </a:lnTo>
                    <a:lnTo>
                      <a:pt x="150"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2" name="Freeform 44"/>
              <p:cNvSpPr>
                <a:spLocks noEditPoints="1"/>
              </p:cNvSpPr>
              <p:nvPr/>
            </p:nvSpPr>
            <p:spPr bwMode="auto">
              <a:xfrm>
                <a:off x="5520942" y="2568433"/>
                <a:ext cx="117461" cy="404534"/>
              </a:xfrm>
              <a:custGeom>
                <a:avLst/>
                <a:gdLst>
                  <a:gd name="T0" fmla="*/ 181 w 724"/>
                  <a:gd name="T1" fmla="*/ 180 h 2317"/>
                  <a:gd name="T2" fmla="*/ 181 w 724"/>
                  <a:gd name="T3" fmla="*/ 2137 h 2317"/>
                  <a:gd name="T4" fmla="*/ 544 w 724"/>
                  <a:gd name="T5" fmla="*/ 2137 h 2317"/>
                  <a:gd name="T6" fmla="*/ 544 w 724"/>
                  <a:gd name="T7" fmla="*/ 180 h 2317"/>
                  <a:gd name="T8" fmla="*/ 181 w 724"/>
                  <a:gd name="T9" fmla="*/ 180 h 2317"/>
                  <a:gd name="T10" fmla="*/ 151 w 724"/>
                  <a:gd name="T11" fmla="*/ 0 h 2317"/>
                  <a:gd name="T12" fmla="*/ 575 w 724"/>
                  <a:gd name="T13" fmla="*/ 0 h 2317"/>
                  <a:gd name="T14" fmla="*/ 609 w 724"/>
                  <a:gd name="T15" fmla="*/ 3 h 2317"/>
                  <a:gd name="T16" fmla="*/ 640 w 724"/>
                  <a:gd name="T17" fmla="*/ 15 h 2317"/>
                  <a:gd name="T18" fmla="*/ 668 w 724"/>
                  <a:gd name="T19" fmla="*/ 31 h 2317"/>
                  <a:gd name="T20" fmla="*/ 692 w 724"/>
                  <a:gd name="T21" fmla="*/ 56 h 2317"/>
                  <a:gd name="T22" fmla="*/ 709 w 724"/>
                  <a:gd name="T23" fmla="*/ 84 h 2317"/>
                  <a:gd name="T24" fmla="*/ 720 w 724"/>
                  <a:gd name="T25" fmla="*/ 115 h 2317"/>
                  <a:gd name="T26" fmla="*/ 724 w 724"/>
                  <a:gd name="T27" fmla="*/ 149 h 2317"/>
                  <a:gd name="T28" fmla="*/ 724 w 724"/>
                  <a:gd name="T29" fmla="*/ 2167 h 2317"/>
                  <a:gd name="T30" fmla="*/ 720 w 724"/>
                  <a:gd name="T31" fmla="*/ 2202 h 2317"/>
                  <a:gd name="T32" fmla="*/ 709 w 724"/>
                  <a:gd name="T33" fmla="*/ 2234 h 2317"/>
                  <a:gd name="T34" fmla="*/ 692 w 724"/>
                  <a:gd name="T35" fmla="*/ 2261 h 2317"/>
                  <a:gd name="T36" fmla="*/ 668 w 724"/>
                  <a:gd name="T37" fmla="*/ 2285 h 2317"/>
                  <a:gd name="T38" fmla="*/ 640 w 724"/>
                  <a:gd name="T39" fmla="*/ 2303 h 2317"/>
                  <a:gd name="T40" fmla="*/ 609 w 724"/>
                  <a:gd name="T41" fmla="*/ 2313 h 2317"/>
                  <a:gd name="T42" fmla="*/ 575 w 724"/>
                  <a:gd name="T43" fmla="*/ 2317 h 2317"/>
                  <a:gd name="T44" fmla="*/ 151 w 724"/>
                  <a:gd name="T45" fmla="*/ 2317 h 2317"/>
                  <a:gd name="T46" fmla="*/ 116 w 724"/>
                  <a:gd name="T47" fmla="*/ 2313 h 2317"/>
                  <a:gd name="T48" fmla="*/ 84 w 724"/>
                  <a:gd name="T49" fmla="*/ 2303 h 2317"/>
                  <a:gd name="T50" fmla="*/ 56 w 724"/>
                  <a:gd name="T51" fmla="*/ 2285 h 2317"/>
                  <a:gd name="T52" fmla="*/ 33 w 724"/>
                  <a:gd name="T53" fmla="*/ 2261 h 2317"/>
                  <a:gd name="T54" fmla="*/ 15 w 724"/>
                  <a:gd name="T55" fmla="*/ 2234 h 2317"/>
                  <a:gd name="T56" fmla="*/ 5 w 724"/>
                  <a:gd name="T57" fmla="*/ 2202 h 2317"/>
                  <a:gd name="T58" fmla="*/ 0 w 724"/>
                  <a:gd name="T59" fmla="*/ 2167 h 2317"/>
                  <a:gd name="T60" fmla="*/ 0 w 724"/>
                  <a:gd name="T61" fmla="*/ 149 h 2317"/>
                  <a:gd name="T62" fmla="*/ 5 w 724"/>
                  <a:gd name="T63" fmla="*/ 115 h 2317"/>
                  <a:gd name="T64" fmla="*/ 15 w 724"/>
                  <a:gd name="T65" fmla="*/ 84 h 2317"/>
                  <a:gd name="T66" fmla="*/ 33 w 724"/>
                  <a:gd name="T67" fmla="*/ 56 h 2317"/>
                  <a:gd name="T68" fmla="*/ 56 w 724"/>
                  <a:gd name="T69" fmla="*/ 31 h 2317"/>
                  <a:gd name="T70" fmla="*/ 84 w 724"/>
                  <a:gd name="T71" fmla="*/ 15 h 2317"/>
                  <a:gd name="T72" fmla="*/ 116 w 724"/>
                  <a:gd name="T73" fmla="*/ 3 h 2317"/>
                  <a:gd name="T74" fmla="*/ 151 w 724"/>
                  <a:gd name="T75" fmla="*/ 0 h 2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4" h="2317">
                    <a:moveTo>
                      <a:pt x="181" y="180"/>
                    </a:moveTo>
                    <a:lnTo>
                      <a:pt x="181" y="2137"/>
                    </a:lnTo>
                    <a:lnTo>
                      <a:pt x="544" y="2137"/>
                    </a:lnTo>
                    <a:lnTo>
                      <a:pt x="544" y="180"/>
                    </a:lnTo>
                    <a:lnTo>
                      <a:pt x="181" y="180"/>
                    </a:lnTo>
                    <a:close/>
                    <a:moveTo>
                      <a:pt x="151" y="0"/>
                    </a:moveTo>
                    <a:lnTo>
                      <a:pt x="575" y="0"/>
                    </a:lnTo>
                    <a:lnTo>
                      <a:pt x="609" y="3"/>
                    </a:lnTo>
                    <a:lnTo>
                      <a:pt x="640" y="15"/>
                    </a:lnTo>
                    <a:lnTo>
                      <a:pt x="668" y="31"/>
                    </a:lnTo>
                    <a:lnTo>
                      <a:pt x="692" y="56"/>
                    </a:lnTo>
                    <a:lnTo>
                      <a:pt x="709" y="84"/>
                    </a:lnTo>
                    <a:lnTo>
                      <a:pt x="720" y="115"/>
                    </a:lnTo>
                    <a:lnTo>
                      <a:pt x="724" y="149"/>
                    </a:lnTo>
                    <a:lnTo>
                      <a:pt x="724" y="2167"/>
                    </a:lnTo>
                    <a:lnTo>
                      <a:pt x="720" y="2202"/>
                    </a:lnTo>
                    <a:lnTo>
                      <a:pt x="709" y="2234"/>
                    </a:lnTo>
                    <a:lnTo>
                      <a:pt x="692" y="2261"/>
                    </a:lnTo>
                    <a:lnTo>
                      <a:pt x="668" y="2285"/>
                    </a:lnTo>
                    <a:lnTo>
                      <a:pt x="640" y="2303"/>
                    </a:lnTo>
                    <a:lnTo>
                      <a:pt x="609" y="2313"/>
                    </a:lnTo>
                    <a:lnTo>
                      <a:pt x="575" y="2317"/>
                    </a:lnTo>
                    <a:lnTo>
                      <a:pt x="151" y="2317"/>
                    </a:lnTo>
                    <a:lnTo>
                      <a:pt x="116" y="2313"/>
                    </a:lnTo>
                    <a:lnTo>
                      <a:pt x="84" y="2303"/>
                    </a:lnTo>
                    <a:lnTo>
                      <a:pt x="56" y="2285"/>
                    </a:lnTo>
                    <a:lnTo>
                      <a:pt x="33" y="2261"/>
                    </a:lnTo>
                    <a:lnTo>
                      <a:pt x="15" y="2234"/>
                    </a:lnTo>
                    <a:lnTo>
                      <a:pt x="5" y="2202"/>
                    </a:lnTo>
                    <a:lnTo>
                      <a:pt x="0" y="2167"/>
                    </a:lnTo>
                    <a:lnTo>
                      <a:pt x="0" y="149"/>
                    </a:lnTo>
                    <a:lnTo>
                      <a:pt x="5" y="115"/>
                    </a:lnTo>
                    <a:lnTo>
                      <a:pt x="15" y="84"/>
                    </a:lnTo>
                    <a:lnTo>
                      <a:pt x="33" y="56"/>
                    </a:lnTo>
                    <a:lnTo>
                      <a:pt x="56" y="31"/>
                    </a:lnTo>
                    <a:lnTo>
                      <a:pt x="84" y="15"/>
                    </a:lnTo>
                    <a:lnTo>
                      <a:pt x="116" y="3"/>
                    </a:lnTo>
                    <a:lnTo>
                      <a:pt x="151"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3" name="Freeform 45"/>
              <p:cNvSpPr/>
              <p:nvPr/>
            </p:nvSpPr>
            <p:spPr bwMode="auto">
              <a:xfrm>
                <a:off x="5679287" y="2757447"/>
                <a:ext cx="117461" cy="215519"/>
              </a:xfrm>
              <a:custGeom>
                <a:avLst/>
                <a:gdLst>
                  <a:gd name="T0" fmla="*/ 151 w 725"/>
                  <a:gd name="T1" fmla="*/ 0 h 1234"/>
                  <a:gd name="T2" fmla="*/ 575 w 725"/>
                  <a:gd name="T3" fmla="*/ 0 h 1234"/>
                  <a:gd name="T4" fmla="*/ 610 w 725"/>
                  <a:gd name="T5" fmla="*/ 4 h 1234"/>
                  <a:gd name="T6" fmla="*/ 641 w 725"/>
                  <a:gd name="T7" fmla="*/ 15 h 1234"/>
                  <a:gd name="T8" fmla="*/ 669 w 725"/>
                  <a:gd name="T9" fmla="*/ 33 h 1234"/>
                  <a:gd name="T10" fmla="*/ 693 w 725"/>
                  <a:gd name="T11" fmla="*/ 56 h 1234"/>
                  <a:gd name="T12" fmla="*/ 709 w 725"/>
                  <a:gd name="T13" fmla="*/ 84 h 1234"/>
                  <a:gd name="T14" fmla="*/ 721 w 725"/>
                  <a:gd name="T15" fmla="*/ 116 h 1234"/>
                  <a:gd name="T16" fmla="*/ 725 w 725"/>
                  <a:gd name="T17" fmla="*/ 151 h 1234"/>
                  <a:gd name="T18" fmla="*/ 725 w 725"/>
                  <a:gd name="T19" fmla="*/ 1084 h 1234"/>
                  <a:gd name="T20" fmla="*/ 721 w 725"/>
                  <a:gd name="T21" fmla="*/ 1119 h 1234"/>
                  <a:gd name="T22" fmla="*/ 709 w 725"/>
                  <a:gd name="T23" fmla="*/ 1151 h 1234"/>
                  <a:gd name="T24" fmla="*/ 693 w 725"/>
                  <a:gd name="T25" fmla="*/ 1178 h 1234"/>
                  <a:gd name="T26" fmla="*/ 669 w 725"/>
                  <a:gd name="T27" fmla="*/ 1202 h 1234"/>
                  <a:gd name="T28" fmla="*/ 641 w 725"/>
                  <a:gd name="T29" fmla="*/ 1220 h 1234"/>
                  <a:gd name="T30" fmla="*/ 610 w 725"/>
                  <a:gd name="T31" fmla="*/ 1230 h 1234"/>
                  <a:gd name="T32" fmla="*/ 575 w 725"/>
                  <a:gd name="T33" fmla="*/ 1234 h 1234"/>
                  <a:gd name="T34" fmla="*/ 151 w 725"/>
                  <a:gd name="T35" fmla="*/ 1234 h 1234"/>
                  <a:gd name="T36" fmla="*/ 117 w 725"/>
                  <a:gd name="T37" fmla="*/ 1230 h 1234"/>
                  <a:gd name="T38" fmla="*/ 85 w 725"/>
                  <a:gd name="T39" fmla="*/ 1220 h 1234"/>
                  <a:gd name="T40" fmla="*/ 58 w 725"/>
                  <a:gd name="T41" fmla="*/ 1202 h 1234"/>
                  <a:gd name="T42" fmla="*/ 34 w 725"/>
                  <a:gd name="T43" fmla="*/ 1178 h 1234"/>
                  <a:gd name="T44" fmla="*/ 16 w 725"/>
                  <a:gd name="T45" fmla="*/ 1151 h 1234"/>
                  <a:gd name="T46" fmla="*/ 6 w 725"/>
                  <a:gd name="T47" fmla="*/ 1119 h 1234"/>
                  <a:gd name="T48" fmla="*/ 0 w 725"/>
                  <a:gd name="T49" fmla="*/ 1084 h 1234"/>
                  <a:gd name="T50" fmla="*/ 0 w 725"/>
                  <a:gd name="T51" fmla="*/ 151 h 1234"/>
                  <a:gd name="T52" fmla="*/ 6 w 725"/>
                  <a:gd name="T53" fmla="*/ 116 h 1234"/>
                  <a:gd name="T54" fmla="*/ 16 w 725"/>
                  <a:gd name="T55" fmla="*/ 84 h 1234"/>
                  <a:gd name="T56" fmla="*/ 34 w 725"/>
                  <a:gd name="T57" fmla="*/ 56 h 1234"/>
                  <a:gd name="T58" fmla="*/ 58 w 725"/>
                  <a:gd name="T59" fmla="*/ 33 h 1234"/>
                  <a:gd name="T60" fmla="*/ 85 w 725"/>
                  <a:gd name="T61" fmla="*/ 15 h 1234"/>
                  <a:gd name="T62" fmla="*/ 117 w 725"/>
                  <a:gd name="T63" fmla="*/ 4 h 1234"/>
                  <a:gd name="T64" fmla="*/ 151 w 725"/>
                  <a:gd name="T65" fmla="*/ 0 h 1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25" h="1234">
                    <a:moveTo>
                      <a:pt x="151" y="0"/>
                    </a:moveTo>
                    <a:lnTo>
                      <a:pt x="575" y="0"/>
                    </a:lnTo>
                    <a:lnTo>
                      <a:pt x="610" y="4"/>
                    </a:lnTo>
                    <a:lnTo>
                      <a:pt x="641" y="15"/>
                    </a:lnTo>
                    <a:lnTo>
                      <a:pt x="669" y="33"/>
                    </a:lnTo>
                    <a:lnTo>
                      <a:pt x="693" y="56"/>
                    </a:lnTo>
                    <a:lnTo>
                      <a:pt x="709" y="84"/>
                    </a:lnTo>
                    <a:lnTo>
                      <a:pt x="721" y="116"/>
                    </a:lnTo>
                    <a:lnTo>
                      <a:pt x="725" y="151"/>
                    </a:lnTo>
                    <a:lnTo>
                      <a:pt x="725" y="1084"/>
                    </a:lnTo>
                    <a:lnTo>
                      <a:pt x="721" y="1119"/>
                    </a:lnTo>
                    <a:lnTo>
                      <a:pt x="709" y="1151"/>
                    </a:lnTo>
                    <a:lnTo>
                      <a:pt x="693" y="1178"/>
                    </a:lnTo>
                    <a:lnTo>
                      <a:pt x="669" y="1202"/>
                    </a:lnTo>
                    <a:lnTo>
                      <a:pt x="641" y="1220"/>
                    </a:lnTo>
                    <a:lnTo>
                      <a:pt x="610" y="1230"/>
                    </a:lnTo>
                    <a:lnTo>
                      <a:pt x="575" y="1234"/>
                    </a:lnTo>
                    <a:lnTo>
                      <a:pt x="151" y="1234"/>
                    </a:lnTo>
                    <a:lnTo>
                      <a:pt x="117" y="1230"/>
                    </a:lnTo>
                    <a:lnTo>
                      <a:pt x="85" y="1220"/>
                    </a:lnTo>
                    <a:lnTo>
                      <a:pt x="58" y="1202"/>
                    </a:lnTo>
                    <a:lnTo>
                      <a:pt x="34" y="1178"/>
                    </a:lnTo>
                    <a:lnTo>
                      <a:pt x="16" y="1151"/>
                    </a:lnTo>
                    <a:lnTo>
                      <a:pt x="6" y="1119"/>
                    </a:lnTo>
                    <a:lnTo>
                      <a:pt x="0" y="1084"/>
                    </a:lnTo>
                    <a:lnTo>
                      <a:pt x="0" y="151"/>
                    </a:lnTo>
                    <a:lnTo>
                      <a:pt x="6" y="116"/>
                    </a:lnTo>
                    <a:lnTo>
                      <a:pt x="16" y="84"/>
                    </a:lnTo>
                    <a:lnTo>
                      <a:pt x="34" y="56"/>
                    </a:lnTo>
                    <a:lnTo>
                      <a:pt x="58" y="33"/>
                    </a:lnTo>
                    <a:lnTo>
                      <a:pt x="85" y="15"/>
                    </a:lnTo>
                    <a:lnTo>
                      <a:pt x="117" y="4"/>
                    </a:lnTo>
                    <a:lnTo>
                      <a:pt x="151"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4" name="Freeform 46"/>
              <p:cNvSpPr/>
              <p:nvPr/>
            </p:nvSpPr>
            <p:spPr bwMode="auto">
              <a:xfrm>
                <a:off x="5159473" y="3004353"/>
                <a:ext cx="684000" cy="62773"/>
              </a:xfrm>
              <a:custGeom>
                <a:avLst/>
                <a:gdLst>
                  <a:gd name="T0" fmla="*/ 180 w 4216"/>
                  <a:gd name="T1" fmla="*/ 0 h 362"/>
                  <a:gd name="T2" fmla="*/ 4035 w 4216"/>
                  <a:gd name="T3" fmla="*/ 0 h 362"/>
                  <a:gd name="T4" fmla="*/ 4072 w 4216"/>
                  <a:gd name="T5" fmla="*/ 4 h 362"/>
                  <a:gd name="T6" fmla="*/ 4105 w 4216"/>
                  <a:gd name="T7" fmla="*/ 14 h 362"/>
                  <a:gd name="T8" fmla="*/ 4136 w 4216"/>
                  <a:gd name="T9" fmla="*/ 31 h 362"/>
                  <a:gd name="T10" fmla="*/ 4162 w 4216"/>
                  <a:gd name="T11" fmla="*/ 53 h 362"/>
                  <a:gd name="T12" fmla="*/ 4185 w 4216"/>
                  <a:gd name="T13" fmla="*/ 79 h 362"/>
                  <a:gd name="T14" fmla="*/ 4202 w 4216"/>
                  <a:gd name="T15" fmla="*/ 110 h 362"/>
                  <a:gd name="T16" fmla="*/ 4212 w 4216"/>
                  <a:gd name="T17" fmla="*/ 145 h 362"/>
                  <a:gd name="T18" fmla="*/ 4216 w 4216"/>
                  <a:gd name="T19" fmla="*/ 180 h 362"/>
                  <a:gd name="T20" fmla="*/ 4212 w 4216"/>
                  <a:gd name="T21" fmla="*/ 217 h 362"/>
                  <a:gd name="T22" fmla="*/ 4202 w 4216"/>
                  <a:gd name="T23" fmla="*/ 251 h 362"/>
                  <a:gd name="T24" fmla="*/ 4185 w 4216"/>
                  <a:gd name="T25" fmla="*/ 281 h 362"/>
                  <a:gd name="T26" fmla="*/ 4162 w 4216"/>
                  <a:gd name="T27" fmla="*/ 308 h 362"/>
                  <a:gd name="T28" fmla="*/ 4136 w 4216"/>
                  <a:gd name="T29" fmla="*/ 331 h 362"/>
                  <a:gd name="T30" fmla="*/ 4105 w 4216"/>
                  <a:gd name="T31" fmla="*/ 348 h 362"/>
                  <a:gd name="T32" fmla="*/ 4072 w 4216"/>
                  <a:gd name="T33" fmla="*/ 358 h 362"/>
                  <a:gd name="T34" fmla="*/ 4035 w 4216"/>
                  <a:gd name="T35" fmla="*/ 362 h 362"/>
                  <a:gd name="T36" fmla="*/ 180 w 4216"/>
                  <a:gd name="T37" fmla="*/ 362 h 362"/>
                  <a:gd name="T38" fmla="*/ 144 w 4216"/>
                  <a:gd name="T39" fmla="*/ 358 h 362"/>
                  <a:gd name="T40" fmla="*/ 110 w 4216"/>
                  <a:gd name="T41" fmla="*/ 348 h 362"/>
                  <a:gd name="T42" fmla="*/ 79 w 4216"/>
                  <a:gd name="T43" fmla="*/ 331 h 362"/>
                  <a:gd name="T44" fmla="*/ 52 w 4216"/>
                  <a:gd name="T45" fmla="*/ 308 h 362"/>
                  <a:gd name="T46" fmla="*/ 31 w 4216"/>
                  <a:gd name="T47" fmla="*/ 281 h 362"/>
                  <a:gd name="T48" fmla="*/ 14 w 4216"/>
                  <a:gd name="T49" fmla="*/ 251 h 362"/>
                  <a:gd name="T50" fmla="*/ 4 w 4216"/>
                  <a:gd name="T51" fmla="*/ 217 h 362"/>
                  <a:gd name="T52" fmla="*/ 0 w 4216"/>
                  <a:gd name="T53" fmla="*/ 180 h 362"/>
                  <a:gd name="T54" fmla="*/ 4 w 4216"/>
                  <a:gd name="T55" fmla="*/ 145 h 362"/>
                  <a:gd name="T56" fmla="*/ 14 w 4216"/>
                  <a:gd name="T57" fmla="*/ 110 h 362"/>
                  <a:gd name="T58" fmla="*/ 31 w 4216"/>
                  <a:gd name="T59" fmla="*/ 79 h 362"/>
                  <a:gd name="T60" fmla="*/ 52 w 4216"/>
                  <a:gd name="T61" fmla="*/ 53 h 362"/>
                  <a:gd name="T62" fmla="*/ 79 w 4216"/>
                  <a:gd name="T63" fmla="*/ 31 h 362"/>
                  <a:gd name="T64" fmla="*/ 110 w 4216"/>
                  <a:gd name="T65" fmla="*/ 14 h 362"/>
                  <a:gd name="T66" fmla="*/ 144 w 4216"/>
                  <a:gd name="T67" fmla="*/ 4 h 362"/>
                  <a:gd name="T68" fmla="*/ 180 w 4216"/>
                  <a:gd name="T69"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16" h="362">
                    <a:moveTo>
                      <a:pt x="180" y="0"/>
                    </a:moveTo>
                    <a:lnTo>
                      <a:pt x="4035" y="0"/>
                    </a:lnTo>
                    <a:lnTo>
                      <a:pt x="4072" y="4"/>
                    </a:lnTo>
                    <a:lnTo>
                      <a:pt x="4105" y="14"/>
                    </a:lnTo>
                    <a:lnTo>
                      <a:pt x="4136" y="31"/>
                    </a:lnTo>
                    <a:lnTo>
                      <a:pt x="4162" y="53"/>
                    </a:lnTo>
                    <a:lnTo>
                      <a:pt x="4185" y="79"/>
                    </a:lnTo>
                    <a:lnTo>
                      <a:pt x="4202" y="110"/>
                    </a:lnTo>
                    <a:lnTo>
                      <a:pt x="4212" y="145"/>
                    </a:lnTo>
                    <a:lnTo>
                      <a:pt x="4216" y="180"/>
                    </a:lnTo>
                    <a:lnTo>
                      <a:pt x="4212" y="217"/>
                    </a:lnTo>
                    <a:lnTo>
                      <a:pt x="4202" y="251"/>
                    </a:lnTo>
                    <a:lnTo>
                      <a:pt x="4185" y="281"/>
                    </a:lnTo>
                    <a:lnTo>
                      <a:pt x="4162" y="308"/>
                    </a:lnTo>
                    <a:lnTo>
                      <a:pt x="4136" y="331"/>
                    </a:lnTo>
                    <a:lnTo>
                      <a:pt x="4105" y="348"/>
                    </a:lnTo>
                    <a:lnTo>
                      <a:pt x="4072" y="358"/>
                    </a:lnTo>
                    <a:lnTo>
                      <a:pt x="4035" y="362"/>
                    </a:lnTo>
                    <a:lnTo>
                      <a:pt x="180" y="362"/>
                    </a:lnTo>
                    <a:lnTo>
                      <a:pt x="144" y="358"/>
                    </a:lnTo>
                    <a:lnTo>
                      <a:pt x="110" y="348"/>
                    </a:lnTo>
                    <a:lnTo>
                      <a:pt x="79" y="331"/>
                    </a:lnTo>
                    <a:lnTo>
                      <a:pt x="52" y="308"/>
                    </a:lnTo>
                    <a:lnTo>
                      <a:pt x="31" y="281"/>
                    </a:lnTo>
                    <a:lnTo>
                      <a:pt x="14" y="251"/>
                    </a:lnTo>
                    <a:lnTo>
                      <a:pt x="4" y="217"/>
                    </a:lnTo>
                    <a:lnTo>
                      <a:pt x="0" y="180"/>
                    </a:lnTo>
                    <a:lnTo>
                      <a:pt x="4" y="145"/>
                    </a:lnTo>
                    <a:lnTo>
                      <a:pt x="14" y="110"/>
                    </a:lnTo>
                    <a:lnTo>
                      <a:pt x="31" y="79"/>
                    </a:lnTo>
                    <a:lnTo>
                      <a:pt x="52" y="53"/>
                    </a:lnTo>
                    <a:lnTo>
                      <a:pt x="79" y="31"/>
                    </a:lnTo>
                    <a:lnTo>
                      <a:pt x="110" y="14"/>
                    </a:lnTo>
                    <a:lnTo>
                      <a:pt x="144" y="4"/>
                    </a:lnTo>
                    <a:lnTo>
                      <a:pt x="180"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grpSp>
        <p:grpSp>
          <p:nvGrpSpPr>
            <p:cNvPr id="13" name="Group 87"/>
            <p:cNvGrpSpPr/>
            <p:nvPr/>
          </p:nvGrpSpPr>
          <p:grpSpPr>
            <a:xfrm>
              <a:off x="6804" y="7866"/>
              <a:ext cx="818" cy="734"/>
              <a:chOff x="3270126" y="2762664"/>
              <a:chExt cx="684000" cy="613776"/>
            </a:xfrm>
            <a:solidFill>
              <a:schemeClr val="bg1"/>
            </a:solidFill>
          </p:grpSpPr>
          <p:sp>
            <p:nvSpPr>
              <p:cNvPr id="14" name="Freeform 51"/>
              <p:cNvSpPr/>
              <p:nvPr/>
            </p:nvSpPr>
            <p:spPr bwMode="auto">
              <a:xfrm>
                <a:off x="3387901" y="2872777"/>
                <a:ext cx="294437" cy="55057"/>
              </a:xfrm>
              <a:custGeom>
                <a:avLst/>
                <a:gdLst>
                  <a:gd name="T0" fmla="*/ 151 w 1438"/>
                  <a:gd name="T1" fmla="*/ 0 h 302"/>
                  <a:gd name="T2" fmla="*/ 1287 w 1438"/>
                  <a:gd name="T3" fmla="*/ 0 h 302"/>
                  <a:gd name="T4" fmla="*/ 1318 w 1438"/>
                  <a:gd name="T5" fmla="*/ 3 h 302"/>
                  <a:gd name="T6" fmla="*/ 1346 w 1438"/>
                  <a:gd name="T7" fmla="*/ 12 h 302"/>
                  <a:gd name="T8" fmla="*/ 1372 w 1438"/>
                  <a:gd name="T9" fmla="*/ 26 h 302"/>
                  <a:gd name="T10" fmla="*/ 1394 w 1438"/>
                  <a:gd name="T11" fmla="*/ 45 h 302"/>
                  <a:gd name="T12" fmla="*/ 1413 w 1438"/>
                  <a:gd name="T13" fmla="*/ 67 h 302"/>
                  <a:gd name="T14" fmla="*/ 1426 w 1438"/>
                  <a:gd name="T15" fmla="*/ 93 h 302"/>
                  <a:gd name="T16" fmla="*/ 1435 w 1438"/>
                  <a:gd name="T17" fmla="*/ 121 h 302"/>
                  <a:gd name="T18" fmla="*/ 1438 w 1438"/>
                  <a:gd name="T19" fmla="*/ 151 h 302"/>
                  <a:gd name="T20" fmla="*/ 1435 w 1438"/>
                  <a:gd name="T21" fmla="*/ 181 h 302"/>
                  <a:gd name="T22" fmla="*/ 1426 w 1438"/>
                  <a:gd name="T23" fmla="*/ 209 h 302"/>
                  <a:gd name="T24" fmla="*/ 1413 w 1438"/>
                  <a:gd name="T25" fmla="*/ 235 h 302"/>
                  <a:gd name="T26" fmla="*/ 1394 w 1438"/>
                  <a:gd name="T27" fmla="*/ 257 h 302"/>
                  <a:gd name="T28" fmla="*/ 1372 w 1438"/>
                  <a:gd name="T29" fmla="*/ 276 h 302"/>
                  <a:gd name="T30" fmla="*/ 1346 w 1438"/>
                  <a:gd name="T31" fmla="*/ 289 h 302"/>
                  <a:gd name="T32" fmla="*/ 1318 w 1438"/>
                  <a:gd name="T33" fmla="*/ 298 h 302"/>
                  <a:gd name="T34" fmla="*/ 1287 w 1438"/>
                  <a:gd name="T35" fmla="*/ 302 h 302"/>
                  <a:gd name="T36" fmla="*/ 151 w 1438"/>
                  <a:gd name="T37" fmla="*/ 302 h 302"/>
                  <a:gd name="T38" fmla="*/ 121 w 1438"/>
                  <a:gd name="T39" fmla="*/ 298 h 302"/>
                  <a:gd name="T40" fmla="*/ 93 w 1438"/>
                  <a:gd name="T41" fmla="*/ 289 h 302"/>
                  <a:gd name="T42" fmla="*/ 66 w 1438"/>
                  <a:gd name="T43" fmla="*/ 276 h 302"/>
                  <a:gd name="T44" fmla="*/ 44 w 1438"/>
                  <a:gd name="T45" fmla="*/ 257 h 302"/>
                  <a:gd name="T46" fmla="*/ 26 w 1438"/>
                  <a:gd name="T47" fmla="*/ 235 h 302"/>
                  <a:gd name="T48" fmla="*/ 12 w 1438"/>
                  <a:gd name="T49" fmla="*/ 209 h 302"/>
                  <a:gd name="T50" fmla="*/ 4 w 1438"/>
                  <a:gd name="T51" fmla="*/ 181 h 302"/>
                  <a:gd name="T52" fmla="*/ 0 w 1438"/>
                  <a:gd name="T53" fmla="*/ 151 h 302"/>
                  <a:gd name="T54" fmla="*/ 4 w 1438"/>
                  <a:gd name="T55" fmla="*/ 121 h 302"/>
                  <a:gd name="T56" fmla="*/ 12 w 1438"/>
                  <a:gd name="T57" fmla="*/ 93 h 302"/>
                  <a:gd name="T58" fmla="*/ 26 w 1438"/>
                  <a:gd name="T59" fmla="*/ 67 h 302"/>
                  <a:gd name="T60" fmla="*/ 44 w 1438"/>
                  <a:gd name="T61" fmla="*/ 45 h 302"/>
                  <a:gd name="T62" fmla="*/ 66 w 1438"/>
                  <a:gd name="T63" fmla="*/ 26 h 302"/>
                  <a:gd name="T64" fmla="*/ 93 w 1438"/>
                  <a:gd name="T65" fmla="*/ 12 h 302"/>
                  <a:gd name="T66" fmla="*/ 121 w 1438"/>
                  <a:gd name="T67" fmla="*/ 3 h 302"/>
                  <a:gd name="T68" fmla="*/ 151 w 1438"/>
                  <a:gd name="T6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8" h="302">
                    <a:moveTo>
                      <a:pt x="151" y="0"/>
                    </a:moveTo>
                    <a:lnTo>
                      <a:pt x="1287" y="0"/>
                    </a:lnTo>
                    <a:lnTo>
                      <a:pt x="1318" y="3"/>
                    </a:lnTo>
                    <a:lnTo>
                      <a:pt x="1346" y="12"/>
                    </a:lnTo>
                    <a:lnTo>
                      <a:pt x="1372" y="26"/>
                    </a:lnTo>
                    <a:lnTo>
                      <a:pt x="1394" y="45"/>
                    </a:lnTo>
                    <a:lnTo>
                      <a:pt x="1413" y="67"/>
                    </a:lnTo>
                    <a:lnTo>
                      <a:pt x="1426" y="93"/>
                    </a:lnTo>
                    <a:lnTo>
                      <a:pt x="1435" y="121"/>
                    </a:lnTo>
                    <a:lnTo>
                      <a:pt x="1438" y="151"/>
                    </a:lnTo>
                    <a:lnTo>
                      <a:pt x="1435" y="181"/>
                    </a:lnTo>
                    <a:lnTo>
                      <a:pt x="1426" y="209"/>
                    </a:lnTo>
                    <a:lnTo>
                      <a:pt x="1413" y="235"/>
                    </a:lnTo>
                    <a:lnTo>
                      <a:pt x="1394" y="257"/>
                    </a:lnTo>
                    <a:lnTo>
                      <a:pt x="1372" y="276"/>
                    </a:lnTo>
                    <a:lnTo>
                      <a:pt x="1346" y="289"/>
                    </a:lnTo>
                    <a:lnTo>
                      <a:pt x="1318" y="298"/>
                    </a:lnTo>
                    <a:lnTo>
                      <a:pt x="1287" y="302"/>
                    </a:lnTo>
                    <a:lnTo>
                      <a:pt x="151" y="302"/>
                    </a:lnTo>
                    <a:lnTo>
                      <a:pt x="121" y="298"/>
                    </a:lnTo>
                    <a:lnTo>
                      <a:pt x="93" y="289"/>
                    </a:lnTo>
                    <a:lnTo>
                      <a:pt x="66" y="276"/>
                    </a:lnTo>
                    <a:lnTo>
                      <a:pt x="44" y="257"/>
                    </a:lnTo>
                    <a:lnTo>
                      <a:pt x="26" y="235"/>
                    </a:lnTo>
                    <a:lnTo>
                      <a:pt x="12" y="209"/>
                    </a:lnTo>
                    <a:lnTo>
                      <a:pt x="4" y="181"/>
                    </a:lnTo>
                    <a:lnTo>
                      <a:pt x="0" y="151"/>
                    </a:lnTo>
                    <a:lnTo>
                      <a:pt x="4" y="121"/>
                    </a:lnTo>
                    <a:lnTo>
                      <a:pt x="12" y="93"/>
                    </a:lnTo>
                    <a:lnTo>
                      <a:pt x="26" y="67"/>
                    </a:lnTo>
                    <a:lnTo>
                      <a:pt x="44" y="45"/>
                    </a:lnTo>
                    <a:lnTo>
                      <a:pt x="66" y="26"/>
                    </a:lnTo>
                    <a:lnTo>
                      <a:pt x="93" y="12"/>
                    </a:lnTo>
                    <a:lnTo>
                      <a:pt x="121" y="3"/>
                    </a:lnTo>
                    <a:lnTo>
                      <a:pt x="151"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15" name="Freeform 52"/>
              <p:cNvSpPr/>
              <p:nvPr/>
            </p:nvSpPr>
            <p:spPr bwMode="auto">
              <a:xfrm>
                <a:off x="3387901" y="2976771"/>
                <a:ext cx="294437" cy="55057"/>
              </a:xfrm>
              <a:custGeom>
                <a:avLst/>
                <a:gdLst>
                  <a:gd name="T0" fmla="*/ 151 w 1438"/>
                  <a:gd name="T1" fmla="*/ 0 h 301"/>
                  <a:gd name="T2" fmla="*/ 1287 w 1438"/>
                  <a:gd name="T3" fmla="*/ 0 h 301"/>
                  <a:gd name="T4" fmla="*/ 1318 w 1438"/>
                  <a:gd name="T5" fmla="*/ 3 h 301"/>
                  <a:gd name="T6" fmla="*/ 1346 w 1438"/>
                  <a:gd name="T7" fmla="*/ 12 h 301"/>
                  <a:gd name="T8" fmla="*/ 1372 w 1438"/>
                  <a:gd name="T9" fmla="*/ 26 h 301"/>
                  <a:gd name="T10" fmla="*/ 1394 w 1438"/>
                  <a:gd name="T11" fmla="*/ 44 h 301"/>
                  <a:gd name="T12" fmla="*/ 1413 w 1438"/>
                  <a:gd name="T13" fmla="*/ 66 h 301"/>
                  <a:gd name="T14" fmla="*/ 1426 w 1438"/>
                  <a:gd name="T15" fmla="*/ 92 h 301"/>
                  <a:gd name="T16" fmla="*/ 1435 w 1438"/>
                  <a:gd name="T17" fmla="*/ 120 h 301"/>
                  <a:gd name="T18" fmla="*/ 1438 w 1438"/>
                  <a:gd name="T19" fmla="*/ 150 h 301"/>
                  <a:gd name="T20" fmla="*/ 1435 w 1438"/>
                  <a:gd name="T21" fmla="*/ 181 h 301"/>
                  <a:gd name="T22" fmla="*/ 1426 w 1438"/>
                  <a:gd name="T23" fmla="*/ 210 h 301"/>
                  <a:gd name="T24" fmla="*/ 1413 w 1438"/>
                  <a:gd name="T25" fmla="*/ 235 h 301"/>
                  <a:gd name="T26" fmla="*/ 1394 w 1438"/>
                  <a:gd name="T27" fmla="*/ 258 h 301"/>
                  <a:gd name="T28" fmla="*/ 1372 w 1438"/>
                  <a:gd name="T29" fmla="*/ 275 h 301"/>
                  <a:gd name="T30" fmla="*/ 1346 w 1438"/>
                  <a:gd name="T31" fmla="*/ 290 h 301"/>
                  <a:gd name="T32" fmla="*/ 1318 w 1438"/>
                  <a:gd name="T33" fmla="*/ 298 h 301"/>
                  <a:gd name="T34" fmla="*/ 1287 w 1438"/>
                  <a:gd name="T35" fmla="*/ 301 h 301"/>
                  <a:gd name="T36" fmla="*/ 151 w 1438"/>
                  <a:gd name="T37" fmla="*/ 301 h 301"/>
                  <a:gd name="T38" fmla="*/ 121 w 1438"/>
                  <a:gd name="T39" fmla="*/ 298 h 301"/>
                  <a:gd name="T40" fmla="*/ 93 w 1438"/>
                  <a:gd name="T41" fmla="*/ 290 h 301"/>
                  <a:gd name="T42" fmla="*/ 66 w 1438"/>
                  <a:gd name="T43" fmla="*/ 275 h 301"/>
                  <a:gd name="T44" fmla="*/ 44 w 1438"/>
                  <a:gd name="T45" fmla="*/ 258 h 301"/>
                  <a:gd name="T46" fmla="*/ 26 w 1438"/>
                  <a:gd name="T47" fmla="*/ 235 h 301"/>
                  <a:gd name="T48" fmla="*/ 12 w 1438"/>
                  <a:gd name="T49" fmla="*/ 210 h 301"/>
                  <a:gd name="T50" fmla="*/ 4 w 1438"/>
                  <a:gd name="T51" fmla="*/ 181 h 301"/>
                  <a:gd name="T52" fmla="*/ 0 w 1438"/>
                  <a:gd name="T53" fmla="*/ 150 h 301"/>
                  <a:gd name="T54" fmla="*/ 4 w 1438"/>
                  <a:gd name="T55" fmla="*/ 120 h 301"/>
                  <a:gd name="T56" fmla="*/ 12 w 1438"/>
                  <a:gd name="T57" fmla="*/ 92 h 301"/>
                  <a:gd name="T58" fmla="*/ 26 w 1438"/>
                  <a:gd name="T59" fmla="*/ 66 h 301"/>
                  <a:gd name="T60" fmla="*/ 44 w 1438"/>
                  <a:gd name="T61" fmla="*/ 44 h 301"/>
                  <a:gd name="T62" fmla="*/ 66 w 1438"/>
                  <a:gd name="T63" fmla="*/ 26 h 301"/>
                  <a:gd name="T64" fmla="*/ 93 w 1438"/>
                  <a:gd name="T65" fmla="*/ 12 h 301"/>
                  <a:gd name="T66" fmla="*/ 121 w 1438"/>
                  <a:gd name="T67" fmla="*/ 3 h 301"/>
                  <a:gd name="T68" fmla="*/ 151 w 1438"/>
                  <a:gd name="T6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8" h="301">
                    <a:moveTo>
                      <a:pt x="151" y="0"/>
                    </a:moveTo>
                    <a:lnTo>
                      <a:pt x="1287" y="0"/>
                    </a:lnTo>
                    <a:lnTo>
                      <a:pt x="1318" y="3"/>
                    </a:lnTo>
                    <a:lnTo>
                      <a:pt x="1346" y="12"/>
                    </a:lnTo>
                    <a:lnTo>
                      <a:pt x="1372" y="26"/>
                    </a:lnTo>
                    <a:lnTo>
                      <a:pt x="1394" y="44"/>
                    </a:lnTo>
                    <a:lnTo>
                      <a:pt x="1413" y="66"/>
                    </a:lnTo>
                    <a:lnTo>
                      <a:pt x="1426" y="92"/>
                    </a:lnTo>
                    <a:lnTo>
                      <a:pt x="1435" y="120"/>
                    </a:lnTo>
                    <a:lnTo>
                      <a:pt x="1438" y="150"/>
                    </a:lnTo>
                    <a:lnTo>
                      <a:pt x="1435" y="181"/>
                    </a:lnTo>
                    <a:lnTo>
                      <a:pt x="1426" y="210"/>
                    </a:lnTo>
                    <a:lnTo>
                      <a:pt x="1413" y="235"/>
                    </a:lnTo>
                    <a:lnTo>
                      <a:pt x="1394" y="258"/>
                    </a:lnTo>
                    <a:lnTo>
                      <a:pt x="1372" y="275"/>
                    </a:lnTo>
                    <a:lnTo>
                      <a:pt x="1346" y="290"/>
                    </a:lnTo>
                    <a:lnTo>
                      <a:pt x="1318" y="298"/>
                    </a:lnTo>
                    <a:lnTo>
                      <a:pt x="1287" y="301"/>
                    </a:lnTo>
                    <a:lnTo>
                      <a:pt x="151" y="301"/>
                    </a:lnTo>
                    <a:lnTo>
                      <a:pt x="121" y="298"/>
                    </a:lnTo>
                    <a:lnTo>
                      <a:pt x="93" y="290"/>
                    </a:lnTo>
                    <a:lnTo>
                      <a:pt x="66" y="275"/>
                    </a:lnTo>
                    <a:lnTo>
                      <a:pt x="44" y="258"/>
                    </a:lnTo>
                    <a:lnTo>
                      <a:pt x="26" y="235"/>
                    </a:lnTo>
                    <a:lnTo>
                      <a:pt x="12" y="210"/>
                    </a:lnTo>
                    <a:lnTo>
                      <a:pt x="4" y="181"/>
                    </a:lnTo>
                    <a:lnTo>
                      <a:pt x="0" y="150"/>
                    </a:lnTo>
                    <a:lnTo>
                      <a:pt x="4" y="120"/>
                    </a:lnTo>
                    <a:lnTo>
                      <a:pt x="12" y="92"/>
                    </a:lnTo>
                    <a:lnTo>
                      <a:pt x="26" y="66"/>
                    </a:lnTo>
                    <a:lnTo>
                      <a:pt x="44" y="44"/>
                    </a:lnTo>
                    <a:lnTo>
                      <a:pt x="66" y="26"/>
                    </a:lnTo>
                    <a:lnTo>
                      <a:pt x="93" y="12"/>
                    </a:lnTo>
                    <a:lnTo>
                      <a:pt x="121" y="3"/>
                    </a:lnTo>
                    <a:lnTo>
                      <a:pt x="151"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16" name="Freeform 53"/>
              <p:cNvSpPr/>
              <p:nvPr/>
            </p:nvSpPr>
            <p:spPr bwMode="auto">
              <a:xfrm>
                <a:off x="3387901" y="3080767"/>
                <a:ext cx="178928" cy="57095"/>
              </a:xfrm>
              <a:custGeom>
                <a:avLst/>
                <a:gdLst>
                  <a:gd name="T0" fmla="*/ 151 w 870"/>
                  <a:gd name="T1" fmla="*/ 0 h 301"/>
                  <a:gd name="T2" fmla="*/ 720 w 870"/>
                  <a:gd name="T3" fmla="*/ 0 h 301"/>
                  <a:gd name="T4" fmla="*/ 750 w 870"/>
                  <a:gd name="T5" fmla="*/ 4 h 301"/>
                  <a:gd name="T6" fmla="*/ 778 w 870"/>
                  <a:gd name="T7" fmla="*/ 12 h 301"/>
                  <a:gd name="T8" fmla="*/ 805 w 870"/>
                  <a:gd name="T9" fmla="*/ 26 h 301"/>
                  <a:gd name="T10" fmla="*/ 827 w 870"/>
                  <a:gd name="T11" fmla="*/ 44 h 301"/>
                  <a:gd name="T12" fmla="*/ 845 w 870"/>
                  <a:gd name="T13" fmla="*/ 67 h 301"/>
                  <a:gd name="T14" fmla="*/ 859 w 870"/>
                  <a:gd name="T15" fmla="*/ 92 h 301"/>
                  <a:gd name="T16" fmla="*/ 867 w 870"/>
                  <a:gd name="T17" fmla="*/ 120 h 301"/>
                  <a:gd name="T18" fmla="*/ 870 w 870"/>
                  <a:gd name="T19" fmla="*/ 151 h 301"/>
                  <a:gd name="T20" fmla="*/ 867 w 870"/>
                  <a:gd name="T21" fmla="*/ 181 h 301"/>
                  <a:gd name="T22" fmla="*/ 859 w 870"/>
                  <a:gd name="T23" fmla="*/ 209 h 301"/>
                  <a:gd name="T24" fmla="*/ 845 w 870"/>
                  <a:gd name="T25" fmla="*/ 234 h 301"/>
                  <a:gd name="T26" fmla="*/ 827 w 870"/>
                  <a:gd name="T27" fmla="*/ 257 h 301"/>
                  <a:gd name="T28" fmla="*/ 805 w 870"/>
                  <a:gd name="T29" fmla="*/ 275 h 301"/>
                  <a:gd name="T30" fmla="*/ 778 w 870"/>
                  <a:gd name="T31" fmla="*/ 290 h 301"/>
                  <a:gd name="T32" fmla="*/ 750 w 870"/>
                  <a:gd name="T33" fmla="*/ 298 h 301"/>
                  <a:gd name="T34" fmla="*/ 720 w 870"/>
                  <a:gd name="T35" fmla="*/ 301 h 301"/>
                  <a:gd name="T36" fmla="*/ 151 w 870"/>
                  <a:gd name="T37" fmla="*/ 301 h 301"/>
                  <a:gd name="T38" fmla="*/ 121 w 870"/>
                  <a:gd name="T39" fmla="*/ 298 h 301"/>
                  <a:gd name="T40" fmla="*/ 93 w 870"/>
                  <a:gd name="T41" fmla="*/ 290 h 301"/>
                  <a:gd name="T42" fmla="*/ 66 w 870"/>
                  <a:gd name="T43" fmla="*/ 275 h 301"/>
                  <a:gd name="T44" fmla="*/ 44 w 870"/>
                  <a:gd name="T45" fmla="*/ 257 h 301"/>
                  <a:gd name="T46" fmla="*/ 26 w 870"/>
                  <a:gd name="T47" fmla="*/ 234 h 301"/>
                  <a:gd name="T48" fmla="*/ 12 w 870"/>
                  <a:gd name="T49" fmla="*/ 209 h 301"/>
                  <a:gd name="T50" fmla="*/ 4 w 870"/>
                  <a:gd name="T51" fmla="*/ 181 h 301"/>
                  <a:gd name="T52" fmla="*/ 0 w 870"/>
                  <a:gd name="T53" fmla="*/ 151 h 301"/>
                  <a:gd name="T54" fmla="*/ 4 w 870"/>
                  <a:gd name="T55" fmla="*/ 120 h 301"/>
                  <a:gd name="T56" fmla="*/ 12 w 870"/>
                  <a:gd name="T57" fmla="*/ 92 h 301"/>
                  <a:gd name="T58" fmla="*/ 26 w 870"/>
                  <a:gd name="T59" fmla="*/ 67 h 301"/>
                  <a:gd name="T60" fmla="*/ 44 w 870"/>
                  <a:gd name="T61" fmla="*/ 44 h 301"/>
                  <a:gd name="T62" fmla="*/ 66 w 870"/>
                  <a:gd name="T63" fmla="*/ 26 h 301"/>
                  <a:gd name="T64" fmla="*/ 93 w 870"/>
                  <a:gd name="T65" fmla="*/ 12 h 301"/>
                  <a:gd name="T66" fmla="*/ 121 w 870"/>
                  <a:gd name="T67" fmla="*/ 4 h 301"/>
                  <a:gd name="T68" fmla="*/ 151 w 870"/>
                  <a:gd name="T6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0" h="301">
                    <a:moveTo>
                      <a:pt x="151" y="0"/>
                    </a:moveTo>
                    <a:lnTo>
                      <a:pt x="720" y="0"/>
                    </a:lnTo>
                    <a:lnTo>
                      <a:pt x="750" y="4"/>
                    </a:lnTo>
                    <a:lnTo>
                      <a:pt x="778" y="12"/>
                    </a:lnTo>
                    <a:lnTo>
                      <a:pt x="805" y="26"/>
                    </a:lnTo>
                    <a:lnTo>
                      <a:pt x="827" y="44"/>
                    </a:lnTo>
                    <a:lnTo>
                      <a:pt x="845" y="67"/>
                    </a:lnTo>
                    <a:lnTo>
                      <a:pt x="859" y="92"/>
                    </a:lnTo>
                    <a:lnTo>
                      <a:pt x="867" y="120"/>
                    </a:lnTo>
                    <a:lnTo>
                      <a:pt x="870" y="151"/>
                    </a:lnTo>
                    <a:lnTo>
                      <a:pt x="867" y="181"/>
                    </a:lnTo>
                    <a:lnTo>
                      <a:pt x="859" y="209"/>
                    </a:lnTo>
                    <a:lnTo>
                      <a:pt x="845" y="234"/>
                    </a:lnTo>
                    <a:lnTo>
                      <a:pt x="827" y="257"/>
                    </a:lnTo>
                    <a:lnTo>
                      <a:pt x="805" y="275"/>
                    </a:lnTo>
                    <a:lnTo>
                      <a:pt x="778" y="290"/>
                    </a:lnTo>
                    <a:lnTo>
                      <a:pt x="750" y="298"/>
                    </a:lnTo>
                    <a:lnTo>
                      <a:pt x="720" y="301"/>
                    </a:lnTo>
                    <a:lnTo>
                      <a:pt x="151" y="301"/>
                    </a:lnTo>
                    <a:lnTo>
                      <a:pt x="121" y="298"/>
                    </a:lnTo>
                    <a:lnTo>
                      <a:pt x="93" y="290"/>
                    </a:lnTo>
                    <a:lnTo>
                      <a:pt x="66" y="275"/>
                    </a:lnTo>
                    <a:lnTo>
                      <a:pt x="44" y="257"/>
                    </a:lnTo>
                    <a:lnTo>
                      <a:pt x="26" y="234"/>
                    </a:lnTo>
                    <a:lnTo>
                      <a:pt x="12" y="209"/>
                    </a:lnTo>
                    <a:lnTo>
                      <a:pt x="4" y="181"/>
                    </a:lnTo>
                    <a:lnTo>
                      <a:pt x="0" y="151"/>
                    </a:lnTo>
                    <a:lnTo>
                      <a:pt x="4" y="120"/>
                    </a:lnTo>
                    <a:lnTo>
                      <a:pt x="12" y="92"/>
                    </a:lnTo>
                    <a:lnTo>
                      <a:pt x="26" y="67"/>
                    </a:lnTo>
                    <a:lnTo>
                      <a:pt x="44" y="44"/>
                    </a:lnTo>
                    <a:lnTo>
                      <a:pt x="66" y="26"/>
                    </a:lnTo>
                    <a:lnTo>
                      <a:pt x="93" y="12"/>
                    </a:lnTo>
                    <a:lnTo>
                      <a:pt x="121" y="4"/>
                    </a:lnTo>
                    <a:lnTo>
                      <a:pt x="151"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17" name="Freeform 54"/>
              <p:cNvSpPr/>
              <p:nvPr/>
            </p:nvSpPr>
            <p:spPr bwMode="auto">
              <a:xfrm>
                <a:off x="3270126" y="2762664"/>
                <a:ext cx="529987" cy="613776"/>
              </a:xfrm>
              <a:custGeom>
                <a:avLst/>
                <a:gdLst>
                  <a:gd name="T0" fmla="*/ 152 w 2574"/>
                  <a:gd name="T1" fmla="*/ 0 h 3310"/>
                  <a:gd name="T2" fmla="*/ 2423 w 2574"/>
                  <a:gd name="T3" fmla="*/ 0 h 3310"/>
                  <a:gd name="T4" fmla="*/ 2453 w 2574"/>
                  <a:gd name="T5" fmla="*/ 3 h 3310"/>
                  <a:gd name="T6" fmla="*/ 2481 w 2574"/>
                  <a:gd name="T7" fmla="*/ 12 h 3310"/>
                  <a:gd name="T8" fmla="*/ 2507 w 2574"/>
                  <a:gd name="T9" fmla="*/ 26 h 3310"/>
                  <a:gd name="T10" fmla="*/ 2529 w 2574"/>
                  <a:gd name="T11" fmla="*/ 44 h 3310"/>
                  <a:gd name="T12" fmla="*/ 2548 w 2574"/>
                  <a:gd name="T13" fmla="*/ 67 h 3310"/>
                  <a:gd name="T14" fmla="*/ 2562 w 2574"/>
                  <a:gd name="T15" fmla="*/ 92 h 3310"/>
                  <a:gd name="T16" fmla="*/ 2571 w 2574"/>
                  <a:gd name="T17" fmla="*/ 120 h 3310"/>
                  <a:gd name="T18" fmla="*/ 2574 w 2574"/>
                  <a:gd name="T19" fmla="*/ 150 h 3310"/>
                  <a:gd name="T20" fmla="*/ 2574 w 2574"/>
                  <a:gd name="T21" fmla="*/ 374 h 3310"/>
                  <a:gd name="T22" fmla="*/ 2272 w 2574"/>
                  <a:gd name="T23" fmla="*/ 896 h 3310"/>
                  <a:gd name="T24" fmla="*/ 2272 w 2574"/>
                  <a:gd name="T25" fmla="*/ 301 h 3310"/>
                  <a:gd name="T26" fmla="*/ 304 w 2574"/>
                  <a:gd name="T27" fmla="*/ 301 h 3310"/>
                  <a:gd name="T28" fmla="*/ 304 w 2574"/>
                  <a:gd name="T29" fmla="*/ 3008 h 3310"/>
                  <a:gd name="T30" fmla="*/ 2272 w 2574"/>
                  <a:gd name="T31" fmla="*/ 3008 h 3310"/>
                  <a:gd name="T32" fmla="*/ 2272 w 2574"/>
                  <a:gd name="T33" fmla="*/ 2634 h 3310"/>
                  <a:gd name="T34" fmla="*/ 2430 w 2574"/>
                  <a:gd name="T35" fmla="*/ 2530 h 3310"/>
                  <a:gd name="T36" fmla="*/ 2458 w 2574"/>
                  <a:gd name="T37" fmla="*/ 2508 h 3310"/>
                  <a:gd name="T38" fmla="*/ 2482 w 2574"/>
                  <a:gd name="T39" fmla="*/ 2483 h 3310"/>
                  <a:gd name="T40" fmla="*/ 2502 w 2574"/>
                  <a:gd name="T41" fmla="*/ 2454 h 3310"/>
                  <a:gd name="T42" fmla="*/ 2574 w 2574"/>
                  <a:gd name="T43" fmla="*/ 2330 h 3310"/>
                  <a:gd name="T44" fmla="*/ 2574 w 2574"/>
                  <a:gd name="T45" fmla="*/ 3159 h 3310"/>
                  <a:gd name="T46" fmla="*/ 2571 w 2574"/>
                  <a:gd name="T47" fmla="*/ 3189 h 3310"/>
                  <a:gd name="T48" fmla="*/ 2562 w 2574"/>
                  <a:gd name="T49" fmla="*/ 3217 h 3310"/>
                  <a:gd name="T50" fmla="*/ 2548 w 2574"/>
                  <a:gd name="T51" fmla="*/ 3243 h 3310"/>
                  <a:gd name="T52" fmla="*/ 2529 w 2574"/>
                  <a:gd name="T53" fmla="*/ 3265 h 3310"/>
                  <a:gd name="T54" fmla="*/ 2507 w 2574"/>
                  <a:gd name="T55" fmla="*/ 3284 h 3310"/>
                  <a:gd name="T56" fmla="*/ 2481 w 2574"/>
                  <a:gd name="T57" fmla="*/ 3297 h 3310"/>
                  <a:gd name="T58" fmla="*/ 2453 w 2574"/>
                  <a:gd name="T59" fmla="*/ 3307 h 3310"/>
                  <a:gd name="T60" fmla="*/ 2423 w 2574"/>
                  <a:gd name="T61" fmla="*/ 3310 h 3310"/>
                  <a:gd name="T62" fmla="*/ 152 w 2574"/>
                  <a:gd name="T63" fmla="*/ 3310 h 3310"/>
                  <a:gd name="T64" fmla="*/ 121 w 2574"/>
                  <a:gd name="T65" fmla="*/ 3307 h 3310"/>
                  <a:gd name="T66" fmla="*/ 93 w 2574"/>
                  <a:gd name="T67" fmla="*/ 3297 h 3310"/>
                  <a:gd name="T68" fmla="*/ 67 w 2574"/>
                  <a:gd name="T69" fmla="*/ 3284 h 3310"/>
                  <a:gd name="T70" fmla="*/ 45 w 2574"/>
                  <a:gd name="T71" fmla="*/ 3265 h 3310"/>
                  <a:gd name="T72" fmla="*/ 26 w 2574"/>
                  <a:gd name="T73" fmla="*/ 3243 h 3310"/>
                  <a:gd name="T74" fmla="*/ 13 w 2574"/>
                  <a:gd name="T75" fmla="*/ 3217 h 3310"/>
                  <a:gd name="T76" fmla="*/ 3 w 2574"/>
                  <a:gd name="T77" fmla="*/ 3189 h 3310"/>
                  <a:gd name="T78" fmla="*/ 0 w 2574"/>
                  <a:gd name="T79" fmla="*/ 3159 h 3310"/>
                  <a:gd name="T80" fmla="*/ 0 w 2574"/>
                  <a:gd name="T81" fmla="*/ 150 h 3310"/>
                  <a:gd name="T82" fmla="*/ 3 w 2574"/>
                  <a:gd name="T83" fmla="*/ 120 h 3310"/>
                  <a:gd name="T84" fmla="*/ 13 w 2574"/>
                  <a:gd name="T85" fmla="*/ 92 h 3310"/>
                  <a:gd name="T86" fmla="*/ 26 w 2574"/>
                  <a:gd name="T87" fmla="*/ 67 h 3310"/>
                  <a:gd name="T88" fmla="*/ 45 w 2574"/>
                  <a:gd name="T89" fmla="*/ 44 h 3310"/>
                  <a:gd name="T90" fmla="*/ 67 w 2574"/>
                  <a:gd name="T91" fmla="*/ 26 h 3310"/>
                  <a:gd name="T92" fmla="*/ 93 w 2574"/>
                  <a:gd name="T93" fmla="*/ 12 h 3310"/>
                  <a:gd name="T94" fmla="*/ 121 w 2574"/>
                  <a:gd name="T95" fmla="*/ 3 h 3310"/>
                  <a:gd name="T96" fmla="*/ 152 w 2574"/>
                  <a:gd name="T97" fmla="*/ 0 h 3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74" h="3310">
                    <a:moveTo>
                      <a:pt x="152" y="0"/>
                    </a:moveTo>
                    <a:lnTo>
                      <a:pt x="2423" y="0"/>
                    </a:lnTo>
                    <a:lnTo>
                      <a:pt x="2453" y="3"/>
                    </a:lnTo>
                    <a:lnTo>
                      <a:pt x="2481" y="12"/>
                    </a:lnTo>
                    <a:lnTo>
                      <a:pt x="2507" y="26"/>
                    </a:lnTo>
                    <a:lnTo>
                      <a:pt x="2529" y="44"/>
                    </a:lnTo>
                    <a:lnTo>
                      <a:pt x="2548" y="67"/>
                    </a:lnTo>
                    <a:lnTo>
                      <a:pt x="2562" y="92"/>
                    </a:lnTo>
                    <a:lnTo>
                      <a:pt x="2571" y="120"/>
                    </a:lnTo>
                    <a:lnTo>
                      <a:pt x="2574" y="150"/>
                    </a:lnTo>
                    <a:lnTo>
                      <a:pt x="2574" y="374"/>
                    </a:lnTo>
                    <a:lnTo>
                      <a:pt x="2272" y="896"/>
                    </a:lnTo>
                    <a:lnTo>
                      <a:pt x="2272" y="301"/>
                    </a:lnTo>
                    <a:lnTo>
                      <a:pt x="304" y="301"/>
                    </a:lnTo>
                    <a:lnTo>
                      <a:pt x="304" y="3008"/>
                    </a:lnTo>
                    <a:lnTo>
                      <a:pt x="2272" y="3008"/>
                    </a:lnTo>
                    <a:lnTo>
                      <a:pt x="2272" y="2634"/>
                    </a:lnTo>
                    <a:lnTo>
                      <a:pt x="2430" y="2530"/>
                    </a:lnTo>
                    <a:lnTo>
                      <a:pt x="2458" y="2508"/>
                    </a:lnTo>
                    <a:lnTo>
                      <a:pt x="2482" y="2483"/>
                    </a:lnTo>
                    <a:lnTo>
                      <a:pt x="2502" y="2454"/>
                    </a:lnTo>
                    <a:lnTo>
                      <a:pt x="2574" y="2330"/>
                    </a:lnTo>
                    <a:lnTo>
                      <a:pt x="2574" y="3159"/>
                    </a:lnTo>
                    <a:lnTo>
                      <a:pt x="2571" y="3189"/>
                    </a:lnTo>
                    <a:lnTo>
                      <a:pt x="2562" y="3217"/>
                    </a:lnTo>
                    <a:lnTo>
                      <a:pt x="2548" y="3243"/>
                    </a:lnTo>
                    <a:lnTo>
                      <a:pt x="2529" y="3265"/>
                    </a:lnTo>
                    <a:lnTo>
                      <a:pt x="2507" y="3284"/>
                    </a:lnTo>
                    <a:lnTo>
                      <a:pt x="2481" y="3297"/>
                    </a:lnTo>
                    <a:lnTo>
                      <a:pt x="2453" y="3307"/>
                    </a:lnTo>
                    <a:lnTo>
                      <a:pt x="2423" y="3310"/>
                    </a:lnTo>
                    <a:lnTo>
                      <a:pt x="152" y="3310"/>
                    </a:lnTo>
                    <a:lnTo>
                      <a:pt x="121" y="3307"/>
                    </a:lnTo>
                    <a:lnTo>
                      <a:pt x="93" y="3297"/>
                    </a:lnTo>
                    <a:lnTo>
                      <a:pt x="67" y="3284"/>
                    </a:lnTo>
                    <a:lnTo>
                      <a:pt x="45" y="3265"/>
                    </a:lnTo>
                    <a:lnTo>
                      <a:pt x="26" y="3243"/>
                    </a:lnTo>
                    <a:lnTo>
                      <a:pt x="13" y="3217"/>
                    </a:lnTo>
                    <a:lnTo>
                      <a:pt x="3" y="3189"/>
                    </a:lnTo>
                    <a:lnTo>
                      <a:pt x="0" y="3159"/>
                    </a:lnTo>
                    <a:lnTo>
                      <a:pt x="0" y="150"/>
                    </a:lnTo>
                    <a:lnTo>
                      <a:pt x="3" y="120"/>
                    </a:lnTo>
                    <a:lnTo>
                      <a:pt x="13" y="92"/>
                    </a:lnTo>
                    <a:lnTo>
                      <a:pt x="26" y="67"/>
                    </a:lnTo>
                    <a:lnTo>
                      <a:pt x="45" y="44"/>
                    </a:lnTo>
                    <a:lnTo>
                      <a:pt x="67" y="26"/>
                    </a:lnTo>
                    <a:lnTo>
                      <a:pt x="93" y="12"/>
                    </a:lnTo>
                    <a:lnTo>
                      <a:pt x="121" y="3"/>
                    </a:lnTo>
                    <a:lnTo>
                      <a:pt x="152"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18" name="Freeform 55"/>
              <p:cNvSpPr>
                <a:spLocks noEditPoints="1"/>
              </p:cNvSpPr>
              <p:nvPr/>
            </p:nvSpPr>
            <p:spPr bwMode="auto">
              <a:xfrm>
                <a:off x="3627980" y="2831994"/>
                <a:ext cx="326146" cy="438412"/>
              </a:xfrm>
              <a:custGeom>
                <a:avLst/>
                <a:gdLst>
                  <a:gd name="T0" fmla="*/ 131 w 1591"/>
                  <a:gd name="T1" fmla="*/ 1996 h 2370"/>
                  <a:gd name="T2" fmla="*/ 223 w 1591"/>
                  <a:gd name="T3" fmla="*/ 2040 h 2370"/>
                  <a:gd name="T4" fmla="*/ 308 w 1591"/>
                  <a:gd name="T5" fmla="*/ 2097 h 2370"/>
                  <a:gd name="T6" fmla="*/ 439 w 1591"/>
                  <a:gd name="T7" fmla="*/ 1980 h 2370"/>
                  <a:gd name="T8" fmla="*/ 389 w 1591"/>
                  <a:gd name="T9" fmla="*/ 1934 h 2370"/>
                  <a:gd name="T10" fmla="*/ 314 w 1591"/>
                  <a:gd name="T11" fmla="*/ 1883 h 2370"/>
                  <a:gd name="T12" fmla="*/ 245 w 1591"/>
                  <a:gd name="T13" fmla="*/ 1849 h 2370"/>
                  <a:gd name="T14" fmla="*/ 187 w 1591"/>
                  <a:gd name="T15" fmla="*/ 1829 h 2370"/>
                  <a:gd name="T16" fmla="*/ 141 w 1591"/>
                  <a:gd name="T17" fmla="*/ 1820 h 2370"/>
                  <a:gd name="T18" fmla="*/ 1118 w 1591"/>
                  <a:gd name="T19" fmla="*/ 0 h 2370"/>
                  <a:gd name="T20" fmla="*/ 1173 w 1591"/>
                  <a:gd name="T21" fmla="*/ 7 h 2370"/>
                  <a:gd name="T22" fmla="*/ 1240 w 1591"/>
                  <a:gd name="T23" fmla="*/ 25 h 2370"/>
                  <a:gd name="T24" fmla="*/ 1319 w 1591"/>
                  <a:gd name="T25" fmla="*/ 57 h 2370"/>
                  <a:gd name="T26" fmla="*/ 1407 w 1591"/>
                  <a:gd name="T27" fmla="*/ 108 h 2370"/>
                  <a:gd name="T28" fmla="*/ 1478 w 1591"/>
                  <a:gd name="T29" fmla="*/ 163 h 2370"/>
                  <a:gd name="T30" fmla="*/ 1528 w 1591"/>
                  <a:gd name="T31" fmla="*/ 215 h 2370"/>
                  <a:gd name="T32" fmla="*/ 1561 w 1591"/>
                  <a:gd name="T33" fmla="*/ 261 h 2370"/>
                  <a:gd name="T34" fmla="*/ 1580 w 1591"/>
                  <a:gd name="T35" fmla="*/ 297 h 2370"/>
                  <a:gd name="T36" fmla="*/ 1588 w 1591"/>
                  <a:gd name="T37" fmla="*/ 320 h 2370"/>
                  <a:gd name="T38" fmla="*/ 1591 w 1591"/>
                  <a:gd name="T39" fmla="*/ 344 h 2370"/>
                  <a:gd name="T40" fmla="*/ 1581 w 1591"/>
                  <a:gd name="T41" fmla="*/ 379 h 2370"/>
                  <a:gd name="T42" fmla="*/ 625 w 1591"/>
                  <a:gd name="T43" fmla="*/ 2021 h 2370"/>
                  <a:gd name="T44" fmla="*/ 116 w 1591"/>
                  <a:gd name="T45" fmla="*/ 2357 h 2370"/>
                  <a:gd name="T46" fmla="*/ 77 w 1591"/>
                  <a:gd name="T47" fmla="*/ 2370 h 2370"/>
                  <a:gd name="T48" fmla="*/ 36 w 1591"/>
                  <a:gd name="T49" fmla="*/ 2359 h 2370"/>
                  <a:gd name="T50" fmla="*/ 12 w 1591"/>
                  <a:gd name="T51" fmla="*/ 2338 h 2370"/>
                  <a:gd name="T52" fmla="*/ 0 w 1591"/>
                  <a:gd name="T53" fmla="*/ 2306 h 2370"/>
                  <a:gd name="T54" fmla="*/ 34 w 1591"/>
                  <a:gd name="T55" fmla="*/ 1702 h 2370"/>
                  <a:gd name="T56" fmla="*/ 45 w 1591"/>
                  <a:gd name="T57" fmla="*/ 1670 h 2370"/>
                  <a:gd name="T58" fmla="*/ 1002 w 1591"/>
                  <a:gd name="T59" fmla="*/ 27 h 2370"/>
                  <a:gd name="T60" fmla="*/ 1034 w 1591"/>
                  <a:gd name="T61" fmla="*/ 7 h 2370"/>
                  <a:gd name="T62" fmla="*/ 1048 w 1591"/>
                  <a:gd name="T63" fmla="*/ 4 h 2370"/>
                  <a:gd name="T64" fmla="*/ 1076 w 1591"/>
                  <a:gd name="T65" fmla="*/ 0 h 2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91" h="2370">
                    <a:moveTo>
                      <a:pt x="141" y="1820"/>
                    </a:moveTo>
                    <a:lnTo>
                      <a:pt x="131" y="1996"/>
                    </a:lnTo>
                    <a:lnTo>
                      <a:pt x="177" y="2016"/>
                    </a:lnTo>
                    <a:lnTo>
                      <a:pt x="223" y="2040"/>
                    </a:lnTo>
                    <a:lnTo>
                      <a:pt x="267" y="2067"/>
                    </a:lnTo>
                    <a:lnTo>
                      <a:pt x="308" y="2097"/>
                    </a:lnTo>
                    <a:lnTo>
                      <a:pt x="455" y="2000"/>
                    </a:lnTo>
                    <a:lnTo>
                      <a:pt x="439" y="1980"/>
                    </a:lnTo>
                    <a:lnTo>
                      <a:pt x="417" y="1958"/>
                    </a:lnTo>
                    <a:lnTo>
                      <a:pt x="389" y="1934"/>
                    </a:lnTo>
                    <a:lnTo>
                      <a:pt x="355" y="1909"/>
                    </a:lnTo>
                    <a:lnTo>
                      <a:pt x="314" y="1883"/>
                    </a:lnTo>
                    <a:lnTo>
                      <a:pt x="278" y="1864"/>
                    </a:lnTo>
                    <a:lnTo>
                      <a:pt x="245" y="1849"/>
                    </a:lnTo>
                    <a:lnTo>
                      <a:pt x="214" y="1837"/>
                    </a:lnTo>
                    <a:lnTo>
                      <a:pt x="187" y="1829"/>
                    </a:lnTo>
                    <a:lnTo>
                      <a:pt x="163" y="1824"/>
                    </a:lnTo>
                    <a:lnTo>
                      <a:pt x="141" y="1820"/>
                    </a:lnTo>
                    <a:close/>
                    <a:moveTo>
                      <a:pt x="1095" y="0"/>
                    </a:moveTo>
                    <a:lnTo>
                      <a:pt x="1118" y="0"/>
                    </a:lnTo>
                    <a:lnTo>
                      <a:pt x="1144" y="2"/>
                    </a:lnTo>
                    <a:lnTo>
                      <a:pt x="1173" y="7"/>
                    </a:lnTo>
                    <a:lnTo>
                      <a:pt x="1205" y="14"/>
                    </a:lnTo>
                    <a:lnTo>
                      <a:pt x="1240" y="25"/>
                    </a:lnTo>
                    <a:lnTo>
                      <a:pt x="1278" y="39"/>
                    </a:lnTo>
                    <a:lnTo>
                      <a:pt x="1319" y="57"/>
                    </a:lnTo>
                    <a:lnTo>
                      <a:pt x="1362" y="81"/>
                    </a:lnTo>
                    <a:lnTo>
                      <a:pt x="1407" y="108"/>
                    </a:lnTo>
                    <a:lnTo>
                      <a:pt x="1446" y="136"/>
                    </a:lnTo>
                    <a:lnTo>
                      <a:pt x="1478" y="163"/>
                    </a:lnTo>
                    <a:lnTo>
                      <a:pt x="1505" y="190"/>
                    </a:lnTo>
                    <a:lnTo>
                      <a:pt x="1528" y="215"/>
                    </a:lnTo>
                    <a:lnTo>
                      <a:pt x="1546" y="239"/>
                    </a:lnTo>
                    <a:lnTo>
                      <a:pt x="1561" y="261"/>
                    </a:lnTo>
                    <a:lnTo>
                      <a:pt x="1571" y="280"/>
                    </a:lnTo>
                    <a:lnTo>
                      <a:pt x="1580" y="297"/>
                    </a:lnTo>
                    <a:lnTo>
                      <a:pt x="1585" y="311"/>
                    </a:lnTo>
                    <a:lnTo>
                      <a:pt x="1588" y="320"/>
                    </a:lnTo>
                    <a:lnTo>
                      <a:pt x="1589" y="325"/>
                    </a:lnTo>
                    <a:lnTo>
                      <a:pt x="1591" y="344"/>
                    </a:lnTo>
                    <a:lnTo>
                      <a:pt x="1588" y="363"/>
                    </a:lnTo>
                    <a:lnTo>
                      <a:pt x="1581" y="379"/>
                    </a:lnTo>
                    <a:lnTo>
                      <a:pt x="634" y="2008"/>
                    </a:lnTo>
                    <a:lnTo>
                      <a:pt x="625" y="2021"/>
                    </a:lnTo>
                    <a:lnTo>
                      <a:pt x="611" y="2033"/>
                    </a:lnTo>
                    <a:lnTo>
                      <a:pt x="116" y="2357"/>
                    </a:lnTo>
                    <a:lnTo>
                      <a:pt x="97" y="2367"/>
                    </a:lnTo>
                    <a:lnTo>
                      <a:pt x="77" y="2370"/>
                    </a:lnTo>
                    <a:lnTo>
                      <a:pt x="56" y="2368"/>
                    </a:lnTo>
                    <a:lnTo>
                      <a:pt x="36" y="2359"/>
                    </a:lnTo>
                    <a:lnTo>
                      <a:pt x="23" y="2350"/>
                    </a:lnTo>
                    <a:lnTo>
                      <a:pt x="12" y="2338"/>
                    </a:lnTo>
                    <a:lnTo>
                      <a:pt x="5" y="2323"/>
                    </a:lnTo>
                    <a:lnTo>
                      <a:pt x="0" y="2306"/>
                    </a:lnTo>
                    <a:lnTo>
                      <a:pt x="0" y="2290"/>
                    </a:lnTo>
                    <a:lnTo>
                      <a:pt x="34" y="1702"/>
                    </a:lnTo>
                    <a:lnTo>
                      <a:pt x="38" y="1685"/>
                    </a:lnTo>
                    <a:lnTo>
                      <a:pt x="45" y="1670"/>
                    </a:lnTo>
                    <a:lnTo>
                      <a:pt x="991" y="41"/>
                    </a:lnTo>
                    <a:lnTo>
                      <a:pt x="1002" y="27"/>
                    </a:lnTo>
                    <a:lnTo>
                      <a:pt x="1016" y="15"/>
                    </a:lnTo>
                    <a:lnTo>
                      <a:pt x="1034" y="7"/>
                    </a:lnTo>
                    <a:lnTo>
                      <a:pt x="1038" y="6"/>
                    </a:lnTo>
                    <a:lnTo>
                      <a:pt x="1048" y="4"/>
                    </a:lnTo>
                    <a:lnTo>
                      <a:pt x="1060" y="2"/>
                    </a:lnTo>
                    <a:lnTo>
                      <a:pt x="1076" y="0"/>
                    </a:lnTo>
                    <a:lnTo>
                      <a:pt x="1095"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19" name="Freeform 56"/>
              <p:cNvSpPr/>
              <p:nvPr/>
            </p:nvSpPr>
            <p:spPr bwMode="auto">
              <a:xfrm>
                <a:off x="3369782" y="3184761"/>
                <a:ext cx="237815" cy="108074"/>
              </a:xfrm>
              <a:custGeom>
                <a:avLst/>
                <a:gdLst>
                  <a:gd name="T0" fmla="*/ 557 w 1155"/>
                  <a:gd name="T1" fmla="*/ 5 h 591"/>
                  <a:gd name="T2" fmla="*/ 583 w 1155"/>
                  <a:gd name="T3" fmla="*/ 28 h 591"/>
                  <a:gd name="T4" fmla="*/ 591 w 1155"/>
                  <a:gd name="T5" fmla="*/ 111 h 591"/>
                  <a:gd name="T6" fmla="*/ 560 w 1155"/>
                  <a:gd name="T7" fmla="*/ 199 h 591"/>
                  <a:gd name="T8" fmla="*/ 569 w 1155"/>
                  <a:gd name="T9" fmla="*/ 242 h 591"/>
                  <a:gd name="T10" fmla="*/ 587 w 1155"/>
                  <a:gd name="T11" fmla="*/ 270 h 591"/>
                  <a:gd name="T12" fmla="*/ 637 w 1155"/>
                  <a:gd name="T13" fmla="*/ 278 h 591"/>
                  <a:gd name="T14" fmla="*/ 681 w 1155"/>
                  <a:gd name="T15" fmla="*/ 323 h 591"/>
                  <a:gd name="T16" fmla="*/ 693 w 1155"/>
                  <a:gd name="T17" fmla="*/ 357 h 591"/>
                  <a:gd name="T18" fmla="*/ 847 w 1155"/>
                  <a:gd name="T19" fmla="*/ 351 h 591"/>
                  <a:gd name="T20" fmla="*/ 996 w 1155"/>
                  <a:gd name="T21" fmla="*/ 366 h 591"/>
                  <a:gd name="T22" fmla="*/ 1118 w 1155"/>
                  <a:gd name="T23" fmla="*/ 373 h 591"/>
                  <a:gd name="T24" fmla="*/ 1149 w 1155"/>
                  <a:gd name="T25" fmla="*/ 400 h 591"/>
                  <a:gd name="T26" fmla="*/ 1154 w 1155"/>
                  <a:gd name="T27" fmla="*/ 441 h 591"/>
                  <a:gd name="T28" fmla="*/ 1131 w 1155"/>
                  <a:gd name="T29" fmla="*/ 475 h 591"/>
                  <a:gd name="T30" fmla="*/ 1066 w 1155"/>
                  <a:gd name="T31" fmla="*/ 482 h 591"/>
                  <a:gd name="T32" fmla="*/ 957 w 1155"/>
                  <a:gd name="T33" fmla="*/ 467 h 591"/>
                  <a:gd name="T34" fmla="*/ 843 w 1155"/>
                  <a:gd name="T35" fmla="*/ 452 h 591"/>
                  <a:gd name="T36" fmla="*/ 738 w 1155"/>
                  <a:gd name="T37" fmla="*/ 461 h 591"/>
                  <a:gd name="T38" fmla="*/ 679 w 1155"/>
                  <a:gd name="T39" fmla="*/ 486 h 591"/>
                  <a:gd name="T40" fmla="*/ 636 w 1155"/>
                  <a:gd name="T41" fmla="*/ 492 h 591"/>
                  <a:gd name="T42" fmla="*/ 603 w 1155"/>
                  <a:gd name="T43" fmla="*/ 477 h 591"/>
                  <a:gd name="T44" fmla="*/ 576 w 1155"/>
                  <a:gd name="T45" fmla="*/ 454 h 591"/>
                  <a:gd name="T46" fmla="*/ 571 w 1155"/>
                  <a:gd name="T47" fmla="*/ 407 h 591"/>
                  <a:gd name="T48" fmla="*/ 537 w 1155"/>
                  <a:gd name="T49" fmla="*/ 457 h 591"/>
                  <a:gd name="T50" fmla="*/ 495 w 1155"/>
                  <a:gd name="T51" fmla="*/ 471 h 591"/>
                  <a:gd name="T52" fmla="*/ 455 w 1155"/>
                  <a:gd name="T53" fmla="*/ 456 h 591"/>
                  <a:gd name="T54" fmla="*/ 439 w 1155"/>
                  <a:gd name="T55" fmla="*/ 419 h 591"/>
                  <a:gd name="T56" fmla="*/ 450 w 1155"/>
                  <a:gd name="T57" fmla="*/ 390 h 591"/>
                  <a:gd name="T58" fmla="*/ 458 w 1155"/>
                  <a:gd name="T59" fmla="*/ 369 h 591"/>
                  <a:gd name="T60" fmla="*/ 422 w 1155"/>
                  <a:gd name="T61" fmla="*/ 404 h 591"/>
                  <a:gd name="T62" fmla="*/ 379 w 1155"/>
                  <a:gd name="T63" fmla="*/ 428 h 591"/>
                  <a:gd name="T64" fmla="*/ 335 w 1155"/>
                  <a:gd name="T65" fmla="*/ 417 h 591"/>
                  <a:gd name="T66" fmla="*/ 314 w 1155"/>
                  <a:gd name="T67" fmla="*/ 379 h 591"/>
                  <a:gd name="T68" fmla="*/ 364 w 1155"/>
                  <a:gd name="T69" fmla="*/ 288 h 591"/>
                  <a:gd name="T70" fmla="*/ 252 w 1155"/>
                  <a:gd name="T71" fmla="*/ 393 h 591"/>
                  <a:gd name="T72" fmla="*/ 96 w 1155"/>
                  <a:gd name="T73" fmla="*/ 581 h 591"/>
                  <a:gd name="T74" fmla="*/ 49 w 1155"/>
                  <a:gd name="T75" fmla="*/ 590 h 591"/>
                  <a:gd name="T76" fmla="*/ 9 w 1155"/>
                  <a:gd name="T77" fmla="*/ 569 h 591"/>
                  <a:gd name="T78" fmla="*/ 2 w 1155"/>
                  <a:gd name="T79" fmla="*/ 527 h 591"/>
                  <a:gd name="T80" fmla="*/ 138 w 1155"/>
                  <a:gd name="T81" fmla="*/ 351 h 591"/>
                  <a:gd name="T82" fmla="*/ 344 w 1155"/>
                  <a:gd name="T83" fmla="*/ 123 h 591"/>
                  <a:gd name="T84" fmla="*/ 398 w 1155"/>
                  <a:gd name="T85" fmla="*/ 70 h 591"/>
                  <a:gd name="T86" fmla="*/ 462 w 1155"/>
                  <a:gd name="T87" fmla="*/ 20 h 591"/>
                  <a:gd name="T88" fmla="*/ 534 w 1155"/>
                  <a:gd name="T89"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55" h="591">
                    <a:moveTo>
                      <a:pt x="534" y="0"/>
                    </a:moveTo>
                    <a:lnTo>
                      <a:pt x="545" y="2"/>
                    </a:lnTo>
                    <a:lnTo>
                      <a:pt x="557" y="5"/>
                    </a:lnTo>
                    <a:lnTo>
                      <a:pt x="567" y="10"/>
                    </a:lnTo>
                    <a:lnTo>
                      <a:pt x="576" y="18"/>
                    </a:lnTo>
                    <a:lnTo>
                      <a:pt x="583" y="28"/>
                    </a:lnTo>
                    <a:lnTo>
                      <a:pt x="591" y="54"/>
                    </a:lnTo>
                    <a:lnTo>
                      <a:pt x="593" y="82"/>
                    </a:lnTo>
                    <a:lnTo>
                      <a:pt x="591" y="111"/>
                    </a:lnTo>
                    <a:lnTo>
                      <a:pt x="584" y="140"/>
                    </a:lnTo>
                    <a:lnTo>
                      <a:pt x="573" y="170"/>
                    </a:lnTo>
                    <a:lnTo>
                      <a:pt x="560" y="199"/>
                    </a:lnTo>
                    <a:lnTo>
                      <a:pt x="543" y="230"/>
                    </a:lnTo>
                    <a:lnTo>
                      <a:pt x="557" y="235"/>
                    </a:lnTo>
                    <a:lnTo>
                      <a:pt x="569" y="242"/>
                    </a:lnTo>
                    <a:lnTo>
                      <a:pt x="579" y="254"/>
                    </a:lnTo>
                    <a:lnTo>
                      <a:pt x="583" y="263"/>
                    </a:lnTo>
                    <a:lnTo>
                      <a:pt x="587" y="270"/>
                    </a:lnTo>
                    <a:lnTo>
                      <a:pt x="604" y="269"/>
                    </a:lnTo>
                    <a:lnTo>
                      <a:pt x="620" y="272"/>
                    </a:lnTo>
                    <a:lnTo>
                      <a:pt x="637" y="278"/>
                    </a:lnTo>
                    <a:lnTo>
                      <a:pt x="653" y="289"/>
                    </a:lnTo>
                    <a:lnTo>
                      <a:pt x="668" y="303"/>
                    </a:lnTo>
                    <a:lnTo>
                      <a:pt x="681" y="323"/>
                    </a:lnTo>
                    <a:lnTo>
                      <a:pt x="689" y="338"/>
                    </a:lnTo>
                    <a:lnTo>
                      <a:pt x="692" y="349"/>
                    </a:lnTo>
                    <a:lnTo>
                      <a:pt x="693" y="357"/>
                    </a:lnTo>
                    <a:lnTo>
                      <a:pt x="746" y="351"/>
                    </a:lnTo>
                    <a:lnTo>
                      <a:pt x="797" y="350"/>
                    </a:lnTo>
                    <a:lnTo>
                      <a:pt x="847" y="351"/>
                    </a:lnTo>
                    <a:lnTo>
                      <a:pt x="897" y="355"/>
                    </a:lnTo>
                    <a:lnTo>
                      <a:pt x="946" y="361"/>
                    </a:lnTo>
                    <a:lnTo>
                      <a:pt x="996" y="366"/>
                    </a:lnTo>
                    <a:lnTo>
                      <a:pt x="1048" y="369"/>
                    </a:lnTo>
                    <a:lnTo>
                      <a:pt x="1101" y="371"/>
                    </a:lnTo>
                    <a:lnTo>
                      <a:pt x="1118" y="373"/>
                    </a:lnTo>
                    <a:lnTo>
                      <a:pt x="1131" y="379"/>
                    </a:lnTo>
                    <a:lnTo>
                      <a:pt x="1142" y="389"/>
                    </a:lnTo>
                    <a:lnTo>
                      <a:pt x="1149" y="400"/>
                    </a:lnTo>
                    <a:lnTo>
                      <a:pt x="1154" y="413"/>
                    </a:lnTo>
                    <a:lnTo>
                      <a:pt x="1155" y="427"/>
                    </a:lnTo>
                    <a:lnTo>
                      <a:pt x="1154" y="441"/>
                    </a:lnTo>
                    <a:lnTo>
                      <a:pt x="1149" y="454"/>
                    </a:lnTo>
                    <a:lnTo>
                      <a:pt x="1142" y="466"/>
                    </a:lnTo>
                    <a:lnTo>
                      <a:pt x="1131" y="475"/>
                    </a:lnTo>
                    <a:lnTo>
                      <a:pt x="1118" y="481"/>
                    </a:lnTo>
                    <a:lnTo>
                      <a:pt x="1101" y="483"/>
                    </a:lnTo>
                    <a:lnTo>
                      <a:pt x="1066" y="482"/>
                    </a:lnTo>
                    <a:lnTo>
                      <a:pt x="1031" y="478"/>
                    </a:lnTo>
                    <a:lnTo>
                      <a:pt x="993" y="473"/>
                    </a:lnTo>
                    <a:lnTo>
                      <a:pt x="957" y="467"/>
                    </a:lnTo>
                    <a:lnTo>
                      <a:pt x="919" y="460"/>
                    </a:lnTo>
                    <a:lnTo>
                      <a:pt x="881" y="455"/>
                    </a:lnTo>
                    <a:lnTo>
                      <a:pt x="843" y="452"/>
                    </a:lnTo>
                    <a:lnTo>
                      <a:pt x="807" y="451"/>
                    </a:lnTo>
                    <a:lnTo>
                      <a:pt x="771" y="454"/>
                    </a:lnTo>
                    <a:lnTo>
                      <a:pt x="738" y="461"/>
                    </a:lnTo>
                    <a:lnTo>
                      <a:pt x="705" y="474"/>
                    </a:lnTo>
                    <a:lnTo>
                      <a:pt x="693" y="480"/>
                    </a:lnTo>
                    <a:lnTo>
                      <a:pt x="679" y="486"/>
                    </a:lnTo>
                    <a:lnTo>
                      <a:pt x="664" y="492"/>
                    </a:lnTo>
                    <a:lnTo>
                      <a:pt x="651" y="494"/>
                    </a:lnTo>
                    <a:lnTo>
                      <a:pt x="636" y="492"/>
                    </a:lnTo>
                    <a:lnTo>
                      <a:pt x="626" y="487"/>
                    </a:lnTo>
                    <a:lnTo>
                      <a:pt x="614" y="482"/>
                    </a:lnTo>
                    <a:lnTo>
                      <a:pt x="603" y="477"/>
                    </a:lnTo>
                    <a:lnTo>
                      <a:pt x="592" y="471"/>
                    </a:lnTo>
                    <a:lnTo>
                      <a:pt x="584" y="464"/>
                    </a:lnTo>
                    <a:lnTo>
                      <a:pt x="576" y="454"/>
                    </a:lnTo>
                    <a:lnTo>
                      <a:pt x="572" y="442"/>
                    </a:lnTo>
                    <a:lnTo>
                      <a:pt x="571" y="423"/>
                    </a:lnTo>
                    <a:lnTo>
                      <a:pt x="571" y="407"/>
                    </a:lnTo>
                    <a:lnTo>
                      <a:pt x="560" y="427"/>
                    </a:lnTo>
                    <a:lnTo>
                      <a:pt x="547" y="446"/>
                    </a:lnTo>
                    <a:lnTo>
                      <a:pt x="537" y="457"/>
                    </a:lnTo>
                    <a:lnTo>
                      <a:pt x="524" y="466"/>
                    </a:lnTo>
                    <a:lnTo>
                      <a:pt x="509" y="470"/>
                    </a:lnTo>
                    <a:lnTo>
                      <a:pt x="495" y="471"/>
                    </a:lnTo>
                    <a:lnTo>
                      <a:pt x="480" y="469"/>
                    </a:lnTo>
                    <a:lnTo>
                      <a:pt x="467" y="464"/>
                    </a:lnTo>
                    <a:lnTo>
                      <a:pt x="455" y="456"/>
                    </a:lnTo>
                    <a:lnTo>
                      <a:pt x="446" y="446"/>
                    </a:lnTo>
                    <a:lnTo>
                      <a:pt x="440" y="433"/>
                    </a:lnTo>
                    <a:lnTo>
                      <a:pt x="439" y="419"/>
                    </a:lnTo>
                    <a:lnTo>
                      <a:pt x="444" y="402"/>
                    </a:lnTo>
                    <a:lnTo>
                      <a:pt x="447" y="396"/>
                    </a:lnTo>
                    <a:lnTo>
                      <a:pt x="450" y="390"/>
                    </a:lnTo>
                    <a:lnTo>
                      <a:pt x="450" y="390"/>
                    </a:lnTo>
                    <a:lnTo>
                      <a:pt x="449" y="390"/>
                    </a:lnTo>
                    <a:lnTo>
                      <a:pt x="458" y="369"/>
                    </a:lnTo>
                    <a:lnTo>
                      <a:pt x="445" y="378"/>
                    </a:lnTo>
                    <a:lnTo>
                      <a:pt x="432" y="390"/>
                    </a:lnTo>
                    <a:lnTo>
                      <a:pt x="422" y="404"/>
                    </a:lnTo>
                    <a:lnTo>
                      <a:pt x="409" y="417"/>
                    </a:lnTo>
                    <a:lnTo>
                      <a:pt x="394" y="425"/>
                    </a:lnTo>
                    <a:lnTo>
                      <a:pt x="379" y="428"/>
                    </a:lnTo>
                    <a:lnTo>
                      <a:pt x="363" y="428"/>
                    </a:lnTo>
                    <a:lnTo>
                      <a:pt x="348" y="424"/>
                    </a:lnTo>
                    <a:lnTo>
                      <a:pt x="335" y="417"/>
                    </a:lnTo>
                    <a:lnTo>
                      <a:pt x="324" y="406"/>
                    </a:lnTo>
                    <a:lnTo>
                      <a:pt x="317" y="394"/>
                    </a:lnTo>
                    <a:lnTo>
                      <a:pt x="314" y="379"/>
                    </a:lnTo>
                    <a:lnTo>
                      <a:pt x="316" y="364"/>
                    </a:lnTo>
                    <a:lnTo>
                      <a:pt x="323" y="347"/>
                    </a:lnTo>
                    <a:lnTo>
                      <a:pt x="364" y="288"/>
                    </a:lnTo>
                    <a:lnTo>
                      <a:pt x="404" y="226"/>
                    </a:lnTo>
                    <a:lnTo>
                      <a:pt x="326" y="309"/>
                    </a:lnTo>
                    <a:lnTo>
                      <a:pt x="252" y="393"/>
                    </a:lnTo>
                    <a:lnTo>
                      <a:pt x="179" y="480"/>
                    </a:lnTo>
                    <a:lnTo>
                      <a:pt x="108" y="569"/>
                    </a:lnTo>
                    <a:lnTo>
                      <a:pt x="96" y="581"/>
                    </a:lnTo>
                    <a:lnTo>
                      <a:pt x="80" y="588"/>
                    </a:lnTo>
                    <a:lnTo>
                      <a:pt x="65" y="591"/>
                    </a:lnTo>
                    <a:lnTo>
                      <a:pt x="49" y="590"/>
                    </a:lnTo>
                    <a:lnTo>
                      <a:pt x="33" y="586"/>
                    </a:lnTo>
                    <a:lnTo>
                      <a:pt x="21" y="579"/>
                    </a:lnTo>
                    <a:lnTo>
                      <a:pt x="9" y="569"/>
                    </a:lnTo>
                    <a:lnTo>
                      <a:pt x="2" y="556"/>
                    </a:lnTo>
                    <a:lnTo>
                      <a:pt x="0" y="542"/>
                    </a:lnTo>
                    <a:lnTo>
                      <a:pt x="2" y="527"/>
                    </a:lnTo>
                    <a:lnTo>
                      <a:pt x="11" y="511"/>
                    </a:lnTo>
                    <a:lnTo>
                      <a:pt x="74" y="431"/>
                    </a:lnTo>
                    <a:lnTo>
                      <a:pt x="138" y="351"/>
                    </a:lnTo>
                    <a:lnTo>
                      <a:pt x="204" y="273"/>
                    </a:lnTo>
                    <a:lnTo>
                      <a:pt x="273" y="196"/>
                    </a:lnTo>
                    <a:lnTo>
                      <a:pt x="344" y="123"/>
                    </a:lnTo>
                    <a:lnTo>
                      <a:pt x="361" y="107"/>
                    </a:lnTo>
                    <a:lnTo>
                      <a:pt x="380" y="89"/>
                    </a:lnTo>
                    <a:lnTo>
                      <a:pt x="398" y="70"/>
                    </a:lnTo>
                    <a:lnTo>
                      <a:pt x="418" y="52"/>
                    </a:lnTo>
                    <a:lnTo>
                      <a:pt x="439" y="35"/>
                    </a:lnTo>
                    <a:lnTo>
                      <a:pt x="462" y="20"/>
                    </a:lnTo>
                    <a:lnTo>
                      <a:pt x="485" y="9"/>
                    </a:lnTo>
                    <a:lnTo>
                      <a:pt x="509" y="2"/>
                    </a:lnTo>
                    <a:lnTo>
                      <a:pt x="534"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grpSp>
      </p:grpSp>
      <p:grpSp>
        <p:nvGrpSpPr>
          <p:cNvPr id="33" name="组合 32"/>
          <p:cNvGrpSpPr/>
          <p:nvPr/>
        </p:nvGrpSpPr>
        <p:grpSpPr>
          <a:xfrm>
            <a:off x="1405255" y="4742180"/>
            <a:ext cx="2169160" cy="711835"/>
            <a:chOff x="2408" y="3190"/>
            <a:chExt cx="3120" cy="1121"/>
          </a:xfrm>
        </p:grpSpPr>
        <p:sp>
          <p:nvSpPr>
            <p:cNvPr id="3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b="1" kern="900" dirty="0">
                  <a:solidFill>
                    <a:schemeClr val="tx1">
                      <a:lumMod val="75000"/>
                      <a:lumOff val="25000"/>
                    </a:schemeClr>
                  </a:solidFill>
                  <a:cs typeface="+mn-ea"/>
                  <a:sym typeface="+mn-lt"/>
                </a:rPr>
                <a:t>标题文本预设</a:t>
              </a:r>
              <a:endParaRPr lang="zh-CN" altLang="en-US" b="1" kern="900" dirty="0">
                <a:solidFill>
                  <a:schemeClr val="tx1">
                    <a:lumMod val="75000"/>
                    <a:lumOff val="25000"/>
                  </a:schemeClr>
                </a:solidFill>
                <a:cs typeface="+mn-ea"/>
                <a:sym typeface="+mn-lt"/>
              </a:endParaRPr>
            </a:p>
          </p:txBody>
        </p:sp>
        <p:sp>
          <p:nvSpPr>
            <p:cNvPr id="3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000">
                  <a:solidFill>
                    <a:schemeClr val="tx1">
                      <a:lumMod val="75000"/>
                      <a:lumOff val="25000"/>
                    </a:schemeClr>
                  </a:solidFill>
                  <a:cs typeface="+mn-ea"/>
                  <a:sym typeface="+mn-lt"/>
                </a:rPr>
                <a:t>此部分内容作为文字排版占位显示</a:t>
              </a:r>
              <a:br>
                <a:rPr lang="zh-CN" altLang="en-US" sz="1000">
                  <a:solidFill>
                    <a:schemeClr val="tx1">
                      <a:lumMod val="75000"/>
                      <a:lumOff val="25000"/>
                    </a:schemeClr>
                  </a:solidFill>
                  <a:cs typeface="+mn-ea"/>
                  <a:sym typeface="+mn-lt"/>
                </a:rPr>
              </a:br>
              <a:r>
                <a:rPr lang="zh-CN" altLang="en-US" sz="1000">
                  <a:solidFill>
                    <a:schemeClr val="tx1">
                      <a:lumMod val="75000"/>
                      <a:lumOff val="25000"/>
                    </a:schemeClr>
                  </a:solidFill>
                  <a:cs typeface="+mn-ea"/>
                  <a:sym typeface="+mn-lt"/>
                </a:rPr>
                <a:t>（建议使用主题字体）</a:t>
              </a:r>
              <a:endParaRPr lang="zh-CN" altLang="en-US" sz="1000">
                <a:solidFill>
                  <a:schemeClr val="tx1">
                    <a:lumMod val="75000"/>
                    <a:lumOff val="25000"/>
                  </a:schemeClr>
                </a:solidFill>
                <a:cs typeface="+mn-ea"/>
                <a:sym typeface="+mn-lt"/>
              </a:endParaRPr>
            </a:p>
          </p:txBody>
        </p:sp>
      </p:grpSp>
      <p:grpSp>
        <p:nvGrpSpPr>
          <p:cNvPr id="31" name="组合 30"/>
          <p:cNvGrpSpPr/>
          <p:nvPr/>
        </p:nvGrpSpPr>
        <p:grpSpPr>
          <a:xfrm>
            <a:off x="5033010" y="1162685"/>
            <a:ext cx="2169160" cy="711835"/>
            <a:chOff x="2408" y="3190"/>
            <a:chExt cx="3120" cy="1121"/>
          </a:xfrm>
        </p:grpSpPr>
        <p:sp>
          <p:nvSpPr>
            <p:cNvPr id="3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b="1" kern="900" dirty="0">
                  <a:solidFill>
                    <a:schemeClr val="tx1">
                      <a:lumMod val="75000"/>
                      <a:lumOff val="25000"/>
                    </a:schemeClr>
                  </a:solidFill>
                  <a:cs typeface="+mn-ea"/>
                  <a:sym typeface="+mn-lt"/>
                </a:rPr>
                <a:t>标题文本预设</a:t>
              </a:r>
              <a:endParaRPr lang="zh-CN" altLang="en-US" b="1" kern="900" dirty="0">
                <a:solidFill>
                  <a:schemeClr val="tx1">
                    <a:lumMod val="75000"/>
                    <a:lumOff val="25000"/>
                  </a:schemeClr>
                </a:solidFill>
                <a:cs typeface="+mn-ea"/>
                <a:sym typeface="+mn-lt"/>
              </a:endParaRPr>
            </a:p>
          </p:txBody>
        </p:sp>
        <p:sp>
          <p:nvSpPr>
            <p:cNvPr id="3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000">
                  <a:solidFill>
                    <a:schemeClr val="tx1">
                      <a:lumMod val="75000"/>
                      <a:lumOff val="25000"/>
                    </a:schemeClr>
                  </a:solidFill>
                  <a:cs typeface="+mn-ea"/>
                  <a:sym typeface="+mn-lt"/>
                </a:rPr>
                <a:t>此部分内容作为文字排版占位显示</a:t>
              </a:r>
              <a:br>
                <a:rPr lang="zh-CN" altLang="en-US" sz="1000">
                  <a:solidFill>
                    <a:schemeClr val="tx1">
                      <a:lumMod val="75000"/>
                      <a:lumOff val="25000"/>
                    </a:schemeClr>
                  </a:solidFill>
                  <a:cs typeface="+mn-ea"/>
                  <a:sym typeface="+mn-lt"/>
                </a:rPr>
              </a:br>
              <a:r>
                <a:rPr lang="zh-CN" altLang="en-US" sz="1000">
                  <a:solidFill>
                    <a:schemeClr val="tx1">
                      <a:lumMod val="75000"/>
                      <a:lumOff val="25000"/>
                    </a:schemeClr>
                  </a:solidFill>
                  <a:cs typeface="+mn-ea"/>
                  <a:sym typeface="+mn-lt"/>
                </a:rPr>
                <a:t>（建议使用主题字体）</a:t>
              </a:r>
              <a:endParaRPr lang="zh-CN" altLang="en-US" sz="1000">
                <a:solidFill>
                  <a:schemeClr val="tx1">
                    <a:lumMod val="75000"/>
                    <a:lumOff val="25000"/>
                  </a:schemeClr>
                </a:solidFill>
                <a:cs typeface="+mn-ea"/>
                <a:sym typeface="+mn-lt"/>
              </a:endParaRPr>
            </a:p>
          </p:txBody>
        </p:sp>
      </p:grpSp>
      <p:grpSp>
        <p:nvGrpSpPr>
          <p:cNvPr id="38" name="组合 37"/>
          <p:cNvGrpSpPr/>
          <p:nvPr/>
        </p:nvGrpSpPr>
        <p:grpSpPr>
          <a:xfrm>
            <a:off x="8474075" y="4704080"/>
            <a:ext cx="2169160" cy="711835"/>
            <a:chOff x="2408" y="3190"/>
            <a:chExt cx="3120" cy="1121"/>
          </a:xfrm>
        </p:grpSpPr>
        <p:sp>
          <p:nvSpPr>
            <p:cNvPr id="3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b="1" kern="900" dirty="0">
                  <a:solidFill>
                    <a:schemeClr val="tx1">
                      <a:lumMod val="75000"/>
                      <a:lumOff val="25000"/>
                    </a:schemeClr>
                  </a:solidFill>
                  <a:cs typeface="+mn-ea"/>
                  <a:sym typeface="+mn-lt"/>
                </a:rPr>
                <a:t>标题文本预设</a:t>
              </a:r>
              <a:endParaRPr lang="zh-CN" altLang="en-US" b="1" kern="900" dirty="0">
                <a:solidFill>
                  <a:schemeClr val="tx1">
                    <a:lumMod val="75000"/>
                    <a:lumOff val="25000"/>
                  </a:schemeClr>
                </a:solidFill>
                <a:cs typeface="+mn-ea"/>
                <a:sym typeface="+mn-lt"/>
              </a:endParaRPr>
            </a:p>
          </p:txBody>
        </p:sp>
        <p:sp>
          <p:nvSpPr>
            <p:cNvPr id="4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000">
                  <a:solidFill>
                    <a:schemeClr val="tx1">
                      <a:lumMod val="75000"/>
                      <a:lumOff val="25000"/>
                    </a:schemeClr>
                  </a:solidFill>
                  <a:cs typeface="+mn-ea"/>
                  <a:sym typeface="+mn-lt"/>
                </a:rPr>
                <a:t>此部分内容作为文字排版占位显示</a:t>
              </a:r>
              <a:br>
                <a:rPr lang="zh-CN" altLang="en-US" sz="1000">
                  <a:solidFill>
                    <a:schemeClr val="tx1">
                      <a:lumMod val="75000"/>
                      <a:lumOff val="25000"/>
                    </a:schemeClr>
                  </a:solidFill>
                  <a:cs typeface="+mn-ea"/>
                  <a:sym typeface="+mn-lt"/>
                </a:rPr>
              </a:br>
              <a:r>
                <a:rPr lang="zh-CN" altLang="en-US" sz="1000">
                  <a:solidFill>
                    <a:schemeClr val="tx1">
                      <a:lumMod val="75000"/>
                      <a:lumOff val="25000"/>
                    </a:schemeClr>
                  </a:solidFill>
                  <a:cs typeface="+mn-ea"/>
                  <a:sym typeface="+mn-lt"/>
                </a:rPr>
                <a:t>（建议使用主题字体）</a:t>
              </a:r>
              <a:endParaRPr lang="zh-CN" altLang="en-US" sz="1000">
                <a:solidFill>
                  <a:schemeClr val="tx1">
                    <a:lumMod val="75000"/>
                    <a:lumOff val="25000"/>
                  </a:schemeClr>
                </a:solidFill>
                <a:cs typeface="+mn-ea"/>
                <a:sym typeface="+mn-lt"/>
              </a:endParaRPr>
            </a:p>
          </p:txBody>
        </p:sp>
      </p:gr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5" presetClass="entr" presetSubtype="10"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checkerboard(across)">
                                      <p:cBhvr>
                                        <p:cTn id="13" dur="500"/>
                                        <p:tgtEl>
                                          <p:spTgt spid="33"/>
                                        </p:tgtEl>
                                      </p:cBhvr>
                                    </p:animEffect>
                                  </p:childTnLst>
                                </p:cTn>
                              </p:par>
                            </p:childTnLst>
                          </p:cTn>
                        </p:par>
                        <p:par>
                          <p:cTn id="14" fill="hold">
                            <p:stCondLst>
                              <p:cond delay="1500"/>
                            </p:stCondLst>
                            <p:childTnLst>
                              <p:par>
                                <p:cTn id="15" presetID="5" presetClass="entr" presetSubtype="1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checkerboard(across)">
                                      <p:cBhvr>
                                        <p:cTn id="17" dur="500"/>
                                        <p:tgtEl>
                                          <p:spTgt spid="31"/>
                                        </p:tgtEl>
                                      </p:cBhvr>
                                    </p:animEffect>
                                  </p:childTnLst>
                                </p:cTn>
                              </p:par>
                            </p:childTnLst>
                          </p:cTn>
                        </p:par>
                        <p:par>
                          <p:cTn id="18" fill="hold">
                            <p:stCondLst>
                              <p:cond delay="2000"/>
                            </p:stCondLst>
                            <p:childTnLst>
                              <p:par>
                                <p:cTn id="19" presetID="5" presetClass="entr" presetSubtype="10"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checkerboard(across)">
                                      <p:cBhvr>
                                        <p:cTn id="2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80000">
              <a:srgbClr val="F0F0F0"/>
            </a:gs>
          </a:gsLst>
          <a:lin ang="0" scaled="0"/>
        </a:gradFill>
        <a:effectLst/>
      </p:bgPr>
    </p:bg>
    <p:spTree>
      <p:nvGrpSpPr>
        <p:cNvPr id="1" name=""/>
        <p:cNvGrpSpPr/>
        <p:nvPr/>
      </p:nvGrpSpPr>
      <p:grpSpPr>
        <a:xfrm>
          <a:off x="0" y="0"/>
          <a:ext cx="0" cy="0"/>
          <a:chOff x="0" y="0"/>
          <a:chExt cx="0" cy="0"/>
        </a:xfrm>
      </p:grpSpPr>
      <p:sp>
        <p:nvSpPr>
          <p:cNvPr id="5" name="同心圆 4"/>
          <p:cNvSpPr/>
          <p:nvPr/>
        </p:nvSpPr>
        <p:spPr>
          <a:xfrm>
            <a:off x="-2103120" y="2947035"/>
            <a:ext cx="5061585" cy="5316220"/>
          </a:xfrm>
          <a:prstGeom prst="donut">
            <a:avLst>
              <a:gd name="adj" fmla="val 25981"/>
            </a:avLst>
          </a:prstGeom>
          <a:solidFill>
            <a:srgbClr val="D8B98D">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 name="同心圆 16"/>
          <p:cNvSpPr/>
          <p:nvPr/>
        </p:nvSpPr>
        <p:spPr>
          <a:xfrm>
            <a:off x="8082280" y="-3520440"/>
            <a:ext cx="5100320" cy="5316220"/>
          </a:xfrm>
          <a:prstGeom prst="donut">
            <a:avLst>
              <a:gd name="adj" fmla="val 22105"/>
            </a:avLst>
          </a:prstGeom>
          <a:pattFill prst="pct25">
            <a:fgClr>
              <a:srgbClr val="D8B98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 name="矩形 5"/>
          <p:cNvSpPr/>
          <p:nvPr/>
        </p:nvSpPr>
        <p:spPr>
          <a:xfrm>
            <a:off x="1570182" y="2706255"/>
            <a:ext cx="8931563" cy="1948873"/>
          </a:xfrm>
          <a:prstGeom prst="rect">
            <a:avLst/>
          </a:prstGeom>
          <a:solidFill>
            <a:schemeClr val="tx2">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4" name="图片 23" descr="C:\Users\111\Desktop\5fa55e857bb05.jpg5fa55e857bb05"/>
          <p:cNvPicPr>
            <a:picLocks noChangeAspect="1"/>
          </p:cNvPicPr>
          <p:nvPr/>
        </p:nvPicPr>
        <p:blipFill>
          <a:blip r:embed="rId1" cstate="screen"/>
          <a:srcRect/>
          <a:stretch>
            <a:fillRect/>
          </a:stretch>
        </p:blipFill>
        <p:spPr>
          <a:xfrm>
            <a:off x="1569720" y="2706370"/>
            <a:ext cx="3885565" cy="1948815"/>
          </a:xfrm>
          <a:custGeom>
            <a:avLst/>
            <a:gdLst>
              <a:gd name="connsiteX0" fmla="*/ 0 w 4484254"/>
              <a:gd name="connsiteY0" fmla="*/ 0 h 1930400"/>
              <a:gd name="connsiteX1" fmla="*/ 4484254 w 4484254"/>
              <a:gd name="connsiteY1" fmla="*/ 0 h 1930400"/>
              <a:gd name="connsiteX2" fmla="*/ 4484254 w 4484254"/>
              <a:gd name="connsiteY2" fmla="*/ 1930400 h 1930400"/>
              <a:gd name="connsiteX3" fmla="*/ 0 w 4484254"/>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4484254" h="1930400">
                <a:moveTo>
                  <a:pt x="0" y="0"/>
                </a:moveTo>
                <a:lnTo>
                  <a:pt x="4484254" y="0"/>
                </a:lnTo>
                <a:lnTo>
                  <a:pt x="4484254" y="1930400"/>
                </a:lnTo>
                <a:lnTo>
                  <a:pt x="0" y="1930400"/>
                </a:lnTo>
                <a:close/>
              </a:path>
            </a:pathLst>
          </a:custGeom>
        </p:spPr>
      </p:pic>
      <p:sp>
        <p:nvSpPr>
          <p:cNvPr id="7" name="矩形 6"/>
          <p:cNvSpPr/>
          <p:nvPr/>
        </p:nvSpPr>
        <p:spPr>
          <a:xfrm>
            <a:off x="2355273" y="1491673"/>
            <a:ext cx="1256146" cy="1930400"/>
          </a:xfrm>
          <a:prstGeom prst="rect">
            <a:avLst/>
          </a:prstGeom>
          <a:solidFill>
            <a:srgbClr val="D8B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2685828" y="1676984"/>
            <a:ext cx="569387" cy="1754326"/>
          </a:xfrm>
          <a:prstGeom prst="rect">
            <a:avLst/>
          </a:prstGeom>
          <a:noFill/>
        </p:spPr>
        <p:txBody>
          <a:bodyPr wrap="none" rtlCol="0">
            <a:spAutoFit/>
          </a:bodyPr>
          <a:lstStyle/>
          <a:p>
            <a:r>
              <a:rPr lang="en-US" altLang="zh-CN" sz="5400" dirty="0">
                <a:solidFill>
                  <a:schemeClr val="bg1"/>
                </a:solidFill>
                <a:cs typeface="+mn-ea"/>
                <a:sym typeface="+mn-lt"/>
              </a:rPr>
              <a:t>0</a:t>
            </a:r>
            <a:endParaRPr lang="en-US" altLang="zh-CN" sz="5400" dirty="0">
              <a:solidFill>
                <a:schemeClr val="bg1"/>
              </a:solidFill>
              <a:cs typeface="+mn-ea"/>
              <a:sym typeface="+mn-lt"/>
            </a:endParaRPr>
          </a:p>
          <a:p>
            <a:r>
              <a:rPr lang="en-US" sz="5400" dirty="0">
                <a:solidFill>
                  <a:schemeClr val="bg1"/>
                </a:solidFill>
                <a:cs typeface="+mn-ea"/>
                <a:sym typeface="+mn-lt"/>
              </a:rPr>
              <a:t>2</a:t>
            </a:r>
            <a:endParaRPr lang="en-US" sz="5400" dirty="0">
              <a:solidFill>
                <a:schemeClr val="bg1"/>
              </a:solidFill>
              <a:cs typeface="+mn-ea"/>
              <a:sym typeface="+mn-lt"/>
            </a:endParaRPr>
          </a:p>
        </p:txBody>
      </p:sp>
      <p:sp>
        <p:nvSpPr>
          <p:cNvPr id="37" name="文本框 36"/>
          <p:cNvSpPr txBox="1"/>
          <p:nvPr/>
        </p:nvSpPr>
        <p:spPr>
          <a:xfrm>
            <a:off x="7077719" y="3174250"/>
            <a:ext cx="2011680" cy="645160"/>
          </a:xfrm>
          <a:prstGeom prst="rect">
            <a:avLst/>
          </a:prstGeom>
          <a:noFill/>
        </p:spPr>
        <p:txBody>
          <a:bodyPr wrap="none" rtlCol="0">
            <a:spAutoFit/>
          </a:bodyPr>
          <a:lstStyle/>
          <a:p>
            <a:r>
              <a:rPr lang="zh-CN" altLang="en-US" sz="3600" dirty="0">
                <a:solidFill>
                  <a:schemeClr val="bg1"/>
                </a:solidFill>
                <a:cs typeface="+mn-ea"/>
                <a:sym typeface="+mn-lt"/>
              </a:rPr>
              <a:t>发展前景</a:t>
            </a:r>
            <a:endParaRPr lang="zh-CN" altLang="en-US" sz="3600" dirty="0">
              <a:solidFill>
                <a:schemeClr val="bg1"/>
              </a:solidFill>
              <a:cs typeface="+mn-ea"/>
              <a:sym typeface="+mn-lt"/>
            </a:endParaRPr>
          </a:p>
        </p:txBody>
      </p:sp>
      <p:sp>
        <p:nvSpPr>
          <p:cNvPr id="38" name="文本框 37"/>
          <p:cNvSpPr txBox="1"/>
          <p:nvPr/>
        </p:nvSpPr>
        <p:spPr>
          <a:xfrm>
            <a:off x="5788660" y="3820795"/>
            <a:ext cx="4609465" cy="523220"/>
          </a:xfrm>
          <a:prstGeom prst="rect">
            <a:avLst/>
          </a:prstGeom>
          <a:noFill/>
        </p:spPr>
        <p:txBody>
          <a:bodyPr wrap="square" rtlCol="0">
            <a:spAutoFit/>
          </a:bodyPr>
          <a:lstStyle/>
          <a:p>
            <a:r>
              <a:rPr lang="en-US" altLang="zh-CN" sz="1400" dirty="0">
                <a:solidFill>
                  <a:schemeClr val="bg1"/>
                </a:solidFill>
                <a:cs typeface="+mn-ea"/>
                <a:sym typeface="+mn-lt"/>
              </a:rPr>
              <a:t>Please enter the text here Please enter the text here</a:t>
            </a:r>
            <a:endParaRPr lang="zh-CN" altLang="en-US" sz="1400" dirty="0">
              <a:solidFill>
                <a:schemeClr val="bg1"/>
              </a:solidFill>
              <a:cs typeface="+mn-ea"/>
              <a:sym typeface="+mn-lt"/>
            </a:endParaRPr>
          </a:p>
          <a:p>
            <a:endParaRPr lang="zh-CN" altLang="en-US" sz="1400" dirty="0">
              <a:solidFill>
                <a:schemeClr val="bg1"/>
              </a:solidFill>
              <a:cs typeface="+mn-ea"/>
              <a:sym typeface="+mn-lt"/>
            </a:endParaRPr>
          </a:p>
        </p:txBody>
      </p:sp>
      <p:sp>
        <p:nvSpPr>
          <p:cNvPr id="18" name="等腰三角形 17"/>
          <p:cNvSpPr/>
          <p:nvPr/>
        </p:nvSpPr>
        <p:spPr>
          <a:xfrm rot="16200000">
            <a:off x="5173345" y="3596640"/>
            <a:ext cx="326390" cy="237490"/>
          </a:xfrm>
          <a:prstGeom prst="triangle">
            <a:avLst/>
          </a:prstGeom>
          <a:solidFill>
            <a:srgbClr val="A8A9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checkerboard(across)">
                                      <p:cBhvr>
                                        <p:cTn id="10" dur="500"/>
                                        <p:tgtEl>
                                          <p:spTgt spid="17"/>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55"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strVal val="#ppt_w*0.70"/>
                                          </p:val>
                                        </p:tav>
                                        <p:tav tm="100000">
                                          <p:val>
                                            <p:strVal val="#ppt_w"/>
                                          </p:val>
                                        </p:tav>
                                      </p:tavLst>
                                    </p:anim>
                                    <p:anim calcmode="lin" valueType="num">
                                      <p:cBhvr>
                                        <p:cTn id="26" dur="1000" fill="hold"/>
                                        <p:tgtEl>
                                          <p:spTgt spid="6"/>
                                        </p:tgtEl>
                                        <p:attrNameLst>
                                          <p:attrName>ppt_h</p:attrName>
                                        </p:attrNameLst>
                                      </p:cBhvr>
                                      <p:tavLst>
                                        <p:tav tm="0">
                                          <p:val>
                                            <p:strVal val="#ppt_h"/>
                                          </p:val>
                                        </p:tav>
                                        <p:tav tm="100000">
                                          <p:val>
                                            <p:strVal val="#ppt_h"/>
                                          </p:val>
                                        </p:tav>
                                      </p:tavLst>
                                    </p:anim>
                                    <p:animEffect transition="in" filter="fade">
                                      <p:cBhvr>
                                        <p:cTn id="27" dur="1000"/>
                                        <p:tgtEl>
                                          <p:spTgt spid="6"/>
                                        </p:tgtEl>
                                      </p:cBhvr>
                                    </p:animEffect>
                                  </p:childTnLst>
                                </p:cTn>
                              </p:par>
                              <p:par>
                                <p:cTn id="28" presetID="55" presetClass="entr" presetSubtype="0"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1000" fill="hold"/>
                                        <p:tgtEl>
                                          <p:spTgt spid="24"/>
                                        </p:tgtEl>
                                        <p:attrNameLst>
                                          <p:attrName>ppt_w</p:attrName>
                                        </p:attrNameLst>
                                      </p:cBhvr>
                                      <p:tavLst>
                                        <p:tav tm="0">
                                          <p:val>
                                            <p:strVal val="#ppt_w*0.70"/>
                                          </p:val>
                                        </p:tav>
                                        <p:tav tm="100000">
                                          <p:val>
                                            <p:strVal val="#ppt_w"/>
                                          </p:val>
                                        </p:tav>
                                      </p:tavLst>
                                    </p:anim>
                                    <p:anim calcmode="lin" valueType="num">
                                      <p:cBhvr>
                                        <p:cTn id="31" dur="1000" fill="hold"/>
                                        <p:tgtEl>
                                          <p:spTgt spid="24"/>
                                        </p:tgtEl>
                                        <p:attrNameLst>
                                          <p:attrName>ppt_h</p:attrName>
                                        </p:attrNameLst>
                                      </p:cBhvr>
                                      <p:tavLst>
                                        <p:tav tm="0">
                                          <p:val>
                                            <p:strVal val="#ppt_h"/>
                                          </p:val>
                                        </p:tav>
                                        <p:tav tm="100000">
                                          <p:val>
                                            <p:strVal val="#ppt_h"/>
                                          </p:val>
                                        </p:tav>
                                      </p:tavLst>
                                    </p:anim>
                                    <p:animEffect transition="in" filter="fade">
                                      <p:cBhvr>
                                        <p:cTn id="32" dur="1000"/>
                                        <p:tgtEl>
                                          <p:spTgt spid="24"/>
                                        </p:tgtEl>
                                      </p:cBhvr>
                                    </p:animEffect>
                                  </p:childTnLst>
                                </p:cTn>
                              </p:par>
                              <p:par>
                                <p:cTn id="33" presetID="55"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p:cTn id="35" dur="1000" fill="hold"/>
                                        <p:tgtEl>
                                          <p:spTgt spid="37"/>
                                        </p:tgtEl>
                                        <p:attrNameLst>
                                          <p:attrName>ppt_w</p:attrName>
                                        </p:attrNameLst>
                                      </p:cBhvr>
                                      <p:tavLst>
                                        <p:tav tm="0">
                                          <p:val>
                                            <p:strVal val="#ppt_w*0.70"/>
                                          </p:val>
                                        </p:tav>
                                        <p:tav tm="100000">
                                          <p:val>
                                            <p:strVal val="#ppt_w"/>
                                          </p:val>
                                        </p:tav>
                                      </p:tavLst>
                                    </p:anim>
                                    <p:anim calcmode="lin" valueType="num">
                                      <p:cBhvr>
                                        <p:cTn id="36" dur="1000" fill="hold"/>
                                        <p:tgtEl>
                                          <p:spTgt spid="37"/>
                                        </p:tgtEl>
                                        <p:attrNameLst>
                                          <p:attrName>ppt_h</p:attrName>
                                        </p:attrNameLst>
                                      </p:cBhvr>
                                      <p:tavLst>
                                        <p:tav tm="0">
                                          <p:val>
                                            <p:strVal val="#ppt_h"/>
                                          </p:val>
                                        </p:tav>
                                        <p:tav tm="100000">
                                          <p:val>
                                            <p:strVal val="#ppt_h"/>
                                          </p:val>
                                        </p:tav>
                                      </p:tavLst>
                                    </p:anim>
                                    <p:animEffect transition="in" filter="fade">
                                      <p:cBhvr>
                                        <p:cTn id="37" dur="1000"/>
                                        <p:tgtEl>
                                          <p:spTgt spid="37"/>
                                        </p:tgtEl>
                                      </p:cBhvr>
                                    </p:animEffect>
                                  </p:childTnLst>
                                </p:cTn>
                              </p:par>
                              <p:par>
                                <p:cTn id="38" presetID="55" presetClass="entr" presetSubtype="0" fill="hold" grpId="0" nodeType="with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p:cTn id="40" dur="1000" fill="hold"/>
                                        <p:tgtEl>
                                          <p:spTgt spid="38"/>
                                        </p:tgtEl>
                                        <p:attrNameLst>
                                          <p:attrName>ppt_w</p:attrName>
                                        </p:attrNameLst>
                                      </p:cBhvr>
                                      <p:tavLst>
                                        <p:tav tm="0">
                                          <p:val>
                                            <p:strVal val="#ppt_w*0.70"/>
                                          </p:val>
                                        </p:tav>
                                        <p:tav tm="100000">
                                          <p:val>
                                            <p:strVal val="#ppt_w"/>
                                          </p:val>
                                        </p:tav>
                                      </p:tavLst>
                                    </p:anim>
                                    <p:anim calcmode="lin" valueType="num">
                                      <p:cBhvr>
                                        <p:cTn id="41" dur="1000" fill="hold"/>
                                        <p:tgtEl>
                                          <p:spTgt spid="38"/>
                                        </p:tgtEl>
                                        <p:attrNameLst>
                                          <p:attrName>ppt_h</p:attrName>
                                        </p:attrNameLst>
                                      </p:cBhvr>
                                      <p:tavLst>
                                        <p:tav tm="0">
                                          <p:val>
                                            <p:strVal val="#ppt_h"/>
                                          </p:val>
                                        </p:tav>
                                        <p:tav tm="100000">
                                          <p:val>
                                            <p:strVal val="#ppt_h"/>
                                          </p:val>
                                        </p:tav>
                                      </p:tavLst>
                                    </p:anim>
                                    <p:animEffect transition="in" filter="fade">
                                      <p:cBhvr>
                                        <p:cTn id="42" dur="1000"/>
                                        <p:tgtEl>
                                          <p:spTgt spid="38"/>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1000" fill="hold"/>
                                        <p:tgtEl>
                                          <p:spTgt spid="18"/>
                                        </p:tgtEl>
                                        <p:attrNameLst>
                                          <p:attrName>ppt_w</p:attrName>
                                        </p:attrNameLst>
                                      </p:cBhvr>
                                      <p:tavLst>
                                        <p:tav tm="0">
                                          <p:val>
                                            <p:strVal val="#ppt_w*0.70"/>
                                          </p:val>
                                        </p:tav>
                                        <p:tav tm="100000">
                                          <p:val>
                                            <p:strVal val="#ppt_w"/>
                                          </p:val>
                                        </p:tav>
                                      </p:tavLst>
                                    </p:anim>
                                    <p:anim calcmode="lin" valueType="num">
                                      <p:cBhvr>
                                        <p:cTn id="46" dur="1000" fill="hold"/>
                                        <p:tgtEl>
                                          <p:spTgt spid="18"/>
                                        </p:tgtEl>
                                        <p:attrNameLst>
                                          <p:attrName>ppt_h</p:attrName>
                                        </p:attrNameLst>
                                      </p:cBhvr>
                                      <p:tavLst>
                                        <p:tav tm="0">
                                          <p:val>
                                            <p:strVal val="#ppt_h"/>
                                          </p:val>
                                        </p:tav>
                                        <p:tav tm="100000">
                                          <p:val>
                                            <p:strVal val="#ppt_h"/>
                                          </p:val>
                                        </p:tav>
                                      </p:tavLst>
                                    </p:anim>
                                    <p:animEffect transition="in" filter="fade">
                                      <p:cBhvr>
                                        <p:cTn id="47"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7" grpId="0" bldLvl="0" animBg="1"/>
      <p:bldP spid="6" grpId="0" bldLvl="0" animBg="1"/>
      <p:bldP spid="7" grpId="0" bldLvl="0" animBg="1"/>
      <p:bldP spid="4" grpId="0"/>
      <p:bldP spid="37" grpId="0"/>
      <p:bldP spid="38" grpId="0"/>
      <p:bldP spid="18" grpId="0" bldLvl="0" animBg="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6.xml><?xml version="1.0" encoding="utf-8"?>
<p:tagLst xmlns:p="http://schemas.openxmlformats.org/presentationml/2006/main">
  <p:tag name="KSO_WPP_MARK_KEY" val="05d21511-ff76-4a18-ac5f-aa3d0e8f95f0"/>
  <p:tag name="COMMONDATA" val="eyJoZGlkIjoiYWZlNGNiNjAyNjBkNWIwYTMyZDk3N2Y1MDZlYjJlYzIifQ=="/>
</p:tagLst>
</file>

<file path=ppt/theme/theme1.xml><?xml version="1.0" encoding="utf-8"?>
<a:theme xmlns:a="http://schemas.openxmlformats.org/drawingml/2006/main" name="第一PPT，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bsi5ocrr">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Noto Sans S Chinese Medium"/>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Noto Sans S Chinese Medium"/>
        <a:ea typeface=""/>
        <a:cs typeface=""/>
        <a:font script="Jpan" typeface="ＭＳ Ｐゴシック"/>
        <a:font script="Hang" typeface="맑은 고딕"/>
        <a:font script="Hans" typeface="Noto Sans S Chinese Medium"/>
        <a:font script="Hant" typeface="新細明體"/>
        <a:font script="Arab" typeface="Noto Sans S Chinese Medium"/>
        <a:font script="Hebr" typeface="Noto Sans S Chinese Medium"/>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Noto Sans S Chinese Medium"/>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Noto Sans S Chinese Medium"/>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Noto Sans S Chinese Medium"/>
        <a:ea typeface=""/>
        <a:cs typeface=""/>
        <a:font script="Jpan" typeface="ＭＳ Ｐゴシック"/>
        <a:font script="Hang" typeface="맑은 고딕"/>
        <a:font script="Hans" typeface="Noto Sans S Chinese Medium"/>
        <a:font script="Hant" typeface="新細明體"/>
        <a:font script="Arab" typeface="Noto Sans S Chinese Medium"/>
        <a:font script="Hebr" typeface="Noto Sans S Chinese Medium"/>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Noto Sans S Chinese Medium"/>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3213</Words>
  <Application>WPS 演示</Application>
  <PresentationFormat>宽屏</PresentationFormat>
  <Paragraphs>506</Paragraphs>
  <Slides>25</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25</vt:i4>
      </vt:variant>
    </vt:vector>
  </HeadingPairs>
  <TitlesOfParts>
    <vt:vector size="38" baseType="lpstr">
      <vt:lpstr>Arial</vt:lpstr>
      <vt:lpstr>宋体</vt:lpstr>
      <vt:lpstr>Wingdings</vt:lpstr>
      <vt:lpstr>Noto Sans S Chinese Medium</vt:lpstr>
      <vt:lpstr>Wingdings</vt:lpstr>
      <vt:lpstr>微软雅黑</vt:lpstr>
      <vt:lpstr>Calibri</vt:lpstr>
      <vt:lpstr>Arial Unicode MS</vt:lpstr>
      <vt:lpstr>Aller</vt:lpstr>
      <vt:lpstr>Segoe Print</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商业计划书</dc:title>
  <dc:creator>第一PPT</dc:creator>
  <cp:keywords>www.1ppt.com</cp:keywords>
  <dc:description>www.1ppt.com</dc:description>
  <cp:lastModifiedBy>吴为</cp:lastModifiedBy>
  <cp:revision>162</cp:revision>
  <dcterms:created xsi:type="dcterms:W3CDTF">2019-06-19T02:08:00Z</dcterms:created>
  <dcterms:modified xsi:type="dcterms:W3CDTF">2023-01-04T02:04:49Z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CDC9BDA42B66413D8738E0ED8B330383</vt:lpwstr>
  </property>
</Properties>
</file>