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68" r:id="rId4"/>
    <p:sldId id="269" r:id="rId5"/>
    <p:sldId id="270" r:id="rId6"/>
  </p:sldIdLst>
  <p:sldSz cx="11522075" cy="8640445"/>
  <p:notesSz cx="6858000" cy="9144000"/>
  <p:custDataLst>
    <p:tags r:id="rId11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848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1" Type="http://schemas.openxmlformats.org/officeDocument/2006/relationships/tags" Target="tags/tag98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2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5.xml"/><Relationship Id="rId3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tags" Target="../tags/tag7.xml"/><Relationship Id="rId3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image" Target="../media/image3.pn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14.xml"/><Relationship Id="rId3" Type="http://schemas.openxmlformats.org/officeDocument/2006/relationships/image" Target="../media/image3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16.xml"/><Relationship Id="rId3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image" Target="../media/image3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20.xml"/><Relationship Id="rId3" Type="http://schemas.openxmlformats.org/officeDocument/2006/relationships/image" Target="../media/image3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22.xml"/><Relationship Id="rId3" Type="http://schemas.openxmlformats.org/officeDocument/2006/relationships/image" Target="../media/image3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image" Target="../media/image2.jpe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image" Target="../media/image3.png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image" Target="../media/image3.pn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0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image" Target="../media/image3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../media/image3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1" Type="http://schemas.openxmlformats.org/officeDocument/2006/relationships/tags" Target="../tags/tag57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tags" Target="../tags/tag63.xml"/><Relationship Id="rId7" Type="http://schemas.openxmlformats.org/officeDocument/2006/relationships/tags" Target="../tags/tag62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image" Target="../media/image3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1" Type="http://schemas.openxmlformats.org/officeDocument/2006/relationships/tags" Target="../tags/tag66.xml"/><Relationship Id="rId10" Type="http://schemas.openxmlformats.org/officeDocument/2006/relationships/tags" Target="../tags/tag65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image" Target="../media/image3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image" Target="../media/image5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0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445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副标题 2"/>
          <p:cNvSpPr/>
          <p:nvPr>
            <p:ph type="subTitle" idx="3" hasCustomPrompt="1"/>
            <p:custDataLst>
              <p:tags r:id="rId4"/>
            </p:custDataLst>
          </p:nvPr>
        </p:nvSpPr>
        <p:spPr>
          <a:xfrm>
            <a:off x="1189741" y="5189650"/>
            <a:ext cx="4523333" cy="444402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7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31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89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8642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7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2960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2847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160270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92705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24505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56940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3" name="标题 3"/>
          <p:cNvSpPr/>
          <p:nvPr>
            <p:ph type="ctrTitle" idx="2" hasCustomPrompt="1"/>
            <p:custDataLst>
              <p:tags r:id="rId5"/>
            </p:custDataLst>
          </p:nvPr>
        </p:nvSpPr>
        <p:spPr>
          <a:xfrm>
            <a:off x="1152217" y="4006520"/>
            <a:ext cx="4560857" cy="775940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35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73" y="628011"/>
            <a:ext cx="10255929" cy="417679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3073" y="2048435"/>
            <a:ext cx="10255929" cy="5092798"/>
          </a:xfrm>
        </p:spPr>
        <p:txBody>
          <a:bodyPr vert="horz" lIns="90170" tIns="46990" rIns="90170" bIns="4699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331" y="2791428"/>
            <a:ext cx="2608756" cy="30575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841552" y="7733198"/>
            <a:ext cx="680523" cy="9072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841552" y="0"/>
            <a:ext cx="680523" cy="907247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5"/>
          <p:cNvSpPr>
            <a:spLocks noGrp="1"/>
          </p:cNvSpPr>
          <p:nvPr>
            <p:ph type="ctrTitle" idx="2" hasCustomPrompt="1"/>
            <p:custDataLst>
              <p:tags r:id="rId7"/>
            </p:custDataLst>
          </p:nvPr>
        </p:nvSpPr>
        <p:spPr>
          <a:xfrm>
            <a:off x="4273404" y="4644748"/>
            <a:ext cx="6480567" cy="550899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985" b="1" i="0" u="none" strike="noStrike" kern="1200" cap="none" spc="300" normalizeH="0" baseline="0" noProof="1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副标题 7"/>
          <p:cNvSpPr>
            <a:spLocks noGrp="1"/>
          </p:cNvSpPr>
          <p:nvPr>
            <p:ph type="subTitle" idx="3" hasCustomPrompt="1"/>
            <p:custDataLst>
              <p:tags r:id="rId8"/>
            </p:custDataLst>
          </p:nvPr>
        </p:nvSpPr>
        <p:spPr>
          <a:xfrm>
            <a:off x="4273404" y="5631913"/>
            <a:ext cx="6480567" cy="1578167"/>
          </a:xfrm>
        </p:spPr>
        <p:txBody>
          <a:bodyPr vert="horz" wrap="square" lIns="0" tIns="0" rIns="0" bIns="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10" b="0" i="0" u="none" strike="noStrike" kern="1200" cap="none" spc="200" normalizeH="0" baseline="0" noProof="1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318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890" u="none" strike="noStrike" kern="1200" cap="none" spc="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64235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sz="1700" u="none" strike="noStrike" kern="1200" cap="none" spc="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96035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sz="1510" u="none" strike="noStrike" kern="1200" cap="none" spc="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72847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sz="1510" u="none" strike="noStrike" kern="1200" cap="none" spc="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160270" indent="0" algn="l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592705" indent="0" algn="l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24505" indent="0" algn="l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456940" indent="0" algn="l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73" y="628011"/>
            <a:ext cx="10255929" cy="417679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33119" y="2048435"/>
            <a:ext cx="4992939" cy="5092798"/>
          </a:xfrm>
        </p:spPr>
        <p:txBody>
          <a:bodyPr vert="horz" lIns="90170" tIns="46990" rIns="90170" bIns="4699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96064" y="2048435"/>
            <a:ext cx="4992939" cy="5092798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51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51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51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51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51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73" y="628011"/>
            <a:ext cx="10255929" cy="417679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33119" y="1260052"/>
            <a:ext cx="4992939" cy="360068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89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8470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705" indent="0">
              <a:buNone/>
              <a:defRPr sz="1510" b="1"/>
            </a:lvl7pPr>
            <a:lvl8pPr marL="3024505" indent="0">
              <a:buNone/>
              <a:defRPr sz="1510" b="1"/>
            </a:lvl8pPr>
            <a:lvl9pPr marL="3456940" indent="0">
              <a:buNone/>
              <a:defRPr sz="151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3114" y="2548958"/>
            <a:ext cx="4992899" cy="4663598"/>
          </a:xfrm>
        </p:spPr>
        <p:txBody>
          <a:bodyPr vert="horz" lIns="90170" tIns="46990" rIns="90170" bIns="4699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93109" y="1260052"/>
            <a:ext cx="4992939" cy="360068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89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8470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705" indent="0">
              <a:buNone/>
              <a:defRPr sz="1510" b="1"/>
            </a:lvl7pPr>
            <a:lvl8pPr marL="3024505" indent="0">
              <a:buNone/>
              <a:defRPr sz="1510" b="1"/>
            </a:lvl8pPr>
            <a:lvl9pPr marL="3456940" indent="0">
              <a:buNone/>
              <a:defRPr sz="151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93109" y="2548958"/>
            <a:ext cx="4992939" cy="4663598"/>
          </a:xfrm>
        </p:spPr>
        <p:txBody>
          <a:bodyPr vert="horz" lIns="90170" tIns="46990" rIns="90170" bIns="4699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5201" y="2246249"/>
            <a:ext cx="3539074" cy="41479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841552" y="0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73" y="628006"/>
            <a:ext cx="10255929" cy="417679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119" y="628011"/>
            <a:ext cx="10255929" cy="417679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33119" y="2048435"/>
            <a:ext cx="4992939" cy="5092798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896109" y="2048435"/>
            <a:ext cx="4992939" cy="5092798"/>
          </a:xfrm>
        </p:spPr>
        <p:txBody>
          <a:bodyPr vert="horz" lIns="90170" tIns="46990" rIns="90170" bIns="4699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990273" y="2048435"/>
            <a:ext cx="898729" cy="5092798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33114" y="2048425"/>
            <a:ext cx="9288067" cy="5092798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33119" y="2048435"/>
            <a:ext cx="10255929" cy="50927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44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720735" y="3213370"/>
            <a:ext cx="4560257" cy="659215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7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31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89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8642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7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2960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2847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160270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92705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24505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56940" indent="0" algn="ctr" defTabSz="914400" rtl="0" eaLnBrk="1" latinLnBrk="0" hangingPunct="1">
              <a:lnSpc>
                <a:spcPct val="90000"/>
              </a:lnSpc>
              <a:spcBef>
                <a:spcPct val="95000"/>
              </a:spcBef>
              <a:buFont typeface="Arial" panose="020B0604020202020204" pitchFamily="34" charset="0"/>
              <a:buNone/>
              <a:defRPr sz="15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7" name="标题 5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20135" y="4344650"/>
            <a:ext cx="4560857" cy="1021984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265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33073" y="628006"/>
            <a:ext cx="10255929" cy="417679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78412" y="380996"/>
            <a:ext cx="10965247" cy="787843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41552" y="0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11179" y="1687791"/>
            <a:ext cx="9097449" cy="683840"/>
          </a:xfrm>
        </p:spPr>
        <p:txBody>
          <a:bodyPr anchor="ctr"/>
          <a:lstStyle>
            <a:lvl1pPr>
              <a:defRPr sz="3025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10719" y="3268305"/>
            <a:ext cx="9097638" cy="325589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13607"/>
            <a:ext cx="4562322" cy="865404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-13607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41552" y="7733198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51154" y="1109484"/>
            <a:ext cx="3742406" cy="833536"/>
          </a:xfrm>
        </p:spPr>
        <p:txBody>
          <a:bodyPr anchor="ctr" anchorCtr="0"/>
          <a:lstStyle>
            <a:lvl1pPr>
              <a:defRPr sz="3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54557" y="2866859"/>
            <a:ext cx="3739004" cy="386828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4820900" y="1771032"/>
            <a:ext cx="6123938" cy="480836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13607"/>
            <a:ext cx="11519807" cy="3351853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41552" y="7733198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78372" y="1082852"/>
            <a:ext cx="10373270" cy="591981"/>
          </a:xfrm>
        </p:spPr>
        <p:txBody>
          <a:bodyPr anchor="ctr"/>
          <a:lstStyle>
            <a:lvl1pPr algn="ctr">
              <a:defRPr sz="3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78372" y="2221292"/>
            <a:ext cx="10372868" cy="782503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79104" y="4077923"/>
            <a:ext cx="10363063" cy="324228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6336326"/>
            <a:ext cx="11519807" cy="230411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41552" y="-6777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71568" y="932612"/>
            <a:ext cx="10373270" cy="534143"/>
          </a:xfrm>
        </p:spPr>
        <p:txBody>
          <a:bodyPr anchor="ctr" anchorCtr="0"/>
          <a:lstStyle>
            <a:lvl1pPr algn="ctr">
              <a:defRPr sz="3025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571602" y="2623688"/>
            <a:ext cx="10386878" cy="303475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61361" y="6686078"/>
            <a:ext cx="10397085" cy="95601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13607"/>
            <a:ext cx="11519807" cy="115205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39284" y="-13607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47752" y="368931"/>
            <a:ext cx="10431107" cy="417679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547752" y="2551136"/>
            <a:ext cx="5048846" cy="2735359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899393" y="2551136"/>
            <a:ext cx="5072662" cy="2735359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540948" y="6191704"/>
            <a:ext cx="5048846" cy="73827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5909600" y="6187169"/>
            <a:ext cx="5072662" cy="73827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0" y="1986321"/>
            <a:ext cx="11519807" cy="46677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>
              <a:solidFill>
                <a:schemeClr val="lt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889" y="6431148"/>
            <a:ext cx="1657174" cy="22092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10"/>
            <a:ext cx="1657174" cy="22092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439125" y="2063016"/>
            <a:ext cx="8641556" cy="2255650"/>
          </a:xfrm>
        </p:spPr>
        <p:txBody>
          <a:bodyPr anchor="b"/>
          <a:lstStyle>
            <a:lvl1pPr algn="ctr">
              <a:defRPr sz="567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31402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438760" y="5127470"/>
            <a:ext cx="8641556" cy="1565006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3" Type="http://schemas.openxmlformats.org/officeDocument/2006/relationships/theme" Target="../theme/theme2.xml"/><Relationship Id="rId22" Type="http://schemas.openxmlformats.org/officeDocument/2006/relationships/tags" Target="../tags/tag88.xml"/><Relationship Id="rId21" Type="http://schemas.openxmlformats.org/officeDocument/2006/relationships/tags" Target="../tags/tag87.xml"/><Relationship Id="rId20" Type="http://schemas.openxmlformats.org/officeDocument/2006/relationships/tags" Target="../tags/tag86.xml"/><Relationship Id="rId2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33073" y="1498514"/>
            <a:ext cx="10255929" cy="417679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33073" y="1988210"/>
            <a:ext cx="10255929" cy="5092798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1402" y="7080562"/>
            <a:ext cx="2551641" cy="2993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13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89834" y="7080562"/>
            <a:ext cx="3742406" cy="2993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13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65" y="7080562"/>
            <a:ext cx="2551641" cy="2993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13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2"/>
            </p:custDataLst>
          </p:nvPr>
        </p:nvSpPr>
        <p:spPr>
          <a:xfrm>
            <a:off x="0" y="1079639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7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</p:sldLayoutIdLst>
  <p:txStyles>
    <p:titleStyle>
      <a:lvl1pPr algn="l" defTabSz="864235" rtl="0" eaLnBrk="1" fontAlgn="auto" latinLnBrk="0" hangingPunct="1">
        <a:lnSpc>
          <a:spcPct val="100000"/>
        </a:lnSpc>
        <a:spcBef>
          <a:spcPct val="0"/>
        </a:spcBef>
        <a:buNone/>
        <a:defRPr sz="227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15900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48335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521460" algn="l"/>
        </a:tabLst>
        <a:defRPr sz="151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080135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512570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944370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376170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05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0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180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2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0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4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70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50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94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9.xml"/><Relationship Id="rId6" Type="http://schemas.openxmlformats.org/officeDocument/2006/relationships/tags" Target="../tags/tag9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tags" Target="../tags/tag90.xml"/><Relationship Id="rId2" Type="http://schemas.openxmlformats.org/officeDocument/2006/relationships/image" Target="../media/image3.png"/><Relationship Id="rId1" Type="http://schemas.openxmlformats.org/officeDocument/2006/relationships/tags" Target="../tags/tag8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7" Type="http://schemas.openxmlformats.org/officeDocument/2006/relationships/tags" Target="../tags/tag9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tags" Target="../tags/tag93.xml"/><Relationship Id="rId2" Type="http://schemas.openxmlformats.org/officeDocument/2006/relationships/image" Target="../media/image3.png"/><Relationship Id="rId1" Type="http://schemas.openxmlformats.org/officeDocument/2006/relationships/tags" Target="../tags/tag9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9.xml"/><Relationship Id="rId6" Type="http://schemas.openxmlformats.org/officeDocument/2006/relationships/tags" Target="../tags/tag9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tags" Target="../tags/tag96.xml"/><Relationship Id="rId2" Type="http://schemas.openxmlformats.org/officeDocument/2006/relationships/image" Target="../media/image3.png"/><Relationship Id="rId1" Type="http://schemas.openxmlformats.org/officeDocument/2006/relationships/tags" Target="../tags/tag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79244" y="2465954"/>
            <a:ext cx="3708853" cy="37088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544904" y="2160140"/>
            <a:ext cx="3803042" cy="43204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-215627" y="1087454"/>
            <a:ext cx="5616624" cy="561735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456781" y="3896132"/>
            <a:ext cx="5616624" cy="45306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057181" y="1224037"/>
            <a:ext cx="4671985" cy="3503989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7733198"/>
            <a:ext cx="680523" cy="907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841552" y="7726421"/>
            <a:ext cx="680523" cy="9072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53125" y="2520181"/>
            <a:ext cx="4142351" cy="41423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05013" y="2297394"/>
            <a:ext cx="4587924" cy="4587924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5655_1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b"/>
  <p:tag name="KSO_WM_UNIT_DEC_AREA_ID" val="910d57d2cca54e66856ec7d0d05acd89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2e7c1bc834944c69b4bf18d0a9d7c65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6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655_1*b*1"/>
  <p:tag name="KSO_WM_TEMPLATE_CATEGORY" val="custom"/>
  <p:tag name="KSO_WM_TEMPLATE_INDEX" val="20205655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。"/>
  <p:tag name="KSO_WM_UNIT_DEFAULT_FONT" val="14;16;2"/>
  <p:tag name="KSO_WM_UNIT_BLOCK" val="0"/>
  <p:tag name="KSO_WM_UNIT_DEC_AREA_ID" val="00b601b0ac4c49ca87033388928e9f6f"/>
  <p:tag name="KSO_WM_CHIP_GROUPID" val="5ebe41950ac41c4a0a525618"/>
  <p:tag name="KSO_WM_CHIP_XID" val="5ebe41950ac41c4a0a525619"/>
  <p:tag name="KSO_WM_CHIP_FILLAREA_FILL_RULE" val="{&quot;fill_align&quot;:&quot;cm&quot;,&quot;fill_mode&quot;:&quot;adaptive&quot;,&quot;sacle_strategy&quot;:&quot;smart&quot;}"/>
  <p:tag name="KSO_WM_ASSEMBLE_CHIP_INDEX" val="c47dd8f9458944059b7650fecc07ce16"/>
  <p:tag name="KSO_WM_UNIT_TEXT_FILL_FORE_SCHEMECOLOR_INDEX_BRIGHTNESS" val="0.35"/>
  <p:tag name="KSO_WM_UNIT_TEXT_FILL_FORE_SCHEMECOLOR_INDEX" val="13"/>
  <p:tag name="KSO_WM_UNIT_TEXT_FILL_TYPE" val="1"/>
  <p:tag name="KSO_WM_TEMPLATE_ASSEMBLE_XID" val="5f744944acac1f5dbd67be51"/>
  <p:tag name="KSO_WM_TEMPLATE_ASSEMBLE_GROUPID" val="5f705b2b747e3ea6e292a14a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655_2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c"/>
  <p:tag name="KSO_WM_UNIT_DEC_AREA_ID" val="b9dd2641ff9948d2a580b83585826a94"/>
  <p:tag name="KSO_WM_UNIT_DECORATE_INFO" val=""/>
  <p:tag name="KSO_WM_UNIT_SM_LIMIT_TYPE" val=""/>
  <p:tag name="KSO_WM_CHIP_FILLAREA_FILL_RULE" val="{&quot;fill_align&quot;:&quot;rm&quot;,&quot;fill_effect&quot;:[],&quot;fill_mode&quot;:&quot;adaptive&quot;,&quot;sacle_strategy&quot;:&quot;stretch&quot;}"/>
  <p:tag name="KSO_WM_ASSEMBLE_CHIP_INDEX" val="dd065728471c432cbe4b4395955b6457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53e4896ecc0649e4931874d0f22af5e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0c10c2f068493a9d5bcb1b1360e8a6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内容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655_1*b*1"/>
  <p:tag name="KSO_WM_TEMPLATE_CATEGORY" val="custom"/>
  <p:tag name="KSO_WM_TEMPLATE_INDEX" val="20205655"/>
  <p:tag name="KSO_WM_UNIT_LAYERLEVEL" val="1"/>
  <p:tag name="KSO_WM_TAG_VERSION" val="1.0"/>
  <p:tag name="KSO_WM_BEAUTIFY_FLAG" val="#wm#"/>
  <p:tag name="KSO_WM_UNIT_DEFAULT_FONT" val="18;24;2"/>
  <p:tag name="KSO_WM_UNIT_BLOCK" val="0"/>
  <p:tag name="KSO_WM_UNIT_DEC_AREA_ID" val="c3f0658070674b1b832e39ae168d1187"/>
  <p:tag name="KSO_WM_CHIP_GROUPID" val="5ebd0b730ac41c4a0a525433"/>
  <p:tag name="KSO_WM_CHIP_XID" val="5ebd0b730ac41c4a0a525434"/>
  <p:tag name="KSO_WM_CHIP_FILLAREA_FILL_RULE" val="{&quot;fill_align&quot;:&quot;cm&quot;,&quot;fill_mode&quot;:&quot;adaptive&quot;,&quot;sacle_strategy&quot;:&quot;smart&quot;}"/>
  <p:tag name="KSO_WM_ASSEMBLE_CHIP_INDEX" val="50bdc22202d540a197785e06cce4af67"/>
  <p:tag name="KSO_WM_UNIT_TEXT_FILL_FORE_SCHEMECOLOR_INDEX_BRIGHTNESS" val="0.35"/>
  <p:tag name="KSO_WM_UNIT_TEXT_FILL_FORE_SCHEMECOLOR_INDEX" val="13"/>
  <p:tag name="KSO_WM_UNIT_TEXT_FILL_TYPE" val="1"/>
  <p:tag name="KSO_WM_TEMPLATE_ASSEMBLE_XID" val="5f744944acac1f5dbd67be60"/>
  <p:tag name="KSO_WM_TEMPLATE_ASSEMBLE_GROUPID" val="5f705b2b747e3ea6e292a14a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5655_1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b"/>
  <p:tag name="KSO_WM_UNIT_DEC_AREA_ID" val="910d57d2cca54e66856ec7d0d05acd89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2e7c1bc834944c69b4bf18d0a9d7c65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655_1*b*1"/>
  <p:tag name="KSO_WM_TEMPLATE_CATEGORY" val="custom"/>
  <p:tag name="KSO_WM_TEMPLATE_INDEX" val="20205655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49ff2a0c24344d16a8331b43068e2c46"/>
  <p:tag name="KSO_WM_CHIP_GROUPID" val="5ebe4d230ac41c4a0a525649"/>
  <p:tag name="KSO_WM_CHIP_XID" val="5ebe4d230ac41c4a0a52564a"/>
  <p:tag name="KSO_WM_CHIP_FILLAREA_FILL_RULE" val="{&quot;fill_align&quot;:&quot;cm&quot;,&quot;fill_mode&quot;:&quot;adaptive&quot;,&quot;sacle_strategy&quot;:&quot;smart&quot;}"/>
  <p:tag name="KSO_WM_ASSEMBLE_CHIP_INDEX" val="839648a1bd6f4261bce14ac4efbe02b5"/>
  <p:tag name="KSO_WM_UNIT_TEXT_FILL_FORE_SCHEMECOLOR_INDEX_BRIGHTNESS" val="0.35"/>
  <p:tag name="KSO_WM_UNIT_TEXT_FILL_FORE_SCHEMECOLOR_INDEX" val="13"/>
  <p:tag name="KSO_WM_UNIT_TEXT_FILL_TYPE" val="1"/>
  <p:tag name="KSO_WM_TEMPLATE_ASSEMBLE_XID" val="5f744944acac1f5dbd67be6d"/>
  <p:tag name="KSO_WM_TEMPLATE_ASSEMBLE_GROUPID" val="5f705b2b747e3ea6e292a14a"/>
</p:tagLst>
</file>

<file path=ppt/tags/tag25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655_1*a*1"/>
  <p:tag name="KSO_WM_TEMPLATE_CATEGORY" val="custom"/>
  <p:tag name="KSO_WM_TEMPLATE_INDEX" val="20205655"/>
  <p:tag name="KSO_WM_UNIT_LAYERLEVEL" val="1"/>
  <p:tag name="KSO_WM_TAG_VERSION" val="1.0"/>
  <p:tag name="KSO_WM_BEAUTIFY_FLAG" val="#wm#"/>
  <p:tag name="KSO_WM_UNIT_PRESET_TEXT" val="谢谢观看"/>
  <p:tag name="KSO_WM_UNIT_DEFAULT_FONT" val="60;74;4"/>
  <p:tag name="KSO_WM_UNIT_BLOCK" val="0"/>
  <p:tag name="KSO_WM_UNIT_DEC_AREA_ID" val="7936a9c0c9af43c8aaf924e6794198f0"/>
  <p:tag name="KSO_WM_CHIP_GROUPID" val="5ebe4d230ac41c4a0a525649"/>
  <p:tag name="KSO_WM_CHIP_XID" val="5ebe4d230ac41c4a0a52564a"/>
  <p:tag name="KSO_WM_CHIP_FILLAREA_FILL_RULE" val="{&quot;fill_align&quot;:&quot;cm&quot;,&quot;fill_mode&quot;:&quot;adaptive&quot;,&quot;sacle_strategy&quot;:&quot;smart&quot;}"/>
  <p:tag name="KSO_WM_ASSEMBLE_CHIP_INDEX" val="839648a1bd6f4261bce14ac4efbe02b5"/>
  <p:tag name="KSO_WM_UNIT_TEXT_FILL_FORE_SCHEMECOLOR_INDEX_BRIGHTNESS" val="0.15"/>
  <p:tag name="KSO_WM_UNIT_TEXT_FILL_FORE_SCHEMECOLOR_INDEX" val="13"/>
  <p:tag name="KSO_WM_UNIT_TEXT_FILL_TYPE" val="1"/>
  <p:tag name="KSO_WM_TEMPLATE_ASSEMBLE_XID" val="5f744944acac1f5dbd67be6d"/>
  <p:tag name="KSO_WM_TEMPLATE_ASSEMBLE_GROUPID" val="5f705b2b747e3ea6e292a14a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  <p:tag name="KSO_WM_SLIDE_BACKGROUND_TYPE" val="general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PRESET_TEXT" val="可爱卡通风模板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655_1*a*1"/>
  <p:tag name="KSO_WM_TEMPLATE_CATEGORY" val="custom"/>
  <p:tag name="KSO_WM_TEMPLATE_INDEX" val="20205655"/>
  <p:tag name="KSO_WM_UNIT_LAYERLEVEL" val="1"/>
  <p:tag name="KSO_WM_TAG_VERSION" val="1.0"/>
  <p:tag name="KSO_WM_BEAUTIFY_FLAG" val="#wm#"/>
  <p:tag name="KSO_WM_UNIT_DEFAULT_FONT" val="48;56;4"/>
  <p:tag name="KSO_WM_UNIT_BLOCK" val="0"/>
  <p:tag name="KSO_WM_UNIT_DEC_AREA_ID" val="432a3ce376db49269d32fad8c7136189"/>
  <p:tag name="KSO_WM_CHIP_GROUPID" val="5ebd0b730ac41c4a0a525433"/>
  <p:tag name="KSO_WM_CHIP_XID" val="5ebd0b730ac41c4a0a525434"/>
  <p:tag name="KSO_WM_CHIP_FILLAREA_FILL_RULE" val="{&quot;fill_align&quot;:&quot;cm&quot;,&quot;fill_mode&quot;:&quot;adaptive&quot;,&quot;sacle_strategy&quot;:&quot;smart&quot;}"/>
  <p:tag name="KSO_WM_ASSEMBLE_CHIP_INDEX" val="50bdc22202d540a197785e06cce4af67"/>
  <p:tag name="KSO_WM_UNIT_TEXT_FILL_FORE_SCHEMECOLOR_INDEX_BRIGHTNESS" val="0.15"/>
  <p:tag name="KSO_WM_UNIT_TEXT_FILL_FORE_SCHEMECOLOR_INDEX" val="13"/>
  <p:tag name="KSO_WM_UNIT_TEXT_FILL_TYPE" val="1"/>
  <p:tag name="KSO_WM_TEMPLATE_ASSEMBLE_XID" val="5f744944acac1f5dbd67be60"/>
  <p:tag name="KSO_WM_TEMPLATE_ASSEMBLE_GROUPID" val="5f705b2b747e3ea6e292a14a"/>
</p:tagLst>
</file>

<file path=ppt/tags/tag30.xml><?xml version="1.0" encoding="utf-8"?>
<p:tagLst xmlns:p="http://schemas.openxmlformats.org/presentationml/2006/main"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655_5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f"/>
  <p:tag name="KSO_WM_UNIT_DEC_AREA_ID" val="9c711acb8e5b45ffae05ce82e1d52ae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9d4e6d20081421987343bff83dd538f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fd1b0ac234b4a028e8febc9e101d61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df415b6d5e6e45f09dd1d5d95294f209"/>
  <p:tag name="KSO_WM_SLIDE_BACKGROUND_TYPE" val="frame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520fcc63849940f09d6c360abceb01d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a231cef7cfa4bcd8152531770470fe6"/>
  <p:tag name="KSO_WM_SLIDE_BACKGROUND_TYPE" val="frame"/>
</p:tagLst>
</file>

<file path=ppt/tags/tag35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SLIDE_BACKGROUND_TYPE" val="frame"/>
</p:tagLst>
</file>

<file path=ppt/tags/tag37.xml><?xml version="1.0" encoding="utf-8"?>
<p:tagLst xmlns:p="http://schemas.openxmlformats.org/presentationml/2006/main"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655_5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f"/>
  <p:tag name="KSO_WM_UNIT_DEC_AREA_ID" val="6639b547fbe8493fb7bf511d6bcfd8c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dd205fef0b54f75898227a1b568aa7f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6294ef1c184d4ca5afc129689d7f39f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94ad800adc64d04b7e0a66ab877c9c0"/>
  <p:tag name="KSO_WM_SLIDE_BACKGROUND_TYPE" val="leftRight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d95b5f38dab74e74981b0c1da8d6bda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fcf1ab7c6be44d53bf299d3d799b60fb"/>
  <p:tag name="KSO_WM_SLIDE_BACKGROUND_TYPE" val="leftRight"/>
</p:tagLst>
</file>

<file path=ppt/tags/tag43.xml><?xml version="1.0" encoding="utf-8"?>
<p:tagLst xmlns:p="http://schemas.openxmlformats.org/presentationml/2006/main">
  <p:tag name="KSO_WM_SLIDE_BACKGROUND_TYPE" val="leftRight"/>
</p:tagLst>
</file>

<file path=ppt/tags/tag44.xml><?xml version="1.0" encoding="utf-8"?>
<p:tagLst xmlns:p="http://schemas.openxmlformats.org/presentationml/2006/main">
  <p:tag name="KSO_WM_SLIDE_BACKGROUND_TYPE" val="leftRight"/>
</p:tagLst>
</file>

<file path=ppt/tags/tag45.xml><?xml version="1.0" encoding="utf-8"?>
<p:tagLst xmlns:p="http://schemas.openxmlformats.org/presentationml/2006/main"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655_5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f"/>
  <p:tag name="KSO_WM_UNIT_DEC_AREA_ID" val="f4e4cffe56554baf9d2d959c61bcc28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156c7376a464f9c83802a33cba1f4ad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5f4fef412dc491dbf4c51edfe020f7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b23897c722e34de0848cdcc03a8c9534"/>
  <p:tag name="KSO_WM_SLIDE_BACKGROUND_TYPE" val="topBottom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5b5d12fada764a5ba6f8314f3bf5dea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2cdedd10c33e49e1acbeaf2db3a3f2e0"/>
  <p:tag name="KSO_WM_SLIDE_BACKGROUND_TYPE" val="topBottom"/>
</p:tagLst>
</file>

<file path=ppt/tags/tag52.xml><?xml version="1.0" encoding="utf-8"?>
<p:tagLst xmlns:p="http://schemas.openxmlformats.org/presentationml/2006/main">
  <p:tag name="KSO_WM_SLIDE_BACKGROUND_TYPE" val="topBottom"/>
</p:tagLst>
</file>

<file path=ppt/tags/tag53.xml><?xml version="1.0" encoding="utf-8"?>
<p:tagLst xmlns:p="http://schemas.openxmlformats.org/presentationml/2006/main">
  <p:tag name="KSO_WM_SLIDE_BACKGROUND_TYPE" val="topBottom"/>
</p:tagLst>
</file>

<file path=ppt/tags/tag54.xml><?xml version="1.0" encoding="utf-8"?>
<p:tagLst xmlns:p="http://schemas.openxmlformats.org/presentationml/2006/main"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655_5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f"/>
  <p:tag name="KSO_WM_UNIT_DEC_AREA_ID" val="468e25820c824016835b76224090e0d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588ec6ed08514d84a26e0b2dbea7c3b2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2f3838a94b9046d7a23d22903839eeb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f0caffa1e1174efd9d20ff7081de3b2e"/>
  <p:tag name="KSO_WM_SLIDE_BACKGROUND_TYPE" val="bottomTop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655_2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c"/>
  <p:tag name="KSO_WM_UNIT_DEC_AREA_ID" val="d561ebba684f4708aa2b179c73736d36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53f76d25d6f1423f8ddaf0f46b33a3c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72cd65112028456280b05079f551c79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5748de6b33fc4864bac0e59b2ddb71ca"/>
  <p:tag name="KSO_WM_SLIDE_BACKGROUND_TYPE" val="bottomTop"/>
</p:tagLst>
</file>

<file path=ppt/tags/tag61.xml><?xml version="1.0" encoding="utf-8"?>
<p:tagLst xmlns:p="http://schemas.openxmlformats.org/presentationml/2006/main">
  <p:tag name="KSO_WM_SLIDE_BACKGROUND_TYPE" val="bottomTop"/>
</p:tagLst>
</file>

<file path=ppt/tags/tag62.xml><?xml version="1.0" encoding="utf-8"?>
<p:tagLst xmlns:p="http://schemas.openxmlformats.org/presentationml/2006/main">
  <p:tag name="KSO_WM_SLIDE_BACKGROUND_TYPE" val="bottomTop"/>
</p:tagLst>
</file>

<file path=ppt/tags/tag63.xml><?xml version="1.0" encoding="utf-8"?>
<p:tagLst xmlns:p="http://schemas.openxmlformats.org/presentationml/2006/main"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655_5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f"/>
  <p:tag name="KSO_WM_UNIT_DEC_AREA_ID" val="d89851977bf8475787de2eb960b08a3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1b230c7e33e4ae48660d2deeb88de77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f37f12f8597e4da69cabcc472327b96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0c8cbfb373114d799b71e55f4c639ded"/>
  <p:tag name="KSO_WM_SLIDE_BACKGROUND_TYPE" val="navigation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3395fc1c45d1477dba51a20d8ec934b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13be8d8942e8485e82428a700d3be918"/>
  <p:tag name="KSO_WM_SLIDE_BACKGROUND_TYPE" val="navigation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ce065b02ceee4575bf1b6f6401e0b996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4f1b3739ed046e3a48903a45810b50a"/>
</p:tagLst>
</file>

<file path=ppt/tags/tag70.xml><?xml version="1.0" encoding="utf-8"?>
<p:tagLst xmlns:p="http://schemas.openxmlformats.org/presentationml/2006/main">
  <p:tag name="KSO_WM_SLIDE_BACKGROUND_TYPE" val="navigation"/>
</p:tagLst>
</file>

<file path=ppt/tags/tag71.xml><?xml version="1.0" encoding="utf-8"?>
<p:tagLst xmlns:p="http://schemas.openxmlformats.org/presentationml/2006/main">
  <p:tag name="KSO_WM_SLIDE_BACKGROUND_TYPE" val="navigation"/>
</p:tagLst>
</file>

<file path=ppt/tags/tag72.xml><?xml version="1.0" encoding="utf-8"?>
<p:tagLst xmlns:p="http://schemas.openxmlformats.org/presentationml/2006/main"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655_5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f"/>
  <p:tag name="KSO_WM_UNIT_DEC_AREA_ID" val="3191de0542974dcab1c8280124afcab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2dd6cacadf746cdac297c6cedebb500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c564f3dc10bd467b8baf0b7891e5b6f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5f0e9b7b169d4c8f898bc6501d7c5fff"/>
  <p:tag name="KSO_WM_SLIDE_BACKGROUND_TYPE" val="belt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32b09d7c497454cab363cb75086b19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f25a48bab584139a48325cc3213492d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b6cf4173fbf6413bbc644c971331f20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383e414afe146c4a6c03fa0083cbb4b"/>
  <p:tag name="KSO_WM_SLIDE_BACKGROUND_TYPE" val="belt"/>
</p:tagLst>
</file>

<file path=ppt/tags/tag81.xml><?xml version="1.0" encoding="utf-8"?>
<p:tagLst xmlns:p="http://schemas.openxmlformats.org/presentationml/2006/main">
  <p:tag name="KSO_WM_SLIDE_BACKGROUND_TYPE" val="belt"/>
</p:tagLst>
</file>

<file path=ppt/tags/tag82.xml><?xml version="1.0" encoding="utf-8"?>
<p:tagLst xmlns:p="http://schemas.openxmlformats.org/presentationml/2006/main">
  <p:tag name="KSO_WM_SLIDE_BACKGROUND_TYPE" val="belt"/>
</p:tagLst>
</file>

<file path=ppt/tags/tag83.xml><?xml version="1.0" encoding="utf-8"?>
<p:tagLst xmlns:p="http://schemas.openxmlformats.org/presentationml/2006/main"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TEMPLATE_CATEGORY" val="custom"/>
  <p:tag name="KSO_WM_TEMPLATE_INDEX" val="20205655"/>
</p:tagLst>
</file>

<file path=ppt/tags/tag87.xml><?xml version="1.0" encoding="utf-8"?>
<p:tagLst xmlns:p="http://schemas.openxmlformats.org/presentationml/2006/main">
  <p:tag name="KSO_WM_TEMPLATE_CATEGORY" val="custom"/>
  <p:tag name="KSO_WM_TEMPLATE_INDEX" val="20205655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655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  <p:tag name="KSO_WM_SLIDE_BACKGROUND_TYPE" val="general"/>
  <p:tag name="WM_BEAUTIFY_SHAPE_IDENTITY" val="{3ff23fb0-b944-465e-88c6-29b31805c2a3}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655_1*a*1"/>
  <p:tag name="KSO_WM_TEMPLATE_CATEGORY" val="custom"/>
  <p:tag name="KSO_WM_TEMPLATE_INDEX" val="2020565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32;2"/>
  <p:tag name="KSO_WM_UNIT_BLOCK" val="0"/>
  <p:tag name="KSO_WM_UNIT_DEC_AREA_ID" val="4297db35a0d04e038f7a4a0e4ab9e403"/>
  <p:tag name="KSO_WM_CHIP_GROUPID" val="5ebe41950ac41c4a0a525618"/>
  <p:tag name="KSO_WM_CHIP_XID" val="5ebe41950ac41c4a0a525619"/>
  <p:tag name="KSO_WM_CHIP_FILLAREA_FILL_RULE" val="{&quot;fill_align&quot;:&quot;cm&quot;,&quot;fill_mode&quot;:&quot;adaptive&quot;,&quot;sacle_strategy&quot;:&quot;smart&quot;}"/>
  <p:tag name="KSO_WM_ASSEMBLE_CHIP_INDEX" val="c47dd8f9458944059b7650fecc07ce16"/>
  <p:tag name="KSO_WM_UNIT_TEXT_FILL_FORE_SCHEMECOLOR_INDEX_BRIGHTNESS" val="0.15"/>
  <p:tag name="KSO_WM_UNIT_TEXT_FILL_FORE_SCHEMECOLOR_INDEX" val="13"/>
  <p:tag name="KSO_WM_UNIT_TEXT_FILL_TYPE" val="1"/>
  <p:tag name="KSO_WM_TEMPLATE_ASSEMBLE_XID" val="5f744944acac1f5dbd67be51"/>
  <p:tag name="KSO_WM_TEMPLATE_ASSEMBLE_GROUPID" val="5f705b2b747e3ea6e292a14a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  <p:tag name="KSO_WM_SLIDE_BACKGROUND_TYPE" val="general"/>
  <p:tag name="WM_BEAUTIFY_SHAPE_IDENTITY" val="{1674fa7a-9fb2-427c-ab43-83919f8882c0}"/>
</p:tagLst>
</file>

<file path=ppt/tags/tag9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  <p:tag name="KSO_WM_SLIDE_BACKGROUND_TYPE" val="general"/>
  <p:tag name="WM_BEAUTIFY_SHAPE_IDENTITY" val="{3ff23fb0-b944-465e-88c6-29b31805c2a3}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  <p:tag name="KSO_WM_SLIDE_BACKGROUND_TYPE" val="general"/>
  <p:tag name="WM_BEAUTIFY_SHAPE_IDENTITY" val="{1674fa7a-9fb2-427c-ab43-83919f8882c0}"/>
</p:tagLst>
</file>

<file path=ppt/tags/tag9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1926698131594b988299535af75c19aa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c01046287784b5f9416f90944f0e233"/>
  <p:tag name="KSO_WM_SLIDE_BACKGROUND_TYPE" val="general"/>
  <p:tag name="WM_BEAUTIFY_SHAPE_IDENTITY" val="{3ff23fb0-b944-465e-88c6-29b31805c2a3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655_3*i*1"/>
  <p:tag name="KSO_WM_TEMPLATE_CATEGORY" val="chip"/>
  <p:tag name="KSO_WM_TEMPLATE_INDEX" val="20205655"/>
  <p:tag name="KSO_WM_UNIT_LAYERLEVEL" val="1"/>
  <p:tag name="KSO_WM_TAG_VERSION" val="1.0"/>
  <p:tag name="KSO_WM_BEAUTIFY_FLAG" val="#wm#"/>
  <p:tag name="KSO_WM_CHIP_GROUPID" val="5f705b2b747e3ea6e292a14a"/>
  <p:tag name="KSO_WM_CHIP_XID" val="5f705b2b747e3ea6e292a14d"/>
  <p:tag name="KSO_WM_UNIT_DEC_AREA_ID" val="ae1f3aeb8c55404eab1d8e0cb658230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d265a00d0cb433489f701ce87b5f5a3"/>
  <p:tag name="KSO_WM_SLIDE_BACKGROUND_TYPE" val="general"/>
  <p:tag name="WM_BEAUTIFY_SHAPE_IDENTITY" val="{1674fa7a-9fb2-427c-ab43-83919f8882c0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PP_MARK_KEY" val="30568001-802e-4679-9b18-61c5f5ef6c05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EDDBD4"/>
      </a:dk2>
      <a:lt2>
        <a:srgbClr val="F5EDEA"/>
      </a:lt2>
      <a:accent1>
        <a:srgbClr val="9E4D2D"/>
      </a:accent1>
      <a:accent2>
        <a:srgbClr val="8A5D29"/>
      </a:accent2>
      <a:accent3>
        <a:srgbClr val="706E2E"/>
      </a:accent3>
      <a:accent4>
        <a:srgbClr val="557F3E"/>
      </a:accent4>
      <a:accent5>
        <a:srgbClr val="3D8F5A"/>
      </a:accent5>
      <a:accent6>
        <a:srgbClr val="2D9C83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Arial</vt:lpstr>
      <vt:lpstr>Arial Unicode MS</vt:lpstr>
      <vt:lpstr>Calibri</vt:lpstr>
      <vt:lpstr>幼圆</vt:lpstr>
      <vt:lpstr>汉仪乐喵体W</vt:lpstr>
      <vt:lpstr>第一PPT，www.1ppt.com</vt:lpstr>
      <vt:lpstr>1_Office 主题​​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18</cp:revision>
  <dcterms:created xsi:type="dcterms:W3CDTF">2019-10-03T15:40:00Z</dcterms:created>
  <dcterms:modified xsi:type="dcterms:W3CDTF">2022-12-30T13:43:22Z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1CB7B7AE5D7843CF942180CA7EC338FB</vt:lpwstr>
  </property>
  <property fmtid="{D5CDD505-2E9C-101B-9397-08002B2CF9AE}" pid="3" name="KSOProductBuildVer">
    <vt:lpwstr>2052-11.1.0.12980</vt:lpwstr>
  </property>
</Properties>
</file>