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media/image2.svg" ContentType="image/svg+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3"/>
  </p:sldMasterIdLst>
  <p:notesMasterIdLst>
    <p:notesMasterId r:id="rId5"/>
  </p:notesMasterIdLst>
  <p:sldIdLst>
    <p:sldId id="259" r:id="rId4"/>
    <p:sldId id="260" r:id="rId6"/>
    <p:sldId id="261" r:id="rId7"/>
    <p:sldId id="265" r:id="rId8"/>
    <p:sldId id="266" r:id="rId9"/>
    <p:sldId id="267" r:id="rId10"/>
    <p:sldId id="268" r:id="rId11"/>
    <p:sldId id="262" r:id="rId12"/>
    <p:sldId id="269" r:id="rId13"/>
    <p:sldId id="270" r:id="rId14"/>
    <p:sldId id="271" r:id="rId15"/>
    <p:sldId id="272" r:id="rId16"/>
    <p:sldId id="274" r:id="rId17"/>
    <p:sldId id="263" r:id="rId18"/>
    <p:sldId id="277" r:id="rId19"/>
    <p:sldId id="273" r:id="rId20"/>
    <p:sldId id="275" r:id="rId21"/>
    <p:sldId id="279" r:id="rId22"/>
    <p:sldId id="278" r:id="rId23"/>
    <p:sldId id="264" r:id="rId24"/>
    <p:sldId id="280" r:id="rId25"/>
    <p:sldId id="276" r:id="rId26"/>
    <p:sldId id="281" r:id="rId27"/>
    <p:sldId id="282" r:id="rId28"/>
  </p:sldIdLst>
  <p:sldSz cx="12192000" cy="6858000"/>
  <p:notesSz cx="6858000" cy="9144000"/>
  <p:custDataLst>
    <p:tags r:id="rId32"/>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4DE6"/>
    <a:srgbClr val="D87DE8"/>
    <a:srgbClr val="C9F9FF"/>
    <a:srgbClr val="FBC3D4"/>
    <a:srgbClr val="FAC0D5"/>
    <a:srgbClr val="F27AEC"/>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p:scale>
          <a:sx n="66" d="100"/>
          <a:sy n="66" d="100"/>
        </p:scale>
        <p:origin x="2310" y="10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2" Type="http://schemas.openxmlformats.org/officeDocument/2006/relationships/tags" Target="tags/tag36.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rgbClr val="C9F9FF"/>
            </a:solidFill>
            <a:ln>
              <a:noFill/>
            </a:ln>
            <a:effectLst/>
          </c:spPr>
          <c:invertIfNegative val="0"/>
          <c:dLbls>
            <c:delete val="1"/>
          </c:dLbls>
          <c:cat>
            <c:numRef>
              <c:f>Sheet1!$A$2:$A$4</c:f>
              <c:numCache>
                <c:formatCode>General</c:formatCode>
                <c:ptCount val="3"/>
                <c:pt idx="0">
                  <c:v>2013</c:v>
                </c:pt>
                <c:pt idx="1">
                  <c:v>2014</c:v>
                </c:pt>
                <c:pt idx="2">
                  <c:v>2015</c:v>
                </c:pt>
              </c:numCache>
            </c:numRef>
          </c:cat>
          <c:val>
            <c:numRef>
              <c:f>Sheet1!$B$2:$B$4</c:f>
              <c:numCache>
                <c:formatCode>General</c:formatCode>
                <c:ptCount val="3"/>
                <c:pt idx="0">
                  <c:v>0.2</c:v>
                </c:pt>
                <c:pt idx="1">
                  <c:v>0.3</c:v>
                </c:pt>
                <c:pt idx="2">
                  <c:v>0.25</c:v>
                </c:pt>
              </c:numCache>
            </c:numRef>
          </c:val>
        </c:ser>
        <c:ser>
          <c:idx val="1"/>
          <c:order val="1"/>
          <c:tx>
            <c:strRef>
              <c:f>Sheet1!$C$1</c:f>
              <c:strCache>
                <c:ptCount val="1"/>
                <c:pt idx="0">
                  <c:v>Series 2</c:v>
                </c:pt>
              </c:strCache>
            </c:strRef>
          </c:tx>
          <c:spPr>
            <a:solidFill>
              <a:srgbClr val="D87DE8"/>
            </a:solidFill>
            <a:ln>
              <a:noFill/>
            </a:ln>
            <a:effectLst/>
          </c:spPr>
          <c:invertIfNegative val="0"/>
          <c:dLbls>
            <c:delete val="1"/>
          </c:dLbls>
          <c:cat>
            <c:numRef>
              <c:f>Sheet1!$A$2:$A$4</c:f>
              <c:numCache>
                <c:formatCode>General</c:formatCode>
                <c:ptCount val="3"/>
                <c:pt idx="0">
                  <c:v>2013</c:v>
                </c:pt>
                <c:pt idx="1">
                  <c:v>2014</c:v>
                </c:pt>
                <c:pt idx="2">
                  <c:v>2015</c:v>
                </c:pt>
              </c:numCache>
            </c:numRef>
          </c:cat>
          <c:val>
            <c:numRef>
              <c:f>Sheet1!$C$2:$C$4</c:f>
              <c:numCache>
                <c:formatCode>General</c:formatCode>
                <c:ptCount val="3"/>
                <c:pt idx="0">
                  <c:v>0.6</c:v>
                </c:pt>
                <c:pt idx="1">
                  <c:v>0.7</c:v>
                </c:pt>
                <c:pt idx="2">
                  <c:v>0.8</c:v>
                </c:pt>
              </c:numCache>
            </c:numRef>
          </c:val>
        </c:ser>
        <c:ser>
          <c:idx val="2"/>
          <c:order val="2"/>
          <c:tx>
            <c:strRef>
              <c:f>Sheet1!$D$1</c:f>
              <c:strCache>
                <c:ptCount val="1"/>
                <c:pt idx="0">
                  <c:v>Series 3</c:v>
                </c:pt>
              </c:strCache>
            </c:strRef>
          </c:tx>
          <c:spPr>
            <a:solidFill>
              <a:srgbClr val="4C4DE6"/>
            </a:solidFill>
            <a:ln>
              <a:noFill/>
            </a:ln>
            <a:effectLst/>
          </c:spPr>
          <c:invertIfNegative val="0"/>
          <c:dLbls>
            <c:delete val="1"/>
          </c:dLbls>
          <c:cat>
            <c:numRef>
              <c:f>Sheet1!$A$2:$A$4</c:f>
              <c:numCache>
                <c:formatCode>General</c:formatCode>
                <c:ptCount val="3"/>
                <c:pt idx="0">
                  <c:v>2013</c:v>
                </c:pt>
                <c:pt idx="1">
                  <c:v>2014</c:v>
                </c:pt>
                <c:pt idx="2">
                  <c:v>2015</c:v>
                </c:pt>
              </c:numCache>
            </c:numRef>
          </c:cat>
          <c:val>
            <c:numRef>
              <c:f>Sheet1!$D$2:$D$4</c:f>
              <c:numCache>
                <c:formatCode>General</c:formatCode>
                <c:ptCount val="3"/>
                <c:pt idx="0">
                  <c:v>0.5</c:v>
                </c:pt>
                <c:pt idx="1">
                  <c:v>0.95</c:v>
                </c:pt>
                <c:pt idx="2">
                  <c:v>0.65</c:v>
                </c:pt>
              </c:numCache>
            </c:numRef>
          </c:val>
        </c:ser>
        <c:dLbls>
          <c:showLegendKey val="0"/>
          <c:showVal val="0"/>
          <c:showCatName val="0"/>
          <c:showSerName val="0"/>
          <c:showPercent val="0"/>
          <c:showBubbleSize val="0"/>
        </c:dLbls>
        <c:gapWidth val="182"/>
        <c:axId val="418819424"/>
        <c:axId val="418820600"/>
      </c:barChart>
      <c:catAx>
        <c:axId val="418819424"/>
        <c:scaling>
          <c:orientation val="minMax"/>
        </c:scaling>
        <c:delete val="0"/>
        <c:axPos val="l"/>
        <c:numFmt formatCode="General" sourceLinked="1"/>
        <c:majorTickMark val="none"/>
        <c:minorTickMark val="none"/>
        <c:tickLblPos val="nextTo"/>
        <c:spPr>
          <a:noFill/>
          <a:ln w="9525" cap="flat" cmpd="sng" algn="ctr">
            <a:solidFill>
              <a:schemeClr val="tx2">
                <a:lumMod val="75000"/>
                <a:lumOff val="25000"/>
              </a:schemeClr>
            </a:solidFill>
            <a:round/>
          </a:ln>
          <a:effectLst/>
        </c:spPr>
        <c:txPr>
          <a:bodyPr rot="-60000000" spcFirstLastPara="1" vertOverflow="ellipsis" vert="horz" wrap="square" anchor="ctr" anchorCtr="1"/>
          <a:lstStyle/>
          <a:p>
            <a:pPr>
              <a:defRPr lang="zh-CN" sz="1195" b="1" i="0" u="none" strike="noStrike" kern="1200" baseline="0">
                <a:solidFill>
                  <a:srgbClr val="4C4DE6"/>
                </a:solidFill>
                <a:latin typeface="微软雅黑" panose="020B0503020204020204" pitchFamily="34" charset="-122"/>
                <a:ea typeface="微软雅黑" panose="020B0503020204020204" pitchFamily="34" charset="-122"/>
                <a:cs typeface="+mn-cs"/>
              </a:defRPr>
            </a:pPr>
          </a:p>
        </c:txPr>
        <c:crossAx val="418820600"/>
        <c:crosses val="autoZero"/>
        <c:auto val="1"/>
        <c:lblAlgn val="ctr"/>
        <c:lblOffset val="100"/>
        <c:noMultiLvlLbl val="0"/>
      </c:catAx>
      <c:valAx>
        <c:axId val="418820600"/>
        <c:scaling>
          <c:orientation val="minMax"/>
        </c:scaling>
        <c:delete val="0"/>
        <c:axPos val="b"/>
        <c:majorGridlines>
          <c:spPr>
            <a:ln w="9525" cap="flat" cmpd="sng" algn="ctr">
              <a:solidFill>
                <a:schemeClr val="bg2">
                  <a:lumMod val="90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lang="zh-CN" sz="1195" b="1" i="0" u="none" strike="noStrike" kern="1200" baseline="0">
                <a:solidFill>
                  <a:srgbClr val="4C4DE6"/>
                </a:solidFill>
                <a:latin typeface="微软雅黑" panose="020B0503020204020204" pitchFamily="34" charset="-122"/>
                <a:ea typeface="微软雅黑" panose="020B0503020204020204" pitchFamily="34" charset="-122"/>
                <a:cs typeface="+mn-cs"/>
              </a:defRPr>
            </a:pPr>
          </a:p>
        </c:txPr>
        <c:crossAx val="418819424"/>
        <c:crosses val="autoZero"/>
        <c:crossBetween val="between"/>
      </c:valAx>
      <c:spPr>
        <a:noFill/>
        <a:ln>
          <a:noFill/>
        </a:ln>
        <a:effectLst/>
      </c:spPr>
    </c:plotArea>
    <c:plotVisOnly val="1"/>
    <c:dispBlanksAs val="gap"/>
    <c:showDLblsOverMax val="0"/>
  </c:chart>
  <c:spPr>
    <a:noFill/>
    <a:ln>
      <a:noFill/>
    </a:ln>
    <a:effectLst/>
  </c:spPr>
  <c:txPr>
    <a:bodyPr/>
    <a:lstStyle/>
    <a:p>
      <a:pPr>
        <a:defRPr lang="zh-CN" b="1">
          <a:solidFill>
            <a:srgbClr val="4C4DE6"/>
          </a:solidFill>
          <a:latin typeface="微软雅黑" panose="020B0503020204020204" pitchFamily="34" charset="-122"/>
          <a:ea typeface="微软雅黑" panose="020B0503020204020204" pitchFamily="34" charset="-122"/>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C9F9FF"/>
            </a:solidFill>
            <a:ln>
              <a:noFill/>
            </a:ln>
            <a:effectLst/>
          </c:spPr>
          <c:invertIfNegative val="0"/>
          <c:dLbls>
            <c:delete val="1"/>
          </c:dLbls>
          <c:cat>
            <c:numRef>
              <c:f>Sheet1!$A$2:$A$5</c:f>
              <c:numCache>
                <c:formatCode>mmm/yy</c:formatCode>
                <c:ptCount val="4"/>
                <c:pt idx="0" c:formatCode="mmm/yy">
                  <c:v>42125</c:v>
                </c:pt>
                <c:pt idx="1" c:formatCode="mmm/yy">
                  <c:v>42156</c:v>
                </c:pt>
                <c:pt idx="2" c:formatCode="mmm/yy">
                  <c:v>42186</c:v>
                </c:pt>
                <c:pt idx="3" c:formatCode="mmm/yy">
                  <c:v>42217</c:v>
                </c:pt>
              </c:numCache>
            </c:numRef>
          </c:cat>
          <c:val>
            <c:numRef>
              <c:f>Sheet1!$B$2:$B$5</c:f>
              <c:numCache>
                <c:formatCode>General</c:formatCode>
                <c:ptCount val="4"/>
                <c:pt idx="0">
                  <c:v>0.43</c:v>
                </c:pt>
                <c:pt idx="1">
                  <c:v>0.6</c:v>
                </c:pt>
                <c:pt idx="2">
                  <c:v>0.45</c:v>
                </c:pt>
                <c:pt idx="3">
                  <c:v>0.75</c:v>
                </c:pt>
              </c:numCache>
            </c:numRef>
          </c:val>
        </c:ser>
        <c:ser>
          <c:idx val="1"/>
          <c:order val="1"/>
          <c:tx>
            <c:strRef>
              <c:f>Sheet1!$C$1</c:f>
              <c:strCache>
                <c:ptCount val="1"/>
                <c:pt idx="0">
                  <c:v>Series 2</c:v>
                </c:pt>
              </c:strCache>
            </c:strRef>
          </c:tx>
          <c:spPr>
            <a:solidFill>
              <a:srgbClr val="4C4DE6"/>
            </a:solidFill>
            <a:ln>
              <a:noFill/>
            </a:ln>
            <a:effectLst/>
          </c:spPr>
          <c:invertIfNegative val="0"/>
          <c:dLbls>
            <c:delete val="1"/>
          </c:dLbls>
          <c:cat>
            <c:numRef>
              <c:f>Sheet1!$A$2:$A$5</c:f>
              <c:numCache>
                <c:formatCode>mmm/yy</c:formatCode>
                <c:ptCount val="4"/>
                <c:pt idx="0" c:formatCode="mmm/yy">
                  <c:v>42125</c:v>
                </c:pt>
                <c:pt idx="1" c:formatCode="mmm/yy">
                  <c:v>42156</c:v>
                </c:pt>
                <c:pt idx="2" c:formatCode="mmm/yy">
                  <c:v>42186</c:v>
                </c:pt>
                <c:pt idx="3" c:formatCode="mmm/yy">
                  <c:v>42217</c:v>
                </c:pt>
              </c:numCache>
            </c:numRef>
          </c:cat>
          <c:val>
            <c:numRef>
              <c:f>Sheet1!$C$2:$C$5</c:f>
              <c:numCache>
                <c:formatCode>General</c:formatCode>
                <c:ptCount val="4"/>
                <c:pt idx="0">
                  <c:v>0.24</c:v>
                </c:pt>
                <c:pt idx="1">
                  <c:v>0.7</c:v>
                </c:pt>
                <c:pt idx="2">
                  <c:v>0.56</c:v>
                </c:pt>
                <c:pt idx="3">
                  <c:v>0.6</c:v>
                </c:pt>
              </c:numCache>
            </c:numRef>
          </c:val>
        </c:ser>
        <c:ser>
          <c:idx val="2"/>
          <c:order val="2"/>
          <c:tx>
            <c:strRef>
              <c:f>Sheet1!$D$1</c:f>
              <c:strCache>
                <c:ptCount val="1"/>
                <c:pt idx="0">
                  <c:v>Series 3</c:v>
                </c:pt>
              </c:strCache>
            </c:strRef>
          </c:tx>
          <c:spPr>
            <a:solidFill>
              <a:srgbClr val="D87DE8"/>
            </a:solidFill>
            <a:ln>
              <a:noFill/>
            </a:ln>
            <a:effectLst/>
          </c:spPr>
          <c:invertIfNegative val="0"/>
          <c:dLbls>
            <c:delete val="1"/>
          </c:dLbls>
          <c:cat>
            <c:numRef>
              <c:f>Sheet1!$A$2:$A$5</c:f>
              <c:numCache>
                <c:formatCode>mmm/yy</c:formatCode>
                <c:ptCount val="4"/>
                <c:pt idx="0" c:formatCode="mmm/yy">
                  <c:v>42125</c:v>
                </c:pt>
                <c:pt idx="1" c:formatCode="mmm/yy">
                  <c:v>42156</c:v>
                </c:pt>
                <c:pt idx="2" c:formatCode="mmm/yy">
                  <c:v>42186</c:v>
                </c:pt>
                <c:pt idx="3" c:formatCode="mmm/yy">
                  <c:v>42217</c:v>
                </c:pt>
              </c:numCache>
            </c:numRef>
          </c:cat>
          <c:val>
            <c:numRef>
              <c:f>Sheet1!$D$2:$D$5</c:f>
              <c:numCache>
                <c:formatCode>General</c:formatCode>
                <c:ptCount val="4"/>
                <c:pt idx="0">
                  <c:v>0.2</c:v>
                </c:pt>
                <c:pt idx="1">
                  <c:v>0.3</c:v>
                </c:pt>
                <c:pt idx="2">
                  <c:v>0.8</c:v>
                </c:pt>
                <c:pt idx="3">
                  <c:v>0.45</c:v>
                </c:pt>
              </c:numCache>
            </c:numRef>
          </c:val>
        </c:ser>
        <c:ser>
          <c:idx val="3"/>
          <c:order val="3"/>
          <c:tx>
            <c:strRef>
              <c:f>Sheet1!$E$1</c:f>
              <c:strCache>
                <c:ptCount val="1"/>
                <c:pt idx="0">
                  <c:v>Series 4</c:v>
                </c:pt>
              </c:strCache>
            </c:strRef>
          </c:tx>
          <c:spPr>
            <a:solidFill>
              <a:srgbClr val="4C4DE6"/>
            </a:solidFill>
            <a:ln>
              <a:noFill/>
            </a:ln>
            <a:effectLst/>
          </c:spPr>
          <c:invertIfNegative val="0"/>
          <c:dLbls>
            <c:delete val="1"/>
          </c:dLbls>
          <c:cat>
            <c:numRef>
              <c:f>Sheet1!$A$2:$A$5</c:f>
              <c:numCache>
                <c:formatCode>mmm/yy</c:formatCode>
                <c:ptCount val="4"/>
                <c:pt idx="0" c:formatCode="mmm/yy">
                  <c:v>42125</c:v>
                </c:pt>
                <c:pt idx="1" c:formatCode="mmm/yy">
                  <c:v>42156</c:v>
                </c:pt>
                <c:pt idx="2" c:formatCode="mmm/yy">
                  <c:v>42186</c:v>
                </c:pt>
                <c:pt idx="3" c:formatCode="mmm/yy">
                  <c:v>42217</c:v>
                </c:pt>
              </c:numCache>
            </c:numRef>
          </c:cat>
          <c:val>
            <c:numRef>
              <c:f>Sheet1!$E$2:$E$5</c:f>
              <c:numCache>
                <c:formatCode>General</c:formatCode>
                <c:ptCount val="4"/>
                <c:pt idx="0">
                  <c:v>0.8</c:v>
                </c:pt>
                <c:pt idx="1">
                  <c:v>0.85</c:v>
                </c:pt>
                <c:pt idx="2">
                  <c:v>0.65</c:v>
                </c:pt>
                <c:pt idx="3">
                  <c:v>0.8</c:v>
                </c:pt>
              </c:numCache>
            </c:numRef>
          </c:val>
        </c:ser>
        <c:dLbls>
          <c:showLegendKey val="0"/>
          <c:showVal val="0"/>
          <c:showCatName val="0"/>
          <c:showSerName val="0"/>
          <c:showPercent val="0"/>
          <c:showBubbleSize val="0"/>
        </c:dLbls>
        <c:gapWidth val="219"/>
        <c:overlap val="-21"/>
        <c:axId val="418815504"/>
        <c:axId val="418815896"/>
      </c:barChart>
      <c:dateAx>
        <c:axId val="418815504"/>
        <c:scaling>
          <c:orientation val="minMax"/>
        </c:scaling>
        <c:delete val="0"/>
        <c:axPos val="b"/>
        <c:numFmt formatCode="mmm/yy" sourceLinked="1"/>
        <c:majorTickMark val="none"/>
        <c:minorTickMark val="none"/>
        <c:tickLblPos val="nextTo"/>
        <c:spPr>
          <a:noFill/>
          <a:ln w="9525" cap="flat" cmpd="sng" algn="ctr">
            <a:solidFill>
              <a:schemeClr val="tx2">
                <a:lumMod val="50000"/>
                <a:lumOff val="50000"/>
              </a:schemeClr>
            </a:solidFill>
            <a:round/>
          </a:ln>
          <a:effectLst/>
        </c:spPr>
        <c:txPr>
          <a:bodyPr rot="-60000000" spcFirstLastPara="1" vertOverflow="ellipsis" vert="horz" wrap="square" anchor="ctr" anchorCtr="1"/>
          <a:lstStyle/>
          <a:p>
            <a:pPr>
              <a:defRPr lang="zh-CN" sz="1195" b="0" i="0" u="none" strike="noStrike" kern="1200" baseline="0">
                <a:solidFill>
                  <a:srgbClr val="4C4DE6"/>
                </a:solidFill>
                <a:latin typeface="微软雅黑" panose="020B0503020204020204" pitchFamily="34" charset="-122"/>
                <a:ea typeface="微软雅黑" panose="020B0503020204020204" pitchFamily="34" charset="-122"/>
                <a:cs typeface="+mn-cs"/>
              </a:defRPr>
            </a:pPr>
          </a:p>
        </c:txPr>
        <c:crossAx val="418815896"/>
        <c:crosses val="autoZero"/>
        <c:auto val="1"/>
        <c:lblOffset val="100"/>
        <c:baseTimeUnit val="months"/>
      </c:dateAx>
      <c:valAx>
        <c:axId val="418815896"/>
        <c:scaling>
          <c:orientation val="minMax"/>
          <c:max val="1"/>
        </c:scaling>
        <c:delete val="0"/>
        <c:axPos val="l"/>
        <c:majorGridlines>
          <c:spPr>
            <a:ln w="9525" cap="flat" cmpd="sng" algn="ctr">
              <a:solidFill>
                <a:schemeClr val="bg2">
                  <a:lumMod val="90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rgbClr val="4C4DE6"/>
                </a:solidFill>
                <a:latin typeface="微软雅黑" panose="020B0503020204020204" pitchFamily="34" charset="-122"/>
                <a:ea typeface="微软雅黑" panose="020B0503020204020204" pitchFamily="34" charset="-122"/>
                <a:cs typeface="+mn-cs"/>
              </a:defRPr>
            </a:pPr>
          </a:p>
        </c:txPr>
        <c:crossAx val="418815504"/>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rgbClr val="4C4DE6"/>
          </a:solidFill>
          <a:latin typeface="微软雅黑" panose="020B0503020204020204" pitchFamily="34" charset="-122"/>
          <a:ea typeface="微软雅黑" panose="020B0503020204020204" pitchFamily="34" charset="-122"/>
        </a:defRPr>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516AAD-6E51-4799-9BF4-2003110785D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DD9842-87D3-4454-AF6A-7BB492859A5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0DD9842-87D3-4454-AF6A-7BB492859A5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
        <p:nvSpPr>
          <p:cNvPr id="4" name="TextBox 4"/>
          <p:cNvSpPr txBox="1"/>
          <p:nvPr userDrawn="1"/>
        </p:nvSpPr>
        <p:spPr>
          <a:xfrm>
            <a:off x="7640847" y="6739570"/>
            <a:ext cx="1440159" cy="118430"/>
          </a:xfrm>
          <a:prstGeom prst="rect">
            <a:avLst/>
          </a:prstGeom>
          <a:noFill/>
        </p:spPr>
        <p:txBody>
          <a:bodyPr wrap="square" rtlCol="0">
            <a:spAutoFit/>
          </a:bodyPr>
          <a:lstStyle/>
          <a:p>
            <a:pPr defTabSz="914400">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行业</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endParaRPr lang="en-US" altLang="zh-CN" sz="100" dirty="0">
              <a:solidFill>
                <a:prstClr val="black"/>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3.png"/><Relationship Id="rId11" Type="http://schemas.openxmlformats.org/officeDocument/2006/relationships/image" Target="../media/image2.svg"/><Relationship Id="rId10" Type="http://schemas.openxmlformats.org/officeDocument/2006/relationships/image" Target="../media/image1.png"/><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4C4DE6"/>
        </a:solidFill>
        <a:effectLst/>
      </p:bgPr>
    </p:bg>
    <p:spTree>
      <p:nvGrpSpPr>
        <p:cNvPr id="1" name=""/>
        <p:cNvGrpSpPr/>
        <p:nvPr/>
      </p:nvGrpSpPr>
      <p:grpSpPr>
        <a:xfrm>
          <a:off x="0" y="0"/>
          <a:ext cx="0" cy="0"/>
          <a:chOff x="0" y="0"/>
          <a:chExt cx="0" cy="0"/>
        </a:xfrm>
      </p:grpSpPr>
      <p:sp>
        <p:nvSpPr>
          <p:cNvPr id="3" name="矩形 2"/>
          <p:cNvSpPr/>
          <p:nvPr userDrawn="1"/>
        </p:nvSpPr>
        <p:spPr>
          <a:xfrm>
            <a:off x="0" y="0"/>
            <a:ext cx="6096000" cy="6858000"/>
          </a:xfrm>
          <a:prstGeom prst="rect">
            <a:avLst/>
          </a:prstGeom>
          <a:solidFill>
            <a:srgbClr val="C9F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形 3"/>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238898" y="273111"/>
            <a:ext cx="11714204" cy="6311778"/>
          </a:xfrm>
          <a:prstGeom prst="rect">
            <a:avLst/>
          </a:prstGeom>
          <a:effectLst>
            <a:outerShdw blurRad="50800" dist="38100" dir="2700000" algn="tl" rotWithShape="0">
              <a:prstClr val="black">
                <a:alpha val="40000"/>
              </a:prstClr>
            </a:outerShdw>
          </a:effectLst>
        </p:spPr>
      </p:pic>
      <p:pic>
        <p:nvPicPr>
          <p:cNvPr id="5" name="图片 4"/>
          <p:cNvPicPr>
            <a:picLocks noChangeAspect="1"/>
          </p:cNvPicPr>
          <p:nvPr userDrawn="1"/>
        </p:nvPicPr>
        <p:blipFill rotWithShape="1">
          <a:blip r:embed="rId12" cstate="screen"/>
          <a:srcRect/>
          <a:stretch>
            <a:fillRect/>
          </a:stretch>
        </p:blipFill>
        <p:spPr>
          <a:xfrm>
            <a:off x="10524627" y="5909456"/>
            <a:ext cx="1164866" cy="541326"/>
          </a:xfrm>
          <a:prstGeom prst="rect">
            <a:avLst/>
          </a:prstGeom>
        </p:spPr>
      </p:pic>
      <p:grpSp>
        <p:nvGrpSpPr>
          <p:cNvPr id="6" name="组合 5"/>
          <p:cNvGrpSpPr/>
          <p:nvPr userDrawn="1"/>
        </p:nvGrpSpPr>
        <p:grpSpPr>
          <a:xfrm flipH="1">
            <a:off x="460107" y="359608"/>
            <a:ext cx="306011" cy="483891"/>
            <a:chOff x="850587" y="1218614"/>
            <a:chExt cx="387975" cy="613500"/>
          </a:xfrm>
        </p:grpSpPr>
        <p:sp>
          <p:nvSpPr>
            <p:cNvPr id="8" name="流程图: 终止 7"/>
            <p:cNvSpPr/>
            <p:nvPr/>
          </p:nvSpPr>
          <p:spPr>
            <a:xfrm rot="2700000">
              <a:off x="895736" y="1391316"/>
              <a:ext cx="515528" cy="170124"/>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流程图: 终止 8"/>
            <p:cNvSpPr/>
            <p:nvPr/>
          </p:nvSpPr>
          <p:spPr>
            <a:xfrm rot="2700000">
              <a:off x="727759" y="1588290"/>
              <a:ext cx="366652" cy="120995"/>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0" name="TextBox 28"/>
          <p:cNvSpPr txBox="1"/>
          <p:nvPr userDrawn="1"/>
        </p:nvSpPr>
        <p:spPr>
          <a:xfrm>
            <a:off x="971451" y="465557"/>
            <a:ext cx="2492990" cy="400110"/>
          </a:xfrm>
          <a:prstGeom prst="rect">
            <a:avLst/>
          </a:prstGeom>
          <a:noFill/>
        </p:spPr>
        <p:txBody>
          <a:bodyPr wrap="none" rtlCol="0">
            <a:spAutoFit/>
          </a:bodyPr>
          <a:lstStyle/>
          <a:p>
            <a:r>
              <a:rPr lang="zh-CN" altLang="en-US" sz="2000" b="1" dirty="0">
                <a:solidFill>
                  <a:srgbClr val="4C4DE6"/>
                </a:solidFill>
                <a:latin typeface="微软雅黑" panose="020B0503020204020204" pitchFamily="34" charset="-122"/>
                <a:ea typeface="微软雅黑" panose="020B0503020204020204" pitchFamily="34" charset="-122"/>
              </a:rPr>
              <a:t>请在此</a:t>
            </a:r>
            <a:r>
              <a:rPr lang="zh-CN" altLang="en-US" sz="20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输入您的标题</a:t>
            </a:r>
            <a:endParaRPr lang="id-ID" sz="20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1.xml"/><Relationship Id="rId7" Type="http://schemas.openxmlformats.org/officeDocument/2006/relationships/image" Target="../media/image10.png"/><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microsoft.com/office/2007/relationships/hdphoto" Target="../media/image5.wdp"/><Relationship Id="rId12" Type="http://schemas.openxmlformats.org/officeDocument/2006/relationships/notesSlide" Target="../notesSlides/notesSlide1.xml"/><Relationship Id="rId11" Type="http://schemas.openxmlformats.org/officeDocument/2006/relationships/slideLayout" Target="../slideLayouts/slideLayout1.xml"/><Relationship Id="rId10" Type="http://schemas.openxmlformats.org/officeDocument/2006/relationships/tags" Target="../tags/tag2.xml"/><Relationship Id="rId1" Type="http://schemas.openxmlformats.org/officeDocument/2006/relationships/image" Target="../media/image4.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image" Target="../media/image27.jpe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1.xml"/><Relationship Id="rId2" Type="http://schemas.openxmlformats.org/officeDocument/2006/relationships/tags" Target="../tags/tag20.xml"/><Relationship Id="rId1" Type="http://schemas.openxmlformats.org/officeDocument/2006/relationships/tags" Target="../tags/tag19.xml"/></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1.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image" Target="../media/image33.jpeg"/></Relationships>
</file>

<file path=ppt/slides/_rels/slide14.xml.rels><?xml version="1.0" encoding="UTF-8" standalone="yes"?>
<Relationships xmlns="http://schemas.openxmlformats.org/package/2006/relationships"><Relationship Id="rId9" Type="http://schemas.openxmlformats.org/officeDocument/2006/relationships/notesSlide" Target="../notesSlides/notesSlide14.xml"/><Relationship Id="rId8" Type="http://schemas.openxmlformats.org/officeDocument/2006/relationships/slideLayout" Target="../slideLayouts/slideLayout1.xml"/><Relationship Id="rId7" Type="http://schemas.openxmlformats.org/officeDocument/2006/relationships/image" Target="../media/image19.png"/><Relationship Id="rId6" Type="http://schemas.openxmlformats.org/officeDocument/2006/relationships/image" Target="../media/image10.png"/><Relationship Id="rId5" Type="http://schemas.openxmlformats.org/officeDocument/2006/relationships/image" Target="../media/image18.png"/><Relationship Id="rId4" Type="http://schemas.openxmlformats.org/officeDocument/2006/relationships/image" Target="../media/image9.png"/><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image" Target="../media/image34.jpeg"/></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7" Type="http://schemas.openxmlformats.org/officeDocument/2006/relationships/slideLayout" Target="../slideLayouts/slideLayout1.xml"/><Relationship Id="rId6" Type="http://schemas.openxmlformats.org/officeDocument/2006/relationships/image" Target="../media/image37.jpeg"/><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image" Target="../media/image36.png"/><Relationship Id="rId1" Type="http://schemas.openxmlformats.org/officeDocument/2006/relationships/image" Target="../media/image35.jpe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6" Type="http://schemas.openxmlformats.org/officeDocument/2006/relationships/notesSlide" Target="../notesSlides/notesSlide18.xml"/><Relationship Id="rId5" Type="http://schemas.openxmlformats.org/officeDocument/2006/relationships/slideLayout" Target="../slideLayouts/slideLayout1.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chart" Target="../charts/chart2.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4.png"/><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image" Target="../media/image12.png"/></Relationships>
</file>

<file path=ppt/slides/_rels/slide20.xml.rels><?xml version="1.0" encoding="UTF-8" standalone="yes"?>
<Relationships xmlns="http://schemas.openxmlformats.org/package/2006/relationships"><Relationship Id="rId9" Type="http://schemas.openxmlformats.org/officeDocument/2006/relationships/notesSlide" Target="../notesSlides/notesSlide20.xml"/><Relationship Id="rId8" Type="http://schemas.openxmlformats.org/officeDocument/2006/relationships/slideLayout" Target="../slideLayouts/slideLayout1.xml"/><Relationship Id="rId7" Type="http://schemas.openxmlformats.org/officeDocument/2006/relationships/image" Target="../media/image19.png"/><Relationship Id="rId6" Type="http://schemas.openxmlformats.org/officeDocument/2006/relationships/image" Target="../media/image10.png"/><Relationship Id="rId5" Type="http://schemas.openxmlformats.org/officeDocument/2006/relationships/image" Target="../media/image18.png"/><Relationship Id="rId4" Type="http://schemas.openxmlformats.org/officeDocument/2006/relationships/image" Target="../media/image9.png"/><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xml"/><Relationship Id="rId2" Type="http://schemas.openxmlformats.org/officeDocument/2006/relationships/image" Target="../media/image39.jpeg"/><Relationship Id="rId1" Type="http://schemas.openxmlformats.org/officeDocument/2006/relationships/tags" Target="../tags/tag34.xml"/></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image" Target="../media/image40.jpe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xml"/><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image" Target="../media/image41.jpeg"/></Relationships>
</file>

<file path=ppt/slides/_rels/slide24.xml.rels><?xml version="1.0" encoding="UTF-8" standalone="yes"?>
<Relationships xmlns="http://schemas.openxmlformats.org/package/2006/relationships"><Relationship Id="rId9" Type="http://schemas.openxmlformats.org/officeDocument/2006/relationships/notesSlide" Target="../notesSlides/notesSlide24.xml"/><Relationship Id="rId8" Type="http://schemas.openxmlformats.org/officeDocument/2006/relationships/slideLayout" Target="../slideLayouts/slideLayout1.xml"/><Relationship Id="rId7" Type="http://schemas.openxmlformats.org/officeDocument/2006/relationships/image" Target="../media/image11.png"/><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7.png"/><Relationship Id="rId3" Type="http://schemas.openxmlformats.org/officeDocument/2006/relationships/image" Target="../media/image46.png"/><Relationship Id="rId2" Type="http://schemas.microsoft.com/office/2007/relationships/hdphoto" Target="../media/image45.wdp"/><Relationship Id="rId1" Type="http://schemas.openxmlformats.org/officeDocument/2006/relationships/image" Target="../media/image44.png"/></Relationships>
</file>

<file path=ppt/slides/_rels/slide3.xml.rels><?xml version="1.0" encoding="UTF-8" standalone="yes"?>
<Relationships xmlns="http://schemas.openxmlformats.org/package/2006/relationships"><Relationship Id="rId9" Type="http://schemas.openxmlformats.org/officeDocument/2006/relationships/notesSlide" Target="../notesSlides/notesSlide3.xml"/><Relationship Id="rId8" Type="http://schemas.openxmlformats.org/officeDocument/2006/relationships/slideLayout" Target="../slideLayouts/slideLayout1.xml"/><Relationship Id="rId7" Type="http://schemas.openxmlformats.org/officeDocument/2006/relationships/image" Target="../media/image19.png"/><Relationship Id="rId6" Type="http://schemas.openxmlformats.org/officeDocument/2006/relationships/image" Target="../media/image10.png"/><Relationship Id="rId5" Type="http://schemas.openxmlformats.org/officeDocument/2006/relationships/image" Target="../media/image18.png"/><Relationship Id="rId4" Type="http://schemas.openxmlformats.org/officeDocument/2006/relationships/image" Target="../media/image9.png"/><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6" Type="http://schemas.openxmlformats.org/officeDocument/2006/relationships/notesSlide" Target="../notesSlides/notesSlide4.xml"/><Relationship Id="rId5" Type="http://schemas.openxmlformats.org/officeDocument/2006/relationships/slideLayout" Target="../slideLayouts/slideLayout1.xml"/><Relationship Id="rId4" Type="http://schemas.openxmlformats.org/officeDocument/2006/relationships/image" Target="../media/image20.jpeg"/><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xml"/><Relationship Id="rId2" Type="http://schemas.openxmlformats.org/officeDocument/2006/relationships/image" Target="../media/image21.jpeg"/><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image" Target="../media/image22.jpeg"/></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1.xml"/><Relationship Id="rId5" Type="http://schemas.openxmlformats.org/officeDocument/2006/relationships/tags" Target="../tags/tag11.xml"/><Relationship Id="rId4" Type="http://schemas.openxmlformats.org/officeDocument/2006/relationships/tags" Target="../tags/tag10.xml"/><Relationship Id="rId3" Type="http://schemas.openxmlformats.org/officeDocument/2006/relationships/image" Target="../media/image25.png"/><Relationship Id="rId2" Type="http://schemas.microsoft.com/office/2007/relationships/hdphoto" Target="../media/image24.wdp"/><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9" Type="http://schemas.openxmlformats.org/officeDocument/2006/relationships/notesSlide" Target="../notesSlides/notesSlide8.xml"/><Relationship Id="rId8" Type="http://schemas.openxmlformats.org/officeDocument/2006/relationships/slideLayout" Target="../slideLayouts/slideLayout1.xml"/><Relationship Id="rId7" Type="http://schemas.openxmlformats.org/officeDocument/2006/relationships/image" Target="../media/image19.png"/><Relationship Id="rId6" Type="http://schemas.openxmlformats.org/officeDocument/2006/relationships/image" Target="../media/image10.png"/><Relationship Id="rId5" Type="http://schemas.openxmlformats.org/officeDocument/2006/relationships/image" Target="../media/image18.png"/><Relationship Id="rId4" Type="http://schemas.openxmlformats.org/officeDocument/2006/relationships/image" Target="../media/image9.png"/><Relationship Id="rId3" Type="http://schemas.openxmlformats.org/officeDocument/2006/relationships/image" Target="../media/image17.png"/><Relationship Id="rId2" Type="http://schemas.microsoft.com/office/2007/relationships/hdphoto" Target="../media/image16.wdp"/><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image" Target="../media/image32.jpeg"/><Relationship Id="rId7" Type="http://schemas.openxmlformats.org/officeDocument/2006/relationships/image" Target="../media/image31.jpeg"/><Relationship Id="rId6" Type="http://schemas.openxmlformats.org/officeDocument/2006/relationships/image" Target="../media/image30.jpeg"/><Relationship Id="rId5" Type="http://schemas.openxmlformats.org/officeDocument/2006/relationships/tags" Target="../tags/tag12.xml"/><Relationship Id="rId4" Type="http://schemas.openxmlformats.org/officeDocument/2006/relationships/image" Target="../media/image29.png"/><Relationship Id="rId3" Type="http://schemas.openxmlformats.org/officeDocument/2006/relationships/image" Target="../media/image28.jpeg"/><Relationship Id="rId2" Type="http://schemas.openxmlformats.org/officeDocument/2006/relationships/image" Target="../media/image27.jpeg"/><Relationship Id="rId10" Type="http://schemas.openxmlformats.org/officeDocument/2006/relationships/notesSlide" Target="../notesSlides/notesSlide9.xml"/><Relationship Id="rId1"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5400000" flipV="1">
            <a:off x="5533768" y="199767"/>
            <a:ext cx="6858000" cy="6458465"/>
          </a:xfrm>
          <a:prstGeom prst="rect">
            <a:avLst/>
          </a:prstGeom>
          <a:effectLst>
            <a:outerShdw blurRad="50800" dist="38100" dir="10800000" algn="r" rotWithShape="0">
              <a:prstClr val="black">
                <a:alpha val="40000"/>
              </a:prstClr>
            </a:outerShdw>
          </a:effectLst>
        </p:spPr>
      </p:pic>
      <p:pic>
        <p:nvPicPr>
          <p:cNvPr id="5" name="图片 4"/>
          <p:cNvPicPr>
            <a:picLocks noChangeAspect="1"/>
          </p:cNvPicPr>
          <p:nvPr/>
        </p:nvPicPr>
        <p:blipFill rotWithShape="1">
          <a:blip r:embed="rId3" cstate="screen"/>
          <a:srcRect/>
          <a:stretch>
            <a:fillRect/>
          </a:stretch>
        </p:blipFill>
        <p:spPr>
          <a:xfrm>
            <a:off x="7698924" y="2074607"/>
            <a:ext cx="3960343" cy="4257368"/>
          </a:xfrm>
          <a:prstGeom prst="rect">
            <a:avLst/>
          </a:prstGeom>
        </p:spPr>
      </p:pic>
      <p:pic>
        <p:nvPicPr>
          <p:cNvPr id="7" name="图片 6"/>
          <p:cNvPicPr>
            <a:picLocks noChangeAspect="1"/>
          </p:cNvPicPr>
          <p:nvPr/>
        </p:nvPicPr>
        <p:blipFill rotWithShape="1">
          <a:blip r:embed="rId4" cstate="screen"/>
          <a:srcRect/>
          <a:stretch>
            <a:fillRect/>
          </a:stretch>
        </p:blipFill>
        <p:spPr>
          <a:xfrm>
            <a:off x="-1" y="0"/>
            <a:ext cx="7117099" cy="1347019"/>
          </a:xfrm>
          <a:prstGeom prst="rect">
            <a:avLst/>
          </a:prstGeom>
          <a:effectLst>
            <a:outerShdw blurRad="50800" dist="38100" dir="2700000" algn="tl" rotWithShape="0">
              <a:prstClr val="black">
                <a:alpha val="40000"/>
              </a:prstClr>
            </a:outerShdw>
          </a:effectLst>
        </p:spPr>
      </p:pic>
      <p:pic>
        <p:nvPicPr>
          <p:cNvPr id="8" name="图片 7"/>
          <p:cNvPicPr>
            <a:picLocks noChangeAspect="1"/>
          </p:cNvPicPr>
          <p:nvPr/>
        </p:nvPicPr>
        <p:blipFill rotWithShape="1">
          <a:blip r:embed="rId5" cstate="screen"/>
          <a:srcRect/>
          <a:stretch>
            <a:fillRect/>
          </a:stretch>
        </p:blipFill>
        <p:spPr>
          <a:xfrm>
            <a:off x="1294129" y="1443323"/>
            <a:ext cx="4801871" cy="2231483"/>
          </a:xfrm>
          <a:prstGeom prst="rect">
            <a:avLst/>
          </a:prstGeom>
        </p:spPr>
      </p:pic>
      <p:pic>
        <p:nvPicPr>
          <p:cNvPr id="9" name="图片 8"/>
          <p:cNvPicPr>
            <a:picLocks noChangeAspect="1"/>
          </p:cNvPicPr>
          <p:nvPr/>
        </p:nvPicPr>
        <p:blipFill rotWithShape="1">
          <a:blip r:embed="rId6" cstate="screen"/>
          <a:srcRect l="-1853"/>
          <a:stretch>
            <a:fillRect/>
          </a:stretch>
        </p:blipFill>
        <p:spPr>
          <a:xfrm>
            <a:off x="-9832" y="2260189"/>
            <a:ext cx="766916" cy="2422424"/>
          </a:xfrm>
          <a:prstGeom prst="rect">
            <a:avLst/>
          </a:prstGeom>
          <a:effectLst>
            <a:outerShdw blurRad="50800" dist="38100" dir="2700000" algn="tl" rotWithShape="0">
              <a:prstClr val="black">
                <a:alpha val="40000"/>
              </a:prstClr>
            </a:outerShdw>
          </a:effectLst>
        </p:spPr>
      </p:pic>
      <p:pic>
        <p:nvPicPr>
          <p:cNvPr id="10" name="图片 9"/>
          <p:cNvPicPr>
            <a:picLocks noChangeAspect="1"/>
          </p:cNvPicPr>
          <p:nvPr/>
        </p:nvPicPr>
        <p:blipFill rotWithShape="1">
          <a:blip r:embed="rId7"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sp>
        <p:nvSpPr>
          <p:cNvPr id="11" name="PA_文本框 21"/>
          <p:cNvSpPr txBox="1"/>
          <p:nvPr>
            <p:custDataLst>
              <p:tags r:id="rId8"/>
            </p:custDataLst>
          </p:nvPr>
        </p:nvSpPr>
        <p:spPr>
          <a:xfrm>
            <a:off x="1413109" y="3881408"/>
            <a:ext cx="5036852" cy="1015663"/>
          </a:xfrm>
          <a:prstGeom prst="rect">
            <a:avLst/>
          </a:prstGeom>
          <a:noFill/>
        </p:spPr>
        <p:txBody>
          <a:bodyPr wrap="square" rtlCol="0">
            <a:spAutoFit/>
          </a:bodyPr>
          <a:lstStyle/>
          <a:p>
            <a:pPr>
              <a:spcBef>
                <a:spcPts val="600"/>
              </a:spcBef>
            </a:pPr>
            <a:r>
              <a:rPr lang="en-US" sz="60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6000" b="1" spc="600" dirty="0">
                <a:solidFill>
                  <a:srgbClr val="4C4DE6"/>
                </a:solidFill>
                <a:latin typeface="微软雅黑" panose="020B0503020204020204" pitchFamily="34" charset="-122"/>
                <a:ea typeface="微软雅黑" panose="020B0503020204020204" pitchFamily="34" charset="-122"/>
              </a:rPr>
              <a:t>光速时代</a:t>
            </a:r>
            <a:endParaRPr lang="en-US" sz="7200" b="1" spc="600" dirty="0">
              <a:solidFill>
                <a:srgbClr val="4C4DE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rotWithShape="1">
          <a:blip r:embed="rId9" cstate="screen"/>
          <a:srcRect b="-1955"/>
          <a:stretch>
            <a:fillRect/>
          </a:stretch>
        </p:blipFill>
        <p:spPr>
          <a:xfrm>
            <a:off x="0" y="5791199"/>
            <a:ext cx="5444708" cy="1096297"/>
          </a:xfrm>
          <a:prstGeom prst="rect">
            <a:avLst/>
          </a:prstGeom>
          <a:effectLst>
            <a:outerShdw blurRad="50800" dist="38100" dir="2700000" algn="tl" rotWithShape="0">
              <a:prstClr val="black">
                <a:alpha val="40000"/>
              </a:prstClr>
            </a:outerShdw>
          </a:effectLst>
        </p:spPr>
      </p:pic>
      <p:sp>
        <p:nvSpPr>
          <p:cNvPr id="13" name="PA_文本框 5"/>
          <p:cNvSpPr txBox="1"/>
          <p:nvPr>
            <p:custDataLst>
              <p:tags r:id="rId10"/>
            </p:custDataLst>
          </p:nvPr>
        </p:nvSpPr>
        <p:spPr>
          <a:xfrm>
            <a:off x="1464670" y="4807596"/>
            <a:ext cx="4985291" cy="954107"/>
          </a:xfrm>
          <a:prstGeom prst="rect">
            <a:avLst/>
          </a:prstGeom>
          <a:noFill/>
        </p:spPr>
        <p:txBody>
          <a:bodyPr wrap="square" rtlCol="0">
            <a:spAutoFit/>
          </a:bodyPr>
          <a:lstStyle/>
          <a:p>
            <a:r>
              <a:rPr lang="en-US" sz="2800" dirty="0">
                <a:solidFill>
                  <a:srgbClr val="4C4DE6"/>
                </a:solidFill>
                <a:latin typeface="+mj-lt"/>
              </a:rPr>
              <a:t>Coming together is a beginning. Keeping together is progress.</a:t>
            </a:r>
            <a:endParaRPr lang="en-US" sz="3600" b="1" dirty="0">
              <a:solidFill>
                <a:srgbClr val="4C4DE6"/>
              </a:solidFill>
              <a:latin typeface="+mj-lt"/>
            </a:endParaRPr>
          </a:p>
        </p:txBody>
      </p:sp>
      <p:sp>
        <p:nvSpPr>
          <p:cNvPr id="14" name="椭圆 13"/>
          <p:cNvSpPr/>
          <p:nvPr/>
        </p:nvSpPr>
        <p:spPr>
          <a:xfrm>
            <a:off x="5953600" y="777485"/>
            <a:ext cx="284799" cy="28479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303573" y="3647467"/>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31734" y="601636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14" presetClass="entr" presetSubtype="1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randombar(horizontal)">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transition="in" filter="fade">
                                      <p:cBhvr>
                                        <p:cTn id="17" dur="500"/>
                                        <p:tgtEl>
                                          <p:spTgt spid="7"/>
                                        </p:tgtEl>
                                      </p:cBhvr>
                                    </p:animEffect>
                                  </p:childTnLst>
                                </p:cTn>
                              </p:par>
                              <p:par>
                                <p:cTn id="18" presetID="53" presetClass="entr" presetSubtype="16" fill="hold" nodeType="with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ppt_w</p:attrName>
                                        </p:attrNameLst>
                                      </p:cBhvr>
                                      <p:tavLst>
                                        <p:tav tm="0">
                                          <p:val>
                                            <p:fltVal val="0"/>
                                          </p:val>
                                        </p:tav>
                                        <p:tav tm="100000">
                                          <p:val>
                                            <p:strVal val="#ppt_w"/>
                                          </p:val>
                                        </p:tav>
                                      </p:tavLst>
                                    </p:anim>
                                    <p:anim calcmode="lin" valueType="num">
                                      <p:cBhvr>
                                        <p:cTn id="21" dur="500" fill="hold"/>
                                        <p:tgtEl>
                                          <p:spTgt spid="12"/>
                                        </p:tgtEl>
                                        <p:attrNameLst>
                                          <p:attrName>ppt_h</p:attrName>
                                        </p:attrNameLst>
                                      </p:cBhvr>
                                      <p:tavLst>
                                        <p:tav tm="0">
                                          <p:val>
                                            <p:fltVal val="0"/>
                                          </p:val>
                                        </p:tav>
                                        <p:tav tm="100000">
                                          <p:val>
                                            <p:strVal val="#ppt_h"/>
                                          </p:val>
                                        </p:tav>
                                      </p:tavLst>
                                    </p:anim>
                                    <p:animEffect transition="in" filter="fade">
                                      <p:cBhvr>
                                        <p:cTn id="22" dur="500"/>
                                        <p:tgtEl>
                                          <p:spTgt spid="12"/>
                                        </p:tgtEl>
                                      </p:cBhvr>
                                    </p:animEffect>
                                  </p:childTnLst>
                                </p:cTn>
                              </p:par>
                              <p:par>
                                <p:cTn id="23" presetID="53" presetClass="entr" presetSubtype="16"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par>
                                <p:cTn id="53" presetID="2" presetClass="entr" presetSubtype="8" decel="100000"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750" fill="hold"/>
                                        <p:tgtEl>
                                          <p:spTgt spid="11"/>
                                        </p:tgtEl>
                                        <p:attrNameLst>
                                          <p:attrName>ppt_x</p:attrName>
                                        </p:attrNameLst>
                                      </p:cBhvr>
                                      <p:tavLst>
                                        <p:tav tm="0">
                                          <p:val>
                                            <p:strVal val="0-#ppt_w/2"/>
                                          </p:val>
                                        </p:tav>
                                        <p:tav tm="100000">
                                          <p:val>
                                            <p:strVal val="#ppt_x"/>
                                          </p:val>
                                        </p:tav>
                                      </p:tavLst>
                                    </p:anim>
                                    <p:anim calcmode="lin" valueType="num">
                                      <p:cBhvr additive="base">
                                        <p:cTn id="56" dur="750" fill="hold"/>
                                        <p:tgtEl>
                                          <p:spTgt spid="11"/>
                                        </p:tgtEl>
                                        <p:attrNameLst>
                                          <p:attrName>ppt_y</p:attrName>
                                        </p:attrNameLst>
                                      </p:cBhvr>
                                      <p:tavLst>
                                        <p:tav tm="0">
                                          <p:val>
                                            <p:strVal val="#ppt_y"/>
                                          </p:val>
                                        </p:tav>
                                        <p:tav tm="100000">
                                          <p:val>
                                            <p:strVal val="#ppt_y"/>
                                          </p:val>
                                        </p:tav>
                                      </p:tavLst>
                                    </p:anim>
                                  </p:childTnLst>
                                </p:cTn>
                              </p:par>
                              <p:par>
                                <p:cTn id="57" presetID="2" presetClass="entr" presetSubtype="8" decel="10000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750" fill="hold"/>
                                        <p:tgtEl>
                                          <p:spTgt spid="13"/>
                                        </p:tgtEl>
                                        <p:attrNameLst>
                                          <p:attrName>ppt_x</p:attrName>
                                        </p:attrNameLst>
                                      </p:cBhvr>
                                      <p:tavLst>
                                        <p:tav tm="0">
                                          <p:val>
                                            <p:strVal val="0-#ppt_w/2"/>
                                          </p:val>
                                        </p:tav>
                                        <p:tav tm="100000">
                                          <p:val>
                                            <p:strVal val="#ppt_x"/>
                                          </p:val>
                                        </p:tav>
                                      </p:tavLst>
                                    </p:anim>
                                    <p:anim calcmode="lin" valueType="num">
                                      <p:cBhvr additive="base">
                                        <p:cTn id="60" dur="75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animBg="1"/>
      <p:bldP spid="15"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p:nvPr/>
        </p:nvGrpSpPr>
        <p:grpSpPr>
          <a:xfrm>
            <a:off x="154637" y="2111829"/>
            <a:ext cx="11882726" cy="3060917"/>
            <a:chOff x="1889760" y="3158143"/>
            <a:chExt cx="8412480" cy="2167003"/>
          </a:xfrm>
        </p:grpSpPr>
        <p:grpSp>
          <p:nvGrpSpPr>
            <p:cNvPr id="2" name="Group 30"/>
            <p:cNvGrpSpPr/>
            <p:nvPr/>
          </p:nvGrpSpPr>
          <p:grpSpPr>
            <a:xfrm>
              <a:off x="1889760" y="3487290"/>
              <a:ext cx="8412480" cy="1837856"/>
              <a:chOff x="1889760" y="2383624"/>
              <a:chExt cx="8412480" cy="1837856"/>
            </a:xfrm>
          </p:grpSpPr>
          <p:sp>
            <p:nvSpPr>
              <p:cNvPr id="3" name="Rectangle 4"/>
              <p:cNvSpPr/>
              <p:nvPr/>
            </p:nvSpPr>
            <p:spPr>
              <a:xfrm>
                <a:off x="1889760" y="2383624"/>
                <a:ext cx="8412480" cy="1837856"/>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 name="Straight Connector 27"/>
              <p:cNvCxnSpPr/>
              <p:nvPr/>
            </p:nvCxnSpPr>
            <p:spPr>
              <a:xfrm>
                <a:off x="4693920" y="2484120"/>
                <a:ext cx="0" cy="163068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29"/>
              <p:cNvCxnSpPr/>
              <p:nvPr/>
            </p:nvCxnSpPr>
            <p:spPr>
              <a:xfrm>
                <a:off x="7498080" y="2484120"/>
                <a:ext cx="0" cy="1630680"/>
              </a:xfrm>
              <a:prstGeom prst="line">
                <a:avLst/>
              </a:prstGeom>
              <a:ln w="15875">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6" name="Group 8"/>
            <p:cNvGrpSpPr/>
            <p:nvPr/>
          </p:nvGrpSpPr>
          <p:grpSpPr>
            <a:xfrm>
              <a:off x="8611754" y="3158143"/>
              <a:ext cx="576813" cy="576813"/>
              <a:chOff x="8611754" y="3288769"/>
              <a:chExt cx="576813" cy="576813"/>
            </a:xfrm>
          </p:grpSpPr>
          <p:sp>
            <p:nvSpPr>
              <p:cNvPr id="7" name="Oval 53"/>
              <p:cNvSpPr/>
              <p:nvPr/>
            </p:nvSpPr>
            <p:spPr>
              <a:xfrm>
                <a:off x="8611754" y="3288769"/>
                <a:ext cx="576813" cy="576813"/>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8" name="Freeform 30"/>
              <p:cNvSpPr>
                <a:spLocks noEditPoints="1"/>
              </p:cNvSpPr>
              <p:nvPr/>
            </p:nvSpPr>
            <p:spPr bwMode="auto">
              <a:xfrm>
                <a:off x="8765777" y="3440625"/>
                <a:ext cx="268766" cy="273101"/>
              </a:xfrm>
              <a:custGeom>
                <a:avLst/>
                <a:gdLst>
                  <a:gd name="T0" fmla="*/ 113 w 208"/>
                  <a:gd name="T1" fmla="*/ 37 h 212"/>
                  <a:gd name="T2" fmla="*/ 53 w 208"/>
                  <a:gd name="T3" fmla="*/ 97 h 212"/>
                  <a:gd name="T4" fmla="*/ 59 w 208"/>
                  <a:gd name="T5" fmla="*/ 102 h 212"/>
                  <a:gd name="T6" fmla="*/ 119 w 208"/>
                  <a:gd name="T7" fmla="*/ 42 h 212"/>
                  <a:gd name="T8" fmla="*/ 113 w 208"/>
                  <a:gd name="T9" fmla="*/ 37 h 212"/>
                  <a:gd name="T10" fmla="*/ 87 w 208"/>
                  <a:gd name="T11" fmla="*/ 38 h 212"/>
                  <a:gd name="T12" fmla="*/ 81 w 208"/>
                  <a:gd name="T13" fmla="*/ 33 h 212"/>
                  <a:gd name="T14" fmla="*/ 49 w 208"/>
                  <a:gd name="T15" fmla="*/ 65 h 212"/>
                  <a:gd name="T16" fmla="*/ 55 w 208"/>
                  <a:gd name="T17" fmla="*/ 70 h 212"/>
                  <a:gd name="T18" fmla="*/ 87 w 208"/>
                  <a:gd name="T19" fmla="*/ 38 h 212"/>
                  <a:gd name="T20" fmla="*/ 160 w 208"/>
                  <a:gd name="T21" fmla="*/ 156 h 212"/>
                  <a:gd name="T22" fmla="*/ 152 w 208"/>
                  <a:gd name="T23" fmla="*/ 164 h 212"/>
                  <a:gd name="T24" fmla="*/ 200 w 208"/>
                  <a:gd name="T25" fmla="*/ 212 h 212"/>
                  <a:gd name="T26" fmla="*/ 208 w 208"/>
                  <a:gd name="T27" fmla="*/ 204 h 212"/>
                  <a:gd name="T28" fmla="*/ 160 w 208"/>
                  <a:gd name="T29" fmla="*/ 156 h 212"/>
                  <a:gd name="T30" fmla="*/ 148 w 208"/>
                  <a:gd name="T31" fmla="*/ 32 h 212"/>
                  <a:gd name="T32" fmla="*/ 32 w 208"/>
                  <a:gd name="T33" fmla="*/ 32 h 212"/>
                  <a:gd name="T34" fmla="*/ 32 w 208"/>
                  <a:gd name="T35" fmla="*/ 148 h 212"/>
                  <a:gd name="T36" fmla="*/ 148 w 208"/>
                  <a:gd name="T37" fmla="*/ 148 h 212"/>
                  <a:gd name="T38" fmla="*/ 148 w 208"/>
                  <a:gd name="T39" fmla="*/ 32 h 212"/>
                  <a:gd name="T40" fmla="*/ 142 w 208"/>
                  <a:gd name="T41" fmla="*/ 142 h 212"/>
                  <a:gd name="T42" fmla="*/ 38 w 208"/>
                  <a:gd name="T43" fmla="*/ 142 h 212"/>
                  <a:gd name="T44" fmla="*/ 38 w 208"/>
                  <a:gd name="T45" fmla="*/ 37 h 212"/>
                  <a:gd name="T46" fmla="*/ 142 w 208"/>
                  <a:gd name="T47" fmla="*/ 37 h 212"/>
                  <a:gd name="T48" fmla="*/ 142 w 208"/>
                  <a:gd name="T49" fmla="*/ 142 h 212"/>
                  <a:gd name="T50" fmla="*/ 108 w 208"/>
                  <a:gd name="T51" fmla="*/ 80 h 212"/>
                  <a:gd name="T52" fmla="*/ 112 w 208"/>
                  <a:gd name="T53" fmla="*/ 88 h 212"/>
                  <a:gd name="T54" fmla="*/ 135 w 208"/>
                  <a:gd name="T55" fmla="*/ 62 h 212"/>
                  <a:gd name="T56" fmla="*/ 129 w 208"/>
                  <a:gd name="T57" fmla="*/ 57 h 212"/>
                  <a:gd name="T58" fmla="*/ 108 w 208"/>
                  <a:gd name="T59" fmla="*/ 8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212">
                    <a:moveTo>
                      <a:pt x="113" y="37"/>
                    </a:moveTo>
                    <a:cubicBezTo>
                      <a:pt x="53" y="97"/>
                      <a:pt x="53" y="97"/>
                      <a:pt x="53" y="97"/>
                    </a:cubicBezTo>
                    <a:cubicBezTo>
                      <a:pt x="59" y="102"/>
                      <a:pt x="59" y="102"/>
                      <a:pt x="59" y="102"/>
                    </a:cubicBezTo>
                    <a:cubicBezTo>
                      <a:pt x="119" y="42"/>
                      <a:pt x="119" y="42"/>
                      <a:pt x="119" y="42"/>
                    </a:cubicBezTo>
                    <a:lnTo>
                      <a:pt x="113" y="37"/>
                    </a:lnTo>
                    <a:close/>
                    <a:moveTo>
                      <a:pt x="87" y="38"/>
                    </a:moveTo>
                    <a:cubicBezTo>
                      <a:pt x="81" y="33"/>
                      <a:pt x="81" y="33"/>
                      <a:pt x="81" y="33"/>
                    </a:cubicBezTo>
                    <a:cubicBezTo>
                      <a:pt x="49" y="65"/>
                      <a:pt x="49" y="65"/>
                      <a:pt x="49" y="65"/>
                    </a:cubicBezTo>
                    <a:cubicBezTo>
                      <a:pt x="55" y="70"/>
                      <a:pt x="55" y="70"/>
                      <a:pt x="55" y="70"/>
                    </a:cubicBezTo>
                    <a:lnTo>
                      <a:pt x="87" y="38"/>
                    </a:lnTo>
                    <a:close/>
                    <a:moveTo>
                      <a:pt x="160" y="156"/>
                    </a:moveTo>
                    <a:cubicBezTo>
                      <a:pt x="152" y="164"/>
                      <a:pt x="152" y="164"/>
                      <a:pt x="152" y="164"/>
                    </a:cubicBezTo>
                    <a:cubicBezTo>
                      <a:pt x="200" y="212"/>
                      <a:pt x="200" y="212"/>
                      <a:pt x="200" y="212"/>
                    </a:cubicBezTo>
                    <a:cubicBezTo>
                      <a:pt x="208" y="204"/>
                      <a:pt x="208" y="204"/>
                      <a:pt x="208" y="204"/>
                    </a:cubicBezTo>
                    <a:lnTo>
                      <a:pt x="160" y="156"/>
                    </a:lnTo>
                    <a:close/>
                    <a:moveTo>
                      <a:pt x="148" y="32"/>
                    </a:moveTo>
                    <a:cubicBezTo>
                      <a:pt x="116" y="0"/>
                      <a:pt x="64" y="0"/>
                      <a:pt x="32" y="32"/>
                    </a:cubicBezTo>
                    <a:cubicBezTo>
                      <a:pt x="0" y="64"/>
                      <a:pt x="0" y="116"/>
                      <a:pt x="32" y="148"/>
                    </a:cubicBezTo>
                    <a:cubicBezTo>
                      <a:pt x="64" y="180"/>
                      <a:pt x="116" y="180"/>
                      <a:pt x="148" y="148"/>
                    </a:cubicBezTo>
                    <a:cubicBezTo>
                      <a:pt x="180" y="116"/>
                      <a:pt x="180" y="64"/>
                      <a:pt x="148" y="32"/>
                    </a:cubicBezTo>
                    <a:close/>
                    <a:moveTo>
                      <a:pt x="142" y="142"/>
                    </a:moveTo>
                    <a:cubicBezTo>
                      <a:pt x="113" y="171"/>
                      <a:pt x="67" y="171"/>
                      <a:pt x="38" y="142"/>
                    </a:cubicBezTo>
                    <a:cubicBezTo>
                      <a:pt x="9" y="113"/>
                      <a:pt x="9" y="66"/>
                      <a:pt x="38" y="37"/>
                    </a:cubicBezTo>
                    <a:cubicBezTo>
                      <a:pt x="67" y="8"/>
                      <a:pt x="113" y="8"/>
                      <a:pt x="142" y="37"/>
                    </a:cubicBezTo>
                    <a:cubicBezTo>
                      <a:pt x="171" y="66"/>
                      <a:pt x="171" y="113"/>
                      <a:pt x="142" y="142"/>
                    </a:cubicBezTo>
                    <a:close/>
                    <a:moveTo>
                      <a:pt x="108" y="80"/>
                    </a:moveTo>
                    <a:cubicBezTo>
                      <a:pt x="112" y="88"/>
                      <a:pt x="112" y="88"/>
                      <a:pt x="112" y="88"/>
                    </a:cubicBezTo>
                    <a:cubicBezTo>
                      <a:pt x="135" y="62"/>
                      <a:pt x="135" y="62"/>
                      <a:pt x="135" y="62"/>
                    </a:cubicBezTo>
                    <a:cubicBezTo>
                      <a:pt x="129" y="57"/>
                      <a:pt x="129" y="57"/>
                      <a:pt x="129" y="57"/>
                    </a:cubicBezTo>
                    <a:lnTo>
                      <a:pt x="108" y="80"/>
                    </a:lnTo>
                    <a:close/>
                  </a:path>
                </a:pathLst>
              </a:cu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grpSp>
        <p:grpSp>
          <p:nvGrpSpPr>
            <p:cNvPr id="9" name="Group 12"/>
            <p:cNvGrpSpPr/>
            <p:nvPr/>
          </p:nvGrpSpPr>
          <p:grpSpPr>
            <a:xfrm>
              <a:off x="3003434" y="3187469"/>
              <a:ext cx="576813" cy="576813"/>
              <a:chOff x="3003434" y="3318095"/>
              <a:chExt cx="576813" cy="576813"/>
            </a:xfrm>
          </p:grpSpPr>
          <p:sp>
            <p:nvSpPr>
              <p:cNvPr id="10" name="Oval 55"/>
              <p:cNvSpPr/>
              <p:nvPr/>
            </p:nvSpPr>
            <p:spPr>
              <a:xfrm>
                <a:off x="3003434" y="3318095"/>
                <a:ext cx="576813" cy="576813"/>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11" name="Freeform 99"/>
              <p:cNvSpPr>
                <a:spLocks noEditPoints="1"/>
              </p:cNvSpPr>
              <p:nvPr/>
            </p:nvSpPr>
            <p:spPr bwMode="auto">
              <a:xfrm>
                <a:off x="3162876" y="3487291"/>
                <a:ext cx="257929" cy="238421"/>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grpSp>
        <p:grpSp>
          <p:nvGrpSpPr>
            <p:cNvPr id="12" name="Group 11"/>
            <p:cNvGrpSpPr/>
            <p:nvPr/>
          </p:nvGrpSpPr>
          <p:grpSpPr>
            <a:xfrm>
              <a:off x="5807594" y="3172806"/>
              <a:ext cx="576813" cy="576813"/>
              <a:chOff x="5807594" y="3303432"/>
              <a:chExt cx="576813" cy="576813"/>
            </a:xfrm>
          </p:grpSpPr>
          <p:sp>
            <p:nvSpPr>
              <p:cNvPr id="13" name="Oval 54"/>
              <p:cNvSpPr/>
              <p:nvPr/>
            </p:nvSpPr>
            <p:spPr>
              <a:xfrm>
                <a:off x="5807594" y="3303432"/>
                <a:ext cx="576813" cy="576813"/>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p>
            </p:txBody>
          </p:sp>
          <p:sp>
            <p:nvSpPr>
              <p:cNvPr id="14" name="Freeform 93"/>
              <p:cNvSpPr>
                <a:spLocks noEditPoints="1"/>
              </p:cNvSpPr>
              <p:nvPr/>
            </p:nvSpPr>
            <p:spPr bwMode="auto">
              <a:xfrm>
                <a:off x="5967036" y="3461790"/>
                <a:ext cx="257929" cy="260096"/>
              </a:xfrm>
              <a:custGeom>
                <a:avLst/>
                <a:gdLst>
                  <a:gd name="T0" fmla="*/ 88 w 200"/>
                  <a:gd name="T1" fmla="*/ 31 h 200"/>
                  <a:gd name="T2" fmla="*/ 113 w 200"/>
                  <a:gd name="T3" fmla="*/ 31 h 200"/>
                  <a:gd name="T4" fmla="*/ 143 w 200"/>
                  <a:gd name="T5" fmla="*/ 14 h 200"/>
                  <a:gd name="T6" fmla="*/ 157 w 200"/>
                  <a:gd name="T7" fmla="*/ 61 h 200"/>
                  <a:gd name="T8" fmla="*/ 191 w 200"/>
                  <a:gd name="T9" fmla="*/ 70 h 200"/>
                  <a:gd name="T10" fmla="*/ 168 w 200"/>
                  <a:gd name="T11" fmla="*/ 114 h 200"/>
                  <a:gd name="T12" fmla="*/ 185 w 200"/>
                  <a:gd name="T13" fmla="*/ 144 h 200"/>
                  <a:gd name="T14" fmla="*/ 139 w 200"/>
                  <a:gd name="T15" fmla="*/ 159 h 200"/>
                  <a:gd name="T16" fmla="*/ 130 w 200"/>
                  <a:gd name="T17" fmla="*/ 192 h 200"/>
                  <a:gd name="T18" fmla="*/ 99 w 200"/>
                  <a:gd name="T19" fmla="*/ 171 h 200"/>
                  <a:gd name="T20" fmla="*/ 68 w 200"/>
                  <a:gd name="T21" fmla="*/ 191 h 200"/>
                  <a:gd name="T22" fmla="*/ 59 w 200"/>
                  <a:gd name="T23" fmla="*/ 159 h 200"/>
                  <a:gd name="T24" fmla="*/ 13 w 200"/>
                  <a:gd name="T25" fmla="*/ 142 h 200"/>
                  <a:gd name="T26" fmla="*/ 30 w 200"/>
                  <a:gd name="T27" fmla="*/ 112 h 200"/>
                  <a:gd name="T28" fmla="*/ 9 w 200"/>
                  <a:gd name="T29" fmla="*/ 68 h 200"/>
                  <a:gd name="T30" fmla="*/ 43 w 200"/>
                  <a:gd name="T31" fmla="*/ 59 h 200"/>
                  <a:gd name="T32" fmla="*/ 58 w 200"/>
                  <a:gd name="T33" fmla="*/ 13 h 200"/>
                  <a:gd name="T34" fmla="*/ 101 w 200"/>
                  <a:gd name="T35" fmla="*/ 134 h 200"/>
                  <a:gd name="T36" fmla="*/ 101 w 200"/>
                  <a:gd name="T37" fmla="*/ 68 h 200"/>
                  <a:gd name="T38" fmla="*/ 101 w 200"/>
                  <a:gd name="T39" fmla="*/ 134 h 200"/>
                  <a:gd name="T40" fmla="*/ 67 w 200"/>
                  <a:gd name="T41" fmla="*/ 1 h 200"/>
                  <a:gd name="T42" fmla="*/ 50 w 200"/>
                  <a:gd name="T43" fmla="*/ 13 h 200"/>
                  <a:gd name="T44" fmla="*/ 39 w 200"/>
                  <a:gd name="T45" fmla="*/ 51 h 200"/>
                  <a:gd name="T46" fmla="*/ 14 w 200"/>
                  <a:gd name="T47" fmla="*/ 48 h 200"/>
                  <a:gd name="T48" fmla="*/ 2 w 200"/>
                  <a:gd name="T49" fmla="*/ 65 h 200"/>
                  <a:gd name="T50" fmla="*/ 22 w 200"/>
                  <a:gd name="T51" fmla="*/ 89 h 200"/>
                  <a:gd name="T52" fmla="*/ 3 w 200"/>
                  <a:gd name="T53" fmla="*/ 124 h 200"/>
                  <a:gd name="T54" fmla="*/ 6 w 200"/>
                  <a:gd name="T55" fmla="*/ 145 h 200"/>
                  <a:gd name="T56" fmla="*/ 14 w 200"/>
                  <a:gd name="T57" fmla="*/ 150 h 200"/>
                  <a:gd name="T58" fmla="*/ 51 w 200"/>
                  <a:gd name="T59" fmla="*/ 162 h 200"/>
                  <a:gd name="T60" fmla="*/ 53 w 200"/>
                  <a:gd name="T61" fmla="*/ 194 h 200"/>
                  <a:gd name="T62" fmla="*/ 68 w 200"/>
                  <a:gd name="T63" fmla="*/ 199 h 200"/>
                  <a:gd name="T64" fmla="*/ 89 w 200"/>
                  <a:gd name="T65" fmla="*/ 179 h 200"/>
                  <a:gd name="T66" fmla="*/ 109 w 200"/>
                  <a:gd name="T67" fmla="*/ 179 h 200"/>
                  <a:gd name="T68" fmla="*/ 130 w 200"/>
                  <a:gd name="T69" fmla="*/ 200 h 200"/>
                  <a:gd name="T70" fmla="*/ 144 w 200"/>
                  <a:gd name="T71" fmla="*/ 195 h 200"/>
                  <a:gd name="T72" fmla="*/ 147 w 200"/>
                  <a:gd name="T73" fmla="*/ 163 h 200"/>
                  <a:gd name="T74" fmla="*/ 185 w 200"/>
                  <a:gd name="T75" fmla="*/ 152 h 200"/>
                  <a:gd name="T76" fmla="*/ 193 w 200"/>
                  <a:gd name="T77" fmla="*/ 147 h 200"/>
                  <a:gd name="T78" fmla="*/ 195 w 200"/>
                  <a:gd name="T79" fmla="*/ 126 h 200"/>
                  <a:gd name="T80" fmla="*/ 177 w 200"/>
                  <a:gd name="T81" fmla="*/ 92 h 200"/>
                  <a:gd name="T82" fmla="*/ 198 w 200"/>
                  <a:gd name="T83" fmla="*/ 67 h 200"/>
                  <a:gd name="T84" fmla="*/ 186 w 200"/>
                  <a:gd name="T85" fmla="*/ 50 h 200"/>
                  <a:gd name="T86" fmla="*/ 161 w 200"/>
                  <a:gd name="T87" fmla="*/ 52 h 200"/>
                  <a:gd name="T88" fmla="*/ 151 w 200"/>
                  <a:gd name="T89" fmla="*/ 15 h 200"/>
                  <a:gd name="T90" fmla="*/ 135 w 200"/>
                  <a:gd name="T91" fmla="*/ 1 h 200"/>
                  <a:gd name="T92" fmla="*/ 126 w 200"/>
                  <a:gd name="T93" fmla="*/ 4 h 200"/>
                  <a:gd name="T94" fmla="*/ 100 w 200"/>
                  <a:gd name="T95" fmla="*/ 22 h 200"/>
                  <a:gd name="T96" fmla="*/ 76 w 200"/>
                  <a:gd name="T97" fmla="*/ 3 h 200"/>
                  <a:gd name="T98" fmla="*/ 101 w 200"/>
                  <a:gd name="T99" fmla="*/ 126 h 200"/>
                  <a:gd name="T100" fmla="*/ 101 w 200"/>
                  <a:gd name="T101" fmla="*/ 76 h 200"/>
                  <a:gd name="T102" fmla="*/ 101 w 200"/>
                  <a:gd name="T103" fmla="*/ 126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0" h="200">
                    <a:moveTo>
                      <a:pt x="70" y="8"/>
                    </a:moveTo>
                    <a:cubicBezTo>
                      <a:pt x="88" y="31"/>
                      <a:pt x="88" y="31"/>
                      <a:pt x="88" y="31"/>
                    </a:cubicBezTo>
                    <a:cubicBezTo>
                      <a:pt x="92" y="30"/>
                      <a:pt x="96" y="30"/>
                      <a:pt x="100" y="30"/>
                    </a:cubicBezTo>
                    <a:cubicBezTo>
                      <a:pt x="104" y="30"/>
                      <a:pt x="108" y="30"/>
                      <a:pt x="113" y="31"/>
                    </a:cubicBezTo>
                    <a:cubicBezTo>
                      <a:pt x="132" y="9"/>
                      <a:pt x="132" y="9"/>
                      <a:pt x="132" y="9"/>
                    </a:cubicBezTo>
                    <a:cubicBezTo>
                      <a:pt x="143" y="14"/>
                      <a:pt x="143" y="14"/>
                      <a:pt x="143" y="14"/>
                    </a:cubicBezTo>
                    <a:cubicBezTo>
                      <a:pt x="140" y="43"/>
                      <a:pt x="140" y="43"/>
                      <a:pt x="140" y="43"/>
                    </a:cubicBezTo>
                    <a:cubicBezTo>
                      <a:pt x="147" y="48"/>
                      <a:pt x="153" y="54"/>
                      <a:pt x="157" y="61"/>
                    </a:cubicBezTo>
                    <a:cubicBezTo>
                      <a:pt x="186" y="58"/>
                      <a:pt x="186" y="58"/>
                      <a:pt x="186" y="58"/>
                    </a:cubicBezTo>
                    <a:cubicBezTo>
                      <a:pt x="191" y="70"/>
                      <a:pt x="191" y="70"/>
                      <a:pt x="191" y="70"/>
                    </a:cubicBezTo>
                    <a:cubicBezTo>
                      <a:pt x="168" y="88"/>
                      <a:pt x="168" y="88"/>
                      <a:pt x="168" y="88"/>
                    </a:cubicBezTo>
                    <a:cubicBezTo>
                      <a:pt x="170" y="96"/>
                      <a:pt x="170" y="105"/>
                      <a:pt x="168" y="114"/>
                    </a:cubicBezTo>
                    <a:cubicBezTo>
                      <a:pt x="190" y="132"/>
                      <a:pt x="190" y="132"/>
                      <a:pt x="190" y="132"/>
                    </a:cubicBezTo>
                    <a:cubicBezTo>
                      <a:pt x="185" y="144"/>
                      <a:pt x="185" y="144"/>
                      <a:pt x="185" y="144"/>
                    </a:cubicBezTo>
                    <a:cubicBezTo>
                      <a:pt x="157" y="141"/>
                      <a:pt x="157" y="141"/>
                      <a:pt x="157" y="141"/>
                    </a:cubicBezTo>
                    <a:cubicBezTo>
                      <a:pt x="152" y="148"/>
                      <a:pt x="146" y="154"/>
                      <a:pt x="139" y="159"/>
                    </a:cubicBezTo>
                    <a:cubicBezTo>
                      <a:pt x="141" y="187"/>
                      <a:pt x="141" y="187"/>
                      <a:pt x="141" y="187"/>
                    </a:cubicBezTo>
                    <a:cubicBezTo>
                      <a:pt x="130" y="192"/>
                      <a:pt x="130" y="192"/>
                      <a:pt x="130" y="192"/>
                    </a:cubicBezTo>
                    <a:cubicBezTo>
                      <a:pt x="112" y="170"/>
                      <a:pt x="112" y="170"/>
                      <a:pt x="112" y="170"/>
                    </a:cubicBezTo>
                    <a:cubicBezTo>
                      <a:pt x="108" y="171"/>
                      <a:pt x="104" y="171"/>
                      <a:pt x="99" y="171"/>
                    </a:cubicBezTo>
                    <a:cubicBezTo>
                      <a:pt x="95" y="171"/>
                      <a:pt x="90" y="171"/>
                      <a:pt x="86" y="170"/>
                    </a:cubicBezTo>
                    <a:cubicBezTo>
                      <a:pt x="68" y="191"/>
                      <a:pt x="68" y="191"/>
                      <a:pt x="68" y="191"/>
                    </a:cubicBezTo>
                    <a:cubicBezTo>
                      <a:pt x="56" y="186"/>
                      <a:pt x="56" y="186"/>
                      <a:pt x="56" y="186"/>
                    </a:cubicBezTo>
                    <a:cubicBezTo>
                      <a:pt x="59" y="159"/>
                      <a:pt x="59" y="159"/>
                      <a:pt x="59" y="159"/>
                    </a:cubicBezTo>
                    <a:cubicBezTo>
                      <a:pt x="52" y="153"/>
                      <a:pt x="46" y="147"/>
                      <a:pt x="41" y="139"/>
                    </a:cubicBezTo>
                    <a:cubicBezTo>
                      <a:pt x="13" y="142"/>
                      <a:pt x="13" y="142"/>
                      <a:pt x="13" y="142"/>
                    </a:cubicBezTo>
                    <a:cubicBezTo>
                      <a:pt x="8" y="130"/>
                      <a:pt x="8" y="130"/>
                      <a:pt x="8" y="130"/>
                    </a:cubicBezTo>
                    <a:cubicBezTo>
                      <a:pt x="30" y="112"/>
                      <a:pt x="30" y="112"/>
                      <a:pt x="30" y="112"/>
                    </a:cubicBezTo>
                    <a:cubicBezTo>
                      <a:pt x="29" y="104"/>
                      <a:pt x="29" y="95"/>
                      <a:pt x="31" y="86"/>
                    </a:cubicBezTo>
                    <a:cubicBezTo>
                      <a:pt x="9" y="68"/>
                      <a:pt x="9" y="68"/>
                      <a:pt x="9" y="68"/>
                    </a:cubicBezTo>
                    <a:cubicBezTo>
                      <a:pt x="14" y="56"/>
                      <a:pt x="14" y="56"/>
                      <a:pt x="14" y="56"/>
                    </a:cubicBezTo>
                    <a:cubicBezTo>
                      <a:pt x="43" y="59"/>
                      <a:pt x="43" y="59"/>
                      <a:pt x="43" y="59"/>
                    </a:cubicBezTo>
                    <a:cubicBezTo>
                      <a:pt x="48" y="52"/>
                      <a:pt x="54" y="46"/>
                      <a:pt x="61" y="42"/>
                    </a:cubicBezTo>
                    <a:cubicBezTo>
                      <a:pt x="58" y="13"/>
                      <a:pt x="58" y="13"/>
                      <a:pt x="58" y="13"/>
                    </a:cubicBezTo>
                    <a:cubicBezTo>
                      <a:pt x="70" y="8"/>
                      <a:pt x="70" y="8"/>
                      <a:pt x="70" y="8"/>
                    </a:cubicBezTo>
                    <a:moveTo>
                      <a:pt x="101" y="134"/>
                    </a:moveTo>
                    <a:cubicBezTo>
                      <a:pt x="119" y="134"/>
                      <a:pt x="134" y="119"/>
                      <a:pt x="134" y="101"/>
                    </a:cubicBezTo>
                    <a:cubicBezTo>
                      <a:pt x="134" y="83"/>
                      <a:pt x="119" y="68"/>
                      <a:pt x="101" y="68"/>
                    </a:cubicBezTo>
                    <a:cubicBezTo>
                      <a:pt x="83" y="68"/>
                      <a:pt x="68" y="83"/>
                      <a:pt x="68" y="101"/>
                    </a:cubicBezTo>
                    <a:cubicBezTo>
                      <a:pt x="68" y="119"/>
                      <a:pt x="83" y="134"/>
                      <a:pt x="101" y="134"/>
                    </a:cubicBezTo>
                    <a:moveTo>
                      <a:pt x="70" y="0"/>
                    </a:moveTo>
                    <a:cubicBezTo>
                      <a:pt x="69" y="0"/>
                      <a:pt x="68" y="0"/>
                      <a:pt x="67" y="1"/>
                    </a:cubicBezTo>
                    <a:cubicBezTo>
                      <a:pt x="55" y="5"/>
                      <a:pt x="55" y="5"/>
                      <a:pt x="55" y="5"/>
                    </a:cubicBezTo>
                    <a:cubicBezTo>
                      <a:pt x="52" y="6"/>
                      <a:pt x="50" y="10"/>
                      <a:pt x="50" y="13"/>
                    </a:cubicBezTo>
                    <a:cubicBezTo>
                      <a:pt x="52" y="38"/>
                      <a:pt x="52" y="38"/>
                      <a:pt x="52" y="38"/>
                    </a:cubicBezTo>
                    <a:cubicBezTo>
                      <a:pt x="47" y="42"/>
                      <a:pt x="43" y="46"/>
                      <a:pt x="39" y="51"/>
                    </a:cubicBezTo>
                    <a:cubicBezTo>
                      <a:pt x="15" y="48"/>
                      <a:pt x="15" y="48"/>
                      <a:pt x="15" y="48"/>
                    </a:cubicBezTo>
                    <a:cubicBezTo>
                      <a:pt x="15" y="48"/>
                      <a:pt x="14" y="48"/>
                      <a:pt x="14" y="48"/>
                    </a:cubicBezTo>
                    <a:cubicBezTo>
                      <a:pt x="11" y="48"/>
                      <a:pt x="8" y="50"/>
                      <a:pt x="7" y="53"/>
                    </a:cubicBezTo>
                    <a:cubicBezTo>
                      <a:pt x="2" y="65"/>
                      <a:pt x="2" y="65"/>
                      <a:pt x="2" y="65"/>
                    </a:cubicBezTo>
                    <a:cubicBezTo>
                      <a:pt x="0" y="68"/>
                      <a:pt x="1" y="72"/>
                      <a:pt x="4" y="74"/>
                    </a:cubicBezTo>
                    <a:cubicBezTo>
                      <a:pt x="22" y="89"/>
                      <a:pt x="22" y="89"/>
                      <a:pt x="22" y="89"/>
                    </a:cubicBezTo>
                    <a:cubicBezTo>
                      <a:pt x="21" y="96"/>
                      <a:pt x="21" y="102"/>
                      <a:pt x="22" y="109"/>
                    </a:cubicBezTo>
                    <a:cubicBezTo>
                      <a:pt x="3" y="124"/>
                      <a:pt x="3" y="124"/>
                      <a:pt x="3" y="124"/>
                    </a:cubicBezTo>
                    <a:cubicBezTo>
                      <a:pt x="1" y="126"/>
                      <a:pt x="0" y="130"/>
                      <a:pt x="1" y="133"/>
                    </a:cubicBezTo>
                    <a:cubicBezTo>
                      <a:pt x="6" y="145"/>
                      <a:pt x="6" y="145"/>
                      <a:pt x="6" y="145"/>
                    </a:cubicBezTo>
                    <a:cubicBezTo>
                      <a:pt x="7" y="148"/>
                      <a:pt x="10" y="150"/>
                      <a:pt x="13" y="150"/>
                    </a:cubicBezTo>
                    <a:cubicBezTo>
                      <a:pt x="13" y="150"/>
                      <a:pt x="13" y="150"/>
                      <a:pt x="14" y="150"/>
                    </a:cubicBezTo>
                    <a:cubicBezTo>
                      <a:pt x="37" y="148"/>
                      <a:pt x="37" y="148"/>
                      <a:pt x="37" y="148"/>
                    </a:cubicBezTo>
                    <a:cubicBezTo>
                      <a:pt x="41" y="153"/>
                      <a:pt x="46" y="158"/>
                      <a:pt x="51" y="162"/>
                    </a:cubicBezTo>
                    <a:cubicBezTo>
                      <a:pt x="48" y="185"/>
                      <a:pt x="48" y="185"/>
                      <a:pt x="48" y="185"/>
                    </a:cubicBezTo>
                    <a:cubicBezTo>
                      <a:pt x="48" y="189"/>
                      <a:pt x="50" y="192"/>
                      <a:pt x="53" y="194"/>
                    </a:cubicBezTo>
                    <a:cubicBezTo>
                      <a:pt x="65" y="199"/>
                      <a:pt x="65" y="199"/>
                      <a:pt x="65" y="199"/>
                    </a:cubicBezTo>
                    <a:cubicBezTo>
                      <a:pt x="66" y="199"/>
                      <a:pt x="67" y="199"/>
                      <a:pt x="68" y="199"/>
                    </a:cubicBezTo>
                    <a:cubicBezTo>
                      <a:pt x="70" y="199"/>
                      <a:pt x="72" y="198"/>
                      <a:pt x="74" y="196"/>
                    </a:cubicBezTo>
                    <a:cubicBezTo>
                      <a:pt x="89" y="179"/>
                      <a:pt x="89" y="179"/>
                      <a:pt x="89" y="179"/>
                    </a:cubicBezTo>
                    <a:cubicBezTo>
                      <a:pt x="92" y="179"/>
                      <a:pt x="96" y="179"/>
                      <a:pt x="99" y="179"/>
                    </a:cubicBezTo>
                    <a:cubicBezTo>
                      <a:pt x="103" y="179"/>
                      <a:pt x="106" y="179"/>
                      <a:pt x="109" y="179"/>
                    </a:cubicBezTo>
                    <a:cubicBezTo>
                      <a:pt x="123" y="197"/>
                      <a:pt x="123" y="197"/>
                      <a:pt x="123" y="197"/>
                    </a:cubicBezTo>
                    <a:cubicBezTo>
                      <a:pt x="125" y="199"/>
                      <a:pt x="127" y="200"/>
                      <a:pt x="130" y="200"/>
                    </a:cubicBezTo>
                    <a:cubicBezTo>
                      <a:pt x="131" y="200"/>
                      <a:pt x="132" y="200"/>
                      <a:pt x="133" y="199"/>
                    </a:cubicBezTo>
                    <a:cubicBezTo>
                      <a:pt x="144" y="195"/>
                      <a:pt x="144" y="195"/>
                      <a:pt x="144" y="195"/>
                    </a:cubicBezTo>
                    <a:cubicBezTo>
                      <a:pt x="147" y="193"/>
                      <a:pt x="149" y="190"/>
                      <a:pt x="149" y="187"/>
                    </a:cubicBezTo>
                    <a:cubicBezTo>
                      <a:pt x="147" y="163"/>
                      <a:pt x="147" y="163"/>
                      <a:pt x="147" y="163"/>
                    </a:cubicBezTo>
                    <a:cubicBezTo>
                      <a:pt x="152" y="159"/>
                      <a:pt x="157" y="154"/>
                      <a:pt x="161" y="149"/>
                    </a:cubicBezTo>
                    <a:cubicBezTo>
                      <a:pt x="185" y="152"/>
                      <a:pt x="185" y="152"/>
                      <a:pt x="185" y="152"/>
                    </a:cubicBezTo>
                    <a:cubicBezTo>
                      <a:pt x="185" y="152"/>
                      <a:pt x="185" y="152"/>
                      <a:pt x="185" y="152"/>
                    </a:cubicBezTo>
                    <a:cubicBezTo>
                      <a:pt x="189" y="152"/>
                      <a:pt x="192" y="150"/>
                      <a:pt x="193" y="147"/>
                    </a:cubicBezTo>
                    <a:cubicBezTo>
                      <a:pt x="198" y="135"/>
                      <a:pt x="198" y="135"/>
                      <a:pt x="198" y="135"/>
                    </a:cubicBezTo>
                    <a:cubicBezTo>
                      <a:pt x="199" y="132"/>
                      <a:pt x="198" y="128"/>
                      <a:pt x="195" y="126"/>
                    </a:cubicBezTo>
                    <a:cubicBezTo>
                      <a:pt x="177" y="110"/>
                      <a:pt x="177" y="110"/>
                      <a:pt x="177" y="110"/>
                    </a:cubicBezTo>
                    <a:cubicBezTo>
                      <a:pt x="178" y="104"/>
                      <a:pt x="178" y="98"/>
                      <a:pt x="177" y="92"/>
                    </a:cubicBezTo>
                    <a:cubicBezTo>
                      <a:pt x="196" y="76"/>
                      <a:pt x="196" y="76"/>
                      <a:pt x="196" y="76"/>
                    </a:cubicBezTo>
                    <a:cubicBezTo>
                      <a:pt x="199" y="74"/>
                      <a:pt x="200" y="70"/>
                      <a:pt x="198" y="67"/>
                    </a:cubicBezTo>
                    <a:cubicBezTo>
                      <a:pt x="194" y="55"/>
                      <a:pt x="194" y="55"/>
                      <a:pt x="194" y="55"/>
                    </a:cubicBezTo>
                    <a:cubicBezTo>
                      <a:pt x="193" y="52"/>
                      <a:pt x="190" y="50"/>
                      <a:pt x="186" y="50"/>
                    </a:cubicBezTo>
                    <a:cubicBezTo>
                      <a:pt x="186" y="50"/>
                      <a:pt x="186" y="50"/>
                      <a:pt x="186" y="50"/>
                    </a:cubicBezTo>
                    <a:cubicBezTo>
                      <a:pt x="161" y="52"/>
                      <a:pt x="161" y="52"/>
                      <a:pt x="161" y="52"/>
                    </a:cubicBezTo>
                    <a:cubicBezTo>
                      <a:pt x="157" y="48"/>
                      <a:pt x="153" y="43"/>
                      <a:pt x="148" y="39"/>
                    </a:cubicBezTo>
                    <a:cubicBezTo>
                      <a:pt x="151" y="15"/>
                      <a:pt x="151" y="15"/>
                      <a:pt x="151" y="15"/>
                    </a:cubicBezTo>
                    <a:cubicBezTo>
                      <a:pt x="151" y="11"/>
                      <a:pt x="149" y="8"/>
                      <a:pt x="146" y="6"/>
                    </a:cubicBezTo>
                    <a:cubicBezTo>
                      <a:pt x="135" y="1"/>
                      <a:pt x="135" y="1"/>
                      <a:pt x="135" y="1"/>
                    </a:cubicBezTo>
                    <a:cubicBezTo>
                      <a:pt x="134" y="1"/>
                      <a:pt x="133" y="1"/>
                      <a:pt x="132" y="1"/>
                    </a:cubicBezTo>
                    <a:cubicBezTo>
                      <a:pt x="129" y="1"/>
                      <a:pt x="127" y="2"/>
                      <a:pt x="126" y="4"/>
                    </a:cubicBezTo>
                    <a:cubicBezTo>
                      <a:pt x="110" y="23"/>
                      <a:pt x="110" y="23"/>
                      <a:pt x="110" y="23"/>
                    </a:cubicBezTo>
                    <a:cubicBezTo>
                      <a:pt x="106" y="22"/>
                      <a:pt x="103" y="22"/>
                      <a:pt x="100" y="22"/>
                    </a:cubicBezTo>
                    <a:cubicBezTo>
                      <a:pt x="97" y="22"/>
                      <a:pt x="94" y="22"/>
                      <a:pt x="92" y="22"/>
                    </a:cubicBezTo>
                    <a:cubicBezTo>
                      <a:pt x="76" y="3"/>
                      <a:pt x="76" y="3"/>
                      <a:pt x="76" y="3"/>
                    </a:cubicBezTo>
                    <a:cubicBezTo>
                      <a:pt x="74" y="1"/>
                      <a:pt x="72" y="0"/>
                      <a:pt x="70" y="0"/>
                    </a:cubicBezTo>
                    <a:close/>
                    <a:moveTo>
                      <a:pt x="101" y="126"/>
                    </a:moveTo>
                    <a:cubicBezTo>
                      <a:pt x="87" y="126"/>
                      <a:pt x="76" y="115"/>
                      <a:pt x="76" y="101"/>
                    </a:cubicBezTo>
                    <a:cubicBezTo>
                      <a:pt x="76" y="87"/>
                      <a:pt x="87" y="76"/>
                      <a:pt x="101" y="76"/>
                    </a:cubicBezTo>
                    <a:cubicBezTo>
                      <a:pt x="115" y="76"/>
                      <a:pt x="126" y="87"/>
                      <a:pt x="126" y="101"/>
                    </a:cubicBezTo>
                    <a:cubicBezTo>
                      <a:pt x="126" y="115"/>
                      <a:pt x="115" y="126"/>
                      <a:pt x="101" y="126"/>
                    </a:cubicBezTo>
                    <a:close/>
                  </a:path>
                </a:pathLst>
              </a:cu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solidFill>
                    <a:schemeClr val="lt1"/>
                  </a:solidFill>
                </a:endParaRPr>
              </a:p>
            </p:txBody>
          </p:sp>
        </p:grpSp>
      </p:grpSp>
      <p:sp>
        <p:nvSpPr>
          <p:cNvPr id="17" name="PA_文本框 21"/>
          <p:cNvSpPr txBox="1"/>
          <p:nvPr>
            <p:custDataLst>
              <p:tags r:id="rId1"/>
            </p:custDataLst>
          </p:nvPr>
        </p:nvSpPr>
        <p:spPr>
          <a:xfrm>
            <a:off x="986431" y="3218433"/>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8" name="矩形 17"/>
          <p:cNvSpPr/>
          <p:nvPr/>
        </p:nvSpPr>
        <p:spPr>
          <a:xfrm>
            <a:off x="930594" y="3741653"/>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9" name="PA_文本框 21"/>
          <p:cNvSpPr txBox="1"/>
          <p:nvPr>
            <p:custDataLst>
              <p:tags r:id="rId2"/>
            </p:custDataLst>
          </p:nvPr>
        </p:nvSpPr>
        <p:spPr>
          <a:xfrm>
            <a:off x="4842600" y="3181904"/>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20" name="矩形 19"/>
          <p:cNvSpPr/>
          <p:nvPr/>
        </p:nvSpPr>
        <p:spPr>
          <a:xfrm>
            <a:off x="4786763" y="3705124"/>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21" name="PA_文本框 21"/>
          <p:cNvSpPr txBox="1"/>
          <p:nvPr>
            <p:custDataLst>
              <p:tags r:id="rId3"/>
            </p:custDataLst>
          </p:nvPr>
        </p:nvSpPr>
        <p:spPr>
          <a:xfrm>
            <a:off x="8754002" y="3147185"/>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22" name="矩形 21"/>
          <p:cNvSpPr/>
          <p:nvPr/>
        </p:nvSpPr>
        <p:spPr>
          <a:xfrm>
            <a:off x="8698165" y="3670405"/>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down)">
                                      <p:cBhvr>
                                        <p:cTn id="15" dur="500"/>
                                        <p:tgtEl>
                                          <p:spTgt spid="1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down)">
                                      <p:cBhvr>
                                        <p:cTn id="23" dur="500"/>
                                        <p:tgtEl>
                                          <p:spTgt spid="19"/>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down)">
                                      <p:cBhvr>
                                        <p:cTn id="26" dur="500"/>
                                        <p:tgtEl>
                                          <p:spTgt spid="20"/>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 calcmode="lin" valueType="num">
                                      <p:cBhvr>
                                        <p:cTn id="33" dur="1000" fill="hold"/>
                                        <p:tgtEl>
                                          <p:spTgt spid="21"/>
                                        </p:tgtEl>
                                        <p:attrNameLst>
                                          <p:attrName>style.rotation</p:attrName>
                                        </p:attrNameLst>
                                      </p:cBhvr>
                                      <p:tavLst>
                                        <p:tav tm="0">
                                          <p:val>
                                            <p:fltVal val="90"/>
                                          </p:val>
                                        </p:tav>
                                        <p:tav tm="100000">
                                          <p:val>
                                            <p:fltVal val="0"/>
                                          </p:val>
                                        </p:tav>
                                      </p:tavLst>
                                    </p:anim>
                                    <p:animEffect transition="in" filter="fade">
                                      <p:cBhvr>
                                        <p:cTn id="34" dur="1000"/>
                                        <p:tgtEl>
                                          <p:spTgt spid="21"/>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p:cTn id="37" dur="1000" fill="hold"/>
                                        <p:tgtEl>
                                          <p:spTgt spid="22"/>
                                        </p:tgtEl>
                                        <p:attrNameLst>
                                          <p:attrName>ppt_w</p:attrName>
                                        </p:attrNameLst>
                                      </p:cBhvr>
                                      <p:tavLst>
                                        <p:tav tm="0">
                                          <p:val>
                                            <p:fltVal val="0"/>
                                          </p:val>
                                        </p:tav>
                                        <p:tav tm="100000">
                                          <p:val>
                                            <p:strVal val="#ppt_w"/>
                                          </p:val>
                                        </p:tav>
                                      </p:tavLst>
                                    </p:anim>
                                    <p:anim calcmode="lin" valueType="num">
                                      <p:cBhvr>
                                        <p:cTn id="38" dur="1000" fill="hold"/>
                                        <p:tgtEl>
                                          <p:spTgt spid="22"/>
                                        </p:tgtEl>
                                        <p:attrNameLst>
                                          <p:attrName>ppt_h</p:attrName>
                                        </p:attrNameLst>
                                      </p:cBhvr>
                                      <p:tavLst>
                                        <p:tav tm="0">
                                          <p:val>
                                            <p:fltVal val="0"/>
                                          </p:val>
                                        </p:tav>
                                        <p:tav tm="100000">
                                          <p:val>
                                            <p:strVal val="#ppt_h"/>
                                          </p:val>
                                        </p:tav>
                                      </p:tavLst>
                                    </p:anim>
                                    <p:anim calcmode="lin" valueType="num">
                                      <p:cBhvr>
                                        <p:cTn id="39" dur="1000" fill="hold"/>
                                        <p:tgtEl>
                                          <p:spTgt spid="22"/>
                                        </p:tgtEl>
                                        <p:attrNameLst>
                                          <p:attrName>style.rotation</p:attrName>
                                        </p:attrNameLst>
                                      </p:cBhvr>
                                      <p:tavLst>
                                        <p:tav tm="0">
                                          <p:val>
                                            <p:fltVal val="90"/>
                                          </p:val>
                                        </p:tav>
                                        <p:tav tm="100000">
                                          <p:val>
                                            <p:fltVal val="0"/>
                                          </p:val>
                                        </p:tav>
                                      </p:tavLst>
                                    </p:anim>
                                    <p:animEffect transition="in" filter="fade">
                                      <p:cBhvr>
                                        <p:cTn id="40"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11208" y="1393372"/>
            <a:ext cx="5584126" cy="4572000"/>
            <a:chOff x="2489637" y="1295400"/>
            <a:chExt cx="5584126" cy="4572000"/>
          </a:xfrm>
        </p:grpSpPr>
        <p:grpSp>
          <p:nvGrpSpPr>
            <p:cNvPr id="6" name="组合 5"/>
            <p:cNvGrpSpPr/>
            <p:nvPr/>
          </p:nvGrpSpPr>
          <p:grpSpPr>
            <a:xfrm>
              <a:off x="4118237" y="1295400"/>
              <a:ext cx="3955526" cy="4572000"/>
              <a:chOff x="1197428" y="1230086"/>
              <a:chExt cx="3955526" cy="4572000"/>
            </a:xfrm>
          </p:grpSpPr>
          <p:sp>
            <p:nvSpPr>
              <p:cNvPr id="2" name="矩形 1"/>
              <p:cNvSpPr/>
              <p:nvPr/>
            </p:nvSpPr>
            <p:spPr>
              <a:xfrm>
                <a:off x="1197428" y="1230086"/>
                <a:ext cx="3298372" cy="4572000"/>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1" cstate="screen"/>
              <a:stretch>
                <a:fillRect/>
              </a:stretch>
            </p:blipFill>
            <p:spPr>
              <a:xfrm>
                <a:off x="1726816" y="1588739"/>
                <a:ext cx="3426138" cy="2286575"/>
              </a:xfrm>
              <a:prstGeom prst="rect">
                <a:avLst/>
              </a:prstGeom>
            </p:spPr>
          </p:pic>
        </p:grpSp>
        <p:sp>
          <p:nvSpPr>
            <p:cNvPr id="7" name="TextBox 28"/>
            <p:cNvSpPr txBox="1"/>
            <p:nvPr/>
          </p:nvSpPr>
          <p:spPr>
            <a:xfrm>
              <a:off x="2971225" y="4496061"/>
              <a:ext cx="2945037" cy="707886"/>
            </a:xfrm>
            <a:prstGeom prst="rect">
              <a:avLst/>
            </a:prstGeom>
            <a:solidFill>
              <a:schemeClr val="bg1"/>
            </a:solid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8" name="PA_任意多边形 67"/>
            <p:cNvSpPr>
              <a:spLocks noEditPoints="1"/>
            </p:cNvSpPr>
            <p:nvPr>
              <p:custDataLst>
                <p:tags r:id="rId2"/>
              </p:custDataLst>
            </p:nvPr>
          </p:nvSpPr>
          <p:spPr bwMode="auto">
            <a:xfrm>
              <a:off x="2489637" y="4309664"/>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grpSp>
      <p:sp>
        <p:nvSpPr>
          <p:cNvPr id="10" name="PA_文本框 21"/>
          <p:cNvSpPr txBox="1"/>
          <p:nvPr>
            <p:custDataLst>
              <p:tags r:id="rId3"/>
            </p:custDataLst>
          </p:nvPr>
        </p:nvSpPr>
        <p:spPr>
          <a:xfrm>
            <a:off x="7080559" y="1534049"/>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1" name="矩形 10"/>
          <p:cNvSpPr/>
          <p:nvPr/>
        </p:nvSpPr>
        <p:spPr>
          <a:xfrm>
            <a:off x="7024722" y="2057269"/>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2" name="PA_文本框 21"/>
          <p:cNvSpPr txBox="1"/>
          <p:nvPr>
            <p:custDataLst>
              <p:tags r:id="rId4"/>
            </p:custDataLst>
          </p:nvPr>
        </p:nvSpPr>
        <p:spPr>
          <a:xfrm>
            <a:off x="8659248" y="3776990"/>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3" name="矩形 12"/>
          <p:cNvSpPr/>
          <p:nvPr/>
        </p:nvSpPr>
        <p:spPr>
          <a:xfrm>
            <a:off x="8603411" y="4300210"/>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4" name="椭圆 13"/>
          <p:cNvSpPr/>
          <p:nvPr/>
        </p:nvSpPr>
        <p:spPr>
          <a:xfrm>
            <a:off x="7276794" y="367937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553394" y="1193041"/>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6450430" y="5297877"/>
            <a:ext cx="420500" cy="420500"/>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p:cTn id="20" dur="1000" fill="hold"/>
                                        <p:tgtEl>
                                          <p:spTgt spid="12"/>
                                        </p:tgtEl>
                                        <p:attrNameLst>
                                          <p:attrName>ppt_w</p:attrName>
                                        </p:attrNameLst>
                                      </p:cBhvr>
                                      <p:tavLst>
                                        <p:tav tm="0">
                                          <p:val>
                                            <p:fltVal val="0"/>
                                          </p:val>
                                        </p:tav>
                                        <p:tav tm="100000">
                                          <p:val>
                                            <p:strVal val="#ppt_w"/>
                                          </p:val>
                                        </p:tav>
                                      </p:tavLst>
                                    </p:anim>
                                    <p:anim calcmode="lin" valueType="num">
                                      <p:cBhvr>
                                        <p:cTn id="21" dur="1000" fill="hold"/>
                                        <p:tgtEl>
                                          <p:spTgt spid="12"/>
                                        </p:tgtEl>
                                        <p:attrNameLst>
                                          <p:attrName>ppt_h</p:attrName>
                                        </p:attrNameLst>
                                      </p:cBhvr>
                                      <p:tavLst>
                                        <p:tav tm="0">
                                          <p:val>
                                            <p:fltVal val="0"/>
                                          </p:val>
                                        </p:tav>
                                        <p:tav tm="100000">
                                          <p:val>
                                            <p:strVal val="#ppt_h"/>
                                          </p:val>
                                        </p:tav>
                                      </p:tavLst>
                                    </p:anim>
                                    <p:anim calcmode="lin" valueType="num">
                                      <p:cBhvr>
                                        <p:cTn id="22" dur="1000" fill="hold"/>
                                        <p:tgtEl>
                                          <p:spTgt spid="12"/>
                                        </p:tgtEl>
                                        <p:attrNameLst>
                                          <p:attrName>style.rotation</p:attrName>
                                        </p:attrNameLst>
                                      </p:cBhvr>
                                      <p:tavLst>
                                        <p:tav tm="0">
                                          <p:val>
                                            <p:fltVal val="90"/>
                                          </p:val>
                                        </p:tav>
                                        <p:tav tm="100000">
                                          <p:val>
                                            <p:fltVal val="0"/>
                                          </p:val>
                                        </p:tav>
                                      </p:tavLst>
                                    </p:anim>
                                    <p:animEffect transition="in" filter="fade">
                                      <p:cBhvr>
                                        <p:cTn id="23" dur="1000"/>
                                        <p:tgtEl>
                                          <p:spTgt spid="12"/>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1000" fill="hold"/>
                                        <p:tgtEl>
                                          <p:spTgt spid="13"/>
                                        </p:tgtEl>
                                        <p:attrNameLst>
                                          <p:attrName>ppt_w</p:attrName>
                                        </p:attrNameLst>
                                      </p:cBhvr>
                                      <p:tavLst>
                                        <p:tav tm="0">
                                          <p:val>
                                            <p:fltVal val="0"/>
                                          </p:val>
                                        </p:tav>
                                        <p:tav tm="100000">
                                          <p:val>
                                            <p:strVal val="#ppt_w"/>
                                          </p:val>
                                        </p:tav>
                                      </p:tavLst>
                                    </p:anim>
                                    <p:anim calcmode="lin" valueType="num">
                                      <p:cBhvr>
                                        <p:cTn id="27" dur="1000" fill="hold"/>
                                        <p:tgtEl>
                                          <p:spTgt spid="13"/>
                                        </p:tgtEl>
                                        <p:attrNameLst>
                                          <p:attrName>ppt_h</p:attrName>
                                        </p:attrNameLst>
                                      </p:cBhvr>
                                      <p:tavLst>
                                        <p:tav tm="0">
                                          <p:val>
                                            <p:fltVal val="0"/>
                                          </p:val>
                                        </p:tav>
                                        <p:tav tm="100000">
                                          <p:val>
                                            <p:strVal val="#ppt_h"/>
                                          </p:val>
                                        </p:tav>
                                      </p:tavLst>
                                    </p:anim>
                                    <p:anim calcmode="lin" valueType="num">
                                      <p:cBhvr>
                                        <p:cTn id="28" dur="1000" fill="hold"/>
                                        <p:tgtEl>
                                          <p:spTgt spid="13"/>
                                        </p:tgtEl>
                                        <p:attrNameLst>
                                          <p:attrName>style.rotation</p:attrName>
                                        </p:attrNameLst>
                                      </p:cBhvr>
                                      <p:tavLst>
                                        <p:tav tm="0">
                                          <p:val>
                                            <p:fltVal val="90"/>
                                          </p:val>
                                        </p:tav>
                                        <p:tav tm="100000">
                                          <p:val>
                                            <p:fltVal val="0"/>
                                          </p:val>
                                        </p:tav>
                                      </p:tavLst>
                                    </p:anim>
                                    <p:animEffect transition="in" filter="fade">
                                      <p:cBhvr>
                                        <p:cTn id="29" dur="10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Effect transition="in" filter="fade">
                                      <p:cBhvr>
                                        <p:cTn id="36" dur="500"/>
                                        <p:tgtEl>
                                          <p:spTgt spid="15"/>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animBg="1"/>
      <p:bldP spid="1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5"/>
          <p:cNvSpPr/>
          <p:nvPr/>
        </p:nvSpPr>
        <p:spPr>
          <a:xfrm>
            <a:off x="711435" y="1593879"/>
            <a:ext cx="10943303" cy="4011562"/>
          </a:xfrm>
          <a:prstGeom prst="roundRect">
            <a:avLst>
              <a:gd name="adj" fmla="val 2578"/>
            </a:avLst>
          </a:prstGeom>
          <a:solidFill>
            <a:schemeClr val="bg1"/>
          </a:solidFill>
          <a:ln>
            <a:noFill/>
          </a:ln>
          <a:effectLst>
            <a:outerShdw blurRad="215900" dist="38100" dir="2700000" algn="tl" rotWithShape="0">
              <a:prstClr val="black">
                <a:alpha val="2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Top Corners Rounded 15"/>
          <p:cNvSpPr/>
          <p:nvPr/>
        </p:nvSpPr>
        <p:spPr>
          <a:xfrm rot="16200000">
            <a:off x="-534278" y="2839588"/>
            <a:ext cx="4011567" cy="1520138"/>
          </a:xfrm>
          <a:prstGeom prst="round2SameRect">
            <a:avLst>
              <a:gd name="adj1" fmla="val 3886"/>
              <a:gd name="adj2" fmla="val 0"/>
            </a:avLst>
          </a:prstGeom>
          <a:gradFill>
            <a:gsLst>
              <a:gs pos="0">
                <a:srgbClr val="D87DE8"/>
              </a:gs>
              <a:gs pos="45000">
                <a:srgbClr val="F27AEC"/>
              </a:gs>
              <a:gs pos="76000">
                <a:srgbClr val="FAC0D5"/>
              </a:gs>
              <a:gs pos="100000">
                <a:srgbClr val="FBC3D4"/>
              </a:gs>
            </a:gsLst>
            <a:lin ang="8100000" scaled="1"/>
          </a:gradFill>
          <a:ln>
            <a:noFill/>
          </a:ln>
          <a:effectLst>
            <a:outerShdw blurRad="152400" dist="25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28"/>
          <p:cNvSpPr txBox="1"/>
          <p:nvPr/>
        </p:nvSpPr>
        <p:spPr>
          <a:xfrm>
            <a:off x="8359653" y="4702891"/>
            <a:ext cx="2945037" cy="707886"/>
          </a:xfrm>
          <a:prstGeom prst="rect">
            <a:avLst/>
          </a:prstGeom>
          <a:solidFill>
            <a:schemeClr val="bg1"/>
          </a:solid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6" name="PA_文本框 21"/>
          <p:cNvSpPr txBox="1"/>
          <p:nvPr>
            <p:custDataLst>
              <p:tags r:id="rId1"/>
            </p:custDataLst>
          </p:nvPr>
        </p:nvSpPr>
        <p:spPr>
          <a:xfrm>
            <a:off x="4765175" y="2155108"/>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7" name="矩形 6"/>
          <p:cNvSpPr/>
          <p:nvPr/>
        </p:nvSpPr>
        <p:spPr>
          <a:xfrm>
            <a:off x="4765175" y="2755546"/>
            <a:ext cx="6436225" cy="1346907"/>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也可以将演示文稿打印出来制作成胶片用户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8" name="矩形 7"/>
          <p:cNvSpPr/>
          <p:nvPr/>
        </p:nvSpPr>
        <p:spPr>
          <a:xfrm>
            <a:off x="2656180" y="1252559"/>
            <a:ext cx="564288" cy="4572000"/>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3850839" y="1252559"/>
            <a:ext cx="564288" cy="4572000"/>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PA_任意多边形 67"/>
          <p:cNvSpPr>
            <a:spLocks noEditPoints="1"/>
          </p:cNvSpPr>
          <p:nvPr>
            <p:custDataLst>
              <p:tags r:id="rId2"/>
            </p:custDataLst>
          </p:nvPr>
        </p:nvSpPr>
        <p:spPr bwMode="auto">
          <a:xfrm flipH="1">
            <a:off x="10719812" y="1968711"/>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Effect transition="in" filter="fade">
                                      <p:cBhvr>
                                        <p:cTn id="24" dur="500"/>
                                        <p:tgtEl>
                                          <p:spTgt spid="3"/>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style.rotation</p:attrName>
                                        </p:attrNameLst>
                                      </p:cBhvr>
                                      <p:tavLst>
                                        <p:tav tm="0">
                                          <p:val>
                                            <p:fltVal val="90"/>
                                          </p:val>
                                        </p:tav>
                                        <p:tav tm="100000">
                                          <p:val>
                                            <p:fltVal val="0"/>
                                          </p:val>
                                        </p:tav>
                                      </p:tavLst>
                                    </p:anim>
                                    <p:animEffect transition="in" filter="fade">
                                      <p:cBhvr>
                                        <p:cTn id="32" dur="1000"/>
                                        <p:tgtEl>
                                          <p:spTgt spid="10"/>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1000" fill="hold"/>
                                        <p:tgtEl>
                                          <p:spTgt spid="6"/>
                                        </p:tgtEl>
                                        <p:attrNameLst>
                                          <p:attrName>ppt_w</p:attrName>
                                        </p:attrNameLst>
                                      </p:cBhvr>
                                      <p:tavLst>
                                        <p:tav tm="0">
                                          <p:val>
                                            <p:fltVal val="0"/>
                                          </p:val>
                                        </p:tav>
                                        <p:tav tm="100000">
                                          <p:val>
                                            <p:strVal val="#ppt_w"/>
                                          </p:val>
                                        </p:tav>
                                      </p:tavLst>
                                    </p:anim>
                                    <p:anim calcmode="lin" valueType="num">
                                      <p:cBhvr>
                                        <p:cTn id="36" dur="1000" fill="hold"/>
                                        <p:tgtEl>
                                          <p:spTgt spid="6"/>
                                        </p:tgtEl>
                                        <p:attrNameLst>
                                          <p:attrName>ppt_h</p:attrName>
                                        </p:attrNameLst>
                                      </p:cBhvr>
                                      <p:tavLst>
                                        <p:tav tm="0">
                                          <p:val>
                                            <p:fltVal val="0"/>
                                          </p:val>
                                        </p:tav>
                                        <p:tav tm="100000">
                                          <p:val>
                                            <p:strVal val="#ppt_h"/>
                                          </p:val>
                                        </p:tav>
                                      </p:tavLst>
                                    </p:anim>
                                    <p:anim calcmode="lin" valueType="num">
                                      <p:cBhvr>
                                        <p:cTn id="37" dur="1000" fill="hold"/>
                                        <p:tgtEl>
                                          <p:spTgt spid="6"/>
                                        </p:tgtEl>
                                        <p:attrNameLst>
                                          <p:attrName>style.rotation</p:attrName>
                                        </p:attrNameLst>
                                      </p:cBhvr>
                                      <p:tavLst>
                                        <p:tav tm="0">
                                          <p:val>
                                            <p:fltVal val="90"/>
                                          </p:val>
                                        </p:tav>
                                        <p:tav tm="100000">
                                          <p:val>
                                            <p:fltVal val="0"/>
                                          </p:val>
                                        </p:tav>
                                      </p:tavLst>
                                    </p:anim>
                                    <p:animEffect transition="in" filter="fade">
                                      <p:cBhvr>
                                        <p:cTn id="38" dur="10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1000" fill="hold"/>
                                        <p:tgtEl>
                                          <p:spTgt spid="7"/>
                                        </p:tgtEl>
                                        <p:attrNameLst>
                                          <p:attrName>ppt_w</p:attrName>
                                        </p:attrNameLst>
                                      </p:cBhvr>
                                      <p:tavLst>
                                        <p:tav tm="0">
                                          <p:val>
                                            <p:fltVal val="0"/>
                                          </p:val>
                                        </p:tav>
                                        <p:tav tm="100000">
                                          <p:val>
                                            <p:strVal val="#ppt_w"/>
                                          </p:val>
                                        </p:tav>
                                      </p:tavLst>
                                    </p:anim>
                                    <p:anim calcmode="lin" valueType="num">
                                      <p:cBhvr>
                                        <p:cTn id="44" dur="1000" fill="hold"/>
                                        <p:tgtEl>
                                          <p:spTgt spid="7"/>
                                        </p:tgtEl>
                                        <p:attrNameLst>
                                          <p:attrName>ppt_h</p:attrName>
                                        </p:attrNameLst>
                                      </p:cBhvr>
                                      <p:tavLst>
                                        <p:tav tm="0">
                                          <p:val>
                                            <p:fltVal val="0"/>
                                          </p:val>
                                        </p:tav>
                                        <p:tav tm="100000">
                                          <p:val>
                                            <p:strVal val="#ppt_h"/>
                                          </p:val>
                                        </p:tav>
                                      </p:tavLst>
                                    </p:anim>
                                    <p:anim calcmode="lin" valueType="num">
                                      <p:cBhvr>
                                        <p:cTn id="45" dur="1000" fill="hold"/>
                                        <p:tgtEl>
                                          <p:spTgt spid="7"/>
                                        </p:tgtEl>
                                        <p:attrNameLst>
                                          <p:attrName>style.rotation</p:attrName>
                                        </p:attrNameLst>
                                      </p:cBhvr>
                                      <p:tavLst>
                                        <p:tav tm="0">
                                          <p:val>
                                            <p:fltVal val="90"/>
                                          </p:val>
                                        </p:tav>
                                        <p:tav tm="100000">
                                          <p:val>
                                            <p:fltVal val="0"/>
                                          </p:val>
                                        </p:tav>
                                      </p:tavLst>
                                    </p:anim>
                                    <p:animEffect transition="in" filter="fade">
                                      <p:cBhvr>
                                        <p:cTn id="46" dur="10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p:cTn id="51" dur="500" fill="hold"/>
                                        <p:tgtEl>
                                          <p:spTgt spid="5"/>
                                        </p:tgtEl>
                                        <p:attrNameLst>
                                          <p:attrName>ppt_w</p:attrName>
                                        </p:attrNameLst>
                                      </p:cBhvr>
                                      <p:tavLst>
                                        <p:tav tm="0">
                                          <p:val>
                                            <p:fltVal val="0"/>
                                          </p:val>
                                        </p:tav>
                                        <p:tav tm="100000">
                                          <p:val>
                                            <p:strVal val="#ppt_w"/>
                                          </p:val>
                                        </p:tav>
                                      </p:tavLst>
                                    </p:anim>
                                    <p:anim calcmode="lin" valueType="num">
                                      <p:cBhvr>
                                        <p:cTn id="52" dur="500" fill="hold"/>
                                        <p:tgtEl>
                                          <p:spTgt spid="5"/>
                                        </p:tgtEl>
                                        <p:attrNameLst>
                                          <p:attrName>ppt_h</p:attrName>
                                        </p:attrNameLst>
                                      </p:cBhvr>
                                      <p:tavLst>
                                        <p:tav tm="0">
                                          <p:val>
                                            <p:fltVal val="0"/>
                                          </p:val>
                                        </p:tav>
                                        <p:tav tm="100000">
                                          <p:val>
                                            <p:strVal val="#ppt_h"/>
                                          </p:val>
                                        </p:tav>
                                      </p:tavLst>
                                    </p:anim>
                                    <p:animEffect transition="in" filter="fade">
                                      <p:cBhvr>
                                        <p:cTn id="5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6" grpId="0"/>
      <p:bldP spid="7" grpId="0"/>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screen">
            <a:clrChange>
              <a:clrFrom>
                <a:srgbClr val="FFFFFF"/>
              </a:clrFrom>
              <a:clrTo>
                <a:srgbClr val="FFFFFF">
                  <a:alpha val="0"/>
                </a:srgbClr>
              </a:clrTo>
            </a:clrChange>
          </a:blip>
          <a:stretch>
            <a:fillRect/>
          </a:stretch>
        </p:blipFill>
        <p:spPr>
          <a:xfrm>
            <a:off x="550785" y="2732315"/>
            <a:ext cx="4761445" cy="3359868"/>
          </a:xfrm>
          <a:prstGeom prst="rect">
            <a:avLst/>
          </a:prstGeom>
        </p:spPr>
      </p:pic>
      <p:sp>
        <p:nvSpPr>
          <p:cNvPr id="4" name="PA_文本框 21"/>
          <p:cNvSpPr txBox="1"/>
          <p:nvPr>
            <p:custDataLst>
              <p:tags r:id="rId2"/>
            </p:custDataLst>
          </p:nvPr>
        </p:nvSpPr>
        <p:spPr>
          <a:xfrm>
            <a:off x="1265605" y="1992087"/>
            <a:ext cx="3709165" cy="707886"/>
          </a:xfrm>
          <a:prstGeom prst="rect">
            <a:avLst/>
          </a:prstGeom>
          <a:noFill/>
        </p:spPr>
        <p:txBody>
          <a:bodyPr wrap="square" rtlCol="0">
            <a:spAutoFit/>
          </a:bodyPr>
          <a:lstStyle/>
          <a:p>
            <a:pPr>
              <a:spcBef>
                <a:spcPts val="600"/>
              </a:spcBef>
            </a:pPr>
            <a:r>
              <a:rPr lang="en-US" sz="40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4000" b="1" spc="600" dirty="0">
                <a:solidFill>
                  <a:srgbClr val="4C4DE6"/>
                </a:solidFill>
                <a:latin typeface="微软雅黑" panose="020B0503020204020204" pitchFamily="34" charset="-122"/>
                <a:ea typeface="微软雅黑" panose="020B0503020204020204" pitchFamily="34" charset="-122"/>
              </a:rPr>
              <a:t>光速时代</a:t>
            </a:r>
            <a:endParaRPr lang="en-US" sz="4800" b="1" spc="600" dirty="0">
              <a:solidFill>
                <a:srgbClr val="4C4DE6"/>
              </a:solidFill>
              <a:latin typeface="微软雅黑" panose="020B0503020204020204" pitchFamily="34" charset="-122"/>
              <a:ea typeface="微软雅黑" panose="020B0503020204020204" pitchFamily="34" charset="-122"/>
            </a:endParaRPr>
          </a:p>
        </p:txBody>
      </p:sp>
      <p:sp>
        <p:nvSpPr>
          <p:cNvPr id="5" name="Rectangle 4"/>
          <p:cNvSpPr/>
          <p:nvPr/>
        </p:nvSpPr>
        <p:spPr>
          <a:xfrm>
            <a:off x="5760780" y="1398306"/>
            <a:ext cx="5571248" cy="4061387"/>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A_文本框 21"/>
          <p:cNvSpPr txBox="1"/>
          <p:nvPr>
            <p:custDataLst>
              <p:tags r:id="rId3"/>
            </p:custDataLst>
          </p:nvPr>
        </p:nvSpPr>
        <p:spPr>
          <a:xfrm>
            <a:off x="7022404" y="1743101"/>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7" name="矩形 6"/>
          <p:cNvSpPr/>
          <p:nvPr/>
        </p:nvSpPr>
        <p:spPr>
          <a:xfrm>
            <a:off x="6096000" y="2405257"/>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8" name="矩形 7"/>
          <p:cNvSpPr/>
          <p:nvPr/>
        </p:nvSpPr>
        <p:spPr>
          <a:xfrm>
            <a:off x="6096000" y="3829981"/>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9" name="椭圆 8"/>
          <p:cNvSpPr/>
          <p:nvPr/>
        </p:nvSpPr>
        <p:spPr>
          <a:xfrm flipV="1">
            <a:off x="6466787" y="1087238"/>
            <a:ext cx="555617" cy="55561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flipV="1">
            <a:off x="10070404" y="2155386"/>
            <a:ext cx="206156" cy="206156"/>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animEffect transition="in" filter="fade">
                                      <p:cBhvr>
                                        <p:cTn id="21" dur="500"/>
                                        <p:tgtEl>
                                          <p:spTgt spid="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ppt_w</p:attrName>
                                        </p:attrNameLst>
                                      </p:cBhvr>
                                      <p:tavLst>
                                        <p:tav tm="0">
                                          <p:val>
                                            <p:fltVal val="0"/>
                                          </p:val>
                                        </p:tav>
                                        <p:tav tm="100000">
                                          <p:val>
                                            <p:strVal val="#ppt_w"/>
                                          </p:val>
                                        </p:tav>
                                      </p:tavLst>
                                    </p:anim>
                                    <p:anim calcmode="lin" valueType="num">
                                      <p:cBhvr>
                                        <p:cTn id="35" dur="500" fill="hold"/>
                                        <p:tgtEl>
                                          <p:spTgt spid="6"/>
                                        </p:tgtEl>
                                        <p:attrNameLst>
                                          <p:attrName>ppt_h</p:attrName>
                                        </p:attrNameLst>
                                      </p:cBhvr>
                                      <p:tavLst>
                                        <p:tav tm="0">
                                          <p:val>
                                            <p:fltVal val="0"/>
                                          </p:val>
                                        </p:tav>
                                        <p:tav tm="100000">
                                          <p:val>
                                            <p:strVal val="#ppt_h"/>
                                          </p:val>
                                        </p:tav>
                                      </p:tavLst>
                                    </p:anim>
                                    <p:animEffect transition="in" filter="fade">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randombar(horizontal)">
                                      <p:cBhvr>
                                        <p:cTn id="41" dur="500"/>
                                        <p:tgtEl>
                                          <p:spTgt spid="7"/>
                                        </p:tgtEl>
                                      </p:cBhvr>
                                    </p:animEffect>
                                  </p:childTnLst>
                                </p:cTn>
                              </p:par>
                            </p:childTnLst>
                          </p:cTn>
                        </p:par>
                      </p:childTnLst>
                    </p:cTn>
                  </p:par>
                  <p:par>
                    <p:cTn id="42" fill="hold">
                      <p:stCondLst>
                        <p:cond delay="indefinite"/>
                      </p:stCondLst>
                      <p:childTnLst>
                        <p:par>
                          <p:cTn id="43" fill="hold">
                            <p:stCondLst>
                              <p:cond delay="0"/>
                            </p:stCondLst>
                            <p:childTnLst>
                              <p:par>
                                <p:cTn id="44" presetID="14" presetClass="entr" presetSubtype="1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randombar(horizontal)">
                                      <p:cBhvr>
                                        <p:cTn id="4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16200000" flipH="1" flipV="1">
            <a:off x="-846438" y="846438"/>
            <a:ext cx="6858000" cy="5165124"/>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p:nvPicPr>
        <p:blipFill rotWithShape="1">
          <a:blip r:embed="rId3" cstate="screen"/>
          <a:srcRect/>
          <a:stretch>
            <a:fillRect/>
          </a:stretch>
        </p:blipFill>
        <p:spPr>
          <a:xfrm>
            <a:off x="507293" y="2817341"/>
            <a:ext cx="3333451" cy="3583459"/>
          </a:xfrm>
          <a:prstGeom prst="rect">
            <a:avLst/>
          </a:prstGeom>
        </p:spPr>
      </p:pic>
      <p:pic>
        <p:nvPicPr>
          <p:cNvPr id="4" name="图片 3"/>
          <p:cNvPicPr>
            <a:picLocks noChangeAspect="1"/>
          </p:cNvPicPr>
          <p:nvPr/>
        </p:nvPicPr>
        <p:blipFill rotWithShape="1">
          <a:blip r:embed="rId4" cstate="screen"/>
          <a:srcRect l="-1853"/>
          <a:stretch>
            <a:fillRect/>
          </a:stretch>
        </p:blipFill>
        <p:spPr>
          <a:xfrm flipH="1">
            <a:off x="11425084" y="182511"/>
            <a:ext cx="766916" cy="2422424"/>
          </a:xfrm>
          <a:prstGeom prst="rect">
            <a:avLst/>
          </a:prstGeom>
          <a:effectLst>
            <a:outerShdw blurRad="50800" dist="38100" dir="2700000" algn="tl" rotWithShape="0">
              <a:prstClr val="black">
                <a:alpha val="40000"/>
              </a:prstClr>
            </a:outerShdw>
          </a:effectLst>
        </p:spPr>
      </p:pic>
      <p:grpSp>
        <p:nvGrpSpPr>
          <p:cNvPr id="6" name="Group 49"/>
          <p:cNvGrpSpPr/>
          <p:nvPr/>
        </p:nvGrpSpPr>
        <p:grpSpPr>
          <a:xfrm>
            <a:off x="5320773" y="2817341"/>
            <a:ext cx="4001914" cy="707886"/>
            <a:chOff x="6297600" y="3551833"/>
            <a:chExt cx="4001914" cy="707886"/>
          </a:xfrm>
        </p:grpSpPr>
        <p:sp>
          <p:nvSpPr>
            <p:cNvPr id="7" name="TextBox 28"/>
            <p:cNvSpPr txBox="1"/>
            <p:nvPr/>
          </p:nvSpPr>
          <p:spPr>
            <a:xfrm>
              <a:off x="6722894" y="3551833"/>
              <a:ext cx="3576620" cy="707886"/>
            </a:xfrm>
            <a:prstGeom prst="rect">
              <a:avLst/>
            </a:prstGeom>
            <a:no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r>
                <a:rPr lang="en-US" sz="4000" b="1" dirty="0">
                  <a:solidFill>
                    <a:srgbClr val="4C4DE6"/>
                  </a:solidFill>
                  <a:latin typeface="微软雅黑" panose="020B0503020204020204" pitchFamily="34" charset="-122"/>
                  <a:ea typeface="微软雅黑" panose="020B0503020204020204" pitchFamily="34" charset="-122"/>
                </a:rPr>
                <a:t>03</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8"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4400">
                <a:solidFill>
                  <a:srgbClr val="4C4DE6"/>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5746067" y="3615151"/>
            <a:ext cx="5588707" cy="923330"/>
          </a:xfrm>
          <a:prstGeom prst="rect">
            <a:avLst/>
          </a:prstGeom>
          <a:noFill/>
        </p:spPr>
        <p:txBody>
          <a:bodyPr wrap="square" rtlCol="0">
            <a:spAutoFit/>
          </a:bodyPr>
          <a:lstStyle/>
          <a:p>
            <a:r>
              <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5" cstate="screen"/>
          <a:srcRect/>
          <a:stretch>
            <a:fillRect/>
          </a:stretch>
        </p:blipFill>
        <p:spPr>
          <a:xfrm>
            <a:off x="2533234" y="343398"/>
            <a:ext cx="1307510" cy="607614"/>
          </a:xfrm>
          <a:prstGeom prst="rect">
            <a:avLst/>
          </a:prstGeom>
        </p:spPr>
      </p:pic>
      <p:sp>
        <p:nvSpPr>
          <p:cNvPr id="12" name="椭圆 11"/>
          <p:cNvSpPr/>
          <p:nvPr/>
        </p:nvSpPr>
        <p:spPr>
          <a:xfrm>
            <a:off x="9482883" y="504806"/>
            <a:ext cx="175884" cy="17588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869313" y="3339080"/>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576447" y="5918040"/>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676653" y="2885761"/>
            <a:ext cx="187807" cy="18780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9986573" y="4628406"/>
            <a:ext cx="67624" cy="6762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223838" y="5080064"/>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0215" y="194740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rotWithShape="1">
          <a:blip r:embed="rId6"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screen"/>
          <a:srcRect b="-1955"/>
          <a:stretch>
            <a:fillRect/>
          </a:stretch>
        </p:blipFill>
        <p:spPr>
          <a:xfrm flipH="1">
            <a:off x="8408434" y="6096176"/>
            <a:ext cx="3783565" cy="761824"/>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ppt_x"/>
                                          </p:val>
                                        </p:tav>
                                        <p:tav tm="100000">
                                          <p:val>
                                            <p:strVal val="#ppt_x"/>
                                          </p:val>
                                        </p:tav>
                                      </p:tavLst>
                                    </p:anim>
                                    <p:anim calcmode="lin" valueType="num">
                                      <p:cBhvr additive="base">
                                        <p:cTn id="80" dur="500" fill="hold"/>
                                        <p:tgtEl>
                                          <p:spTgt spid="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4" grpId="0" animBg="1"/>
      <p:bldP spid="15" grpId="0" animBg="1"/>
      <p:bldP spid="16" grpId="0" animBg="1"/>
      <p:bldP spid="17" grpId="0" animBg="1"/>
      <p:bldP spid="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6183085" y="1121228"/>
            <a:ext cx="4724400" cy="3374572"/>
            <a:chOff x="3733800" y="1164771"/>
            <a:chExt cx="4724400" cy="3374572"/>
          </a:xfrm>
        </p:grpSpPr>
        <p:sp>
          <p:nvSpPr>
            <p:cNvPr id="5" name="矩形 4"/>
            <p:cNvSpPr/>
            <p:nvPr/>
          </p:nvSpPr>
          <p:spPr>
            <a:xfrm>
              <a:off x="6281057" y="1774371"/>
              <a:ext cx="2177143" cy="2764972"/>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3733800" y="1164771"/>
              <a:ext cx="2177143" cy="2764972"/>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cstate="screen"/>
            <a:stretch>
              <a:fillRect/>
            </a:stretch>
          </p:blipFill>
          <p:spPr>
            <a:xfrm>
              <a:off x="4125988" y="1469572"/>
              <a:ext cx="3940024" cy="2629538"/>
            </a:xfrm>
            <a:prstGeom prst="rect">
              <a:avLst/>
            </a:prstGeom>
          </p:spPr>
        </p:pic>
      </p:grpSp>
      <p:sp>
        <p:nvSpPr>
          <p:cNvPr id="7" name="PA_文本框 21"/>
          <p:cNvSpPr txBox="1"/>
          <p:nvPr>
            <p:custDataLst>
              <p:tags r:id="rId2"/>
            </p:custDataLst>
          </p:nvPr>
        </p:nvSpPr>
        <p:spPr>
          <a:xfrm>
            <a:off x="7021285" y="4800599"/>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8" name="PA_文本框 21"/>
          <p:cNvSpPr txBox="1"/>
          <p:nvPr>
            <p:custDataLst>
              <p:tags r:id="rId3"/>
            </p:custDataLst>
          </p:nvPr>
        </p:nvSpPr>
        <p:spPr>
          <a:xfrm>
            <a:off x="1329468" y="1730828"/>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9" name="矩形 8"/>
          <p:cNvSpPr/>
          <p:nvPr/>
        </p:nvSpPr>
        <p:spPr>
          <a:xfrm>
            <a:off x="1273631" y="2254048"/>
            <a:ext cx="4430483"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0" name="PA_文本框 21"/>
          <p:cNvSpPr txBox="1"/>
          <p:nvPr>
            <p:custDataLst>
              <p:tags r:id="rId4"/>
            </p:custDataLst>
          </p:nvPr>
        </p:nvSpPr>
        <p:spPr>
          <a:xfrm>
            <a:off x="1329468" y="4052518"/>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1" name="矩形 10"/>
          <p:cNvSpPr/>
          <p:nvPr/>
        </p:nvSpPr>
        <p:spPr>
          <a:xfrm>
            <a:off x="1273631" y="4575738"/>
            <a:ext cx="4430483"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2" name="椭圆 11"/>
          <p:cNvSpPr/>
          <p:nvPr/>
        </p:nvSpPr>
        <p:spPr>
          <a:xfrm flipV="1">
            <a:off x="739236" y="1823042"/>
            <a:ext cx="338791" cy="33879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flipV="1">
            <a:off x="815344" y="4144732"/>
            <a:ext cx="338791" cy="33879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randombar(horizontal)">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down)">
                                      <p:cBhvr>
                                        <p:cTn id="22" dur="500"/>
                                        <p:tgtEl>
                                          <p:spTgt spid="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0" fill="hold"/>
                                        <p:tgtEl>
                                          <p:spTgt spid="13"/>
                                        </p:tgtEl>
                                        <p:attrNameLst>
                                          <p:attrName>ppt_w</p:attrName>
                                        </p:attrNameLst>
                                      </p:cBhvr>
                                      <p:tavLst>
                                        <p:tav tm="0">
                                          <p:val>
                                            <p:fltVal val="0"/>
                                          </p:val>
                                        </p:tav>
                                        <p:tav tm="100000">
                                          <p:val>
                                            <p:strVal val="#ppt_w"/>
                                          </p:val>
                                        </p:tav>
                                      </p:tavLst>
                                    </p:anim>
                                    <p:anim calcmode="lin" valueType="num">
                                      <p:cBhvr>
                                        <p:cTn id="31" dur="1000" fill="hold"/>
                                        <p:tgtEl>
                                          <p:spTgt spid="13"/>
                                        </p:tgtEl>
                                        <p:attrNameLst>
                                          <p:attrName>ppt_h</p:attrName>
                                        </p:attrNameLst>
                                      </p:cBhvr>
                                      <p:tavLst>
                                        <p:tav tm="0">
                                          <p:val>
                                            <p:fltVal val="0"/>
                                          </p:val>
                                        </p:tav>
                                        <p:tav tm="100000">
                                          <p:val>
                                            <p:strVal val="#ppt_h"/>
                                          </p:val>
                                        </p:tav>
                                      </p:tavLst>
                                    </p:anim>
                                    <p:anim calcmode="lin" valueType="num">
                                      <p:cBhvr>
                                        <p:cTn id="32" dur="1000" fill="hold"/>
                                        <p:tgtEl>
                                          <p:spTgt spid="13"/>
                                        </p:tgtEl>
                                        <p:attrNameLst>
                                          <p:attrName>style.rotation</p:attrName>
                                        </p:attrNameLst>
                                      </p:cBhvr>
                                      <p:tavLst>
                                        <p:tav tm="0">
                                          <p:val>
                                            <p:fltVal val="90"/>
                                          </p:val>
                                        </p:tav>
                                        <p:tav tm="100000">
                                          <p:val>
                                            <p:fltVal val="0"/>
                                          </p:val>
                                        </p:tav>
                                      </p:tavLst>
                                    </p:anim>
                                    <p:animEffect transition="in" filter="fade">
                                      <p:cBhvr>
                                        <p:cTn id="33" dur="1000"/>
                                        <p:tgtEl>
                                          <p:spTgt spid="13"/>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1000" fill="hold"/>
                                        <p:tgtEl>
                                          <p:spTgt spid="10"/>
                                        </p:tgtEl>
                                        <p:attrNameLst>
                                          <p:attrName>ppt_w</p:attrName>
                                        </p:attrNameLst>
                                      </p:cBhvr>
                                      <p:tavLst>
                                        <p:tav tm="0">
                                          <p:val>
                                            <p:fltVal val="0"/>
                                          </p:val>
                                        </p:tav>
                                        <p:tav tm="100000">
                                          <p:val>
                                            <p:strVal val="#ppt_w"/>
                                          </p:val>
                                        </p:tav>
                                      </p:tavLst>
                                    </p:anim>
                                    <p:anim calcmode="lin" valueType="num">
                                      <p:cBhvr>
                                        <p:cTn id="37" dur="1000" fill="hold"/>
                                        <p:tgtEl>
                                          <p:spTgt spid="10"/>
                                        </p:tgtEl>
                                        <p:attrNameLst>
                                          <p:attrName>ppt_h</p:attrName>
                                        </p:attrNameLst>
                                      </p:cBhvr>
                                      <p:tavLst>
                                        <p:tav tm="0">
                                          <p:val>
                                            <p:fltVal val="0"/>
                                          </p:val>
                                        </p:tav>
                                        <p:tav tm="100000">
                                          <p:val>
                                            <p:strVal val="#ppt_h"/>
                                          </p:val>
                                        </p:tav>
                                      </p:tavLst>
                                    </p:anim>
                                    <p:anim calcmode="lin" valueType="num">
                                      <p:cBhvr>
                                        <p:cTn id="38" dur="1000" fill="hold"/>
                                        <p:tgtEl>
                                          <p:spTgt spid="10"/>
                                        </p:tgtEl>
                                        <p:attrNameLst>
                                          <p:attrName>style.rotation</p:attrName>
                                        </p:attrNameLst>
                                      </p:cBhvr>
                                      <p:tavLst>
                                        <p:tav tm="0">
                                          <p:val>
                                            <p:fltVal val="90"/>
                                          </p:val>
                                        </p:tav>
                                        <p:tav tm="100000">
                                          <p:val>
                                            <p:fltVal val="0"/>
                                          </p:val>
                                        </p:tav>
                                      </p:tavLst>
                                    </p:anim>
                                    <p:animEffect transition="in" filter="fade">
                                      <p:cBhvr>
                                        <p:cTn id="39" dur="1000"/>
                                        <p:tgtEl>
                                          <p:spTgt spid="10"/>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style.rotation</p:attrName>
                                        </p:attrNameLst>
                                      </p:cBhvr>
                                      <p:tavLst>
                                        <p:tav tm="0">
                                          <p:val>
                                            <p:fltVal val="90"/>
                                          </p:val>
                                        </p:tav>
                                        <p:tav tm="100000">
                                          <p:val>
                                            <p:fltVal val="0"/>
                                          </p:val>
                                        </p:tav>
                                      </p:tavLst>
                                    </p:anim>
                                    <p:animEffect transition="in" filter="fade">
                                      <p:cBhvr>
                                        <p:cTn id="45"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214229" y="1848225"/>
            <a:ext cx="3763542" cy="2353661"/>
            <a:chOff x="6379046" y="1478111"/>
            <a:chExt cx="3763542" cy="2353661"/>
          </a:xfrm>
        </p:grpSpPr>
        <p:pic>
          <p:nvPicPr>
            <p:cNvPr id="4" name="图片 3"/>
            <p:cNvPicPr>
              <a:picLocks noChangeAspect="1"/>
            </p:cNvPicPr>
            <p:nvPr/>
          </p:nvPicPr>
          <p:blipFill>
            <a:blip r:embed="rId1" cstate="screen"/>
            <a:stretch>
              <a:fillRect/>
            </a:stretch>
          </p:blipFill>
          <p:spPr>
            <a:xfrm>
              <a:off x="6888937" y="1597839"/>
              <a:ext cx="2743759" cy="1831161"/>
            </a:xfrm>
            <a:prstGeom prst="rect">
              <a:avLst/>
            </a:prstGeom>
          </p:spPr>
        </p:pic>
        <p:pic>
          <p:nvPicPr>
            <p:cNvPr id="3" name="Picture 6"/>
            <p:cNvPicPr>
              <a:picLocks noChangeAspect="1"/>
            </p:cNvPicPr>
            <p:nvPr/>
          </p:nvPicPr>
          <p:blipFill>
            <a:blip r:embed="rId2" cstate="screen"/>
            <a:stretch>
              <a:fillRect/>
            </a:stretch>
          </p:blipFill>
          <p:spPr>
            <a:xfrm>
              <a:off x="6379046" y="1478111"/>
              <a:ext cx="3763542" cy="2353661"/>
            </a:xfrm>
            <a:prstGeom prst="rect">
              <a:avLst/>
            </a:prstGeom>
            <a:effectLst>
              <a:outerShdw sx="1000" sy="1000" algn="ctr" rotWithShape="0">
                <a:prstClr val="black"/>
              </a:outerShdw>
            </a:effectLst>
          </p:spPr>
        </p:pic>
      </p:grpSp>
      <p:sp>
        <p:nvSpPr>
          <p:cNvPr id="6" name="TextBox 28"/>
          <p:cNvSpPr txBox="1"/>
          <p:nvPr/>
        </p:nvSpPr>
        <p:spPr>
          <a:xfrm>
            <a:off x="4623480" y="4201886"/>
            <a:ext cx="2945037" cy="707886"/>
          </a:xfrm>
          <a:prstGeom prst="rect">
            <a:avLst/>
          </a:prstGeom>
          <a:solidFill>
            <a:schemeClr val="bg1"/>
          </a:solid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7" name="PA_任意多边形 67"/>
          <p:cNvSpPr>
            <a:spLocks noEditPoints="1"/>
          </p:cNvSpPr>
          <p:nvPr>
            <p:custDataLst>
              <p:tags r:id="rId3"/>
            </p:custDataLst>
          </p:nvPr>
        </p:nvSpPr>
        <p:spPr bwMode="auto">
          <a:xfrm>
            <a:off x="3817694" y="1381408"/>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sp>
        <p:nvSpPr>
          <p:cNvPr id="8" name="PA_文本框 21"/>
          <p:cNvSpPr txBox="1"/>
          <p:nvPr>
            <p:custDataLst>
              <p:tags r:id="rId4"/>
            </p:custDataLst>
          </p:nvPr>
        </p:nvSpPr>
        <p:spPr>
          <a:xfrm>
            <a:off x="1320035" y="4201886"/>
            <a:ext cx="2661650" cy="461665"/>
          </a:xfrm>
          <a:prstGeom prst="rect">
            <a:avLst/>
          </a:prstGeom>
          <a:noFill/>
        </p:spPr>
        <p:txBody>
          <a:bodyPr wrap="square" rtlCol="0">
            <a:spAutoFit/>
          </a:bodyPr>
          <a:lstStyle/>
          <a:p>
            <a:pPr>
              <a:spcBef>
                <a:spcPts val="600"/>
              </a:spcBef>
            </a:pPr>
            <a:r>
              <a:rPr lang="en-US" sz="24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400" b="1" spc="600" dirty="0">
                <a:solidFill>
                  <a:srgbClr val="4C4DE6"/>
                </a:solidFill>
                <a:latin typeface="微软雅黑" panose="020B0503020204020204" pitchFamily="34" charset="-122"/>
                <a:ea typeface="微软雅黑" panose="020B0503020204020204" pitchFamily="34" charset="-122"/>
              </a:rPr>
              <a:t>光速时代</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9" name="矩形 8"/>
          <p:cNvSpPr/>
          <p:nvPr/>
        </p:nvSpPr>
        <p:spPr>
          <a:xfrm>
            <a:off x="946601" y="4663551"/>
            <a:ext cx="3035084"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0" name="PA_文本框 21"/>
          <p:cNvSpPr txBox="1"/>
          <p:nvPr>
            <p:custDataLst>
              <p:tags r:id="rId5"/>
            </p:custDataLst>
          </p:nvPr>
        </p:nvSpPr>
        <p:spPr>
          <a:xfrm>
            <a:off x="8583749" y="1381408"/>
            <a:ext cx="2661650" cy="461665"/>
          </a:xfrm>
          <a:prstGeom prst="rect">
            <a:avLst/>
          </a:prstGeom>
          <a:noFill/>
        </p:spPr>
        <p:txBody>
          <a:bodyPr wrap="square" rtlCol="0">
            <a:spAutoFit/>
          </a:bodyPr>
          <a:lstStyle/>
          <a:p>
            <a:pPr>
              <a:spcBef>
                <a:spcPts val="600"/>
              </a:spcBef>
            </a:pPr>
            <a:r>
              <a:rPr lang="en-US" sz="24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400" b="1" spc="600" dirty="0">
                <a:solidFill>
                  <a:srgbClr val="4C4DE6"/>
                </a:solidFill>
                <a:latin typeface="微软雅黑" panose="020B0503020204020204" pitchFamily="34" charset="-122"/>
                <a:ea typeface="微软雅黑" panose="020B0503020204020204" pitchFamily="34" charset="-122"/>
              </a:rPr>
              <a:t>光速时代</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11" name="矩形 10"/>
          <p:cNvSpPr/>
          <p:nvPr/>
        </p:nvSpPr>
        <p:spPr>
          <a:xfrm>
            <a:off x="8210315" y="1843073"/>
            <a:ext cx="3035084"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pic>
        <p:nvPicPr>
          <p:cNvPr id="12" name="图片 11"/>
          <p:cNvPicPr>
            <a:picLocks noChangeAspect="1"/>
          </p:cNvPicPr>
          <p:nvPr/>
        </p:nvPicPr>
        <p:blipFill rotWithShape="1">
          <a:blip r:embed="rId6" cstate="screen"/>
          <a:srcRect/>
          <a:stretch>
            <a:fillRect/>
          </a:stretch>
        </p:blipFill>
        <p:spPr>
          <a:xfrm>
            <a:off x="8926286" y="3595589"/>
            <a:ext cx="2416629" cy="2091704"/>
          </a:xfrm>
          <a:prstGeom prst="rect">
            <a:avLst/>
          </a:prstGeom>
        </p:spPr>
      </p:pic>
      <p:sp>
        <p:nvSpPr>
          <p:cNvPr id="13" name="椭圆 12"/>
          <p:cNvSpPr/>
          <p:nvPr/>
        </p:nvSpPr>
        <p:spPr>
          <a:xfrm flipV="1">
            <a:off x="1225287" y="2557544"/>
            <a:ext cx="309271" cy="30927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flipV="1">
            <a:off x="2154872" y="1517248"/>
            <a:ext cx="236953" cy="236953"/>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flipV="1">
            <a:off x="3265715" y="3059667"/>
            <a:ext cx="163286" cy="163286"/>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1000" fill="hold"/>
                                        <p:tgtEl>
                                          <p:spTgt spid="14"/>
                                        </p:tgtEl>
                                        <p:attrNameLst>
                                          <p:attrName>ppt_w</p:attrName>
                                        </p:attrNameLst>
                                      </p:cBhvr>
                                      <p:tavLst>
                                        <p:tav tm="0">
                                          <p:val>
                                            <p:fltVal val="0"/>
                                          </p:val>
                                        </p:tav>
                                        <p:tav tm="100000">
                                          <p:val>
                                            <p:strVal val="#ppt_w"/>
                                          </p:val>
                                        </p:tav>
                                      </p:tavLst>
                                    </p:anim>
                                    <p:anim calcmode="lin" valueType="num">
                                      <p:cBhvr>
                                        <p:cTn id="26" dur="1000" fill="hold"/>
                                        <p:tgtEl>
                                          <p:spTgt spid="14"/>
                                        </p:tgtEl>
                                        <p:attrNameLst>
                                          <p:attrName>ppt_h</p:attrName>
                                        </p:attrNameLst>
                                      </p:cBhvr>
                                      <p:tavLst>
                                        <p:tav tm="0">
                                          <p:val>
                                            <p:fltVal val="0"/>
                                          </p:val>
                                        </p:tav>
                                        <p:tav tm="100000">
                                          <p:val>
                                            <p:strVal val="#ppt_h"/>
                                          </p:val>
                                        </p:tav>
                                      </p:tavLst>
                                    </p:anim>
                                    <p:anim calcmode="lin" valueType="num">
                                      <p:cBhvr>
                                        <p:cTn id="27" dur="1000" fill="hold"/>
                                        <p:tgtEl>
                                          <p:spTgt spid="14"/>
                                        </p:tgtEl>
                                        <p:attrNameLst>
                                          <p:attrName>style.rotation</p:attrName>
                                        </p:attrNameLst>
                                      </p:cBhvr>
                                      <p:tavLst>
                                        <p:tav tm="0">
                                          <p:val>
                                            <p:fltVal val="90"/>
                                          </p:val>
                                        </p:tav>
                                        <p:tav tm="100000">
                                          <p:val>
                                            <p:fltVal val="0"/>
                                          </p:val>
                                        </p:tav>
                                      </p:tavLst>
                                    </p:anim>
                                    <p:animEffect transition="in" filter="fade">
                                      <p:cBhvr>
                                        <p:cTn id="28" dur="1000"/>
                                        <p:tgtEl>
                                          <p:spTgt spid="14"/>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1000" fill="hold"/>
                                        <p:tgtEl>
                                          <p:spTgt spid="13"/>
                                        </p:tgtEl>
                                        <p:attrNameLst>
                                          <p:attrName>ppt_w</p:attrName>
                                        </p:attrNameLst>
                                      </p:cBhvr>
                                      <p:tavLst>
                                        <p:tav tm="0">
                                          <p:val>
                                            <p:fltVal val="0"/>
                                          </p:val>
                                        </p:tav>
                                        <p:tav tm="100000">
                                          <p:val>
                                            <p:strVal val="#ppt_w"/>
                                          </p:val>
                                        </p:tav>
                                      </p:tavLst>
                                    </p:anim>
                                    <p:anim calcmode="lin" valueType="num">
                                      <p:cBhvr>
                                        <p:cTn id="32" dur="1000" fill="hold"/>
                                        <p:tgtEl>
                                          <p:spTgt spid="13"/>
                                        </p:tgtEl>
                                        <p:attrNameLst>
                                          <p:attrName>ppt_h</p:attrName>
                                        </p:attrNameLst>
                                      </p:cBhvr>
                                      <p:tavLst>
                                        <p:tav tm="0">
                                          <p:val>
                                            <p:fltVal val="0"/>
                                          </p:val>
                                        </p:tav>
                                        <p:tav tm="100000">
                                          <p:val>
                                            <p:strVal val="#ppt_h"/>
                                          </p:val>
                                        </p:tav>
                                      </p:tavLst>
                                    </p:anim>
                                    <p:anim calcmode="lin" valueType="num">
                                      <p:cBhvr>
                                        <p:cTn id="33" dur="1000" fill="hold"/>
                                        <p:tgtEl>
                                          <p:spTgt spid="13"/>
                                        </p:tgtEl>
                                        <p:attrNameLst>
                                          <p:attrName>style.rotation</p:attrName>
                                        </p:attrNameLst>
                                      </p:cBhvr>
                                      <p:tavLst>
                                        <p:tav tm="0">
                                          <p:val>
                                            <p:fltVal val="90"/>
                                          </p:val>
                                        </p:tav>
                                        <p:tav tm="100000">
                                          <p:val>
                                            <p:fltVal val="0"/>
                                          </p:val>
                                        </p:tav>
                                      </p:tavLst>
                                    </p:anim>
                                    <p:animEffect transition="in" filter="fade">
                                      <p:cBhvr>
                                        <p:cTn id="34" dur="1000"/>
                                        <p:tgtEl>
                                          <p:spTgt spid="13"/>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1000" fill="hold"/>
                                        <p:tgtEl>
                                          <p:spTgt spid="15"/>
                                        </p:tgtEl>
                                        <p:attrNameLst>
                                          <p:attrName>ppt_w</p:attrName>
                                        </p:attrNameLst>
                                      </p:cBhvr>
                                      <p:tavLst>
                                        <p:tav tm="0">
                                          <p:val>
                                            <p:fltVal val="0"/>
                                          </p:val>
                                        </p:tav>
                                        <p:tav tm="100000">
                                          <p:val>
                                            <p:strVal val="#ppt_w"/>
                                          </p:val>
                                        </p:tav>
                                      </p:tavLst>
                                    </p:anim>
                                    <p:anim calcmode="lin" valueType="num">
                                      <p:cBhvr>
                                        <p:cTn id="38" dur="1000" fill="hold"/>
                                        <p:tgtEl>
                                          <p:spTgt spid="15"/>
                                        </p:tgtEl>
                                        <p:attrNameLst>
                                          <p:attrName>ppt_h</p:attrName>
                                        </p:attrNameLst>
                                      </p:cBhvr>
                                      <p:tavLst>
                                        <p:tav tm="0">
                                          <p:val>
                                            <p:fltVal val="0"/>
                                          </p:val>
                                        </p:tav>
                                        <p:tav tm="100000">
                                          <p:val>
                                            <p:strVal val="#ppt_h"/>
                                          </p:val>
                                        </p:tav>
                                      </p:tavLst>
                                    </p:anim>
                                    <p:anim calcmode="lin" valueType="num">
                                      <p:cBhvr>
                                        <p:cTn id="39" dur="1000" fill="hold"/>
                                        <p:tgtEl>
                                          <p:spTgt spid="15"/>
                                        </p:tgtEl>
                                        <p:attrNameLst>
                                          <p:attrName>style.rotation</p:attrName>
                                        </p:attrNameLst>
                                      </p:cBhvr>
                                      <p:tavLst>
                                        <p:tav tm="0">
                                          <p:val>
                                            <p:fltVal val="90"/>
                                          </p:val>
                                        </p:tav>
                                        <p:tav tm="100000">
                                          <p:val>
                                            <p:fltVal val="0"/>
                                          </p:val>
                                        </p:tav>
                                      </p:tavLst>
                                    </p:anim>
                                    <p:animEffect transition="in" filter="fade">
                                      <p:cBhvr>
                                        <p:cTn id="40" dur="1000"/>
                                        <p:tgtEl>
                                          <p:spTgt spid="15"/>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1000" fill="hold"/>
                                        <p:tgtEl>
                                          <p:spTgt spid="11"/>
                                        </p:tgtEl>
                                        <p:attrNameLst>
                                          <p:attrName>ppt_w</p:attrName>
                                        </p:attrNameLst>
                                      </p:cBhvr>
                                      <p:tavLst>
                                        <p:tav tm="0">
                                          <p:val>
                                            <p:fltVal val="0"/>
                                          </p:val>
                                        </p:tav>
                                        <p:tav tm="100000">
                                          <p:val>
                                            <p:strVal val="#ppt_w"/>
                                          </p:val>
                                        </p:tav>
                                      </p:tavLst>
                                    </p:anim>
                                    <p:anim calcmode="lin" valueType="num">
                                      <p:cBhvr>
                                        <p:cTn id="46" dur="1000" fill="hold"/>
                                        <p:tgtEl>
                                          <p:spTgt spid="11"/>
                                        </p:tgtEl>
                                        <p:attrNameLst>
                                          <p:attrName>ppt_h</p:attrName>
                                        </p:attrNameLst>
                                      </p:cBhvr>
                                      <p:tavLst>
                                        <p:tav tm="0">
                                          <p:val>
                                            <p:fltVal val="0"/>
                                          </p:val>
                                        </p:tav>
                                        <p:tav tm="100000">
                                          <p:val>
                                            <p:strVal val="#ppt_h"/>
                                          </p:val>
                                        </p:tav>
                                      </p:tavLst>
                                    </p:anim>
                                    <p:anim calcmode="lin" valueType="num">
                                      <p:cBhvr>
                                        <p:cTn id="47" dur="1000" fill="hold"/>
                                        <p:tgtEl>
                                          <p:spTgt spid="11"/>
                                        </p:tgtEl>
                                        <p:attrNameLst>
                                          <p:attrName>style.rotation</p:attrName>
                                        </p:attrNameLst>
                                      </p:cBhvr>
                                      <p:tavLst>
                                        <p:tav tm="0">
                                          <p:val>
                                            <p:fltVal val="90"/>
                                          </p:val>
                                        </p:tav>
                                        <p:tav tm="100000">
                                          <p:val>
                                            <p:fltVal val="0"/>
                                          </p:val>
                                        </p:tav>
                                      </p:tavLst>
                                    </p:anim>
                                    <p:animEffect transition="in" filter="fade">
                                      <p:cBhvr>
                                        <p:cTn id="48" dur="1000"/>
                                        <p:tgtEl>
                                          <p:spTgt spid="11"/>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1000" fill="hold"/>
                                        <p:tgtEl>
                                          <p:spTgt spid="10"/>
                                        </p:tgtEl>
                                        <p:attrNameLst>
                                          <p:attrName>ppt_w</p:attrName>
                                        </p:attrNameLst>
                                      </p:cBhvr>
                                      <p:tavLst>
                                        <p:tav tm="0">
                                          <p:val>
                                            <p:fltVal val="0"/>
                                          </p:val>
                                        </p:tav>
                                        <p:tav tm="100000">
                                          <p:val>
                                            <p:strVal val="#ppt_w"/>
                                          </p:val>
                                        </p:tav>
                                      </p:tavLst>
                                    </p:anim>
                                    <p:anim calcmode="lin" valueType="num">
                                      <p:cBhvr>
                                        <p:cTn id="52" dur="1000" fill="hold"/>
                                        <p:tgtEl>
                                          <p:spTgt spid="10"/>
                                        </p:tgtEl>
                                        <p:attrNameLst>
                                          <p:attrName>ppt_h</p:attrName>
                                        </p:attrNameLst>
                                      </p:cBhvr>
                                      <p:tavLst>
                                        <p:tav tm="0">
                                          <p:val>
                                            <p:fltVal val="0"/>
                                          </p:val>
                                        </p:tav>
                                        <p:tav tm="100000">
                                          <p:val>
                                            <p:strVal val="#ppt_h"/>
                                          </p:val>
                                        </p:tav>
                                      </p:tavLst>
                                    </p:anim>
                                    <p:anim calcmode="lin" valueType="num">
                                      <p:cBhvr>
                                        <p:cTn id="53" dur="1000" fill="hold"/>
                                        <p:tgtEl>
                                          <p:spTgt spid="10"/>
                                        </p:tgtEl>
                                        <p:attrNameLst>
                                          <p:attrName>style.rotation</p:attrName>
                                        </p:attrNameLst>
                                      </p:cBhvr>
                                      <p:tavLst>
                                        <p:tav tm="0">
                                          <p:val>
                                            <p:fltVal val="90"/>
                                          </p:val>
                                        </p:tav>
                                        <p:tav tm="100000">
                                          <p:val>
                                            <p:fltVal val="0"/>
                                          </p:val>
                                        </p:tav>
                                      </p:tavLst>
                                    </p:anim>
                                    <p:animEffect transition="in" filter="fade">
                                      <p:cBhvr>
                                        <p:cTn id="54" dur="1000"/>
                                        <p:tgtEl>
                                          <p:spTgt spid="10"/>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1000" fill="hold"/>
                                        <p:tgtEl>
                                          <p:spTgt spid="8"/>
                                        </p:tgtEl>
                                        <p:attrNameLst>
                                          <p:attrName>ppt_w</p:attrName>
                                        </p:attrNameLst>
                                      </p:cBhvr>
                                      <p:tavLst>
                                        <p:tav tm="0">
                                          <p:val>
                                            <p:fltVal val="0"/>
                                          </p:val>
                                        </p:tav>
                                        <p:tav tm="100000">
                                          <p:val>
                                            <p:strVal val="#ppt_w"/>
                                          </p:val>
                                        </p:tav>
                                      </p:tavLst>
                                    </p:anim>
                                    <p:anim calcmode="lin" valueType="num">
                                      <p:cBhvr>
                                        <p:cTn id="60" dur="1000" fill="hold"/>
                                        <p:tgtEl>
                                          <p:spTgt spid="8"/>
                                        </p:tgtEl>
                                        <p:attrNameLst>
                                          <p:attrName>ppt_h</p:attrName>
                                        </p:attrNameLst>
                                      </p:cBhvr>
                                      <p:tavLst>
                                        <p:tav tm="0">
                                          <p:val>
                                            <p:fltVal val="0"/>
                                          </p:val>
                                        </p:tav>
                                        <p:tav tm="100000">
                                          <p:val>
                                            <p:strVal val="#ppt_h"/>
                                          </p:val>
                                        </p:tav>
                                      </p:tavLst>
                                    </p:anim>
                                    <p:anim calcmode="lin" valueType="num">
                                      <p:cBhvr>
                                        <p:cTn id="61" dur="1000" fill="hold"/>
                                        <p:tgtEl>
                                          <p:spTgt spid="8"/>
                                        </p:tgtEl>
                                        <p:attrNameLst>
                                          <p:attrName>style.rotation</p:attrName>
                                        </p:attrNameLst>
                                      </p:cBhvr>
                                      <p:tavLst>
                                        <p:tav tm="0">
                                          <p:val>
                                            <p:fltVal val="90"/>
                                          </p:val>
                                        </p:tav>
                                        <p:tav tm="100000">
                                          <p:val>
                                            <p:fltVal val="0"/>
                                          </p:val>
                                        </p:tav>
                                      </p:tavLst>
                                    </p:anim>
                                    <p:animEffect transition="in" filter="fade">
                                      <p:cBhvr>
                                        <p:cTn id="62" dur="1000"/>
                                        <p:tgtEl>
                                          <p:spTgt spid="8"/>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p:cTn id="65" dur="1000" fill="hold"/>
                                        <p:tgtEl>
                                          <p:spTgt spid="9"/>
                                        </p:tgtEl>
                                        <p:attrNameLst>
                                          <p:attrName>ppt_w</p:attrName>
                                        </p:attrNameLst>
                                      </p:cBhvr>
                                      <p:tavLst>
                                        <p:tav tm="0">
                                          <p:val>
                                            <p:fltVal val="0"/>
                                          </p:val>
                                        </p:tav>
                                        <p:tav tm="100000">
                                          <p:val>
                                            <p:strVal val="#ppt_w"/>
                                          </p:val>
                                        </p:tav>
                                      </p:tavLst>
                                    </p:anim>
                                    <p:anim calcmode="lin" valueType="num">
                                      <p:cBhvr>
                                        <p:cTn id="66" dur="1000" fill="hold"/>
                                        <p:tgtEl>
                                          <p:spTgt spid="9"/>
                                        </p:tgtEl>
                                        <p:attrNameLst>
                                          <p:attrName>ppt_h</p:attrName>
                                        </p:attrNameLst>
                                      </p:cBhvr>
                                      <p:tavLst>
                                        <p:tav tm="0">
                                          <p:val>
                                            <p:fltVal val="0"/>
                                          </p:val>
                                        </p:tav>
                                        <p:tav tm="100000">
                                          <p:val>
                                            <p:strVal val="#ppt_h"/>
                                          </p:val>
                                        </p:tav>
                                      </p:tavLst>
                                    </p:anim>
                                    <p:anim calcmode="lin" valueType="num">
                                      <p:cBhvr>
                                        <p:cTn id="67" dur="1000" fill="hold"/>
                                        <p:tgtEl>
                                          <p:spTgt spid="9"/>
                                        </p:tgtEl>
                                        <p:attrNameLst>
                                          <p:attrName>style.rotation</p:attrName>
                                        </p:attrNameLst>
                                      </p:cBhvr>
                                      <p:tavLst>
                                        <p:tav tm="0">
                                          <p:val>
                                            <p:fltVal val="90"/>
                                          </p:val>
                                        </p:tav>
                                        <p:tav tm="100000">
                                          <p:val>
                                            <p:fltVal val="0"/>
                                          </p:val>
                                        </p:tav>
                                      </p:tavLst>
                                    </p:anim>
                                    <p:animEffect transition="in" filter="fade">
                                      <p:cBhvr>
                                        <p:cTn id="68" dur="1000"/>
                                        <p:tgtEl>
                                          <p:spTgt spid="9"/>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nodeType="click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0" grpId="0"/>
      <p:bldP spid="11" grpId="0"/>
      <p:bldP spid="13" grpId="0" animBg="1"/>
      <p:bldP spid="14"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3"/>
          <p:cNvGraphicFramePr/>
          <p:nvPr/>
        </p:nvGraphicFramePr>
        <p:xfrm>
          <a:off x="977526" y="1817278"/>
          <a:ext cx="5466205" cy="3940935"/>
        </p:xfrm>
        <a:graphic>
          <a:graphicData uri="http://schemas.openxmlformats.org/drawingml/2006/chart">
            <c:chart xmlns:c="http://schemas.openxmlformats.org/drawingml/2006/chart" xmlns:r="http://schemas.openxmlformats.org/officeDocument/2006/relationships" r:id="rId1"/>
          </a:graphicData>
        </a:graphic>
      </p:graphicFrame>
      <p:sp>
        <p:nvSpPr>
          <p:cNvPr id="6" name="Rectangle 4"/>
          <p:cNvSpPr/>
          <p:nvPr/>
        </p:nvSpPr>
        <p:spPr>
          <a:xfrm>
            <a:off x="6443731" y="1474506"/>
            <a:ext cx="5062469" cy="1551723"/>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4"/>
          <p:cNvSpPr/>
          <p:nvPr/>
        </p:nvSpPr>
        <p:spPr>
          <a:xfrm>
            <a:off x="6443731" y="3616359"/>
            <a:ext cx="5062469" cy="1551723"/>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_文本框 21"/>
          <p:cNvSpPr txBox="1"/>
          <p:nvPr>
            <p:custDataLst>
              <p:tags r:id="rId2"/>
            </p:custDataLst>
          </p:nvPr>
        </p:nvSpPr>
        <p:spPr>
          <a:xfrm>
            <a:off x="6791462" y="1589055"/>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9" name="矩形 8"/>
          <p:cNvSpPr/>
          <p:nvPr/>
        </p:nvSpPr>
        <p:spPr>
          <a:xfrm>
            <a:off x="6791462" y="2050720"/>
            <a:ext cx="4594995"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0" name="PA_文本框 21"/>
          <p:cNvSpPr txBox="1"/>
          <p:nvPr>
            <p:custDataLst>
              <p:tags r:id="rId3"/>
            </p:custDataLst>
          </p:nvPr>
        </p:nvSpPr>
        <p:spPr>
          <a:xfrm>
            <a:off x="6791462" y="3820627"/>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11" name="矩形 10"/>
          <p:cNvSpPr/>
          <p:nvPr/>
        </p:nvSpPr>
        <p:spPr>
          <a:xfrm>
            <a:off x="6791462" y="4282292"/>
            <a:ext cx="4594995"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2" name="椭圆 11"/>
          <p:cNvSpPr/>
          <p:nvPr/>
        </p:nvSpPr>
        <p:spPr>
          <a:xfrm flipV="1">
            <a:off x="8315462" y="756660"/>
            <a:ext cx="164509" cy="16450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flipV="1">
            <a:off x="6626953" y="3487894"/>
            <a:ext cx="164509" cy="16450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flipV="1">
            <a:off x="10567582" y="5083695"/>
            <a:ext cx="216377" cy="21637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randombar(horizontal)">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1000" fill="hold"/>
                                        <p:tgtEl>
                                          <p:spTgt spid="11"/>
                                        </p:tgtEl>
                                        <p:attrNameLst>
                                          <p:attrName>ppt_w</p:attrName>
                                        </p:attrNameLst>
                                      </p:cBhvr>
                                      <p:tavLst>
                                        <p:tav tm="0">
                                          <p:val>
                                            <p:fltVal val="0"/>
                                          </p:val>
                                        </p:tav>
                                        <p:tav tm="100000">
                                          <p:val>
                                            <p:strVal val="#ppt_w"/>
                                          </p:val>
                                        </p:tav>
                                      </p:tavLst>
                                    </p:anim>
                                    <p:anim calcmode="lin" valueType="num">
                                      <p:cBhvr>
                                        <p:cTn id="44" dur="1000" fill="hold"/>
                                        <p:tgtEl>
                                          <p:spTgt spid="11"/>
                                        </p:tgtEl>
                                        <p:attrNameLst>
                                          <p:attrName>ppt_h</p:attrName>
                                        </p:attrNameLst>
                                      </p:cBhvr>
                                      <p:tavLst>
                                        <p:tav tm="0">
                                          <p:val>
                                            <p:fltVal val="0"/>
                                          </p:val>
                                        </p:tav>
                                        <p:tav tm="100000">
                                          <p:val>
                                            <p:strVal val="#ppt_h"/>
                                          </p:val>
                                        </p:tav>
                                      </p:tavLst>
                                    </p:anim>
                                    <p:anim calcmode="lin" valueType="num">
                                      <p:cBhvr>
                                        <p:cTn id="45" dur="1000" fill="hold"/>
                                        <p:tgtEl>
                                          <p:spTgt spid="11"/>
                                        </p:tgtEl>
                                        <p:attrNameLst>
                                          <p:attrName>style.rotation</p:attrName>
                                        </p:attrNameLst>
                                      </p:cBhvr>
                                      <p:tavLst>
                                        <p:tav tm="0">
                                          <p:val>
                                            <p:fltVal val="90"/>
                                          </p:val>
                                        </p:tav>
                                        <p:tav tm="100000">
                                          <p:val>
                                            <p:fltVal val="0"/>
                                          </p:val>
                                        </p:tav>
                                      </p:tavLst>
                                    </p:anim>
                                    <p:animEffect transition="in" filter="fade">
                                      <p:cBhvr>
                                        <p:cTn id="46" dur="10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par>
                                <p:cTn id="59" presetID="53" presetClass="entr" presetSubtype="16" fill="hold" grpId="0"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animBg="1"/>
      <p:bldP spid="7" grpId="0" animBg="1"/>
      <p:bldP spid="8" grpId="0"/>
      <p:bldP spid="9" grpId="0"/>
      <p:bldP spid="10" grpId="0"/>
      <p:bldP spid="11" grpId="0"/>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09056" y="2111828"/>
            <a:ext cx="1567543" cy="1567543"/>
            <a:chOff x="1426028" y="2046514"/>
            <a:chExt cx="1567543" cy="1567543"/>
          </a:xfrm>
        </p:grpSpPr>
        <p:sp>
          <p:nvSpPr>
            <p:cNvPr id="4" name="椭圆 3"/>
            <p:cNvSpPr/>
            <p:nvPr/>
          </p:nvSpPr>
          <p:spPr>
            <a:xfrm>
              <a:off x="1426028" y="2046514"/>
              <a:ext cx="1567543" cy="1567543"/>
            </a:xfrm>
            <a:prstGeom prst="ellipse">
              <a:avLst/>
            </a:prstGeom>
            <a:solidFill>
              <a:srgbClr val="4C4DE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rotWithShape="1">
            <a:blip r:embed="rId1" cstate="screen"/>
            <a:srcRect/>
            <a:stretch>
              <a:fillRect/>
            </a:stretch>
          </p:blipFill>
          <p:spPr>
            <a:xfrm>
              <a:off x="1837517" y="2276865"/>
              <a:ext cx="938340" cy="1008715"/>
            </a:xfrm>
            <a:prstGeom prst="rect">
              <a:avLst/>
            </a:prstGeom>
          </p:spPr>
        </p:pic>
      </p:grpSp>
      <p:sp>
        <p:nvSpPr>
          <p:cNvPr id="7" name="PA_文本框 21"/>
          <p:cNvSpPr txBox="1"/>
          <p:nvPr>
            <p:custDataLst>
              <p:tags r:id="rId2"/>
            </p:custDataLst>
          </p:nvPr>
        </p:nvSpPr>
        <p:spPr>
          <a:xfrm>
            <a:off x="1340061" y="3909722"/>
            <a:ext cx="2524367" cy="400110"/>
          </a:xfrm>
          <a:prstGeom prst="rect">
            <a:avLst/>
          </a:prstGeom>
          <a:noFill/>
        </p:spPr>
        <p:txBody>
          <a:bodyPr wrap="square" rtlCol="0">
            <a:spAutoFit/>
          </a:bodyPr>
          <a:lstStyle/>
          <a:p>
            <a:pPr>
              <a:spcBef>
                <a:spcPts val="600"/>
              </a:spcBef>
            </a:pPr>
            <a:r>
              <a:rPr lang="zh-CN" altLang="en-US" sz="2000" b="1" spc="600" dirty="0">
                <a:solidFill>
                  <a:srgbClr val="4C4DE6"/>
                </a:solidFill>
                <a:latin typeface="微软雅黑" panose="020B0503020204020204" pitchFamily="34" charset="-122"/>
                <a:ea typeface="微软雅黑" panose="020B0503020204020204" pitchFamily="34" charset="-122"/>
              </a:rPr>
              <a:t>请输入您的标题</a:t>
            </a:r>
            <a:endParaRPr lang="en-US" sz="2800" b="1" spc="600" dirty="0">
              <a:solidFill>
                <a:srgbClr val="4C4DE6"/>
              </a:solidFill>
              <a:latin typeface="微软雅黑" panose="020B0503020204020204" pitchFamily="34" charset="-122"/>
              <a:ea typeface="微软雅黑" panose="020B0503020204020204" pitchFamily="34" charset="-122"/>
            </a:endParaRPr>
          </a:p>
        </p:txBody>
      </p:sp>
      <p:sp>
        <p:nvSpPr>
          <p:cNvPr id="8" name="矩形 7"/>
          <p:cNvSpPr/>
          <p:nvPr/>
        </p:nvSpPr>
        <p:spPr>
          <a:xfrm>
            <a:off x="1135390" y="4309832"/>
            <a:ext cx="2908649"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312228" y="1558407"/>
            <a:ext cx="1567543" cy="1567543"/>
            <a:chOff x="1426028" y="2046514"/>
            <a:chExt cx="1567543" cy="1567543"/>
          </a:xfrm>
        </p:grpSpPr>
        <p:sp>
          <p:nvSpPr>
            <p:cNvPr id="10" name="椭圆 9"/>
            <p:cNvSpPr/>
            <p:nvPr/>
          </p:nvSpPr>
          <p:spPr>
            <a:xfrm>
              <a:off x="1426028" y="2046514"/>
              <a:ext cx="1567543" cy="1567543"/>
            </a:xfrm>
            <a:prstGeom prst="ellipse">
              <a:avLst/>
            </a:prstGeom>
            <a:solidFill>
              <a:srgbClr val="4C4DE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rotWithShape="1">
            <a:blip r:embed="rId1" cstate="screen"/>
            <a:srcRect/>
            <a:stretch>
              <a:fillRect/>
            </a:stretch>
          </p:blipFill>
          <p:spPr>
            <a:xfrm>
              <a:off x="1837517" y="2276865"/>
              <a:ext cx="938340" cy="1008715"/>
            </a:xfrm>
            <a:prstGeom prst="rect">
              <a:avLst/>
            </a:prstGeom>
          </p:spPr>
        </p:pic>
      </p:grpSp>
      <p:sp>
        <p:nvSpPr>
          <p:cNvPr id="12" name="PA_文本框 21"/>
          <p:cNvSpPr txBox="1"/>
          <p:nvPr>
            <p:custDataLst>
              <p:tags r:id="rId3"/>
            </p:custDataLst>
          </p:nvPr>
        </p:nvSpPr>
        <p:spPr>
          <a:xfrm>
            <a:off x="4943233" y="3356301"/>
            <a:ext cx="2524367" cy="400110"/>
          </a:xfrm>
          <a:prstGeom prst="rect">
            <a:avLst/>
          </a:prstGeom>
          <a:noFill/>
        </p:spPr>
        <p:txBody>
          <a:bodyPr wrap="square" rtlCol="0">
            <a:spAutoFit/>
          </a:bodyPr>
          <a:lstStyle/>
          <a:p>
            <a:pPr>
              <a:spcBef>
                <a:spcPts val="600"/>
              </a:spcBef>
            </a:pPr>
            <a:r>
              <a:rPr lang="zh-CN" altLang="en-US" sz="2000" b="1" spc="600" dirty="0">
                <a:solidFill>
                  <a:srgbClr val="4C4DE6"/>
                </a:solidFill>
                <a:latin typeface="微软雅黑" panose="020B0503020204020204" pitchFamily="34" charset="-122"/>
                <a:ea typeface="微软雅黑" panose="020B0503020204020204" pitchFamily="34" charset="-122"/>
              </a:rPr>
              <a:t>请输入您的标题</a:t>
            </a:r>
            <a:endParaRPr lang="en-US" sz="2800" b="1" spc="600" dirty="0">
              <a:solidFill>
                <a:srgbClr val="4C4DE6"/>
              </a:solidFill>
              <a:latin typeface="微软雅黑" panose="020B0503020204020204" pitchFamily="34" charset="-122"/>
              <a:ea typeface="微软雅黑" panose="020B0503020204020204" pitchFamily="34" charset="-122"/>
            </a:endParaRPr>
          </a:p>
        </p:txBody>
      </p:sp>
      <p:sp>
        <p:nvSpPr>
          <p:cNvPr id="13" name="矩形 12"/>
          <p:cNvSpPr/>
          <p:nvPr/>
        </p:nvSpPr>
        <p:spPr>
          <a:xfrm>
            <a:off x="4738562" y="3756411"/>
            <a:ext cx="2908649"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8754286" y="2111828"/>
            <a:ext cx="1567543" cy="1567543"/>
            <a:chOff x="1426028" y="2046514"/>
            <a:chExt cx="1567543" cy="1567543"/>
          </a:xfrm>
        </p:grpSpPr>
        <p:sp>
          <p:nvSpPr>
            <p:cNvPr id="15" name="椭圆 14"/>
            <p:cNvSpPr/>
            <p:nvPr/>
          </p:nvSpPr>
          <p:spPr>
            <a:xfrm>
              <a:off x="1426028" y="2046514"/>
              <a:ext cx="1567543" cy="1567543"/>
            </a:xfrm>
            <a:prstGeom prst="ellipse">
              <a:avLst/>
            </a:prstGeom>
            <a:solidFill>
              <a:srgbClr val="4C4DE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rotWithShape="1">
            <a:blip r:embed="rId1" cstate="screen"/>
            <a:srcRect/>
            <a:stretch>
              <a:fillRect/>
            </a:stretch>
          </p:blipFill>
          <p:spPr>
            <a:xfrm>
              <a:off x="1837517" y="2276865"/>
              <a:ext cx="938340" cy="1008715"/>
            </a:xfrm>
            <a:prstGeom prst="rect">
              <a:avLst/>
            </a:prstGeom>
          </p:spPr>
        </p:pic>
      </p:grpSp>
      <p:sp>
        <p:nvSpPr>
          <p:cNvPr id="17" name="PA_文本框 21"/>
          <p:cNvSpPr txBox="1"/>
          <p:nvPr>
            <p:custDataLst>
              <p:tags r:id="rId4"/>
            </p:custDataLst>
          </p:nvPr>
        </p:nvSpPr>
        <p:spPr>
          <a:xfrm>
            <a:off x="8385291" y="3909722"/>
            <a:ext cx="2524367" cy="400110"/>
          </a:xfrm>
          <a:prstGeom prst="rect">
            <a:avLst/>
          </a:prstGeom>
          <a:noFill/>
        </p:spPr>
        <p:txBody>
          <a:bodyPr wrap="square" rtlCol="0">
            <a:spAutoFit/>
          </a:bodyPr>
          <a:lstStyle/>
          <a:p>
            <a:pPr>
              <a:spcBef>
                <a:spcPts val="600"/>
              </a:spcBef>
            </a:pPr>
            <a:r>
              <a:rPr lang="zh-CN" altLang="en-US" sz="2000" b="1" spc="600" dirty="0">
                <a:solidFill>
                  <a:srgbClr val="4C4DE6"/>
                </a:solidFill>
                <a:latin typeface="微软雅黑" panose="020B0503020204020204" pitchFamily="34" charset="-122"/>
                <a:ea typeface="微软雅黑" panose="020B0503020204020204" pitchFamily="34" charset="-122"/>
              </a:rPr>
              <a:t>请输入您的标题</a:t>
            </a:r>
            <a:endParaRPr lang="en-US" sz="2800" b="1" spc="600" dirty="0">
              <a:solidFill>
                <a:srgbClr val="4C4DE6"/>
              </a:solidFill>
              <a:latin typeface="微软雅黑" panose="020B0503020204020204" pitchFamily="34" charset="-122"/>
              <a:ea typeface="微软雅黑" panose="020B0503020204020204" pitchFamily="34" charset="-122"/>
            </a:endParaRPr>
          </a:p>
        </p:txBody>
      </p:sp>
      <p:sp>
        <p:nvSpPr>
          <p:cNvPr id="18" name="矩形 17"/>
          <p:cNvSpPr/>
          <p:nvPr/>
        </p:nvSpPr>
        <p:spPr>
          <a:xfrm>
            <a:off x="8180620" y="4309832"/>
            <a:ext cx="2908649"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animEffect transition="in" filter="fade">
                                      <p:cBhvr>
                                        <p:cTn id="26" dur="500"/>
                                        <p:tgtEl>
                                          <p:spTgt spid="6"/>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p:cTn id="34" dur="500" fill="hold"/>
                                        <p:tgtEl>
                                          <p:spTgt spid="8"/>
                                        </p:tgtEl>
                                        <p:attrNameLst>
                                          <p:attrName>ppt_w</p:attrName>
                                        </p:attrNameLst>
                                      </p:cBhvr>
                                      <p:tavLst>
                                        <p:tav tm="0">
                                          <p:val>
                                            <p:fltVal val="0"/>
                                          </p:val>
                                        </p:tav>
                                        <p:tav tm="100000">
                                          <p:val>
                                            <p:strVal val="#ppt_w"/>
                                          </p:val>
                                        </p:tav>
                                      </p:tavLst>
                                    </p:anim>
                                    <p:anim calcmode="lin" valueType="num">
                                      <p:cBhvr>
                                        <p:cTn id="35" dur="500" fill="hold"/>
                                        <p:tgtEl>
                                          <p:spTgt spid="8"/>
                                        </p:tgtEl>
                                        <p:attrNameLst>
                                          <p:attrName>ppt_h</p:attrName>
                                        </p:attrNameLst>
                                      </p:cBhvr>
                                      <p:tavLst>
                                        <p:tav tm="0">
                                          <p:val>
                                            <p:fltVal val="0"/>
                                          </p:val>
                                        </p:tav>
                                        <p:tav tm="100000">
                                          <p:val>
                                            <p:strVal val="#ppt_h"/>
                                          </p:val>
                                        </p:tav>
                                      </p:tavLst>
                                    </p:anim>
                                    <p:animEffect transition="in" filter="fade">
                                      <p:cBhvr>
                                        <p:cTn id="36" dur="500"/>
                                        <p:tgtEl>
                                          <p:spTgt spid="8"/>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Effect transition="in" filter="fade">
                                      <p:cBhvr>
                                        <p:cTn id="43" dur="500"/>
                                        <p:tgtEl>
                                          <p:spTgt spid="1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3"/>
          <p:cNvGraphicFramePr/>
          <p:nvPr/>
        </p:nvGraphicFramePr>
        <p:xfrm>
          <a:off x="1059090" y="1186542"/>
          <a:ext cx="10073820" cy="4701309"/>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1" cstate="screen"/>
          <a:srcRect/>
          <a:stretch>
            <a:fillRect/>
          </a:stretch>
        </p:blipFill>
        <p:spPr>
          <a:xfrm>
            <a:off x="0" y="1"/>
            <a:ext cx="5132440" cy="971392"/>
          </a:xfrm>
          <a:prstGeom prst="rect">
            <a:avLst/>
          </a:prstGeom>
          <a:effectLst>
            <a:outerShdw blurRad="50800" dist="38100" dir="2700000" algn="tl" rotWithShape="0">
              <a:prstClr val="black">
                <a:alpha val="40000"/>
              </a:prstClr>
            </a:outerShdw>
          </a:effectLst>
        </p:spPr>
      </p:pic>
      <p:pic>
        <p:nvPicPr>
          <p:cNvPr id="8" name="图片 7"/>
          <p:cNvPicPr>
            <a:picLocks noChangeAspect="1"/>
          </p:cNvPicPr>
          <p:nvPr/>
        </p:nvPicPr>
        <p:blipFill rotWithShape="1">
          <a:blip r:embed="rId2" cstate="screen"/>
          <a:srcRect b="-1955"/>
          <a:stretch>
            <a:fillRect/>
          </a:stretch>
        </p:blipFill>
        <p:spPr>
          <a:xfrm flipH="1">
            <a:off x="5575338" y="5525729"/>
            <a:ext cx="6616662" cy="1332271"/>
          </a:xfrm>
          <a:prstGeom prst="rect">
            <a:avLst/>
          </a:prstGeom>
          <a:effectLst>
            <a:outerShdw blurRad="63500" sx="102000" sy="102000" algn="ctr" rotWithShape="0">
              <a:prstClr val="black">
                <a:alpha val="40000"/>
              </a:prstClr>
            </a:outerShdw>
          </a:effectLst>
        </p:spPr>
      </p:pic>
      <p:pic>
        <p:nvPicPr>
          <p:cNvPr id="9" name="图片 8"/>
          <p:cNvPicPr>
            <a:picLocks noChangeAspect="1"/>
          </p:cNvPicPr>
          <p:nvPr/>
        </p:nvPicPr>
        <p:blipFill rotWithShape="1">
          <a:blip r:embed="rId3" cstate="screen"/>
          <a:srcRect l="-1853"/>
          <a:stretch>
            <a:fillRect/>
          </a:stretch>
        </p:blipFill>
        <p:spPr>
          <a:xfrm flipH="1">
            <a:off x="11425084" y="182511"/>
            <a:ext cx="766916" cy="2422424"/>
          </a:xfrm>
          <a:prstGeom prst="rect">
            <a:avLst/>
          </a:prstGeom>
          <a:effectLst>
            <a:outerShdw blurRad="50800" dist="38100" dir="2700000" algn="tl" rotWithShape="0">
              <a:prstClr val="black">
                <a:alpha val="40000"/>
              </a:prstClr>
            </a:outerShdw>
          </a:effectLst>
        </p:spPr>
      </p:pic>
      <p:pic>
        <p:nvPicPr>
          <p:cNvPr id="10" name="图片 9"/>
          <p:cNvPicPr>
            <a:picLocks noChangeAspect="1"/>
          </p:cNvPicPr>
          <p:nvPr/>
        </p:nvPicPr>
        <p:blipFill rotWithShape="1">
          <a:blip r:embed="rId4" cstate="screen"/>
          <a:srcRect/>
          <a:stretch>
            <a:fillRect/>
          </a:stretch>
        </p:blipFill>
        <p:spPr>
          <a:xfrm>
            <a:off x="10152994" y="485697"/>
            <a:ext cx="1272090" cy="591154"/>
          </a:xfrm>
          <a:prstGeom prst="rect">
            <a:avLst/>
          </a:prstGeom>
        </p:spPr>
      </p:pic>
      <p:sp>
        <p:nvSpPr>
          <p:cNvPr id="12" name="TextBox 23"/>
          <p:cNvSpPr txBox="1"/>
          <p:nvPr/>
        </p:nvSpPr>
        <p:spPr>
          <a:xfrm>
            <a:off x="1591598" y="1256772"/>
            <a:ext cx="3983740" cy="769441"/>
          </a:xfrm>
          <a:prstGeom prst="rect">
            <a:avLst/>
          </a:prstGeom>
          <a:noFill/>
        </p:spPr>
        <p:txBody>
          <a:bodyPr wrap="square" rtlCol="0">
            <a:spAutoFit/>
          </a:bodyPr>
          <a:lstStyle/>
          <a:p>
            <a:r>
              <a:rPr lang="en-US" sz="44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CONTENTS</a:t>
            </a:r>
            <a:endParaRPr lang="en-US" sz="44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grpSp>
        <p:nvGrpSpPr>
          <p:cNvPr id="16" name="Group 50"/>
          <p:cNvGrpSpPr/>
          <p:nvPr/>
        </p:nvGrpSpPr>
        <p:grpSpPr>
          <a:xfrm>
            <a:off x="1199215" y="4305469"/>
            <a:ext cx="2654494" cy="461665"/>
            <a:chOff x="6287277" y="4520640"/>
            <a:chExt cx="2654494" cy="461665"/>
          </a:xfrm>
        </p:grpSpPr>
        <p:sp>
          <p:nvSpPr>
            <p:cNvPr id="21" name="TextBox 30"/>
            <p:cNvSpPr txBox="1"/>
            <p:nvPr/>
          </p:nvSpPr>
          <p:spPr>
            <a:xfrm>
              <a:off x="6722894" y="4520640"/>
              <a:ext cx="2218877" cy="461665"/>
            </a:xfrm>
            <a:prstGeom prst="rect">
              <a:avLst/>
            </a:prstGeom>
            <a:noFill/>
          </p:spPr>
          <p:txBody>
            <a:bodyPr wrap="none" rtlCol="0">
              <a:spAutoFit/>
            </a:bodyPr>
            <a:lstStyle/>
            <a:p>
              <a:r>
                <a:rPr lang="en-US" sz="2400" b="1" dirty="0">
                  <a:solidFill>
                    <a:srgbClr val="4C4DE6"/>
                  </a:solidFill>
                  <a:latin typeface="微软雅黑" panose="020B0503020204020204" pitchFamily="34" charset="-122"/>
                  <a:ea typeface="微软雅黑" panose="020B0503020204020204" pitchFamily="34" charset="-122"/>
                </a:rPr>
                <a:t>5G</a:t>
              </a:r>
              <a:r>
                <a:rPr lang="zh-CN" altLang="en-US" sz="2400" b="1" dirty="0">
                  <a:solidFill>
                    <a:srgbClr val="4C4DE6"/>
                  </a:solidFill>
                  <a:latin typeface="微软雅黑" panose="020B0503020204020204" pitchFamily="34" charset="-122"/>
                  <a:ea typeface="微软雅黑" panose="020B0503020204020204" pitchFamily="34" charset="-122"/>
                </a:rPr>
                <a:t>光速时代</a:t>
              </a:r>
              <a:r>
                <a:rPr lang="en-US" sz="2400" b="1" dirty="0">
                  <a:solidFill>
                    <a:srgbClr val="4C4DE6"/>
                  </a:solidFill>
                  <a:latin typeface="微软雅黑" panose="020B0503020204020204" pitchFamily="34" charset="-122"/>
                  <a:ea typeface="微软雅黑" panose="020B0503020204020204" pitchFamily="34" charset="-122"/>
                </a:rPr>
                <a:t>02</a:t>
              </a:r>
              <a:endParaRPr lang="en-US" sz="2400" b="1" dirty="0">
                <a:solidFill>
                  <a:srgbClr val="4C4DE6"/>
                </a:solidFill>
                <a:latin typeface="微软雅黑" panose="020B0503020204020204" pitchFamily="34" charset="-122"/>
                <a:ea typeface="微软雅黑" panose="020B0503020204020204" pitchFamily="34" charset="-122"/>
              </a:endParaRPr>
            </a:p>
          </p:txBody>
        </p:sp>
        <p:sp>
          <p:nvSpPr>
            <p:cNvPr id="20" name="Freeform 75"/>
            <p:cNvSpPr>
              <a:spLocks noEditPoints="1"/>
            </p:cNvSpPr>
            <p:nvPr/>
          </p:nvSpPr>
          <p:spPr bwMode="auto">
            <a:xfrm>
              <a:off x="6287277" y="4803145"/>
              <a:ext cx="240254" cy="165174"/>
            </a:xfrm>
            <a:custGeom>
              <a:avLst/>
              <a:gdLst>
                <a:gd name="T0" fmla="*/ 181 w 216"/>
                <a:gd name="T1" fmla="*/ 148 h 148"/>
                <a:gd name="T2" fmla="*/ 111 w 216"/>
                <a:gd name="T3" fmla="*/ 148 h 148"/>
                <a:gd name="T4" fmla="*/ 109 w 216"/>
                <a:gd name="T5" fmla="*/ 148 h 148"/>
                <a:gd name="T6" fmla="*/ 109 w 216"/>
                <a:gd name="T7" fmla="*/ 148 h 148"/>
                <a:gd name="T8" fmla="*/ 107 w 216"/>
                <a:gd name="T9" fmla="*/ 148 h 148"/>
                <a:gd name="T10" fmla="*/ 45 w 216"/>
                <a:gd name="T11" fmla="*/ 148 h 148"/>
                <a:gd name="T12" fmla="*/ 0 w 216"/>
                <a:gd name="T13" fmla="*/ 103 h 148"/>
                <a:gd name="T14" fmla="*/ 0 w 216"/>
                <a:gd name="T15" fmla="*/ 101 h 148"/>
                <a:gd name="T16" fmla="*/ 42 w 216"/>
                <a:gd name="T17" fmla="*/ 56 h 148"/>
                <a:gd name="T18" fmla="*/ 112 w 216"/>
                <a:gd name="T19" fmla="*/ 0 h 148"/>
                <a:gd name="T20" fmla="*/ 112 w 216"/>
                <a:gd name="T21" fmla="*/ 0 h 148"/>
                <a:gd name="T22" fmla="*/ 184 w 216"/>
                <a:gd name="T23" fmla="*/ 72 h 148"/>
                <a:gd name="T24" fmla="*/ 184 w 216"/>
                <a:gd name="T25" fmla="*/ 72 h 148"/>
                <a:gd name="T26" fmla="*/ 184 w 216"/>
                <a:gd name="T27" fmla="*/ 76 h 148"/>
                <a:gd name="T28" fmla="*/ 216 w 216"/>
                <a:gd name="T29" fmla="*/ 111 h 148"/>
                <a:gd name="T30" fmla="*/ 216 w 216"/>
                <a:gd name="T31" fmla="*/ 113 h 148"/>
                <a:gd name="T32" fmla="*/ 181 w 216"/>
                <a:gd name="T33" fmla="*/ 148 h 148"/>
                <a:gd name="T34" fmla="*/ 109 w 216"/>
                <a:gd name="T35" fmla="*/ 140 h 148"/>
                <a:gd name="T36" fmla="*/ 109 w 216"/>
                <a:gd name="T37" fmla="*/ 140 h 148"/>
                <a:gd name="T38" fmla="*/ 111 w 216"/>
                <a:gd name="T39" fmla="*/ 140 h 148"/>
                <a:gd name="T40" fmla="*/ 181 w 216"/>
                <a:gd name="T41" fmla="*/ 140 h 148"/>
                <a:gd name="T42" fmla="*/ 208 w 216"/>
                <a:gd name="T43" fmla="*/ 113 h 148"/>
                <a:gd name="T44" fmla="*/ 208 w 216"/>
                <a:gd name="T45" fmla="*/ 111 h 148"/>
                <a:gd name="T46" fmla="*/ 181 w 216"/>
                <a:gd name="T47" fmla="*/ 84 h 148"/>
                <a:gd name="T48" fmla="*/ 175 w 216"/>
                <a:gd name="T49" fmla="*/ 84 h 148"/>
                <a:gd name="T50" fmla="*/ 176 w 216"/>
                <a:gd name="T51" fmla="*/ 80 h 148"/>
                <a:gd name="T52" fmla="*/ 176 w 216"/>
                <a:gd name="T53" fmla="*/ 72 h 148"/>
                <a:gd name="T54" fmla="*/ 176 w 216"/>
                <a:gd name="T55" fmla="*/ 72 h 148"/>
                <a:gd name="T56" fmla="*/ 112 w 216"/>
                <a:gd name="T57" fmla="*/ 8 h 148"/>
                <a:gd name="T58" fmla="*/ 112 w 216"/>
                <a:gd name="T59" fmla="*/ 8 h 148"/>
                <a:gd name="T60" fmla="*/ 49 w 216"/>
                <a:gd name="T61" fmla="*/ 61 h 148"/>
                <a:gd name="T62" fmla="*/ 48 w 216"/>
                <a:gd name="T63" fmla="*/ 64 h 148"/>
                <a:gd name="T64" fmla="*/ 45 w 216"/>
                <a:gd name="T65" fmla="*/ 64 h 148"/>
                <a:gd name="T66" fmla="*/ 8 w 216"/>
                <a:gd name="T67" fmla="*/ 101 h 148"/>
                <a:gd name="T68" fmla="*/ 8 w 216"/>
                <a:gd name="T69" fmla="*/ 103 h 148"/>
                <a:gd name="T70" fmla="*/ 45 w 216"/>
                <a:gd name="T71" fmla="*/ 140 h 148"/>
                <a:gd name="T72" fmla="*/ 107 w 216"/>
                <a:gd name="T73" fmla="*/ 140 h 148"/>
                <a:gd name="T74" fmla="*/ 108 w 216"/>
                <a:gd name="T75" fmla="*/ 140 h 148"/>
                <a:gd name="T76" fmla="*/ 109 w 216"/>
                <a:gd name="T7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6" h="148">
                  <a:moveTo>
                    <a:pt x="181" y="148"/>
                  </a:moveTo>
                  <a:cubicBezTo>
                    <a:pt x="111" y="148"/>
                    <a:pt x="111" y="148"/>
                    <a:pt x="111" y="148"/>
                  </a:cubicBezTo>
                  <a:cubicBezTo>
                    <a:pt x="110" y="148"/>
                    <a:pt x="110" y="148"/>
                    <a:pt x="109" y="148"/>
                  </a:cubicBezTo>
                  <a:cubicBezTo>
                    <a:pt x="109" y="148"/>
                    <a:pt x="109" y="148"/>
                    <a:pt x="109" y="148"/>
                  </a:cubicBezTo>
                  <a:cubicBezTo>
                    <a:pt x="108" y="148"/>
                    <a:pt x="107" y="148"/>
                    <a:pt x="107" y="148"/>
                  </a:cubicBezTo>
                  <a:cubicBezTo>
                    <a:pt x="45" y="148"/>
                    <a:pt x="45" y="148"/>
                    <a:pt x="45" y="148"/>
                  </a:cubicBezTo>
                  <a:cubicBezTo>
                    <a:pt x="20" y="148"/>
                    <a:pt x="0" y="128"/>
                    <a:pt x="0" y="103"/>
                  </a:cubicBezTo>
                  <a:cubicBezTo>
                    <a:pt x="0" y="101"/>
                    <a:pt x="0" y="101"/>
                    <a:pt x="0" y="101"/>
                  </a:cubicBezTo>
                  <a:cubicBezTo>
                    <a:pt x="0" y="78"/>
                    <a:pt x="18" y="58"/>
                    <a:pt x="42" y="56"/>
                  </a:cubicBezTo>
                  <a:cubicBezTo>
                    <a:pt x="49" y="23"/>
                    <a:pt x="78" y="0"/>
                    <a:pt x="112" y="0"/>
                  </a:cubicBezTo>
                  <a:cubicBezTo>
                    <a:pt x="112" y="0"/>
                    <a:pt x="112" y="0"/>
                    <a:pt x="112" y="0"/>
                  </a:cubicBezTo>
                  <a:cubicBezTo>
                    <a:pt x="152" y="0"/>
                    <a:pt x="184" y="32"/>
                    <a:pt x="184" y="72"/>
                  </a:cubicBezTo>
                  <a:cubicBezTo>
                    <a:pt x="184" y="72"/>
                    <a:pt x="184" y="72"/>
                    <a:pt x="184" y="72"/>
                  </a:cubicBezTo>
                  <a:cubicBezTo>
                    <a:pt x="184" y="74"/>
                    <a:pt x="184" y="75"/>
                    <a:pt x="184" y="76"/>
                  </a:cubicBezTo>
                  <a:cubicBezTo>
                    <a:pt x="202" y="78"/>
                    <a:pt x="216" y="93"/>
                    <a:pt x="216" y="111"/>
                  </a:cubicBezTo>
                  <a:cubicBezTo>
                    <a:pt x="216" y="113"/>
                    <a:pt x="216" y="113"/>
                    <a:pt x="216" y="113"/>
                  </a:cubicBezTo>
                  <a:cubicBezTo>
                    <a:pt x="216" y="132"/>
                    <a:pt x="200" y="148"/>
                    <a:pt x="181" y="148"/>
                  </a:cubicBezTo>
                  <a:close/>
                  <a:moveTo>
                    <a:pt x="109" y="140"/>
                  </a:moveTo>
                  <a:cubicBezTo>
                    <a:pt x="109" y="140"/>
                    <a:pt x="109" y="140"/>
                    <a:pt x="109" y="140"/>
                  </a:cubicBezTo>
                  <a:cubicBezTo>
                    <a:pt x="110" y="140"/>
                    <a:pt x="110" y="140"/>
                    <a:pt x="111" y="140"/>
                  </a:cubicBezTo>
                  <a:cubicBezTo>
                    <a:pt x="181" y="140"/>
                    <a:pt x="181" y="140"/>
                    <a:pt x="181" y="140"/>
                  </a:cubicBezTo>
                  <a:cubicBezTo>
                    <a:pt x="196" y="140"/>
                    <a:pt x="208" y="128"/>
                    <a:pt x="208" y="113"/>
                  </a:cubicBezTo>
                  <a:cubicBezTo>
                    <a:pt x="208" y="111"/>
                    <a:pt x="208" y="111"/>
                    <a:pt x="208" y="111"/>
                  </a:cubicBezTo>
                  <a:cubicBezTo>
                    <a:pt x="208" y="96"/>
                    <a:pt x="196" y="84"/>
                    <a:pt x="181" y="84"/>
                  </a:cubicBezTo>
                  <a:cubicBezTo>
                    <a:pt x="175" y="84"/>
                    <a:pt x="175" y="84"/>
                    <a:pt x="175" y="84"/>
                  </a:cubicBezTo>
                  <a:cubicBezTo>
                    <a:pt x="176" y="80"/>
                    <a:pt x="176" y="80"/>
                    <a:pt x="176" y="80"/>
                  </a:cubicBezTo>
                  <a:cubicBezTo>
                    <a:pt x="176" y="77"/>
                    <a:pt x="176" y="75"/>
                    <a:pt x="176" y="72"/>
                  </a:cubicBezTo>
                  <a:cubicBezTo>
                    <a:pt x="176" y="72"/>
                    <a:pt x="176" y="72"/>
                    <a:pt x="176" y="72"/>
                  </a:cubicBezTo>
                  <a:cubicBezTo>
                    <a:pt x="176" y="37"/>
                    <a:pt x="147" y="8"/>
                    <a:pt x="112" y="8"/>
                  </a:cubicBezTo>
                  <a:cubicBezTo>
                    <a:pt x="112" y="8"/>
                    <a:pt x="112" y="8"/>
                    <a:pt x="112" y="8"/>
                  </a:cubicBezTo>
                  <a:cubicBezTo>
                    <a:pt x="81" y="8"/>
                    <a:pt x="54" y="30"/>
                    <a:pt x="49" y="61"/>
                  </a:cubicBezTo>
                  <a:cubicBezTo>
                    <a:pt x="48" y="64"/>
                    <a:pt x="48" y="64"/>
                    <a:pt x="48" y="64"/>
                  </a:cubicBezTo>
                  <a:cubicBezTo>
                    <a:pt x="45" y="64"/>
                    <a:pt x="45" y="64"/>
                    <a:pt x="45" y="64"/>
                  </a:cubicBezTo>
                  <a:cubicBezTo>
                    <a:pt x="25" y="64"/>
                    <a:pt x="8" y="81"/>
                    <a:pt x="8" y="101"/>
                  </a:cubicBezTo>
                  <a:cubicBezTo>
                    <a:pt x="8" y="103"/>
                    <a:pt x="8" y="103"/>
                    <a:pt x="8" y="103"/>
                  </a:cubicBezTo>
                  <a:cubicBezTo>
                    <a:pt x="8" y="123"/>
                    <a:pt x="25" y="140"/>
                    <a:pt x="45" y="140"/>
                  </a:cubicBezTo>
                  <a:cubicBezTo>
                    <a:pt x="107" y="140"/>
                    <a:pt x="107" y="140"/>
                    <a:pt x="107" y="140"/>
                  </a:cubicBezTo>
                  <a:cubicBezTo>
                    <a:pt x="107" y="140"/>
                    <a:pt x="108" y="140"/>
                    <a:pt x="108" y="140"/>
                  </a:cubicBezTo>
                  <a:lnTo>
                    <a:pt x="109" y="140"/>
                  </a:lnTo>
                  <a:close/>
                </a:path>
              </a:pathLst>
            </a:custGeom>
            <a:solidFill>
              <a:schemeClr val="bg1"/>
            </a:solidFill>
            <a:ln>
              <a:noFill/>
            </a:ln>
          </p:spPr>
          <p:txBody>
            <a:bodyPr vert="horz" wrap="square" lIns="91440" tIns="45720" rIns="91440" bIns="45720" numCol="1" anchor="t" anchorCtr="0" compatLnSpc="1"/>
            <a:lstStyle/>
            <a:p>
              <a:endParaRPr lang="en-US" sz="2800">
                <a:solidFill>
                  <a:srgbClr val="4C4DE6"/>
                </a:solidFill>
                <a:latin typeface="微软雅黑" panose="020B0503020204020204" pitchFamily="34" charset="-122"/>
                <a:ea typeface="微软雅黑" panose="020B0503020204020204" pitchFamily="34" charset="-122"/>
              </a:endParaRPr>
            </a:p>
          </p:txBody>
        </p:sp>
      </p:grpSp>
      <p:grpSp>
        <p:nvGrpSpPr>
          <p:cNvPr id="23" name="Group 51"/>
          <p:cNvGrpSpPr/>
          <p:nvPr/>
        </p:nvGrpSpPr>
        <p:grpSpPr>
          <a:xfrm>
            <a:off x="6383118" y="2480893"/>
            <a:ext cx="2646049" cy="461665"/>
            <a:chOff x="6295722" y="5489447"/>
            <a:chExt cx="2646049" cy="461665"/>
          </a:xfrm>
        </p:grpSpPr>
        <p:sp>
          <p:nvSpPr>
            <p:cNvPr id="28" name="TextBox 32"/>
            <p:cNvSpPr txBox="1"/>
            <p:nvPr/>
          </p:nvSpPr>
          <p:spPr>
            <a:xfrm>
              <a:off x="6722894" y="5489447"/>
              <a:ext cx="2218877" cy="461665"/>
            </a:xfrm>
            <a:prstGeom prst="rect">
              <a:avLst/>
            </a:prstGeom>
            <a:noFill/>
          </p:spPr>
          <p:txBody>
            <a:bodyPr wrap="none" rtlCol="0">
              <a:spAutoFit/>
            </a:bodyPr>
            <a:lstStyle/>
            <a:p>
              <a:r>
                <a:rPr lang="en-US" sz="2400" b="1" dirty="0">
                  <a:solidFill>
                    <a:srgbClr val="4C4DE6"/>
                  </a:solidFill>
                  <a:latin typeface="微软雅黑" panose="020B0503020204020204" pitchFamily="34" charset="-122"/>
                  <a:ea typeface="微软雅黑" panose="020B0503020204020204" pitchFamily="34" charset="-122"/>
                </a:rPr>
                <a:t>5G</a:t>
              </a:r>
              <a:r>
                <a:rPr lang="zh-CN" altLang="en-US" sz="2400" b="1" dirty="0">
                  <a:solidFill>
                    <a:srgbClr val="4C4DE6"/>
                  </a:solidFill>
                  <a:latin typeface="微软雅黑" panose="020B0503020204020204" pitchFamily="34" charset="-122"/>
                  <a:ea typeface="微软雅黑" panose="020B0503020204020204" pitchFamily="34" charset="-122"/>
                </a:rPr>
                <a:t>光速时代</a:t>
              </a:r>
              <a:r>
                <a:rPr lang="en-US" sz="2400" b="1" dirty="0">
                  <a:solidFill>
                    <a:srgbClr val="4C4DE6"/>
                  </a:solidFill>
                  <a:latin typeface="微软雅黑" panose="020B0503020204020204" pitchFamily="34" charset="-122"/>
                  <a:ea typeface="微软雅黑" panose="020B0503020204020204" pitchFamily="34" charset="-122"/>
                </a:rPr>
                <a:t>03</a:t>
              </a:r>
              <a:endParaRPr lang="en-US" sz="2400" b="1" dirty="0">
                <a:solidFill>
                  <a:srgbClr val="4C4DE6"/>
                </a:solidFill>
                <a:latin typeface="微软雅黑" panose="020B0503020204020204" pitchFamily="34" charset="-122"/>
                <a:ea typeface="微软雅黑" panose="020B0503020204020204" pitchFamily="34" charset="-122"/>
              </a:endParaRPr>
            </a:p>
          </p:txBody>
        </p:sp>
        <p:sp>
          <p:nvSpPr>
            <p:cNvPr id="27" name="Freeform 87"/>
            <p:cNvSpPr>
              <a:spLocks noEditPoints="1"/>
            </p:cNvSpPr>
            <p:nvPr/>
          </p:nvSpPr>
          <p:spPr bwMode="auto">
            <a:xfrm>
              <a:off x="6295722" y="5787906"/>
              <a:ext cx="223364" cy="133266"/>
            </a:xfrm>
            <a:custGeom>
              <a:avLst/>
              <a:gdLst>
                <a:gd name="T0" fmla="*/ 156 w 200"/>
                <a:gd name="T1" fmla="*/ 0 h 120"/>
                <a:gd name="T2" fmla="*/ 44 w 200"/>
                <a:gd name="T3" fmla="*/ 0 h 120"/>
                <a:gd name="T4" fmla="*/ 0 w 200"/>
                <a:gd name="T5" fmla="*/ 40 h 120"/>
                <a:gd name="T6" fmla="*/ 0 w 200"/>
                <a:gd name="T7" fmla="*/ 120 h 120"/>
                <a:gd name="T8" fmla="*/ 200 w 200"/>
                <a:gd name="T9" fmla="*/ 120 h 120"/>
                <a:gd name="T10" fmla="*/ 200 w 200"/>
                <a:gd name="T11" fmla="*/ 40 h 120"/>
                <a:gd name="T12" fmla="*/ 156 w 200"/>
                <a:gd name="T13" fmla="*/ 0 h 120"/>
                <a:gd name="T14" fmla="*/ 48 w 200"/>
                <a:gd name="T15" fmla="*/ 8 h 120"/>
                <a:gd name="T16" fmla="*/ 153 w 200"/>
                <a:gd name="T17" fmla="*/ 8 h 120"/>
                <a:gd name="T18" fmla="*/ 189 w 200"/>
                <a:gd name="T19" fmla="*/ 40 h 120"/>
                <a:gd name="T20" fmla="*/ 128 w 200"/>
                <a:gd name="T21" fmla="*/ 40 h 120"/>
                <a:gd name="T22" fmla="*/ 100 w 200"/>
                <a:gd name="T23" fmla="*/ 68 h 120"/>
                <a:gd name="T24" fmla="*/ 72 w 200"/>
                <a:gd name="T25" fmla="*/ 40 h 120"/>
                <a:gd name="T26" fmla="*/ 11 w 200"/>
                <a:gd name="T27" fmla="*/ 40 h 120"/>
                <a:gd name="T28" fmla="*/ 48 w 200"/>
                <a:gd name="T29" fmla="*/ 8 h 120"/>
                <a:gd name="T30" fmla="*/ 192 w 200"/>
                <a:gd name="T31" fmla="*/ 112 h 120"/>
                <a:gd name="T32" fmla="*/ 8 w 200"/>
                <a:gd name="T33" fmla="*/ 112 h 120"/>
                <a:gd name="T34" fmla="*/ 8 w 200"/>
                <a:gd name="T35" fmla="*/ 48 h 120"/>
                <a:gd name="T36" fmla="*/ 65 w 200"/>
                <a:gd name="T37" fmla="*/ 48 h 120"/>
                <a:gd name="T38" fmla="*/ 100 w 200"/>
                <a:gd name="T39" fmla="*/ 76 h 120"/>
                <a:gd name="T40" fmla="*/ 135 w 200"/>
                <a:gd name="T41" fmla="*/ 48 h 120"/>
                <a:gd name="T42" fmla="*/ 192 w 200"/>
                <a:gd name="T43" fmla="*/ 48 h 120"/>
                <a:gd name="T44" fmla="*/ 192 w 200"/>
                <a:gd name="T45" fmla="*/ 1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20">
                  <a:moveTo>
                    <a:pt x="156" y="0"/>
                  </a:moveTo>
                  <a:cubicBezTo>
                    <a:pt x="44" y="0"/>
                    <a:pt x="44" y="0"/>
                    <a:pt x="44" y="0"/>
                  </a:cubicBezTo>
                  <a:cubicBezTo>
                    <a:pt x="0" y="40"/>
                    <a:pt x="0" y="40"/>
                    <a:pt x="0" y="40"/>
                  </a:cubicBezTo>
                  <a:cubicBezTo>
                    <a:pt x="0" y="120"/>
                    <a:pt x="0" y="120"/>
                    <a:pt x="0" y="120"/>
                  </a:cubicBezTo>
                  <a:cubicBezTo>
                    <a:pt x="200" y="120"/>
                    <a:pt x="200" y="120"/>
                    <a:pt x="200" y="120"/>
                  </a:cubicBezTo>
                  <a:cubicBezTo>
                    <a:pt x="200" y="40"/>
                    <a:pt x="200" y="40"/>
                    <a:pt x="200" y="40"/>
                  </a:cubicBezTo>
                  <a:lnTo>
                    <a:pt x="156" y="0"/>
                  </a:lnTo>
                  <a:close/>
                  <a:moveTo>
                    <a:pt x="48" y="8"/>
                  </a:moveTo>
                  <a:cubicBezTo>
                    <a:pt x="153" y="8"/>
                    <a:pt x="153" y="8"/>
                    <a:pt x="153" y="8"/>
                  </a:cubicBezTo>
                  <a:cubicBezTo>
                    <a:pt x="189" y="40"/>
                    <a:pt x="189" y="40"/>
                    <a:pt x="189" y="40"/>
                  </a:cubicBezTo>
                  <a:cubicBezTo>
                    <a:pt x="128" y="40"/>
                    <a:pt x="128" y="40"/>
                    <a:pt x="128" y="40"/>
                  </a:cubicBezTo>
                  <a:cubicBezTo>
                    <a:pt x="128" y="55"/>
                    <a:pt x="115" y="68"/>
                    <a:pt x="100" y="68"/>
                  </a:cubicBezTo>
                  <a:cubicBezTo>
                    <a:pt x="85" y="68"/>
                    <a:pt x="72" y="55"/>
                    <a:pt x="72" y="40"/>
                  </a:cubicBezTo>
                  <a:cubicBezTo>
                    <a:pt x="11" y="40"/>
                    <a:pt x="11" y="40"/>
                    <a:pt x="11" y="40"/>
                  </a:cubicBezTo>
                  <a:lnTo>
                    <a:pt x="48" y="8"/>
                  </a:lnTo>
                  <a:close/>
                  <a:moveTo>
                    <a:pt x="192" y="112"/>
                  </a:moveTo>
                  <a:cubicBezTo>
                    <a:pt x="8" y="112"/>
                    <a:pt x="8" y="112"/>
                    <a:pt x="8" y="112"/>
                  </a:cubicBezTo>
                  <a:cubicBezTo>
                    <a:pt x="8" y="48"/>
                    <a:pt x="8" y="48"/>
                    <a:pt x="8" y="48"/>
                  </a:cubicBezTo>
                  <a:cubicBezTo>
                    <a:pt x="65" y="48"/>
                    <a:pt x="65" y="48"/>
                    <a:pt x="65" y="48"/>
                  </a:cubicBezTo>
                  <a:cubicBezTo>
                    <a:pt x="69" y="63"/>
                    <a:pt x="83" y="76"/>
                    <a:pt x="100" y="76"/>
                  </a:cubicBezTo>
                  <a:cubicBezTo>
                    <a:pt x="117" y="76"/>
                    <a:pt x="131" y="63"/>
                    <a:pt x="135" y="48"/>
                  </a:cubicBezTo>
                  <a:cubicBezTo>
                    <a:pt x="192" y="48"/>
                    <a:pt x="192" y="48"/>
                    <a:pt x="192" y="48"/>
                  </a:cubicBezTo>
                  <a:lnTo>
                    <a:pt x="192" y="112"/>
                  </a:lnTo>
                  <a:close/>
                </a:path>
              </a:pathLst>
            </a:custGeom>
            <a:solidFill>
              <a:schemeClr val="bg1"/>
            </a:solidFill>
            <a:ln>
              <a:noFill/>
            </a:ln>
          </p:spPr>
          <p:txBody>
            <a:bodyPr vert="horz" wrap="square" lIns="91440" tIns="45720" rIns="91440" bIns="45720" numCol="1" anchor="t" anchorCtr="0" compatLnSpc="1"/>
            <a:lstStyle/>
            <a:p>
              <a:endParaRPr lang="en-US" sz="2800">
                <a:solidFill>
                  <a:srgbClr val="4C4DE6"/>
                </a:solidFill>
                <a:latin typeface="微软雅黑" panose="020B0503020204020204" pitchFamily="34" charset="-122"/>
                <a:ea typeface="微软雅黑" panose="020B0503020204020204" pitchFamily="34" charset="-122"/>
              </a:endParaRPr>
            </a:p>
          </p:txBody>
        </p:sp>
      </p:grpSp>
      <p:grpSp>
        <p:nvGrpSpPr>
          <p:cNvPr id="30" name="Group 49"/>
          <p:cNvGrpSpPr/>
          <p:nvPr/>
        </p:nvGrpSpPr>
        <p:grpSpPr>
          <a:xfrm>
            <a:off x="1181391" y="2499792"/>
            <a:ext cx="2644171" cy="473957"/>
            <a:chOff x="6297600" y="3551833"/>
            <a:chExt cx="2644171" cy="473957"/>
          </a:xfrm>
        </p:grpSpPr>
        <p:sp>
          <p:nvSpPr>
            <p:cNvPr id="35" name="TextBox 28"/>
            <p:cNvSpPr txBox="1"/>
            <p:nvPr/>
          </p:nvSpPr>
          <p:spPr>
            <a:xfrm>
              <a:off x="6722894" y="3551833"/>
              <a:ext cx="2218877" cy="461665"/>
            </a:xfrm>
            <a:prstGeom prst="rect">
              <a:avLst/>
            </a:prstGeom>
            <a:noFill/>
          </p:spPr>
          <p:txBody>
            <a:bodyPr wrap="none" rtlCol="0">
              <a:spAutoFit/>
            </a:bodyPr>
            <a:lstStyle/>
            <a:p>
              <a:r>
                <a:rPr lang="en-US" sz="2400" b="1" dirty="0">
                  <a:solidFill>
                    <a:srgbClr val="4C4DE6"/>
                  </a:solidFill>
                  <a:latin typeface="微软雅黑" panose="020B0503020204020204" pitchFamily="34" charset="-122"/>
                  <a:ea typeface="微软雅黑" panose="020B0503020204020204" pitchFamily="34" charset="-122"/>
                </a:rPr>
                <a:t>5G</a:t>
              </a:r>
              <a:r>
                <a:rPr lang="zh-CN" altLang="en-US" sz="2400" b="1" dirty="0">
                  <a:solidFill>
                    <a:srgbClr val="4C4DE6"/>
                  </a:solidFill>
                  <a:latin typeface="微软雅黑" panose="020B0503020204020204" pitchFamily="34" charset="-122"/>
                  <a:ea typeface="微软雅黑" panose="020B0503020204020204" pitchFamily="34" charset="-122"/>
                </a:rPr>
                <a:t>光速时代</a:t>
              </a:r>
              <a:r>
                <a:rPr lang="en-US" sz="2400" b="1" dirty="0">
                  <a:solidFill>
                    <a:srgbClr val="4C4DE6"/>
                  </a:solidFill>
                  <a:latin typeface="微软雅黑" panose="020B0503020204020204" pitchFamily="34" charset="-122"/>
                  <a:ea typeface="微软雅黑" panose="020B0503020204020204" pitchFamily="34" charset="-122"/>
                </a:rPr>
                <a:t>01</a:t>
              </a:r>
              <a:endParaRPr lang="id-ID" sz="2400" b="1" dirty="0">
                <a:solidFill>
                  <a:srgbClr val="4C4DE6"/>
                </a:solidFill>
                <a:latin typeface="微软雅黑" panose="020B0503020204020204" pitchFamily="34" charset="-122"/>
                <a:ea typeface="微软雅黑" panose="020B0503020204020204" pitchFamily="34" charset="-122"/>
              </a:endParaRPr>
            </a:p>
          </p:txBody>
        </p:sp>
        <p:sp>
          <p:nvSpPr>
            <p:cNvPr id="34"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2800">
                <a:solidFill>
                  <a:srgbClr val="4C4DE6"/>
                </a:solidFill>
                <a:latin typeface="微软雅黑" panose="020B0503020204020204" pitchFamily="34" charset="-122"/>
                <a:ea typeface="微软雅黑" panose="020B0503020204020204" pitchFamily="34" charset="-122"/>
              </a:endParaRPr>
            </a:p>
          </p:txBody>
        </p:sp>
      </p:grpSp>
      <p:grpSp>
        <p:nvGrpSpPr>
          <p:cNvPr id="37" name="Group 49"/>
          <p:cNvGrpSpPr/>
          <p:nvPr/>
        </p:nvGrpSpPr>
        <p:grpSpPr>
          <a:xfrm>
            <a:off x="6383118" y="4269692"/>
            <a:ext cx="2644171" cy="473957"/>
            <a:chOff x="6297600" y="3551833"/>
            <a:chExt cx="2644171" cy="473957"/>
          </a:xfrm>
        </p:grpSpPr>
        <p:sp>
          <p:nvSpPr>
            <p:cNvPr id="42" name="TextBox 28"/>
            <p:cNvSpPr txBox="1"/>
            <p:nvPr/>
          </p:nvSpPr>
          <p:spPr>
            <a:xfrm>
              <a:off x="6722894" y="3551833"/>
              <a:ext cx="2218877" cy="461665"/>
            </a:xfrm>
            <a:prstGeom prst="rect">
              <a:avLst/>
            </a:prstGeom>
            <a:noFill/>
          </p:spPr>
          <p:txBody>
            <a:bodyPr wrap="none" rtlCol="0">
              <a:spAutoFit/>
            </a:bodyPr>
            <a:lstStyle/>
            <a:p>
              <a:r>
                <a:rPr lang="en-US" sz="2400" b="1" dirty="0">
                  <a:solidFill>
                    <a:srgbClr val="4C4DE6"/>
                  </a:solidFill>
                  <a:latin typeface="微软雅黑" panose="020B0503020204020204" pitchFamily="34" charset="-122"/>
                  <a:ea typeface="微软雅黑" panose="020B0503020204020204" pitchFamily="34" charset="-122"/>
                </a:rPr>
                <a:t>5G</a:t>
              </a:r>
              <a:r>
                <a:rPr lang="zh-CN" altLang="en-US" sz="2400" b="1" dirty="0">
                  <a:solidFill>
                    <a:srgbClr val="4C4DE6"/>
                  </a:solidFill>
                  <a:latin typeface="微软雅黑" panose="020B0503020204020204" pitchFamily="34" charset="-122"/>
                  <a:ea typeface="微软雅黑" panose="020B0503020204020204" pitchFamily="34" charset="-122"/>
                </a:rPr>
                <a:t>光速时代</a:t>
              </a:r>
              <a:r>
                <a:rPr lang="en-US" sz="2400" b="1" dirty="0">
                  <a:solidFill>
                    <a:srgbClr val="4C4DE6"/>
                  </a:solidFill>
                  <a:latin typeface="微软雅黑" panose="020B0503020204020204" pitchFamily="34" charset="-122"/>
                  <a:ea typeface="微软雅黑" panose="020B0503020204020204" pitchFamily="34" charset="-122"/>
                </a:rPr>
                <a:t>04</a:t>
              </a:r>
              <a:endParaRPr lang="id-ID" sz="2400" b="1" dirty="0">
                <a:solidFill>
                  <a:srgbClr val="4C4DE6"/>
                </a:solidFill>
                <a:latin typeface="微软雅黑" panose="020B0503020204020204" pitchFamily="34" charset="-122"/>
                <a:ea typeface="微软雅黑" panose="020B0503020204020204" pitchFamily="34" charset="-122"/>
              </a:endParaRPr>
            </a:p>
          </p:txBody>
        </p:sp>
        <p:sp>
          <p:nvSpPr>
            <p:cNvPr id="41"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2800">
                <a:solidFill>
                  <a:srgbClr val="4C4DE6"/>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1077946" y="1309740"/>
            <a:ext cx="387975" cy="613500"/>
            <a:chOff x="850587" y="1218614"/>
            <a:chExt cx="387975" cy="613500"/>
          </a:xfrm>
        </p:grpSpPr>
        <p:sp>
          <p:nvSpPr>
            <p:cNvPr id="45" name="流程图: 终止 44"/>
            <p:cNvSpPr/>
            <p:nvPr/>
          </p:nvSpPr>
          <p:spPr>
            <a:xfrm rot="2700000">
              <a:off x="895736" y="1391316"/>
              <a:ext cx="515528" cy="170124"/>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6" name="流程图: 终止 45"/>
            <p:cNvSpPr/>
            <p:nvPr/>
          </p:nvSpPr>
          <p:spPr>
            <a:xfrm rot="2700000">
              <a:off x="727759" y="1588290"/>
              <a:ext cx="366652" cy="120995"/>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48" name="矩形 47"/>
          <p:cNvSpPr/>
          <p:nvPr/>
        </p:nvSpPr>
        <p:spPr>
          <a:xfrm>
            <a:off x="1636501" y="2973749"/>
            <a:ext cx="3938838" cy="738664"/>
          </a:xfrm>
          <a:prstGeom prst="rect">
            <a:avLst/>
          </a:prstGeom>
          <a:noFill/>
        </p:spPr>
        <p:txBody>
          <a:bodyPr wrap="square" rtlCol="0">
            <a:spAutoFit/>
          </a:bodyPr>
          <a:lstStyle/>
          <a:p>
            <a:r>
              <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sp>
        <p:nvSpPr>
          <p:cNvPr id="50" name="矩形 49"/>
          <p:cNvSpPr/>
          <p:nvPr/>
        </p:nvSpPr>
        <p:spPr>
          <a:xfrm>
            <a:off x="6808412" y="2911487"/>
            <a:ext cx="3938838" cy="738664"/>
          </a:xfrm>
          <a:prstGeom prst="rect">
            <a:avLst/>
          </a:prstGeom>
          <a:noFill/>
        </p:spPr>
        <p:txBody>
          <a:bodyPr wrap="square" rtlCol="0">
            <a:spAutoFit/>
          </a:bodyPr>
          <a:lstStyle/>
          <a:p>
            <a:r>
              <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sp>
        <p:nvSpPr>
          <p:cNvPr id="51" name="矩形 50"/>
          <p:cNvSpPr/>
          <p:nvPr/>
        </p:nvSpPr>
        <p:spPr>
          <a:xfrm>
            <a:off x="1636500" y="4767134"/>
            <a:ext cx="3938838" cy="738664"/>
          </a:xfrm>
          <a:prstGeom prst="rect">
            <a:avLst/>
          </a:prstGeom>
          <a:noFill/>
        </p:spPr>
        <p:txBody>
          <a:bodyPr wrap="square" rtlCol="0">
            <a:spAutoFit/>
          </a:bodyPr>
          <a:lstStyle/>
          <a:p>
            <a:r>
              <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sp>
        <p:nvSpPr>
          <p:cNvPr id="52" name="矩形 51"/>
          <p:cNvSpPr/>
          <p:nvPr/>
        </p:nvSpPr>
        <p:spPr>
          <a:xfrm>
            <a:off x="6808412" y="4758455"/>
            <a:ext cx="3938838" cy="738664"/>
          </a:xfrm>
          <a:prstGeom prst="rect">
            <a:avLst/>
          </a:prstGeom>
          <a:noFill/>
        </p:spPr>
        <p:txBody>
          <a:bodyPr wrap="square" rtlCol="0">
            <a:spAutoFit/>
          </a:bodyPr>
          <a:lstStyle/>
          <a:p>
            <a:r>
              <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sz="1400"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pic>
        <p:nvPicPr>
          <p:cNvPr id="53" name="图片 52"/>
          <p:cNvPicPr>
            <a:picLocks noChangeAspect="1"/>
          </p:cNvPicPr>
          <p:nvPr/>
        </p:nvPicPr>
        <p:blipFill rotWithShape="1">
          <a:blip r:embed="rId5"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54" name="图片 53"/>
          <p:cNvPicPr>
            <a:picLocks noChangeAspect="1"/>
          </p:cNvPicPr>
          <p:nvPr/>
        </p:nvPicPr>
        <p:blipFill rotWithShape="1">
          <a:blip r:embed="rId3" cstate="screen"/>
          <a:srcRect l="-1853"/>
          <a:stretch>
            <a:fillRect/>
          </a:stretch>
        </p:blipFill>
        <p:spPr>
          <a:xfrm>
            <a:off x="-33859" y="4435576"/>
            <a:ext cx="766916" cy="2422424"/>
          </a:xfrm>
          <a:prstGeom prst="rect">
            <a:avLst/>
          </a:prstGeom>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54"/>
                                        </p:tgtEl>
                                        <p:attrNameLst>
                                          <p:attrName>style.visibility</p:attrName>
                                        </p:attrNameLst>
                                      </p:cBhvr>
                                      <p:to>
                                        <p:strVal val="visible"/>
                                      </p:to>
                                    </p:set>
                                    <p:anim calcmode="lin" valueType="num">
                                      <p:cBhvr>
                                        <p:cTn id="17" dur="500" fill="hold"/>
                                        <p:tgtEl>
                                          <p:spTgt spid="54"/>
                                        </p:tgtEl>
                                        <p:attrNameLst>
                                          <p:attrName>ppt_w</p:attrName>
                                        </p:attrNameLst>
                                      </p:cBhvr>
                                      <p:tavLst>
                                        <p:tav tm="0">
                                          <p:val>
                                            <p:fltVal val="0"/>
                                          </p:val>
                                        </p:tav>
                                        <p:tav tm="100000">
                                          <p:val>
                                            <p:strVal val="#ppt_w"/>
                                          </p:val>
                                        </p:tav>
                                      </p:tavLst>
                                    </p:anim>
                                    <p:anim calcmode="lin" valueType="num">
                                      <p:cBhvr>
                                        <p:cTn id="18" dur="500" fill="hold"/>
                                        <p:tgtEl>
                                          <p:spTgt spid="54"/>
                                        </p:tgtEl>
                                        <p:attrNameLst>
                                          <p:attrName>ppt_h</p:attrName>
                                        </p:attrNameLst>
                                      </p:cBhvr>
                                      <p:tavLst>
                                        <p:tav tm="0">
                                          <p:val>
                                            <p:fltVal val="0"/>
                                          </p:val>
                                        </p:tav>
                                        <p:tav tm="100000">
                                          <p:val>
                                            <p:strVal val="#ppt_h"/>
                                          </p:val>
                                        </p:tav>
                                      </p:tavLst>
                                    </p:anim>
                                    <p:animEffect transition="in" filter="fade">
                                      <p:cBhvr>
                                        <p:cTn id="19" dur="500"/>
                                        <p:tgtEl>
                                          <p:spTgt spid="54"/>
                                        </p:tgtEl>
                                      </p:cBhvr>
                                    </p:animEffect>
                                  </p:childTnLst>
                                </p:cTn>
                              </p:par>
                              <p:par>
                                <p:cTn id="20" presetID="53" presetClass="entr" presetSubtype="16" fill="hold" nodeType="with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p:cTn id="22" dur="500" fill="hold"/>
                                        <p:tgtEl>
                                          <p:spTgt spid="53"/>
                                        </p:tgtEl>
                                        <p:attrNameLst>
                                          <p:attrName>ppt_w</p:attrName>
                                        </p:attrNameLst>
                                      </p:cBhvr>
                                      <p:tavLst>
                                        <p:tav tm="0">
                                          <p:val>
                                            <p:fltVal val="0"/>
                                          </p:val>
                                        </p:tav>
                                        <p:tav tm="100000">
                                          <p:val>
                                            <p:strVal val="#ppt_w"/>
                                          </p:val>
                                        </p:tav>
                                      </p:tavLst>
                                    </p:anim>
                                    <p:anim calcmode="lin" valueType="num">
                                      <p:cBhvr>
                                        <p:cTn id="23" dur="500" fill="hold"/>
                                        <p:tgtEl>
                                          <p:spTgt spid="53"/>
                                        </p:tgtEl>
                                        <p:attrNameLst>
                                          <p:attrName>ppt_h</p:attrName>
                                        </p:attrNameLst>
                                      </p:cBhvr>
                                      <p:tavLst>
                                        <p:tav tm="0">
                                          <p:val>
                                            <p:fltVal val="0"/>
                                          </p:val>
                                        </p:tav>
                                        <p:tav tm="100000">
                                          <p:val>
                                            <p:strVal val="#ppt_h"/>
                                          </p:val>
                                        </p:tav>
                                      </p:tavLst>
                                    </p:anim>
                                    <p:animEffect transition="in" filter="fade">
                                      <p:cBhvr>
                                        <p:cTn id="24" dur="500"/>
                                        <p:tgtEl>
                                          <p:spTgt spid="53"/>
                                        </p:tgtEl>
                                      </p:cBhvr>
                                    </p:animEffect>
                                  </p:childTnLst>
                                </p:cTn>
                              </p:par>
                              <p:par>
                                <p:cTn id="25" presetID="53" presetClass="entr" presetSubtype="16"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16"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animEffect transition="in" filter="fade">
                                      <p:cBhvr>
                                        <p:cTn id="41" dur="500"/>
                                        <p:tgtEl>
                                          <p:spTgt spid="12"/>
                                        </p:tgtEl>
                                      </p:cBhvr>
                                    </p:animEffect>
                                  </p:childTnLst>
                                </p:cTn>
                              </p:par>
                              <p:par>
                                <p:cTn id="42" presetID="53" presetClass="entr" presetSubtype="16" fill="hold" nodeType="with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p:cTn id="44" dur="500" fill="hold"/>
                                        <p:tgtEl>
                                          <p:spTgt spid="47"/>
                                        </p:tgtEl>
                                        <p:attrNameLst>
                                          <p:attrName>ppt_w</p:attrName>
                                        </p:attrNameLst>
                                      </p:cBhvr>
                                      <p:tavLst>
                                        <p:tav tm="0">
                                          <p:val>
                                            <p:fltVal val="0"/>
                                          </p:val>
                                        </p:tav>
                                        <p:tav tm="100000">
                                          <p:val>
                                            <p:strVal val="#ppt_w"/>
                                          </p:val>
                                        </p:tav>
                                      </p:tavLst>
                                    </p:anim>
                                    <p:anim calcmode="lin" valueType="num">
                                      <p:cBhvr>
                                        <p:cTn id="45" dur="500" fill="hold"/>
                                        <p:tgtEl>
                                          <p:spTgt spid="47"/>
                                        </p:tgtEl>
                                        <p:attrNameLst>
                                          <p:attrName>ppt_h</p:attrName>
                                        </p:attrNameLst>
                                      </p:cBhvr>
                                      <p:tavLst>
                                        <p:tav tm="0">
                                          <p:val>
                                            <p:fltVal val="0"/>
                                          </p:val>
                                        </p:tav>
                                        <p:tav tm="100000">
                                          <p:val>
                                            <p:strVal val="#ppt_h"/>
                                          </p:val>
                                        </p:tav>
                                      </p:tavLst>
                                    </p:anim>
                                    <p:animEffect transition="in" filter="fade">
                                      <p:cBhvr>
                                        <p:cTn id="46" dur="500"/>
                                        <p:tgtEl>
                                          <p:spTgt spid="47"/>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4" fill="hold" grpId="0" nodeType="clickEffect">
                                  <p:stCondLst>
                                    <p:cond delay="0"/>
                                  </p:stCondLst>
                                  <p:childTnLst>
                                    <p:set>
                                      <p:cBhvr>
                                        <p:cTn id="50" dur="1" fill="hold">
                                          <p:stCondLst>
                                            <p:cond delay="0"/>
                                          </p:stCondLst>
                                        </p:cTn>
                                        <p:tgtEl>
                                          <p:spTgt spid="48"/>
                                        </p:tgtEl>
                                        <p:attrNameLst>
                                          <p:attrName>style.visibility</p:attrName>
                                        </p:attrNameLst>
                                      </p:cBhvr>
                                      <p:to>
                                        <p:strVal val="visible"/>
                                      </p:to>
                                    </p:set>
                                    <p:animEffect transition="in" filter="wipe(down)">
                                      <p:cBhvr>
                                        <p:cTn id="51" dur="500"/>
                                        <p:tgtEl>
                                          <p:spTgt spid="48"/>
                                        </p:tgtEl>
                                      </p:cBhvr>
                                    </p:animEffect>
                                  </p:childTnLst>
                                </p:cTn>
                              </p:par>
                              <p:par>
                                <p:cTn id="52" presetID="22" presetClass="entr" presetSubtype="4" fill="hold" nodeType="withEffect">
                                  <p:stCondLst>
                                    <p:cond delay="0"/>
                                  </p:stCondLst>
                                  <p:childTnLst>
                                    <p:set>
                                      <p:cBhvr>
                                        <p:cTn id="53" dur="1" fill="hold">
                                          <p:stCondLst>
                                            <p:cond delay="0"/>
                                          </p:stCondLst>
                                        </p:cTn>
                                        <p:tgtEl>
                                          <p:spTgt spid="30"/>
                                        </p:tgtEl>
                                        <p:attrNameLst>
                                          <p:attrName>style.visibility</p:attrName>
                                        </p:attrNameLst>
                                      </p:cBhvr>
                                      <p:to>
                                        <p:strVal val="visible"/>
                                      </p:to>
                                    </p:set>
                                    <p:animEffect transition="in" filter="wipe(down)">
                                      <p:cBhvr>
                                        <p:cTn id="54" dur="500"/>
                                        <p:tgtEl>
                                          <p:spTgt spid="30"/>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50"/>
                                        </p:tgtEl>
                                        <p:attrNameLst>
                                          <p:attrName>style.visibility</p:attrName>
                                        </p:attrNameLst>
                                      </p:cBhvr>
                                      <p:to>
                                        <p:strVal val="visible"/>
                                      </p:to>
                                    </p:set>
                                    <p:animEffect transition="in" filter="wipe(down)">
                                      <p:cBhvr>
                                        <p:cTn id="59" dur="500"/>
                                        <p:tgtEl>
                                          <p:spTgt spid="50"/>
                                        </p:tgtEl>
                                      </p:cBhvr>
                                    </p:animEffect>
                                  </p:childTnLst>
                                </p:cTn>
                              </p:par>
                              <p:par>
                                <p:cTn id="60" presetID="22" presetClass="entr" presetSubtype="4"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wipe(down)">
                                      <p:cBhvr>
                                        <p:cTn id="62" dur="500"/>
                                        <p:tgtEl>
                                          <p:spTgt spid="2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nodeType="click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down)">
                                      <p:cBhvr>
                                        <p:cTn id="67" dur="500"/>
                                        <p:tgtEl>
                                          <p:spTgt spid="16"/>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51"/>
                                        </p:tgtEl>
                                        <p:attrNameLst>
                                          <p:attrName>style.visibility</p:attrName>
                                        </p:attrNameLst>
                                      </p:cBhvr>
                                      <p:to>
                                        <p:strVal val="visible"/>
                                      </p:to>
                                    </p:set>
                                    <p:animEffect transition="in" filter="wipe(down)">
                                      <p:cBhvr>
                                        <p:cTn id="70" dur="500"/>
                                        <p:tgtEl>
                                          <p:spTgt spid="51"/>
                                        </p:tgtEl>
                                      </p:cBhvr>
                                    </p:animEffect>
                                  </p:childTnLst>
                                </p:cTn>
                              </p:par>
                            </p:childTnLst>
                          </p:cTn>
                        </p:par>
                      </p:childTnLst>
                    </p:cTn>
                  </p:par>
                  <p:par>
                    <p:cTn id="71" fill="hold">
                      <p:stCondLst>
                        <p:cond delay="indefinite"/>
                      </p:stCondLst>
                      <p:childTnLst>
                        <p:par>
                          <p:cTn id="72" fill="hold">
                            <p:stCondLst>
                              <p:cond delay="0"/>
                            </p:stCondLst>
                            <p:childTnLst>
                              <p:par>
                                <p:cTn id="73" presetID="16" presetClass="entr" presetSubtype="21" fill="hold" nodeType="click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barn(inVertical)">
                                      <p:cBhvr>
                                        <p:cTn id="75" dur="500"/>
                                        <p:tgtEl>
                                          <p:spTgt spid="37"/>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52"/>
                                        </p:tgtEl>
                                        <p:attrNameLst>
                                          <p:attrName>style.visibility</p:attrName>
                                        </p:attrNameLst>
                                      </p:cBhvr>
                                      <p:to>
                                        <p:strVal val="visible"/>
                                      </p:to>
                                    </p:set>
                                    <p:animEffect transition="in" filter="barn(inVertical)">
                                      <p:cBhvr>
                                        <p:cTn id="78"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48"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16200000" flipH="1" flipV="1">
            <a:off x="-846438" y="846438"/>
            <a:ext cx="6858000" cy="5165124"/>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p:nvPicPr>
        <p:blipFill rotWithShape="1">
          <a:blip r:embed="rId3" cstate="screen"/>
          <a:srcRect/>
          <a:stretch>
            <a:fillRect/>
          </a:stretch>
        </p:blipFill>
        <p:spPr>
          <a:xfrm>
            <a:off x="507293" y="2817341"/>
            <a:ext cx="3333451" cy="3583459"/>
          </a:xfrm>
          <a:prstGeom prst="rect">
            <a:avLst/>
          </a:prstGeom>
        </p:spPr>
      </p:pic>
      <p:pic>
        <p:nvPicPr>
          <p:cNvPr id="4" name="图片 3"/>
          <p:cNvPicPr>
            <a:picLocks noChangeAspect="1"/>
          </p:cNvPicPr>
          <p:nvPr/>
        </p:nvPicPr>
        <p:blipFill rotWithShape="1">
          <a:blip r:embed="rId4" cstate="screen"/>
          <a:srcRect l="-1853"/>
          <a:stretch>
            <a:fillRect/>
          </a:stretch>
        </p:blipFill>
        <p:spPr>
          <a:xfrm flipH="1">
            <a:off x="11425084" y="182511"/>
            <a:ext cx="766916" cy="2422424"/>
          </a:xfrm>
          <a:prstGeom prst="rect">
            <a:avLst/>
          </a:prstGeom>
          <a:effectLst>
            <a:outerShdw blurRad="50800" dist="38100" dir="2700000" algn="tl" rotWithShape="0">
              <a:prstClr val="black">
                <a:alpha val="40000"/>
              </a:prstClr>
            </a:outerShdw>
          </a:effectLst>
        </p:spPr>
      </p:pic>
      <p:grpSp>
        <p:nvGrpSpPr>
          <p:cNvPr id="6" name="Group 49"/>
          <p:cNvGrpSpPr/>
          <p:nvPr/>
        </p:nvGrpSpPr>
        <p:grpSpPr>
          <a:xfrm>
            <a:off x="5320773" y="2817341"/>
            <a:ext cx="4001914" cy="707886"/>
            <a:chOff x="6297600" y="3551833"/>
            <a:chExt cx="4001914" cy="707886"/>
          </a:xfrm>
        </p:grpSpPr>
        <p:sp>
          <p:nvSpPr>
            <p:cNvPr id="7" name="TextBox 28"/>
            <p:cNvSpPr txBox="1"/>
            <p:nvPr/>
          </p:nvSpPr>
          <p:spPr>
            <a:xfrm>
              <a:off x="6722894" y="3551833"/>
              <a:ext cx="3576620" cy="707886"/>
            </a:xfrm>
            <a:prstGeom prst="rect">
              <a:avLst/>
            </a:prstGeom>
            <a:no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r>
                <a:rPr lang="en-US" sz="4000" b="1" dirty="0">
                  <a:solidFill>
                    <a:srgbClr val="4C4DE6"/>
                  </a:solidFill>
                  <a:latin typeface="微软雅黑" panose="020B0503020204020204" pitchFamily="34" charset="-122"/>
                  <a:ea typeface="微软雅黑" panose="020B0503020204020204" pitchFamily="34" charset="-122"/>
                </a:rPr>
                <a:t>04</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8"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4400">
                <a:solidFill>
                  <a:srgbClr val="4C4DE6"/>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5746067" y="3615151"/>
            <a:ext cx="5588707" cy="923330"/>
          </a:xfrm>
          <a:prstGeom prst="rect">
            <a:avLst/>
          </a:prstGeom>
          <a:noFill/>
        </p:spPr>
        <p:txBody>
          <a:bodyPr wrap="square" rtlCol="0">
            <a:spAutoFit/>
          </a:bodyPr>
          <a:lstStyle/>
          <a:p>
            <a:r>
              <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5" cstate="screen"/>
          <a:srcRect/>
          <a:stretch>
            <a:fillRect/>
          </a:stretch>
        </p:blipFill>
        <p:spPr>
          <a:xfrm>
            <a:off x="2533234" y="343398"/>
            <a:ext cx="1307510" cy="607614"/>
          </a:xfrm>
          <a:prstGeom prst="rect">
            <a:avLst/>
          </a:prstGeom>
        </p:spPr>
      </p:pic>
      <p:sp>
        <p:nvSpPr>
          <p:cNvPr id="12" name="椭圆 11"/>
          <p:cNvSpPr/>
          <p:nvPr/>
        </p:nvSpPr>
        <p:spPr>
          <a:xfrm>
            <a:off x="9482883" y="504806"/>
            <a:ext cx="175884" cy="17588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869313" y="3339080"/>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576447" y="5918040"/>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676653" y="2885761"/>
            <a:ext cx="187807" cy="18780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9986573" y="4628406"/>
            <a:ext cx="67624" cy="6762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223838" y="5080064"/>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0215" y="194740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rotWithShape="1">
          <a:blip r:embed="rId6"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screen"/>
          <a:srcRect b="-1955"/>
          <a:stretch>
            <a:fillRect/>
          </a:stretch>
        </p:blipFill>
        <p:spPr>
          <a:xfrm flipH="1">
            <a:off x="8408434" y="6096176"/>
            <a:ext cx="3783565" cy="761824"/>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ppt_x"/>
                                          </p:val>
                                        </p:tav>
                                        <p:tav tm="100000">
                                          <p:val>
                                            <p:strVal val="#ppt_x"/>
                                          </p:val>
                                        </p:tav>
                                      </p:tavLst>
                                    </p:anim>
                                    <p:anim calcmode="lin" valueType="num">
                                      <p:cBhvr additive="base">
                                        <p:cTn id="80" dur="500" fill="hold"/>
                                        <p:tgtEl>
                                          <p:spTgt spid="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4" grpId="0" animBg="1"/>
      <p:bldP spid="15" grpId="0" animBg="1"/>
      <p:bldP spid="16"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1094014" y="1497195"/>
            <a:ext cx="10003972" cy="4059553"/>
            <a:chOff x="1094014" y="1497195"/>
            <a:chExt cx="10003972" cy="4059553"/>
          </a:xfrm>
        </p:grpSpPr>
        <p:sp>
          <p:nvSpPr>
            <p:cNvPr id="2" name="Rectangle 4"/>
            <p:cNvSpPr/>
            <p:nvPr/>
          </p:nvSpPr>
          <p:spPr>
            <a:xfrm>
              <a:off x="1094014" y="1497195"/>
              <a:ext cx="10003972" cy="4059553"/>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椭圆 2"/>
            <p:cNvSpPr/>
            <p:nvPr/>
          </p:nvSpPr>
          <p:spPr>
            <a:xfrm>
              <a:off x="1377043" y="2013857"/>
              <a:ext cx="185057" cy="185057"/>
            </a:xfrm>
            <a:prstGeom prst="ellipse">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1377043" y="3067821"/>
              <a:ext cx="185057" cy="185057"/>
            </a:xfrm>
            <a:prstGeom prst="ellipse">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377043" y="4121785"/>
              <a:ext cx="185057" cy="185057"/>
            </a:xfrm>
            <a:prstGeom prst="ellipse">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77043" y="5175748"/>
              <a:ext cx="185057" cy="185057"/>
            </a:xfrm>
            <a:prstGeom prst="ellipse">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0505065" y="1077753"/>
            <a:ext cx="619783" cy="980055"/>
            <a:chOff x="850587" y="1218614"/>
            <a:chExt cx="387975" cy="613500"/>
          </a:xfrm>
        </p:grpSpPr>
        <p:sp>
          <p:nvSpPr>
            <p:cNvPr id="9" name="流程图: 终止 8"/>
            <p:cNvSpPr/>
            <p:nvPr/>
          </p:nvSpPr>
          <p:spPr>
            <a:xfrm rot="2700000">
              <a:off x="895736" y="1391316"/>
              <a:ext cx="515528" cy="170124"/>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流程图: 终止 9"/>
            <p:cNvSpPr/>
            <p:nvPr/>
          </p:nvSpPr>
          <p:spPr>
            <a:xfrm rot="2700000">
              <a:off x="727759" y="1588290"/>
              <a:ext cx="366652" cy="120995"/>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1" name="PA_文本框 21"/>
          <p:cNvSpPr txBox="1"/>
          <p:nvPr>
            <p:custDataLst>
              <p:tags r:id="rId1"/>
            </p:custDataLst>
          </p:nvPr>
        </p:nvSpPr>
        <p:spPr>
          <a:xfrm>
            <a:off x="4736404" y="1876780"/>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rotWithShape="1">
          <a:blip r:embed="rId2" cstate="screen"/>
          <a:srcRect/>
          <a:stretch>
            <a:fillRect/>
          </a:stretch>
        </p:blipFill>
        <p:spPr>
          <a:xfrm flipH="1">
            <a:off x="2002971" y="2441650"/>
            <a:ext cx="3265714" cy="2826626"/>
          </a:xfrm>
          <a:prstGeom prst="rect">
            <a:avLst/>
          </a:prstGeom>
        </p:spPr>
      </p:pic>
      <p:sp>
        <p:nvSpPr>
          <p:cNvPr id="15" name="矩形 14"/>
          <p:cNvSpPr/>
          <p:nvPr/>
        </p:nvSpPr>
        <p:spPr>
          <a:xfrm>
            <a:off x="5709556" y="2798919"/>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6" name="椭圆 15"/>
          <p:cNvSpPr/>
          <p:nvPr/>
        </p:nvSpPr>
        <p:spPr>
          <a:xfrm flipV="1">
            <a:off x="5386042" y="2886672"/>
            <a:ext cx="206156" cy="206156"/>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flipV="1">
            <a:off x="5386042" y="4203764"/>
            <a:ext cx="206156" cy="206156"/>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709556" y="4069340"/>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heel(1)">
                                      <p:cBhvr>
                                        <p:cTn id="26" dur="20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1000" fill="hold"/>
                                        <p:tgtEl>
                                          <p:spTgt spid="15"/>
                                        </p:tgtEl>
                                        <p:attrNameLst>
                                          <p:attrName>ppt_w</p:attrName>
                                        </p:attrNameLst>
                                      </p:cBhvr>
                                      <p:tavLst>
                                        <p:tav tm="0">
                                          <p:val>
                                            <p:fltVal val="0"/>
                                          </p:val>
                                        </p:tav>
                                        <p:tav tm="100000">
                                          <p:val>
                                            <p:strVal val="#ppt_w"/>
                                          </p:val>
                                        </p:tav>
                                      </p:tavLst>
                                    </p:anim>
                                    <p:anim calcmode="lin" valueType="num">
                                      <p:cBhvr>
                                        <p:cTn id="32" dur="1000" fill="hold"/>
                                        <p:tgtEl>
                                          <p:spTgt spid="15"/>
                                        </p:tgtEl>
                                        <p:attrNameLst>
                                          <p:attrName>ppt_h</p:attrName>
                                        </p:attrNameLst>
                                      </p:cBhvr>
                                      <p:tavLst>
                                        <p:tav tm="0">
                                          <p:val>
                                            <p:fltVal val="0"/>
                                          </p:val>
                                        </p:tav>
                                        <p:tav tm="100000">
                                          <p:val>
                                            <p:strVal val="#ppt_h"/>
                                          </p:val>
                                        </p:tav>
                                      </p:tavLst>
                                    </p:anim>
                                    <p:anim calcmode="lin" valueType="num">
                                      <p:cBhvr>
                                        <p:cTn id="33" dur="1000" fill="hold"/>
                                        <p:tgtEl>
                                          <p:spTgt spid="15"/>
                                        </p:tgtEl>
                                        <p:attrNameLst>
                                          <p:attrName>style.rotation</p:attrName>
                                        </p:attrNameLst>
                                      </p:cBhvr>
                                      <p:tavLst>
                                        <p:tav tm="0">
                                          <p:val>
                                            <p:fltVal val="90"/>
                                          </p:val>
                                        </p:tav>
                                        <p:tav tm="100000">
                                          <p:val>
                                            <p:fltVal val="0"/>
                                          </p:val>
                                        </p:tav>
                                      </p:tavLst>
                                    </p:anim>
                                    <p:animEffect transition="in" filter="fade">
                                      <p:cBhvr>
                                        <p:cTn id="34" dur="1000"/>
                                        <p:tgtEl>
                                          <p:spTgt spid="1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1000" fill="hold"/>
                                        <p:tgtEl>
                                          <p:spTgt spid="16"/>
                                        </p:tgtEl>
                                        <p:attrNameLst>
                                          <p:attrName>ppt_w</p:attrName>
                                        </p:attrNameLst>
                                      </p:cBhvr>
                                      <p:tavLst>
                                        <p:tav tm="0">
                                          <p:val>
                                            <p:fltVal val="0"/>
                                          </p:val>
                                        </p:tav>
                                        <p:tav tm="100000">
                                          <p:val>
                                            <p:strVal val="#ppt_w"/>
                                          </p:val>
                                        </p:tav>
                                      </p:tavLst>
                                    </p:anim>
                                    <p:anim calcmode="lin" valueType="num">
                                      <p:cBhvr>
                                        <p:cTn id="38" dur="1000" fill="hold"/>
                                        <p:tgtEl>
                                          <p:spTgt spid="16"/>
                                        </p:tgtEl>
                                        <p:attrNameLst>
                                          <p:attrName>ppt_h</p:attrName>
                                        </p:attrNameLst>
                                      </p:cBhvr>
                                      <p:tavLst>
                                        <p:tav tm="0">
                                          <p:val>
                                            <p:fltVal val="0"/>
                                          </p:val>
                                        </p:tav>
                                        <p:tav tm="100000">
                                          <p:val>
                                            <p:strVal val="#ppt_h"/>
                                          </p:val>
                                        </p:tav>
                                      </p:tavLst>
                                    </p:anim>
                                    <p:anim calcmode="lin" valueType="num">
                                      <p:cBhvr>
                                        <p:cTn id="39" dur="1000" fill="hold"/>
                                        <p:tgtEl>
                                          <p:spTgt spid="16"/>
                                        </p:tgtEl>
                                        <p:attrNameLst>
                                          <p:attrName>style.rotation</p:attrName>
                                        </p:attrNameLst>
                                      </p:cBhvr>
                                      <p:tavLst>
                                        <p:tav tm="0">
                                          <p:val>
                                            <p:fltVal val="90"/>
                                          </p:val>
                                        </p:tav>
                                        <p:tav tm="100000">
                                          <p:val>
                                            <p:fltVal val="0"/>
                                          </p:val>
                                        </p:tav>
                                      </p:tavLst>
                                    </p:anim>
                                    <p:animEffect transition="in" filter="fade">
                                      <p:cBhvr>
                                        <p:cTn id="40" dur="10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p:cTn id="45" dur="1000" fill="hold"/>
                                        <p:tgtEl>
                                          <p:spTgt spid="18"/>
                                        </p:tgtEl>
                                        <p:attrNameLst>
                                          <p:attrName>ppt_w</p:attrName>
                                        </p:attrNameLst>
                                      </p:cBhvr>
                                      <p:tavLst>
                                        <p:tav tm="0">
                                          <p:val>
                                            <p:fltVal val="0"/>
                                          </p:val>
                                        </p:tav>
                                        <p:tav tm="100000">
                                          <p:val>
                                            <p:strVal val="#ppt_w"/>
                                          </p:val>
                                        </p:tav>
                                      </p:tavLst>
                                    </p:anim>
                                    <p:anim calcmode="lin" valueType="num">
                                      <p:cBhvr>
                                        <p:cTn id="46" dur="1000" fill="hold"/>
                                        <p:tgtEl>
                                          <p:spTgt spid="18"/>
                                        </p:tgtEl>
                                        <p:attrNameLst>
                                          <p:attrName>ppt_h</p:attrName>
                                        </p:attrNameLst>
                                      </p:cBhvr>
                                      <p:tavLst>
                                        <p:tav tm="0">
                                          <p:val>
                                            <p:fltVal val="0"/>
                                          </p:val>
                                        </p:tav>
                                        <p:tav tm="100000">
                                          <p:val>
                                            <p:strVal val="#ppt_h"/>
                                          </p:val>
                                        </p:tav>
                                      </p:tavLst>
                                    </p:anim>
                                    <p:anim calcmode="lin" valueType="num">
                                      <p:cBhvr>
                                        <p:cTn id="47" dur="1000" fill="hold"/>
                                        <p:tgtEl>
                                          <p:spTgt spid="18"/>
                                        </p:tgtEl>
                                        <p:attrNameLst>
                                          <p:attrName>style.rotation</p:attrName>
                                        </p:attrNameLst>
                                      </p:cBhvr>
                                      <p:tavLst>
                                        <p:tav tm="0">
                                          <p:val>
                                            <p:fltVal val="90"/>
                                          </p:val>
                                        </p:tav>
                                        <p:tav tm="100000">
                                          <p:val>
                                            <p:fltVal val="0"/>
                                          </p:val>
                                        </p:tav>
                                      </p:tavLst>
                                    </p:anim>
                                    <p:animEffect transition="in" filter="fade">
                                      <p:cBhvr>
                                        <p:cTn id="48" dur="1000"/>
                                        <p:tgtEl>
                                          <p:spTgt spid="18"/>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1000" fill="hold"/>
                                        <p:tgtEl>
                                          <p:spTgt spid="17"/>
                                        </p:tgtEl>
                                        <p:attrNameLst>
                                          <p:attrName>ppt_w</p:attrName>
                                        </p:attrNameLst>
                                      </p:cBhvr>
                                      <p:tavLst>
                                        <p:tav tm="0">
                                          <p:val>
                                            <p:fltVal val="0"/>
                                          </p:val>
                                        </p:tav>
                                        <p:tav tm="100000">
                                          <p:val>
                                            <p:strVal val="#ppt_w"/>
                                          </p:val>
                                        </p:tav>
                                      </p:tavLst>
                                    </p:anim>
                                    <p:anim calcmode="lin" valueType="num">
                                      <p:cBhvr>
                                        <p:cTn id="52" dur="1000" fill="hold"/>
                                        <p:tgtEl>
                                          <p:spTgt spid="17"/>
                                        </p:tgtEl>
                                        <p:attrNameLst>
                                          <p:attrName>ppt_h</p:attrName>
                                        </p:attrNameLst>
                                      </p:cBhvr>
                                      <p:tavLst>
                                        <p:tav tm="0">
                                          <p:val>
                                            <p:fltVal val="0"/>
                                          </p:val>
                                        </p:tav>
                                        <p:tav tm="100000">
                                          <p:val>
                                            <p:strVal val="#ppt_h"/>
                                          </p:val>
                                        </p:tav>
                                      </p:tavLst>
                                    </p:anim>
                                    <p:anim calcmode="lin" valueType="num">
                                      <p:cBhvr>
                                        <p:cTn id="53" dur="1000" fill="hold"/>
                                        <p:tgtEl>
                                          <p:spTgt spid="17"/>
                                        </p:tgtEl>
                                        <p:attrNameLst>
                                          <p:attrName>style.rotation</p:attrName>
                                        </p:attrNameLst>
                                      </p:cBhvr>
                                      <p:tavLst>
                                        <p:tav tm="0">
                                          <p:val>
                                            <p:fltVal val="90"/>
                                          </p:val>
                                        </p:tav>
                                        <p:tav tm="100000">
                                          <p:val>
                                            <p:fltVal val="0"/>
                                          </p:val>
                                        </p:tav>
                                      </p:tavLst>
                                    </p:anim>
                                    <p:animEffect transition="in" filter="fade">
                                      <p:cBhvr>
                                        <p:cTn id="5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p:bldP spid="16" grpId="0" animBg="1"/>
      <p:bldP spid="17" grpId="0" animBg="1"/>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7772399" y="261959"/>
            <a:ext cx="2971799" cy="2039917"/>
            <a:chOff x="7620197" y="261959"/>
            <a:chExt cx="4343202" cy="2981282"/>
          </a:xfrm>
        </p:grpSpPr>
        <p:sp>
          <p:nvSpPr>
            <p:cNvPr id="2" name="矩形 1"/>
            <p:cNvSpPr/>
            <p:nvPr/>
          </p:nvSpPr>
          <p:spPr>
            <a:xfrm>
              <a:off x="10515665" y="261959"/>
              <a:ext cx="1447734" cy="1490641"/>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67931" y="1752600"/>
              <a:ext cx="1447734" cy="1490641"/>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620197" y="261959"/>
              <a:ext cx="1447734" cy="1490641"/>
            </a:xfrm>
            <a:prstGeom prst="rect">
              <a:avLst/>
            </a:prstGeom>
            <a:gradFill>
              <a:gsLst>
                <a:gs pos="0">
                  <a:srgbClr val="D87DE8"/>
                </a:gs>
                <a:gs pos="45000">
                  <a:srgbClr val="F27AEC"/>
                </a:gs>
                <a:gs pos="76000">
                  <a:srgbClr val="FAC0D5"/>
                </a:gs>
                <a:gs pos="100000">
                  <a:srgbClr val="FBC3D4"/>
                </a:gs>
              </a:gsLst>
              <a:lin ang="8100000" scaled="1"/>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6" name="图片 5"/>
          <p:cNvPicPr>
            <a:picLocks noChangeAspect="1"/>
          </p:cNvPicPr>
          <p:nvPr/>
        </p:nvPicPr>
        <p:blipFill rotWithShape="1">
          <a:blip r:embed="rId1" cstate="screen"/>
          <a:srcRect/>
          <a:stretch>
            <a:fillRect/>
          </a:stretch>
        </p:blipFill>
        <p:spPr>
          <a:xfrm>
            <a:off x="8149398" y="2841172"/>
            <a:ext cx="2897690" cy="3004540"/>
          </a:xfrm>
          <a:prstGeom prst="rect">
            <a:avLst/>
          </a:prstGeom>
        </p:spPr>
      </p:pic>
      <p:sp>
        <p:nvSpPr>
          <p:cNvPr id="7" name="Rectangle 4"/>
          <p:cNvSpPr/>
          <p:nvPr/>
        </p:nvSpPr>
        <p:spPr>
          <a:xfrm>
            <a:off x="1362952" y="1670449"/>
            <a:ext cx="5571248" cy="4061387"/>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PA_文本框 21"/>
          <p:cNvSpPr txBox="1"/>
          <p:nvPr>
            <p:custDataLst>
              <p:tags r:id="rId2"/>
            </p:custDataLst>
          </p:nvPr>
        </p:nvSpPr>
        <p:spPr>
          <a:xfrm>
            <a:off x="2624576" y="2015244"/>
            <a:ext cx="3048000" cy="461665"/>
          </a:xfrm>
          <a:prstGeom prst="rect">
            <a:avLst/>
          </a:prstGeom>
          <a:noFill/>
        </p:spPr>
        <p:txBody>
          <a:bodyPr wrap="square" rtlCol="0">
            <a:spAutoFit/>
          </a:bodyPr>
          <a:lstStyle/>
          <a:p>
            <a:pPr>
              <a:spcBef>
                <a:spcPts val="600"/>
              </a:spcBef>
            </a:pPr>
            <a:r>
              <a:rPr lang="zh-CN" altLang="en-US" sz="2400" b="1" spc="600" dirty="0">
                <a:solidFill>
                  <a:srgbClr val="4C4DE6"/>
                </a:solidFill>
                <a:latin typeface="微软雅黑" panose="020B0503020204020204" pitchFamily="34" charset="-122"/>
                <a:ea typeface="微软雅黑" panose="020B0503020204020204" pitchFamily="34" charset="-122"/>
              </a:rPr>
              <a:t>请输入您的标题</a:t>
            </a:r>
            <a:endParaRPr lang="en-US" sz="3200" b="1" spc="600" dirty="0">
              <a:solidFill>
                <a:srgbClr val="4C4DE6"/>
              </a:solidFill>
              <a:latin typeface="微软雅黑" panose="020B0503020204020204" pitchFamily="34" charset="-122"/>
              <a:ea typeface="微软雅黑" panose="020B0503020204020204" pitchFamily="34" charset="-122"/>
            </a:endParaRPr>
          </a:p>
        </p:txBody>
      </p:sp>
      <p:sp>
        <p:nvSpPr>
          <p:cNvPr id="9" name="矩形 8"/>
          <p:cNvSpPr/>
          <p:nvPr/>
        </p:nvSpPr>
        <p:spPr>
          <a:xfrm>
            <a:off x="1698172" y="2677400"/>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0" name="矩形 9"/>
          <p:cNvSpPr/>
          <p:nvPr/>
        </p:nvSpPr>
        <p:spPr>
          <a:xfrm>
            <a:off x="1698172" y="4102124"/>
            <a:ext cx="5040086"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1" name="椭圆 10"/>
          <p:cNvSpPr/>
          <p:nvPr/>
        </p:nvSpPr>
        <p:spPr>
          <a:xfrm flipV="1">
            <a:off x="2068959" y="1359381"/>
            <a:ext cx="555617" cy="55561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flipV="1">
            <a:off x="5672576" y="2427529"/>
            <a:ext cx="206156" cy="206156"/>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circle(in)">
                                      <p:cBhvr>
                                        <p:cTn id="39" dur="20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6" presetClass="entr" presetSubtype="16"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circle(in)">
                                      <p:cBhvr>
                                        <p:cTn id="44" dur="2000"/>
                                        <p:tgtEl>
                                          <p:spTgt spid="9"/>
                                        </p:tgtEl>
                                      </p:cBhvr>
                                    </p:animEffect>
                                  </p:childTnLst>
                                </p:cTn>
                              </p:par>
                              <p:par>
                                <p:cTn id="45" presetID="6" presetClass="entr" presetSubtype="16"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circle(in)">
                                      <p:cBhvr>
                                        <p:cTn id="4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P spid="10" grpId="0"/>
      <p:bldP spid="11"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61430" y="2160768"/>
            <a:ext cx="4055848" cy="2536464"/>
            <a:chOff x="6379046" y="1478111"/>
            <a:chExt cx="3763542" cy="2353661"/>
          </a:xfrm>
        </p:grpSpPr>
        <p:pic>
          <p:nvPicPr>
            <p:cNvPr id="3" name="图片 2"/>
            <p:cNvPicPr>
              <a:picLocks noChangeAspect="1"/>
            </p:cNvPicPr>
            <p:nvPr/>
          </p:nvPicPr>
          <p:blipFill>
            <a:blip r:embed="rId1" cstate="screen"/>
            <a:stretch>
              <a:fillRect/>
            </a:stretch>
          </p:blipFill>
          <p:spPr>
            <a:xfrm>
              <a:off x="6888937" y="1597839"/>
              <a:ext cx="2743759" cy="1831161"/>
            </a:xfrm>
            <a:prstGeom prst="rect">
              <a:avLst/>
            </a:prstGeom>
          </p:spPr>
        </p:pic>
        <p:pic>
          <p:nvPicPr>
            <p:cNvPr id="4" name="Picture 6"/>
            <p:cNvPicPr>
              <a:picLocks noChangeAspect="1"/>
            </p:cNvPicPr>
            <p:nvPr/>
          </p:nvPicPr>
          <p:blipFill>
            <a:blip r:embed="rId2" cstate="screen"/>
            <a:stretch>
              <a:fillRect/>
            </a:stretch>
          </p:blipFill>
          <p:spPr>
            <a:xfrm>
              <a:off x="6379046" y="1478111"/>
              <a:ext cx="3763542" cy="2353661"/>
            </a:xfrm>
            <a:prstGeom prst="rect">
              <a:avLst/>
            </a:prstGeom>
            <a:effectLst>
              <a:outerShdw sx="1000" sy="1000" algn="ctr" rotWithShape="0">
                <a:prstClr val="black"/>
              </a:outerShdw>
            </a:effectLst>
          </p:spPr>
        </p:pic>
      </p:grpSp>
      <p:sp>
        <p:nvSpPr>
          <p:cNvPr id="5" name="TextBox 28"/>
          <p:cNvSpPr txBox="1"/>
          <p:nvPr/>
        </p:nvSpPr>
        <p:spPr>
          <a:xfrm>
            <a:off x="1554693" y="4826259"/>
            <a:ext cx="2669320" cy="646331"/>
          </a:xfrm>
          <a:prstGeom prst="rect">
            <a:avLst/>
          </a:prstGeom>
          <a:solidFill>
            <a:schemeClr val="bg1"/>
          </a:solidFill>
        </p:spPr>
        <p:txBody>
          <a:bodyPr wrap="none" rtlCol="0">
            <a:spAutoFit/>
          </a:bodyPr>
          <a:lstStyle/>
          <a:p>
            <a:r>
              <a:rPr lang="en-US" sz="3600" b="1" dirty="0">
                <a:solidFill>
                  <a:srgbClr val="4C4DE6"/>
                </a:solidFill>
                <a:latin typeface="微软雅黑" panose="020B0503020204020204" pitchFamily="34" charset="-122"/>
                <a:ea typeface="微软雅黑" panose="020B0503020204020204" pitchFamily="34" charset="-122"/>
              </a:rPr>
              <a:t>5G</a:t>
            </a:r>
            <a:r>
              <a:rPr lang="zh-CN" altLang="en-US" sz="3600" b="1" dirty="0">
                <a:solidFill>
                  <a:srgbClr val="4C4DE6"/>
                </a:solidFill>
                <a:latin typeface="微软雅黑" panose="020B0503020204020204" pitchFamily="34" charset="-122"/>
                <a:ea typeface="微软雅黑" panose="020B0503020204020204" pitchFamily="34" charset="-122"/>
              </a:rPr>
              <a:t>光速时代</a:t>
            </a:r>
            <a:endParaRPr lang="id-ID" sz="3600" b="1" dirty="0">
              <a:solidFill>
                <a:srgbClr val="4C4DE6"/>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3914121" y="1855741"/>
            <a:ext cx="619783" cy="980055"/>
            <a:chOff x="850587" y="1218614"/>
            <a:chExt cx="387975" cy="613500"/>
          </a:xfrm>
        </p:grpSpPr>
        <p:sp>
          <p:nvSpPr>
            <p:cNvPr id="7" name="流程图: 终止 6"/>
            <p:cNvSpPr/>
            <p:nvPr/>
          </p:nvSpPr>
          <p:spPr>
            <a:xfrm rot="2700000">
              <a:off x="895736" y="1391316"/>
              <a:ext cx="515528" cy="170124"/>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流程图: 终止 7"/>
            <p:cNvSpPr/>
            <p:nvPr/>
          </p:nvSpPr>
          <p:spPr>
            <a:xfrm rot="2700000">
              <a:off x="727759" y="1588290"/>
              <a:ext cx="366652" cy="120995"/>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9" name="Rectangle 4"/>
          <p:cNvSpPr/>
          <p:nvPr/>
        </p:nvSpPr>
        <p:spPr>
          <a:xfrm>
            <a:off x="5379701" y="1399223"/>
            <a:ext cx="6148271" cy="4059553"/>
          </a:xfrm>
          <a:prstGeom prst="rect">
            <a:avLst/>
          </a:prstGeom>
          <a:solidFill>
            <a:schemeClr val="bg1"/>
          </a:solidFill>
          <a:ln>
            <a:noFill/>
          </a:ln>
          <a:effectLst>
            <a:outerShdw blurRad="1524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组合 9"/>
          <p:cNvGrpSpPr/>
          <p:nvPr/>
        </p:nvGrpSpPr>
        <p:grpSpPr>
          <a:xfrm>
            <a:off x="10948141" y="1017541"/>
            <a:ext cx="619783" cy="980055"/>
            <a:chOff x="850587" y="1218614"/>
            <a:chExt cx="387975" cy="613500"/>
          </a:xfrm>
        </p:grpSpPr>
        <p:sp>
          <p:nvSpPr>
            <p:cNvPr id="11" name="流程图: 终止 10"/>
            <p:cNvSpPr/>
            <p:nvPr/>
          </p:nvSpPr>
          <p:spPr>
            <a:xfrm rot="2700000">
              <a:off x="895736" y="1391316"/>
              <a:ext cx="515528" cy="170124"/>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流程图: 终止 11"/>
            <p:cNvSpPr/>
            <p:nvPr/>
          </p:nvSpPr>
          <p:spPr>
            <a:xfrm rot="2700000">
              <a:off x="727759" y="1588290"/>
              <a:ext cx="366652" cy="120995"/>
            </a:xfrm>
            <a:prstGeom prst="flowChartTerminator">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3" name="矩形 12"/>
          <p:cNvSpPr/>
          <p:nvPr/>
        </p:nvSpPr>
        <p:spPr>
          <a:xfrm>
            <a:off x="5940961" y="2267514"/>
            <a:ext cx="3416320" cy="2536463"/>
          </a:xfrm>
          <a:prstGeom prst="rect">
            <a:avLst/>
          </a:prstGeom>
          <a:noFill/>
        </p:spPr>
        <p:txBody>
          <a:bodyPr vert="eaVert"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用户可以在投影仪或者计算机上进行演示用户可以在投影仪或者计算机上进行演示也可以将演示文稿打印出来制作成胶片用户用户可以在投影仪或者计算机上进行演示</a:t>
            </a:r>
            <a:endParaRPr lang="zh-CN" altLang="en-US" sz="1400" b="1" dirty="0">
              <a:solidFill>
                <a:srgbClr val="4C4DE6"/>
              </a:solidFill>
              <a:latin typeface="微软雅黑" panose="020B0503020204020204" pitchFamily="34" charset="-122"/>
              <a:ea typeface="微软雅黑" panose="020B0503020204020204" pitchFamily="34" charset="-122"/>
            </a:endParaRPr>
          </a:p>
          <a:p>
            <a:pPr>
              <a:lnSpc>
                <a:spcPct val="150000"/>
              </a:lnSpc>
            </a:pPr>
            <a:endParaRPr lang="zh-CN" altLang="en-US" sz="1400" b="1" dirty="0">
              <a:solidFill>
                <a:srgbClr val="4C4DE6"/>
              </a:solidFill>
              <a:latin typeface="微软雅黑" panose="020B0503020204020204" pitchFamily="34" charset="-122"/>
              <a:ea typeface="微软雅黑" panose="020B0503020204020204" pitchFamily="34" charset="-122"/>
            </a:endParaRPr>
          </a:p>
        </p:txBody>
      </p:sp>
      <p:pic>
        <p:nvPicPr>
          <p:cNvPr id="15" name="图片 14"/>
          <p:cNvPicPr>
            <a:picLocks noChangeAspect="1"/>
          </p:cNvPicPr>
          <p:nvPr/>
        </p:nvPicPr>
        <p:blipFill>
          <a:blip r:embed="rId3" cstate="screen">
            <a:clrChange>
              <a:clrFrom>
                <a:srgbClr val="FFFFFF"/>
              </a:clrFrom>
              <a:clrTo>
                <a:srgbClr val="FFFFFF">
                  <a:alpha val="0"/>
                </a:srgbClr>
              </a:clrTo>
            </a:clrChange>
          </a:blip>
          <a:stretch>
            <a:fillRect/>
          </a:stretch>
        </p:blipFill>
        <p:spPr>
          <a:xfrm>
            <a:off x="9433504" y="3535745"/>
            <a:ext cx="2018244" cy="14241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p:cTn id="44" dur="1000" fill="hold"/>
                                        <p:tgtEl>
                                          <p:spTgt spid="13"/>
                                        </p:tgtEl>
                                        <p:attrNameLst>
                                          <p:attrName>ppt_w</p:attrName>
                                        </p:attrNameLst>
                                      </p:cBhvr>
                                      <p:tavLst>
                                        <p:tav tm="0">
                                          <p:val>
                                            <p:fltVal val="0"/>
                                          </p:val>
                                        </p:tav>
                                        <p:tav tm="100000">
                                          <p:val>
                                            <p:strVal val="#ppt_w"/>
                                          </p:val>
                                        </p:tav>
                                      </p:tavLst>
                                    </p:anim>
                                    <p:anim calcmode="lin" valueType="num">
                                      <p:cBhvr>
                                        <p:cTn id="45" dur="1000" fill="hold"/>
                                        <p:tgtEl>
                                          <p:spTgt spid="13"/>
                                        </p:tgtEl>
                                        <p:attrNameLst>
                                          <p:attrName>ppt_h</p:attrName>
                                        </p:attrNameLst>
                                      </p:cBhvr>
                                      <p:tavLst>
                                        <p:tav tm="0">
                                          <p:val>
                                            <p:fltVal val="0"/>
                                          </p:val>
                                        </p:tav>
                                        <p:tav tm="100000">
                                          <p:val>
                                            <p:strVal val="#ppt_h"/>
                                          </p:val>
                                        </p:tav>
                                      </p:tavLst>
                                    </p:anim>
                                    <p:anim calcmode="lin" valueType="num">
                                      <p:cBhvr>
                                        <p:cTn id="46" dur="1000" fill="hold"/>
                                        <p:tgtEl>
                                          <p:spTgt spid="13"/>
                                        </p:tgtEl>
                                        <p:attrNameLst>
                                          <p:attrName>style.rotation</p:attrName>
                                        </p:attrNameLst>
                                      </p:cBhvr>
                                      <p:tavLst>
                                        <p:tav tm="0">
                                          <p:val>
                                            <p:fltVal val="90"/>
                                          </p:val>
                                        </p:tav>
                                        <p:tav tm="100000">
                                          <p:val>
                                            <p:fltVal val="0"/>
                                          </p:val>
                                        </p:tav>
                                      </p:tavLst>
                                    </p:anim>
                                    <p:animEffect transition="in" filter="fade">
                                      <p:cBhvr>
                                        <p:cTn id="47"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17" name="图片 16"/>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5400000" flipV="1">
            <a:off x="6183088" y="849086"/>
            <a:ext cx="6858000" cy="5159827"/>
          </a:xfrm>
          <a:prstGeom prst="rect">
            <a:avLst/>
          </a:prstGeom>
          <a:effectLst>
            <a:outerShdw blurRad="50800" dist="38100" dir="10800000" algn="r" rotWithShape="0">
              <a:prstClr val="black">
                <a:alpha val="40000"/>
              </a:prstClr>
            </a:outerShdw>
          </a:effectLst>
        </p:spPr>
      </p:pic>
      <p:pic>
        <p:nvPicPr>
          <p:cNvPr id="5" name="图片 4"/>
          <p:cNvPicPr>
            <a:picLocks noChangeAspect="1"/>
          </p:cNvPicPr>
          <p:nvPr/>
        </p:nvPicPr>
        <p:blipFill rotWithShape="1">
          <a:blip r:embed="rId3" cstate="screen"/>
          <a:srcRect/>
          <a:stretch>
            <a:fillRect/>
          </a:stretch>
        </p:blipFill>
        <p:spPr>
          <a:xfrm>
            <a:off x="8939228" y="2536371"/>
            <a:ext cx="2908449" cy="3126582"/>
          </a:xfrm>
          <a:prstGeom prst="rect">
            <a:avLst/>
          </a:prstGeom>
        </p:spPr>
      </p:pic>
      <p:pic>
        <p:nvPicPr>
          <p:cNvPr id="7" name="图片 6"/>
          <p:cNvPicPr>
            <a:picLocks noChangeAspect="1"/>
          </p:cNvPicPr>
          <p:nvPr/>
        </p:nvPicPr>
        <p:blipFill rotWithShape="1">
          <a:blip r:embed="rId4" cstate="screen"/>
          <a:srcRect/>
          <a:stretch>
            <a:fillRect/>
          </a:stretch>
        </p:blipFill>
        <p:spPr>
          <a:xfrm>
            <a:off x="-1" y="0"/>
            <a:ext cx="7117099" cy="1347019"/>
          </a:xfrm>
          <a:prstGeom prst="rect">
            <a:avLst/>
          </a:prstGeom>
          <a:effectLst>
            <a:outerShdw blurRad="50800" dist="38100" dir="2700000" algn="tl" rotWithShape="0">
              <a:prstClr val="black">
                <a:alpha val="40000"/>
              </a:prstClr>
            </a:outerShdw>
          </a:effectLst>
        </p:spPr>
      </p:pic>
      <p:pic>
        <p:nvPicPr>
          <p:cNvPr id="9" name="图片 8"/>
          <p:cNvPicPr>
            <a:picLocks noChangeAspect="1"/>
          </p:cNvPicPr>
          <p:nvPr/>
        </p:nvPicPr>
        <p:blipFill rotWithShape="1">
          <a:blip r:embed="rId5" cstate="screen"/>
          <a:srcRect l="-1853"/>
          <a:stretch>
            <a:fillRect/>
          </a:stretch>
        </p:blipFill>
        <p:spPr>
          <a:xfrm>
            <a:off x="-9832" y="2260189"/>
            <a:ext cx="766916" cy="2422424"/>
          </a:xfrm>
          <a:prstGeom prst="rect">
            <a:avLst/>
          </a:prstGeom>
          <a:effectLst>
            <a:outerShdw blurRad="50800" dist="38100" dir="2700000" algn="tl" rotWithShape="0">
              <a:prstClr val="black">
                <a:alpha val="40000"/>
              </a:prstClr>
            </a:outerShdw>
          </a:effectLst>
        </p:spPr>
      </p:pic>
      <p:pic>
        <p:nvPicPr>
          <p:cNvPr id="10" name="图片 9"/>
          <p:cNvPicPr>
            <a:picLocks noChangeAspect="1"/>
          </p:cNvPicPr>
          <p:nvPr/>
        </p:nvPicPr>
        <p:blipFill rotWithShape="1">
          <a:blip r:embed="rId6"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12" name="图片 11"/>
          <p:cNvPicPr>
            <a:picLocks noChangeAspect="1"/>
          </p:cNvPicPr>
          <p:nvPr/>
        </p:nvPicPr>
        <p:blipFill rotWithShape="1">
          <a:blip r:embed="rId7" cstate="screen"/>
          <a:srcRect b="-1955"/>
          <a:stretch>
            <a:fillRect/>
          </a:stretch>
        </p:blipFill>
        <p:spPr>
          <a:xfrm>
            <a:off x="0" y="5791199"/>
            <a:ext cx="5444708" cy="1096297"/>
          </a:xfrm>
          <a:prstGeom prst="rect">
            <a:avLst/>
          </a:prstGeom>
          <a:effectLst>
            <a:outerShdw blurRad="50800" dist="38100" dir="2700000" algn="tl" rotWithShape="0">
              <a:prstClr val="black">
                <a:alpha val="40000"/>
              </a:prstClr>
            </a:outerShdw>
          </a:effectLst>
        </p:spPr>
      </p:pic>
      <p:sp>
        <p:nvSpPr>
          <p:cNvPr id="14" name="椭圆 13"/>
          <p:cNvSpPr/>
          <p:nvPr/>
        </p:nvSpPr>
        <p:spPr>
          <a:xfrm>
            <a:off x="5953600" y="777485"/>
            <a:ext cx="284799" cy="28479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303573" y="3647467"/>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4431734" y="601636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28"/>
          <p:cNvSpPr txBox="1"/>
          <p:nvPr/>
        </p:nvSpPr>
        <p:spPr>
          <a:xfrm>
            <a:off x="1893110" y="2790624"/>
            <a:ext cx="5477910" cy="1107996"/>
          </a:xfrm>
          <a:prstGeom prst="rect">
            <a:avLst/>
          </a:prstGeom>
          <a:noFill/>
        </p:spPr>
        <p:txBody>
          <a:bodyPr wrap="none" rtlCol="0">
            <a:spAutoFit/>
          </a:bodyPr>
          <a:lstStyle/>
          <a:p>
            <a:r>
              <a:rPr lang="en-US" altLang="zh-CN" sz="6600" b="1" dirty="0">
                <a:solidFill>
                  <a:srgbClr val="4C4DE6"/>
                </a:solidFill>
                <a:latin typeface="微软雅黑" panose="020B0503020204020204" pitchFamily="34" charset="-122"/>
                <a:ea typeface="微软雅黑" panose="020B0503020204020204" pitchFamily="34" charset="-122"/>
              </a:rPr>
              <a:t>THANK YOU</a:t>
            </a:r>
            <a:endParaRPr lang="id-ID" sz="6600" b="1" dirty="0">
              <a:solidFill>
                <a:srgbClr val="4C4DE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p:cTn id="32" dur="500" fill="hold"/>
                                        <p:tgtEl>
                                          <p:spTgt spid="16"/>
                                        </p:tgtEl>
                                        <p:attrNameLst>
                                          <p:attrName>ppt_w</p:attrName>
                                        </p:attrNameLst>
                                      </p:cBhvr>
                                      <p:tavLst>
                                        <p:tav tm="0">
                                          <p:val>
                                            <p:fltVal val="0"/>
                                          </p:val>
                                        </p:tav>
                                        <p:tav tm="100000">
                                          <p:val>
                                            <p:strVal val="#ppt_w"/>
                                          </p:val>
                                        </p:tav>
                                      </p:tavLst>
                                    </p:anim>
                                    <p:anim calcmode="lin" valueType="num">
                                      <p:cBhvr>
                                        <p:cTn id="33" dur="500" fill="hold"/>
                                        <p:tgtEl>
                                          <p:spTgt spid="16"/>
                                        </p:tgtEl>
                                        <p:attrNameLst>
                                          <p:attrName>ppt_h</p:attrName>
                                        </p:attrNameLst>
                                      </p:cBhvr>
                                      <p:tavLst>
                                        <p:tav tm="0">
                                          <p:val>
                                            <p:fltVal val="0"/>
                                          </p:val>
                                        </p:tav>
                                        <p:tav tm="100000">
                                          <p:val>
                                            <p:strVal val="#ppt_h"/>
                                          </p:val>
                                        </p:tav>
                                      </p:tavLst>
                                    </p:anim>
                                    <p:animEffect transition="in" filter="fade">
                                      <p:cBhvr>
                                        <p:cTn id="34" dur="500"/>
                                        <p:tgtEl>
                                          <p:spTgt spid="16"/>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par>
                                <p:cTn id="45" presetID="53" presetClass="entr" presetSubtype="16"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p:cTn id="47" dur="500" fill="hold"/>
                                        <p:tgtEl>
                                          <p:spTgt spid="10"/>
                                        </p:tgtEl>
                                        <p:attrNameLst>
                                          <p:attrName>ppt_w</p:attrName>
                                        </p:attrNameLst>
                                      </p:cBhvr>
                                      <p:tavLst>
                                        <p:tav tm="0">
                                          <p:val>
                                            <p:fltVal val="0"/>
                                          </p:val>
                                        </p:tav>
                                        <p:tav tm="100000">
                                          <p:val>
                                            <p:strVal val="#ppt_w"/>
                                          </p:val>
                                        </p:tav>
                                      </p:tavLst>
                                    </p:anim>
                                    <p:anim calcmode="lin" valueType="num">
                                      <p:cBhvr>
                                        <p:cTn id="48" dur="500" fill="hold"/>
                                        <p:tgtEl>
                                          <p:spTgt spid="10"/>
                                        </p:tgtEl>
                                        <p:attrNameLst>
                                          <p:attrName>ppt_h</p:attrName>
                                        </p:attrNameLst>
                                      </p:cBhvr>
                                      <p:tavLst>
                                        <p:tav tm="0">
                                          <p:val>
                                            <p:fltVal val="0"/>
                                          </p:val>
                                        </p:tav>
                                        <p:tav tm="100000">
                                          <p:val>
                                            <p:strVal val="#ppt_h"/>
                                          </p:val>
                                        </p:tav>
                                      </p:tavLst>
                                    </p:anim>
                                    <p:animEffect transition="in" filter="fade">
                                      <p:cBhvr>
                                        <p:cTn id="49" dur="500"/>
                                        <p:tgtEl>
                                          <p:spTgt spid="10"/>
                                        </p:tgtEl>
                                      </p:cBhvr>
                                    </p:animEffect>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16200000" flipH="1" flipV="1">
            <a:off x="-846438" y="846438"/>
            <a:ext cx="6858000" cy="5165124"/>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p:nvPicPr>
        <p:blipFill rotWithShape="1">
          <a:blip r:embed="rId3" cstate="screen"/>
          <a:srcRect/>
          <a:stretch>
            <a:fillRect/>
          </a:stretch>
        </p:blipFill>
        <p:spPr>
          <a:xfrm>
            <a:off x="507293" y="2817341"/>
            <a:ext cx="3333451" cy="3583459"/>
          </a:xfrm>
          <a:prstGeom prst="rect">
            <a:avLst/>
          </a:prstGeom>
        </p:spPr>
      </p:pic>
      <p:pic>
        <p:nvPicPr>
          <p:cNvPr id="4" name="图片 3"/>
          <p:cNvPicPr>
            <a:picLocks noChangeAspect="1"/>
          </p:cNvPicPr>
          <p:nvPr/>
        </p:nvPicPr>
        <p:blipFill rotWithShape="1">
          <a:blip r:embed="rId4" cstate="screen"/>
          <a:srcRect l="-1853"/>
          <a:stretch>
            <a:fillRect/>
          </a:stretch>
        </p:blipFill>
        <p:spPr>
          <a:xfrm flipH="1">
            <a:off x="11425084" y="182511"/>
            <a:ext cx="766916" cy="2422424"/>
          </a:xfrm>
          <a:prstGeom prst="rect">
            <a:avLst/>
          </a:prstGeom>
          <a:effectLst>
            <a:outerShdw blurRad="50800" dist="38100" dir="2700000" algn="tl" rotWithShape="0">
              <a:prstClr val="black">
                <a:alpha val="40000"/>
              </a:prstClr>
            </a:outerShdw>
          </a:effectLst>
        </p:spPr>
      </p:pic>
      <p:grpSp>
        <p:nvGrpSpPr>
          <p:cNvPr id="6" name="Group 49"/>
          <p:cNvGrpSpPr/>
          <p:nvPr/>
        </p:nvGrpSpPr>
        <p:grpSpPr>
          <a:xfrm>
            <a:off x="5320773" y="2817341"/>
            <a:ext cx="4001914" cy="707886"/>
            <a:chOff x="6297600" y="3551833"/>
            <a:chExt cx="4001914" cy="707886"/>
          </a:xfrm>
        </p:grpSpPr>
        <p:sp>
          <p:nvSpPr>
            <p:cNvPr id="7" name="TextBox 28"/>
            <p:cNvSpPr txBox="1"/>
            <p:nvPr/>
          </p:nvSpPr>
          <p:spPr>
            <a:xfrm>
              <a:off x="6722894" y="3551833"/>
              <a:ext cx="3576620" cy="707886"/>
            </a:xfrm>
            <a:prstGeom prst="rect">
              <a:avLst/>
            </a:prstGeom>
            <a:no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r>
                <a:rPr lang="en-US" sz="4000" b="1" dirty="0">
                  <a:solidFill>
                    <a:srgbClr val="4C4DE6"/>
                  </a:solidFill>
                  <a:latin typeface="微软雅黑" panose="020B0503020204020204" pitchFamily="34" charset="-122"/>
                  <a:ea typeface="微软雅黑" panose="020B0503020204020204" pitchFamily="34" charset="-122"/>
                </a:rPr>
                <a:t>01</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8"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4400">
                <a:solidFill>
                  <a:srgbClr val="4C4DE6"/>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5746067" y="3615151"/>
            <a:ext cx="5588707" cy="923330"/>
          </a:xfrm>
          <a:prstGeom prst="rect">
            <a:avLst/>
          </a:prstGeom>
          <a:noFill/>
        </p:spPr>
        <p:txBody>
          <a:bodyPr wrap="square" rtlCol="0">
            <a:spAutoFit/>
          </a:bodyPr>
          <a:lstStyle/>
          <a:p>
            <a:r>
              <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5" cstate="screen"/>
          <a:srcRect/>
          <a:stretch>
            <a:fillRect/>
          </a:stretch>
        </p:blipFill>
        <p:spPr>
          <a:xfrm>
            <a:off x="2533234" y="343398"/>
            <a:ext cx="1307510" cy="607614"/>
          </a:xfrm>
          <a:prstGeom prst="rect">
            <a:avLst/>
          </a:prstGeom>
        </p:spPr>
      </p:pic>
      <p:sp>
        <p:nvSpPr>
          <p:cNvPr id="12" name="椭圆 11"/>
          <p:cNvSpPr/>
          <p:nvPr/>
        </p:nvSpPr>
        <p:spPr>
          <a:xfrm>
            <a:off x="9482883" y="504806"/>
            <a:ext cx="175884" cy="17588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869313" y="3339080"/>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576447" y="5918040"/>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676653" y="2885761"/>
            <a:ext cx="187807" cy="18780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9986573" y="4628406"/>
            <a:ext cx="67624" cy="6762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223838" y="5080064"/>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0215" y="194740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rotWithShape="1">
          <a:blip r:embed="rId6"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screen"/>
          <a:srcRect b="-1955"/>
          <a:stretch>
            <a:fillRect/>
          </a:stretch>
        </p:blipFill>
        <p:spPr>
          <a:xfrm flipH="1">
            <a:off x="8408434" y="6096176"/>
            <a:ext cx="3783565" cy="761824"/>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ppt_x"/>
                                          </p:val>
                                        </p:tav>
                                        <p:tav tm="100000">
                                          <p:val>
                                            <p:strVal val="#ppt_x"/>
                                          </p:val>
                                        </p:tav>
                                      </p:tavLst>
                                    </p:anim>
                                    <p:anim calcmode="lin" valueType="num">
                                      <p:cBhvr additive="base">
                                        <p:cTn id="80" dur="500" fill="hold"/>
                                        <p:tgtEl>
                                          <p:spTgt spid="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4" grpId="0" animBg="1"/>
      <p:bldP spid="15" grpId="0" animBg="1"/>
      <p:bldP spid="16" grpId="0" animBg="1"/>
      <p:bldP spid="17" grpId="0" animBg="1"/>
      <p:bldP spid="1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4C4DE6"/>
        </a:solidFill>
        <a:effectLst/>
      </p:bgPr>
    </p:bg>
    <p:spTree>
      <p:nvGrpSpPr>
        <p:cNvPr id="1" name=""/>
        <p:cNvGrpSpPr/>
        <p:nvPr/>
      </p:nvGrpSpPr>
      <p:grpSpPr>
        <a:xfrm>
          <a:off x="0" y="0"/>
          <a:ext cx="0" cy="0"/>
          <a:chOff x="0" y="0"/>
          <a:chExt cx="0" cy="0"/>
        </a:xfrm>
      </p:grpSpPr>
      <p:grpSp>
        <p:nvGrpSpPr>
          <p:cNvPr id="17" name="组合 16"/>
          <p:cNvGrpSpPr/>
          <p:nvPr/>
        </p:nvGrpSpPr>
        <p:grpSpPr>
          <a:xfrm>
            <a:off x="1868081" y="2151046"/>
            <a:ext cx="2695259" cy="1571869"/>
            <a:chOff x="748498" y="1230086"/>
            <a:chExt cx="2695259" cy="1571869"/>
          </a:xfrm>
        </p:grpSpPr>
        <p:sp>
          <p:nvSpPr>
            <p:cNvPr id="14" name="PA_任意多边形 67"/>
            <p:cNvSpPr>
              <a:spLocks noEditPoints="1"/>
            </p:cNvSpPr>
            <p:nvPr>
              <p:custDataLst>
                <p:tags r:id="rId1"/>
              </p:custDataLst>
            </p:nvPr>
          </p:nvSpPr>
          <p:spPr bwMode="auto">
            <a:xfrm>
              <a:off x="748498" y="1230086"/>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sp>
          <p:nvSpPr>
            <p:cNvPr id="15" name="矩形 14"/>
            <p:cNvSpPr/>
            <p:nvPr/>
          </p:nvSpPr>
          <p:spPr>
            <a:xfrm>
              <a:off x="1347624" y="1416483"/>
              <a:ext cx="1614545" cy="1200329"/>
            </a:xfrm>
            <a:prstGeom prst="rect">
              <a:avLst/>
            </a:prstGeom>
          </p:spPr>
          <p:txBody>
            <a:bodyPr wrap="none">
              <a:spAutoFit/>
            </a:bodyPr>
            <a:lstStyle/>
            <a:p>
              <a:r>
                <a:rPr lang="en-US" altLang="zh-CN" sz="72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endParaRPr lang="zh-CN" altLang="en-US" sz="7200" dirty="0"/>
            </a:p>
          </p:txBody>
        </p:sp>
        <p:sp>
          <p:nvSpPr>
            <p:cNvPr id="16" name="PA_任意多边形 67"/>
            <p:cNvSpPr>
              <a:spLocks noEditPoints="1"/>
            </p:cNvSpPr>
            <p:nvPr>
              <p:custDataLst>
                <p:tags r:id="rId2"/>
              </p:custDataLst>
            </p:nvPr>
          </p:nvSpPr>
          <p:spPr bwMode="auto">
            <a:xfrm flipH="1">
              <a:off x="2962169" y="2429161"/>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grpSp>
      <p:sp>
        <p:nvSpPr>
          <p:cNvPr id="18" name="PA_文本框 21"/>
          <p:cNvSpPr txBox="1"/>
          <p:nvPr>
            <p:custDataLst>
              <p:tags r:id="rId3"/>
            </p:custDataLst>
          </p:nvPr>
        </p:nvSpPr>
        <p:spPr>
          <a:xfrm>
            <a:off x="1445766" y="3792642"/>
            <a:ext cx="3539891" cy="1015663"/>
          </a:xfrm>
          <a:prstGeom prst="rect">
            <a:avLst/>
          </a:prstGeom>
          <a:noFill/>
        </p:spPr>
        <p:txBody>
          <a:bodyPr wrap="square" rtlCol="0">
            <a:spAutoFit/>
          </a:bodyPr>
          <a:lstStyle/>
          <a:p>
            <a:pPr>
              <a:spcBef>
                <a:spcPts val="600"/>
              </a:spcBef>
            </a:pPr>
            <a:r>
              <a:rPr lang="zh-CN" altLang="en-US" sz="6000" b="1" spc="600" dirty="0">
                <a:solidFill>
                  <a:srgbClr val="4C4DE6"/>
                </a:solidFill>
                <a:latin typeface="微软雅黑" panose="020B0503020204020204" pitchFamily="34" charset="-122"/>
                <a:ea typeface="微软雅黑" panose="020B0503020204020204" pitchFamily="34" charset="-122"/>
              </a:rPr>
              <a:t>光速时代</a:t>
            </a:r>
            <a:endParaRPr lang="en-US" sz="7200" b="1" spc="600" dirty="0">
              <a:solidFill>
                <a:srgbClr val="4C4DE6"/>
              </a:solidFill>
              <a:latin typeface="微软雅黑" panose="020B0503020204020204" pitchFamily="34" charset="-122"/>
              <a:ea typeface="微软雅黑" panose="020B0503020204020204" pitchFamily="34" charset="-122"/>
            </a:endParaRPr>
          </a:p>
        </p:txBody>
      </p:sp>
      <p:pic>
        <p:nvPicPr>
          <p:cNvPr id="20" name="图片 19"/>
          <p:cNvPicPr>
            <a:picLocks noChangeAspect="1"/>
          </p:cNvPicPr>
          <p:nvPr/>
        </p:nvPicPr>
        <p:blipFill rotWithShape="1">
          <a:blip r:embed="rId4" cstate="screen"/>
          <a:srcRect/>
          <a:stretch>
            <a:fillRect/>
          </a:stretch>
        </p:blipFill>
        <p:spPr>
          <a:xfrm>
            <a:off x="6375026" y="1012001"/>
            <a:ext cx="4674456" cy="4846822"/>
          </a:xfrm>
          <a:prstGeom prst="rect">
            <a:avLst/>
          </a:prstGeom>
        </p:spPr>
      </p:pic>
      <p:sp>
        <p:nvSpPr>
          <p:cNvPr id="25" name="椭圆 24"/>
          <p:cNvSpPr/>
          <p:nvPr/>
        </p:nvSpPr>
        <p:spPr>
          <a:xfrm flipV="1">
            <a:off x="11274658" y="3693005"/>
            <a:ext cx="67624" cy="6762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511923" y="4144663"/>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375026" y="999177"/>
            <a:ext cx="588199" cy="58819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4798044" y="2151047"/>
            <a:ext cx="187613" cy="187613"/>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372516" y="5514732"/>
            <a:ext cx="189382" cy="189382"/>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randombar(horizontal)">
                                      <p:cBhvr>
                                        <p:cTn id="7" dur="500"/>
                                        <p:tgtEl>
                                          <p:spTgt spid="17"/>
                                        </p:tgtEl>
                                      </p:cBhvr>
                                    </p:animEffect>
                                  </p:childTnLst>
                                </p:cTn>
                              </p:par>
                              <p:par>
                                <p:cTn id="8" presetID="2" presetClass="entr" presetSubtype="8" decel="100000" fill="hold" grpId="0" nodeType="withEffect">
                                  <p:stCondLst>
                                    <p:cond delay="75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750" fill="hold"/>
                                        <p:tgtEl>
                                          <p:spTgt spid="18"/>
                                        </p:tgtEl>
                                        <p:attrNameLst>
                                          <p:attrName>ppt_x</p:attrName>
                                        </p:attrNameLst>
                                      </p:cBhvr>
                                      <p:tavLst>
                                        <p:tav tm="0">
                                          <p:val>
                                            <p:strVal val="0-#ppt_w/2"/>
                                          </p:val>
                                        </p:tav>
                                        <p:tav tm="100000">
                                          <p:val>
                                            <p:strVal val="#ppt_x"/>
                                          </p:val>
                                        </p:tav>
                                      </p:tavLst>
                                    </p:anim>
                                    <p:anim calcmode="lin" valueType="num">
                                      <p:cBhvr additive="base">
                                        <p:cTn id="11" dur="750" fill="hold"/>
                                        <p:tgtEl>
                                          <p:spTgt spid="18"/>
                                        </p:tgtEl>
                                        <p:attrNameLst>
                                          <p:attrName>ppt_y</p:attrName>
                                        </p:attrNameLst>
                                      </p:cBhvr>
                                      <p:tavLst>
                                        <p:tav tm="0">
                                          <p:val>
                                            <p:strVal val="#ppt_y"/>
                                          </p:val>
                                        </p:tav>
                                        <p:tav tm="100000">
                                          <p:val>
                                            <p:strVal val="#ppt_y"/>
                                          </p:val>
                                        </p:tav>
                                      </p:tavLst>
                                    </p:anim>
                                  </p:childTnLst>
                                </p:cTn>
                              </p:par>
                              <p:par>
                                <p:cTn id="12" presetID="53" presetClass="entr" presetSubtype="16"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500" fill="hold"/>
                                        <p:tgtEl>
                                          <p:spTgt spid="27"/>
                                        </p:tgtEl>
                                        <p:attrNameLst>
                                          <p:attrName>ppt_w</p:attrName>
                                        </p:attrNameLst>
                                      </p:cBhvr>
                                      <p:tavLst>
                                        <p:tav tm="0">
                                          <p:val>
                                            <p:fltVal val="0"/>
                                          </p:val>
                                        </p:tav>
                                        <p:tav tm="100000">
                                          <p:val>
                                            <p:strVal val="#ppt_w"/>
                                          </p:val>
                                        </p:tav>
                                      </p:tavLst>
                                    </p:anim>
                                    <p:anim calcmode="lin" valueType="num">
                                      <p:cBhvr>
                                        <p:cTn id="25" dur="500" fill="hold"/>
                                        <p:tgtEl>
                                          <p:spTgt spid="27"/>
                                        </p:tgtEl>
                                        <p:attrNameLst>
                                          <p:attrName>ppt_h</p:attrName>
                                        </p:attrNameLst>
                                      </p:cBhvr>
                                      <p:tavLst>
                                        <p:tav tm="0">
                                          <p:val>
                                            <p:fltVal val="0"/>
                                          </p:val>
                                        </p:tav>
                                        <p:tav tm="100000">
                                          <p:val>
                                            <p:strVal val="#ppt_h"/>
                                          </p:val>
                                        </p:tav>
                                      </p:tavLst>
                                    </p:anim>
                                    <p:animEffect transition="in" filter="fade">
                                      <p:cBhvr>
                                        <p:cTn id="26" dur="500"/>
                                        <p:tgtEl>
                                          <p:spTgt spid="2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0"/>
                                        </p:tgtEl>
                                        <p:attrNameLst>
                                          <p:attrName>style.visibility</p:attrName>
                                        </p:attrNameLst>
                                      </p:cBhvr>
                                      <p:to>
                                        <p:strVal val="visible"/>
                                      </p:to>
                                    </p:set>
                                    <p:anim calcmode="lin" valueType="num">
                                      <p:cBhvr>
                                        <p:cTn id="34" dur="500" fill="hold"/>
                                        <p:tgtEl>
                                          <p:spTgt spid="30"/>
                                        </p:tgtEl>
                                        <p:attrNameLst>
                                          <p:attrName>ppt_w</p:attrName>
                                        </p:attrNameLst>
                                      </p:cBhvr>
                                      <p:tavLst>
                                        <p:tav tm="0">
                                          <p:val>
                                            <p:fltVal val="0"/>
                                          </p:val>
                                        </p:tav>
                                        <p:tav tm="100000">
                                          <p:val>
                                            <p:strVal val="#ppt_w"/>
                                          </p:val>
                                        </p:tav>
                                      </p:tavLst>
                                    </p:anim>
                                    <p:anim calcmode="lin" valueType="num">
                                      <p:cBhvr>
                                        <p:cTn id="35" dur="500" fill="hold"/>
                                        <p:tgtEl>
                                          <p:spTgt spid="30"/>
                                        </p:tgtEl>
                                        <p:attrNameLst>
                                          <p:attrName>ppt_h</p:attrName>
                                        </p:attrNameLst>
                                      </p:cBhvr>
                                      <p:tavLst>
                                        <p:tav tm="0">
                                          <p:val>
                                            <p:fltVal val="0"/>
                                          </p:val>
                                        </p:tav>
                                        <p:tav tm="100000">
                                          <p:val>
                                            <p:strVal val="#ppt_h"/>
                                          </p:val>
                                        </p:tav>
                                      </p:tavLst>
                                    </p:anim>
                                    <p:animEffect transition="in" filter="fade">
                                      <p:cBhvr>
                                        <p:cTn id="36" dur="500"/>
                                        <p:tgtEl>
                                          <p:spTgt spid="30"/>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animEffect transition="in" filter="fade">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5" grpId="0" animBg="1"/>
      <p:bldP spid="26" grpId="0" animBg="1"/>
      <p:bldP spid="27" grpId="0" animBg="1"/>
      <p:bldP spid="29" grpId="0" animBg="1"/>
      <p:bldP spid="3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文本框 21"/>
          <p:cNvSpPr txBox="1"/>
          <p:nvPr>
            <p:custDataLst>
              <p:tags r:id="rId1"/>
            </p:custDataLst>
          </p:nvPr>
        </p:nvSpPr>
        <p:spPr>
          <a:xfrm>
            <a:off x="1413108" y="2161464"/>
            <a:ext cx="4160378" cy="707886"/>
          </a:xfrm>
          <a:prstGeom prst="rect">
            <a:avLst/>
          </a:prstGeom>
          <a:noFill/>
        </p:spPr>
        <p:txBody>
          <a:bodyPr wrap="square" rtlCol="0">
            <a:spAutoFit/>
          </a:bodyPr>
          <a:lstStyle/>
          <a:p>
            <a:pPr>
              <a:spcBef>
                <a:spcPts val="600"/>
              </a:spcBef>
            </a:pPr>
            <a:r>
              <a:rPr lang="en-US" sz="40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4000" b="1" spc="600" dirty="0">
                <a:solidFill>
                  <a:srgbClr val="4C4DE6"/>
                </a:solidFill>
                <a:latin typeface="微软雅黑" panose="020B0503020204020204" pitchFamily="34" charset="-122"/>
                <a:ea typeface="微软雅黑" panose="020B0503020204020204" pitchFamily="34" charset="-122"/>
              </a:rPr>
              <a:t>的应用范围</a:t>
            </a:r>
            <a:endParaRPr lang="en-US" sz="4800" b="1" spc="600" dirty="0">
              <a:solidFill>
                <a:srgbClr val="4C4DE6"/>
              </a:solidFill>
              <a:latin typeface="微软雅黑" panose="020B0503020204020204" pitchFamily="34" charset="-122"/>
              <a:ea typeface="微软雅黑" panose="020B0503020204020204" pitchFamily="34" charset="-122"/>
            </a:endParaRPr>
          </a:p>
        </p:txBody>
      </p:sp>
      <p:sp>
        <p:nvSpPr>
          <p:cNvPr id="3" name="矩形 2"/>
          <p:cNvSpPr/>
          <p:nvPr/>
        </p:nvSpPr>
        <p:spPr>
          <a:xfrm>
            <a:off x="1413108" y="3474491"/>
            <a:ext cx="3997092" cy="1670073"/>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用户可以在投影仪或者计算机上进行演示也可以将演示文稿打印出来制作成胶片用户可以在投影仪或者计算机上进行演示也可以将演示文稿打印出来制作成胶片</a:t>
            </a:r>
            <a:endParaRPr lang="zh-CN" altLang="en-US" sz="1400" b="1" dirty="0">
              <a:solidFill>
                <a:srgbClr val="4C4DE6"/>
              </a:solidFill>
              <a:latin typeface="微软雅黑" panose="020B0503020204020204" pitchFamily="34" charset="-122"/>
              <a:ea typeface="微软雅黑" panose="020B0503020204020204" pitchFamily="34" charset="-122"/>
            </a:endParaRPr>
          </a:p>
          <a:p>
            <a:pPr>
              <a:lnSpc>
                <a:spcPct val="150000"/>
              </a:lnSpc>
            </a:pPr>
            <a:endParaRPr lang="zh-CN" altLang="en-US" sz="1400" b="1" dirty="0">
              <a:solidFill>
                <a:srgbClr val="4C4DE6"/>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rotWithShape="1">
          <a:blip r:embed="rId2" cstate="screen"/>
          <a:srcRect/>
          <a:stretch>
            <a:fillRect/>
          </a:stretch>
        </p:blipFill>
        <p:spPr>
          <a:xfrm>
            <a:off x="6553200" y="1184593"/>
            <a:ext cx="5181600" cy="4484915"/>
          </a:xfrm>
          <a:prstGeom prst="rect">
            <a:avLst/>
          </a:prstGeom>
        </p:spPr>
      </p:pic>
      <p:sp>
        <p:nvSpPr>
          <p:cNvPr id="6" name="TextBox 4"/>
          <p:cNvSpPr txBox="1"/>
          <p:nvPr/>
        </p:nvSpPr>
        <p:spPr>
          <a:xfrm>
            <a:off x="1530332" y="6400035"/>
            <a:ext cx="1440159" cy="118430"/>
          </a:xfrm>
          <a:prstGeom prst="rect">
            <a:avLst/>
          </a:prstGeom>
          <a:noFill/>
        </p:spPr>
        <p:txBody>
          <a:bodyPr wrap="square" rtlCol="0">
            <a:spAutoFit/>
          </a:bodyPr>
          <a:lstStyle/>
          <a:p>
            <a:pPr defTabSz="914400">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行业</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http://www.1ppt.com/hangye/</a:t>
            </a:r>
            <a:endParaRPr lang="en-US" altLang="zh-CN" sz="1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8" decel="100000" fill="hold" grpId="0" nodeType="withEffect">
                                  <p:stCondLst>
                                    <p:cond delay="750"/>
                                  </p:stCondLst>
                                  <p:childTnLst>
                                    <p:set>
                                      <p:cBhvr>
                                        <p:cTn id="9" dur="1" fill="hold">
                                          <p:stCondLst>
                                            <p:cond delay="0"/>
                                          </p:stCondLst>
                                        </p:cTn>
                                        <p:tgtEl>
                                          <p:spTgt spid="2"/>
                                        </p:tgtEl>
                                        <p:attrNameLst>
                                          <p:attrName>style.visibility</p:attrName>
                                        </p:attrNameLst>
                                      </p:cBhvr>
                                      <p:to>
                                        <p:strVal val="visible"/>
                                      </p:to>
                                    </p:set>
                                    <p:anim calcmode="lin" valueType="num">
                                      <p:cBhvr additive="base">
                                        <p:cTn id="10" dur="750" fill="hold"/>
                                        <p:tgtEl>
                                          <p:spTgt spid="2"/>
                                        </p:tgtEl>
                                        <p:attrNameLst>
                                          <p:attrName>ppt_x</p:attrName>
                                        </p:attrNameLst>
                                      </p:cBhvr>
                                      <p:tavLst>
                                        <p:tav tm="0">
                                          <p:val>
                                            <p:strVal val="0-#ppt_w/2"/>
                                          </p:val>
                                        </p:tav>
                                        <p:tav tm="100000">
                                          <p:val>
                                            <p:strVal val="#ppt_x"/>
                                          </p:val>
                                        </p:tav>
                                      </p:tavLst>
                                    </p:anim>
                                    <p:anim calcmode="lin" valueType="num">
                                      <p:cBhvr additive="base">
                                        <p:cTn id="11" dur="75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4" presetClass="entr" presetSubtype="1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cstate="screen"/>
          <a:srcRect/>
          <a:stretch>
            <a:fillRect/>
          </a:stretch>
        </p:blipFill>
        <p:spPr>
          <a:xfrm>
            <a:off x="740229" y="1632856"/>
            <a:ext cx="4896154" cy="4005944"/>
          </a:xfrm>
          <a:prstGeom prst="rect">
            <a:avLst/>
          </a:prstGeom>
        </p:spPr>
      </p:pic>
      <p:sp>
        <p:nvSpPr>
          <p:cNvPr id="4" name="PA_文本框 21"/>
          <p:cNvSpPr txBox="1"/>
          <p:nvPr>
            <p:custDataLst>
              <p:tags r:id="rId2"/>
            </p:custDataLst>
          </p:nvPr>
        </p:nvSpPr>
        <p:spPr>
          <a:xfrm>
            <a:off x="5636383" y="2353144"/>
            <a:ext cx="800219" cy="4130479"/>
          </a:xfrm>
          <a:prstGeom prst="rect">
            <a:avLst/>
          </a:prstGeom>
          <a:noFill/>
        </p:spPr>
        <p:txBody>
          <a:bodyPr vert="eaVert" wrap="square" rtlCol="0">
            <a:spAutoFit/>
          </a:bodyPr>
          <a:lstStyle/>
          <a:p>
            <a:pPr>
              <a:spcBef>
                <a:spcPts val="600"/>
              </a:spcBef>
            </a:pPr>
            <a:r>
              <a:rPr lang="zh-CN" altLang="en-US" sz="4000" b="1" spc="600" dirty="0">
                <a:solidFill>
                  <a:srgbClr val="4C4DE6"/>
                </a:solidFill>
                <a:latin typeface="微软雅黑" panose="020B0503020204020204" pitchFamily="34" charset="-122"/>
                <a:ea typeface="微软雅黑" panose="020B0503020204020204" pitchFamily="34" charset="-122"/>
              </a:rPr>
              <a:t>的应用场景</a:t>
            </a:r>
            <a:endParaRPr lang="en-US" sz="4800" b="1" spc="600" dirty="0">
              <a:solidFill>
                <a:srgbClr val="4C4DE6"/>
              </a:solidFill>
              <a:latin typeface="微软雅黑" panose="020B0503020204020204" pitchFamily="34" charset="-122"/>
              <a:ea typeface="微软雅黑" panose="020B0503020204020204" pitchFamily="34" charset="-122"/>
            </a:endParaRPr>
          </a:p>
        </p:txBody>
      </p:sp>
      <p:sp>
        <p:nvSpPr>
          <p:cNvPr id="5" name="矩形 4"/>
          <p:cNvSpPr/>
          <p:nvPr/>
        </p:nvSpPr>
        <p:spPr>
          <a:xfrm>
            <a:off x="7250928" y="1998412"/>
            <a:ext cx="3997092"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6" name="矩形 5"/>
          <p:cNvSpPr/>
          <p:nvPr/>
        </p:nvSpPr>
        <p:spPr>
          <a:xfrm>
            <a:off x="5288727" y="1253687"/>
            <a:ext cx="1614545" cy="1200329"/>
          </a:xfrm>
          <a:prstGeom prst="rect">
            <a:avLst/>
          </a:prstGeom>
        </p:spPr>
        <p:txBody>
          <a:bodyPr wrap="none">
            <a:spAutoFit/>
          </a:bodyPr>
          <a:lstStyle/>
          <a:p>
            <a:r>
              <a:rPr lang="en-US" altLang="zh-CN" sz="72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endParaRPr lang="zh-CN" altLang="en-US" sz="7200" dirty="0"/>
          </a:p>
        </p:txBody>
      </p:sp>
      <p:sp>
        <p:nvSpPr>
          <p:cNvPr id="7" name="矩形 6"/>
          <p:cNvSpPr/>
          <p:nvPr/>
        </p:nvSpPr>
        <p:spPr>
          <a:xfrm>
            <a:off x="7250928" y="3848984"/>
            <a:ext cx="3997092"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8" name="PA_任意多边形 67"/>
          <p:cNvSpPr>
            <a:spLocks noEditPoints="1"/>
          </p:cNvSpPr>
          <p:nvPr>
            <p:custDataLst>
              <p:tags r:id="rId3"/>
            </p:custDataLst>
          </p:nvPr>
        </p:nvSpPr>
        <p:spPr bwMode="auto">
          <a:xfrm flipH="1">
            <a:off x="11007226" y="1481057"/>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sp>
        <p:nvSpPr>
          <p:cNvPr id="9" name="PA_任意多边形 67"/>
          <p:cNvSpPr>
            <a:spLocks noEditPoints="1"/>
          </p:cNvSpPr>
          <p:nvPr>
            <p:custDataLst>
              <p:tags r:id="rId4"/>
            </p:custDataLst>
          </p:nvPr>
        </p:nvSpPr>
        <p:spPr bwMode="auto">
          <a:xfrm flipV="1">
            <a:off x="6662478" y="4801200"/>
            <a:ext cx="481588" cy="372794"/>
          </a:xfrm>
          <a:custGeom>
            <a:avLst/>
            <a:gdLst>
              <a:gd name="T0" fmla="*/ 141 w 183"/>
              <a:gd name="T1" fmla="*/ 141 h 141"/>
              <a:gd name="T2" fmla="*/ 110 w 183"/>
              <a:gd name="T3" fmla="*/ 127 h 141"/>
              <a:gd name="T4" fmla="*/ 98 w 183"/>
              <a:gd name="T5" fmla="*/ 92 h 141"/>
              <a:gd name="T6" fmla="*/ 118 w 183"/>
              <a:gd name="T7" fmla="*/ 36 h 141"/>
              <a:gd name="T8" fmla="*/ 174 w 183"/>
              <a:gd name="T9" fmla="*/ 1 h 141"/>
              <a:gd name="T10" fmla="*/ 178 w 183"/>
              <a:gd name="T11" fmla="*/ 0 h 141"/>
              <a:gd name="T12" fmla="*/ 183 w 183"/>
              <a:gd name="T13" fmla="*/ 25 h 141"/>
              <a:gd name="T14" fmla="*/ 180 w 183"/>
              <a:gd name="T15" fmla="*/ 27 h 141"/>
              <a:gd name="T16" fmla="*/ 152 w 183"/>
              <a:gd name="T17" fmla="*/ 45 h 141"/>
              <a:gd name="T18" fmla="*/ 142 w 183"/>
              <a:gd name="T19" fmla="*/ 61 h 141"/>
              <a:gd name="T20" fmla="*/ 152 w 183"/>
              <a:gd name="T21" fmla="*/ 66 h 141"/>
              <a:gd name="T22" fmla="*/ 159 w 183"/>
              <a:gd name="T23" fmla="*/ 68 h 141"/>
              <a:gd name="T24" fmla="*/ 174 w 183"/>
              <a:gd name="T25" fmla="*/ 80 h 141"/>
              <a:gd name="T26" fmla="*/ 179 w 183"/>
              <a:gd name="T27" fmla="*/ 100 h 141"/>
              <a:gd name="T28" fmla="*/ 169 w 183"/>
              <a:gd name="T29" fmla="*/ 130 h 141"/>
              <a:gd name="T30" fmla="*/ 141 w 183"/>
              <a:gd name="T31" fmla="*/ 141 h 141"/>
              <a:gd name="T32" fmla="*/ 172 w 183"/>
              <a:gd name="T33" fmla="*/ 11 h 141"/>
              <a:gd name="T34" fmla="*/ 125 w 183"/>
              <a:gd name="T35" fmla="*/ 41 h 141"/>
              <a:gd name="T36" fmla="*/ 107 w 183"/>
              <a:gd name="T37" fmla="*/ 92 h 141"/>
              <a:gd name="T38" fmla="*/ 117 w 183"/>
              <a:gd name="T39" fmla="*/ 121 h 141"/>
              <a:gd name="T40" fmla="*/ 141 w 183"/>
              <a:gd name="T41" fmla="*/ 133 h 141"/>
              <a:gd name="T42" fmla="*/ 162 w 183"/>
              <a:gd name="T43" fmla="*/ 124 h 141"/>
              <a:gd name="T44" fmla="*/ 171 w 183"/>
              <a:gd name="T45" fmla="*/ 100 h 141"/>
              <a:gd name="T46" fmla="*/ 167 w 183"/>
              <a:gd name="T47" fmla="*/ 85 h 141"/>
              <a:gd name="T48" fmla="*/ 156 w 183"/>
              <a:gd name="T49" fmla="*/ 76 h 141"/>
              <a:gd name="T50" fmla="*/ 149 w 183"/>
              <a:gd name="T51" fmla="*/ 74 h 141"/>
              <a:gd name="T52" fmla="*/ 133 w 183"/>
              <a:gd name="T53" fmla="*/ 61 h 141"/>
              <a:gd name="T54" fmla="*/ 146 w 183"/>
              <a:gd name="T55" fmla="*/ 39 h 141"/>
              <a:gd name="T56" fmla="*/ 174 w 183"/>
              <a:gd name="T57" fmla="*/ 20 h 141"/>
              <a:gd name="T58" fmla="*/ 172 w 183"/>
              <a:gd name="T59" fmla="*/ 11 h 141"/>
              <a:gd name="T60" fmla="*/ 42 w 183"/>
              <a:gd name="T61" fmla="*/ 141 h 141"/>
              <a:gd name="T62" fmla="*/ 12 w 183"/>
              <a:gd name="T63" fmla="*/ 127 h 141"/>
              <a:gd name="T64" fmla="*/ 0 w 183"/>
              <a:gd name="T65" fmla="*/ 92 h 141"/>
              <a:gd name="T66" fmla="*/ 20 w 183"/>
              <a:gd name="T67" fmla="*/ 36 h 141"/>
              <a:gd name="T68" fmla="*/ 75 w 183"/>
              <a:gd name="T69" fmla="*/ 1 h 141"/>
              <a:gd name="T70" fmla="*/ 79 w 183"/>
              <a:gd name="T71" fmla="*/ 0 h 141"/>
              <a:gd name="T72" fmla="*/ 85 w 183"/>
              <a:gd name="T73" fmla="*/ 25 h 141"/>
              <a:gd name="T74" fmla="*/ 82 w 183"/>
              <a:gd name="T75" fmla="*/ 27 h 141"/>
              <a:gd name="T76" fmla="*/ 53 w 183"/>
              <a:gd name="T77" fmla="*/ 45 h 141"/>
              <a:gd name="T78" fmla="*/ 43 w 183"/>
              <a:gd name="T79" fmla="*/ 61 h 141"/>
              <a:gd name="T80" fmla="*/ 54 w 183"/>
              <a:gd name="T81" fmla="*/ 66 h 141"/>
              <a:gd name="T82" fmla="*/ 60 w 183"/>
              <a:gd name="T83" fmla="*/ 68 h 141"/>
              <a:gd name="T84" fmla="*/ 75 w 183"/>
              <a:gd name="T85" fmla="*/ 80 h 141"/>
              <a:gd name="T86" fmla="*/ 81 w 183"/>
              <a:gd name="T87" fmla="*/ 100 h 141"/>
              <a:gd name="T88" fmla="*/ 70 w 183"/>
              <a:gd name="T89" fmla="*/ 130 h 141"/>
              <a:gd name="T90" fmla="*/ 42 w 183"/>
              <a:gd name="T91" fmla="*/ 141 h 141"/>
              <a:gd name="T92" fmla="*/ 73 w 183"/>
              <a:gd name="T93" fmla="*/ 11 h 141"/>
              <a:gd name="T94" fmla="*/ 27 w 183"/>
              <a:gd name="T95" fmla="*/ 41 h 141"/>
              <a:gd name="T96" fmla="*/ 8 w 183"/>
              <a:gd name="T97" fmla="*/ 92 h 141"/>
              <a:gd name="T98" fmla="*/ 18 w 183"/>
              <a:gd name="T99" fmla="*/ 121 h 141"/>
              <a:gd name="T100" fmla="*/ 42 w 183"/>
              <a:gd name="T101" fmla="*/ 133 h 141"/>
              <a:gd name="T102" fmla="*/ 64 w 183"/>
              <a:gd name="T103" fmla="*/ 124 h 141"/>
              <a:gd name="T104" fmla="*/ 72 w 183"/>
              <a:gd name="T105" fmla="*/ 100 h 141"/>
              <a:gd name="T106" fmla="*/ 68 w 183"/>
              <a:gd name="T107" fmla="*/ 85 h 141"/>
              <a:gd name="T108" fmla="*/ 57 w 183"/>
              <a:gd name="T109" fmla="*/ 76 h 141"/>
              <a:gd name="T110" fmla="*/ 51 w 183"/>
              <a:gd name="T111" fmla="*/ 74 h 141"/>
              <a:gd name="T112" fmla="*/ 35 w 183"/>
              <a:gd name="T113" fmla="*/ 61 h 141"/>
              <a:gd name="T114" fmla="*/ 47 w 183"/>
              <a:gd name="T115" fmla="*/ 39 h 141"/>
              <a:gd name="T116" fmla="*/ 75 w 183"/>
              <a:gd name="T117" fmla="*/ 20 h 141"/>
              <a:gd name="T118" fmla="*/ 73 w 183"/>
              <a:gd name="T119" fmla="*/ 1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 h="141">
                <a:moveTo>
                  <a:pt x="141" y="141"/>
                </a:moveTo>
                <a:cubicBezTo>
                  <a:pt x="129" y="141"/>
                  <a:pt x="118" y="136"/>
                  <a:pt x="110" y="127"/>
                </a:cubicBezTo>
                <a:cubicBezTo>
                  <a:pt x="102" y="118"/>
                  <a:pt x="98" y="106"/>
                  <a:pt x="98" y="92"/>
                </a:cubicBezTo>
                <a:cubicBezTo>
                  <a:pt x="98" y="71"/>
                  <a:pt x="105" y="52"/>
                  <a:pt x="118" y="36"/>
                </a:cubicBezTo>
                <a:cubicBezTo>
                  <a:pt x="132" y="20"/>
                  <a:pt x="150" y="8"/>
                  <a:pt x="174" y="1"/>
                </a:cubicBezTo>
                <a:cubicBezTo>
                  <a:pt x="178" y="0"/>
                  <a:pt x="178" y="0"/>
                  <a:pt x="178" y="0"/>
                </a:cubicBezTo>
                <a:cubicBezTo>
                  <a:pt x="183" y="25"/>
                  <a:pt x="183" y="25"/>
                  <a:pt x="183" y="25"/>
                </a:cubicBezTo>
                <a:cubicBezTo>
                  <a:pt x="180" y="27"/>
                  <a:pt x="180" y="27"/>
                  <a:pt x="180" y="27"/>
                </a:cubicBezTo>
                <a:cubicBezTo>
                  <a:pt x="169" y="32"/>
                  <a:pt x="159" y="38"/>
                  <a:pt x="152" y="45"/>
                </a:cubicBezTo>
                <a:cubicBezTo>
                  <a:pt x="145" y="51"/>
                  <a:pt x="142" y="57"/>
                  <a:pt x="142" y="61"/>
                </a:cubicBezTo>
                <a:cubicBezTo>
                  <a:pt x="142" y="62"/>
                  <a:pt x="144" y="63"/>
                  <a:pt x="152" y="66"/>
                </a:cubicBezTo>
                <a:cubicBezTo>
                  <a:pt x="155" y="67"/>
                  <a:pt x="157" y="68"/>
                  <a:pt x="159" y="68"/>
                </a:cubicBezTo>
                <a:cubicBezTo>
                  <a:pt x="165" y="70"/>
                  <a:pt x="170" y="74"/>
                  <a:pt x="174" y="80"/>
                </a:cubicBezTo>
                <a:cubicBezTo>
                  <a:pt x="177" y="86"/>
                  <a:pt x="179" y="93"/>
                  <a:pt x="179" y="100"/>
                </a:cubicBezTo>
                <a:cubicBezTo>
                  <a:pt x="179" y="112"/>
                  <a:pt x="176" y="122"/>
                  <a:pt x="169" y="130"/>
                </a:cubicBezTo>
                <a:cubicBezTo>
                  <a:pt x="162" y="137"/>
                  <a:pt x="152" y="141"/>
                  <a:pt x="141" y="141"/>
                </a:cubicBezTo>
                <a:close/>
                <a:moveTo>
                  <a:pt x="172" y="11"/>
                </a:moveTo>
                <a:cubicBezTo>
                  <a:pt x="152" y="17"/>
                  <a:pt x="136" y="28"/>
                  <a:pt x="125" y="41"/>
                </a:cubicBezTo>
                <a:cubicBezTo>
                  <a:pt x="113" y="56"/>
                  <a:pt x="107" y="73"/>
                  <a:pt x="107" y="92"/>
                </a:cubicBezTo>
                <a:cubicBezTo>
                  <a:pt x="107" y="104"/>
                  <a:pt x="110" y="114"/>
                  <a:pt x="117" y="121"/>
                </a:cubicBezTo>
                <a:cubicBezTo>
                  <a:pt x="123" y="129"/>
                  <a:pt x="131" y="133"/>
                  <a:pt x="141" y="133"/>
                </a:cubicBezTo>
                <a:cubicBezTo>
                  <a:pt x="150" y="133"/>
                  <a:pt x="157" y="130"/>
                  <a:pt x="162" y="124"/>
                </a:cubicBezTo>
                <a:cubicBezTo>
                  <a:pt x="168" y="118"/>
                  <a:pt x="171" y="110"/>
                  <a:pt x="171" y="100"/>
                </a:cubicBezTo>
                <a:cubicBezTo>
                  <a:pt x="171" y="94"/>
                  <a:pt x="169" y="89"/>
                  <a:pt x="167" y="85"/>
                </a:cubicBezTo>
                <a:cubicBezTo>
                  <a:pt x="164" y="81"/>
                  <a:pt x="161" y="78"/>
                  <a:pt x="156" y="76"/>
                </a:cubicBezTo>
                <a:cubicBezTo>
                  <a:pt x="154" y="76"/>
                  <a:pt x="152" y="75"/>
                  <a:pt x="149" y="74"/>
                </a:cubicBezTo>
                <a:cubicBezTo>
                  <a:pt x="141" y="71"/>
                  <a:pt x="133" y="68"/>
                  <a:pt x="133" y="61"/>
                </a:cubicBezTo>
                <a:cubicBezTo>
                  <a:pt x="133" y="54"/>
                  <a:pt x="137" y="47"/>
                  <a:pt x="146" y="39"/>
                </a:cubicBezTo>
                <a:cubicBezTo>
                  <a:pt x="153" y="31"/>
                  <a:pt x="163" y="25"/>
                  <a:pt x="174" y="20"/>
                </a:cubicBezTo>
                <a:lnTo>
                  <a:pt x="172" y="11"/>
                </a:lnTo>
                <a:close/>
                <a:moveTo>
                  <a:pt x="42" y="141"/>
                </a:moveTo>
                <a:cubicBezTo>
                  <a:pt x="30" y="141"/>
                  <a:pt x="20" y="136"/>
                  <a:pt x="12" y="127"/>
                </a:cubicBezTo>
                <a:cubicBezTo>
                  <a:pt x="4" y="118"/>
                  <a:pt x="0" y="106"/>
                  <a:pt x="0" y="92"/>
                </a:cubicBezTo>
                <a:cubicBezTo>
                  <a:pt x="0" y="71"/>
                  <a:pt x="7" y="52"/>
                  <a:pt x="20" y="36"/>
                </a:cubicBezTo>
                <a:cubicBezTo>
                  <a:pt x="33" y="20"/>
                  <a:pt x="52" y="8"/>
                  <a:pt x="75" y="1"/>
                </a:cubicBezTo>
                <a:cubicBezTo>
                  <a:pt x="79" y="0"/>
                  <a:pt x="79" y="0"/>
                  <a:pt x="79" y="0"/>
                </a:cubicBezTo>
                <a:cubicBezTo>
                  <a:pt x="85" y="25"/>
                  <a:pt x="85" y="25"/>
                  <a:pt x="85" y="25"/>
                </a:cubicBezTo>
                <a:cubicBezTo>
                  <a:pt x="82" y="27"/>
                  <a:pt x="82" y="27"/>
                  <a:pt x="82" y="27"/>
                </a:cubicBezTo>
                <a:cubicBezTo>
                  <a:pt x="70" y="32"/>
                  <a:pt x="61" y="38"/>
                  <a:pt x="53" y="45"/>
                </a:cubicBezTo>
                <a:cubicBezTo>
                  <a:pt x="47" y="51"/>
                  <a:pt x="43" y="57"/>
                  <a:pt x="43" y="61"/>
                </a:cubicBezTo>
                <a:cubicBezTo>
                  <a:pt x="44" y="62"/>
                  <a:pt x="46" y="63"/>
                  <a:pt x="54" y="66"/>
                </a:cubicBezTo>
                <a:cubicBezTo>
                  <a:pt x="57" y="67"/>
                  <a:pt x="59" y="68"/>
                  <a:pt x="60" y="68"/>
                </a:cubicBezTo>
                <a:cubicBezTo>
                  <a:pt x="67" y="70"/>
                  <a:pt x="72" y="74"/>
                  <a:pt x="75" y="80"/>
                </a:cubicBezTo>
                <a:cubicBezTo>
                  <a:pt x="79" y="86"/>
                  <a:pt x="81" y="93"/>
                  <a:pt x="81" y="100"/>
                </a:cubicBezTo>
                <a:cubicBezTo>
                  <a:pt x="81" y="112"/>
                  <a:pt x="77" y="122"/>
                  <a:pt x="70" y="130"/>
                </a:cubicBezTo>
                <a:cubicBezTo>
                  <a:pt x="63" y="137"/>
                  <a:pt x="54" y="141"/>
                  <a:pt x="42" y="141"/>
                </a:cubicBezTo>
                <a:close/>
                <a:moveTo>
                  <a:pt x="73" y="11"/>
                </a:moveTo>
                <a:cubicBezTo>
                  <a:pt x="54" y="17"/>
                  <a:pt x="38" y="28"/>
                  <a:pt x="27" y="41"/>
                </a:cubicBezTo>
                <a:cubicBezTo>
                  <a:pt x="15" y="56"/>
                  <a:pt x="8" y="73"/>
                  <a:pt x="8" y="92"/>
                </a:cubicBezTo>
                <a:cubicBezTo>
                  <a:pt x="8" y="104"/>
                  <a:pt x="12" y="114"/>
                  <a:pt x="18" y="121"/>
                </a:cubicBezTo>
                <a:cubicBezTo>
                  <a:pt x="25" y="129"/>
                  <a:pt x="33" y="133"/>
                  <a:pt x="42" y="133"/>
                </a:cubicBezTo>
                <a:cubicBezTo>
                  <a:pt x="52" y="133"/>
                  <a:pt x="59" y="130"/>
                  <a:pt x="64" y="124"/>
                </a:cubicBezTo>
                <a:cubicBezTo>
                  <a:pt x="69" y="118"/>
                  <a:pt x="72" y="110"/>
                  <a:pt x="72" y="100"/>
                </a:cubicBezTo>
                <a:cubicBezTo>
                  <a:pt x="72" y="94"/>
                  <a:pt x="71" y="89"/>
                  <a:pt x="68" y="85"/>
                </a:cubicBezTo>
                <a:cubicBezTo>
                  <a:pt x="65" y="81"/>
                  <a:pt x="62" y="78"/>
                  <a:pt x="57" y="76"/>
                </a:cubicBezTo>
                <a:cubicBezTo>
                  <a:pt x="56" y="76"/>
                  <a:pt x="54" y="75"/>
                  <a:pt x="51" y="74"/>
                </a:cubicBezTo>
                <a:cubicBezTo>
                  <a:pt x="43" y="71"/>
                  <a:pt x="35" y="68"/>
                  <a:pt x="35" y="61"/>
                </a:cubicBezTo>
                <a:cubicBezTo>
                  <a:pt x="35" y="54"/>
                  <a:pt x="39" y="47"/>
                  <a:pt x="47" y="39"/>
                </a:cubicBezTo>
                <a:cubicBezTo>
                  <a:pt x="55" y="31"/>
                  <a:pt x="64" y="25"/>
                  <a:pt x="75" y="20"/>
                </a:cubicBezTo>
                <a:lnTo>
                  <a:pt x="73" y="11"/>
                </a:lnTo>
                <a:close/>
              </a:path>
            </a:pathLst>
          </a:custGeom>
          <a:solidFill>
            <a:schemeClr val="bg2">
              <a:alpha val="20000"/>
            </a:schemeClr>
          </a:solidFill>
          <a:ln>
            <a:solidFill>
              <a:srgbClr val="E444E1"/>
            </a:solidFill>
          </a:ln>
        </p:spPr>
        <p:txBody>
          <a:bodyPr vert="horz" wrap="square" lIns="91440" tIns="45720" rIns="91440" bIns="45720" numCol="1" anchor="t" anchorCtr="0" compatLnSpc="1"/>
          <a:lstStyle/>
          <a:p>
            <a:endParaRPr lang="en-US" dirty="0">
              <a:solidFill>
                <a:srgbClr val="F95954"/>
              </a:solidFill>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p:cTn id="20" dur="500" fill="hold"/>
                                        <p:tgtEl>
                                          <p:spTgt spid="9"/>
                                        </p:tgtEl>
                                        <p:attrNameLst>
                                          <p:attrName>ppt_w</p:attrName>
                                        </p:attrNameLst>
                                      </p:cBhvr>
                                      <p:tavLst>
                                        <p:tav tm="0">
                                          <p:val>
                                            <p:fltVal val="0"/>
                                          </p:val>
                                        </p:tav>
                                        <p:tav tm="100000">
                                          <p:val>
                                            <p:strVal val="#ppt_w"/>
                                          </p:val>
                                        </p:tav>
                                      </p:tavLst>
                                    </p:anim>
                                    <p:anim calcmode="lin" valueType="num">
                                      <p:cBhvr>
                                        <p:cTn id="21" dur="500" fill="hold"/>
                                        <p:tgtEl>
                                          <p:spTgt spid="9"/>
                                        </p:tgtEl>
                                        <p:attrNameLst>
                                          <p:attrName>ppt_h</p:attrName>
                                        </p:attrNameLst>
                                      </p:cBhvr>
                                      <p:tavLst>
                                        <p:tav tm="0">
                                          <p:val>
                                            <p:fltVal val="0"/>
                                          </p:val>
                                        </p:tav>
                                        <p:tav tm="100000">
                                          <p:val>
                                            <p:strVal val="#ppt_h"/>
                                          </p:val>
                                        </p:tav>
                                      </p:tavLst>
                                    </p:anim>
                                    <p:animEffect transition="in" filter="fade">
                                      <p:cBhvr>
                                        <p:cTn id="22" dur="500"/>
                                        <p:tgtEl>
                                          <p:spTgt spid="9"/>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1"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fltVal val="0"/>
                                          </p:val>
                                        </p:tav>
                                        <p:tav tm="100000">
                                          <p:val>
                                            <p:strVal val="#ppt_w"/>
                                          </p:val>
                                        </p:tav>
                                      </p:tavLst>
                                    </p:anim>
                                    <p:anim calcmode="lin" valueType="num">
                                      <p:cBhvr>
                                        <p:cTn id="33" dur="1000" fill="hold"/>
                                        <p:tgtEl>
                                          <p:spTgt spid="5"/>
                                        </p:tgtEl>
                                        <p:attrNameLst>
                                          <p:attrName>ppt_h</p:attrName>
                                        </p:attrNameLst>
                                      </p:cBhvr>
                                      <p:tavLst>
                                        <p:tav tm="0">
                                          <p:val>
                                            <p:fltVal val="0"/>
                                          </p:val>
                                        </p:tav>
                                        <p:tav tm="100000">
                                          <p:val>
                                            <p:strVal val="#ppt_h"/>
                                          </p:val>
                                        </p:tav>
                                      </p:tavLst>
                                    </p:anim>
                                    <p:anim calcmode="lin" valueType="num">
                                      <p:cBhvr>
                                        <p:cTn id="34" dur="1000" fill="hold"/>
                                        <p:tgtEl>
                                          <p:spTgt spid="5"/>
                                        </p:tgtEl>
                                        <p:attrNameLst>
                                          <p:attrName>style.rotation</p:attrName>
                                        </p:attrNameLst>
                                      </p:cBhvr>
                                      <p:tavLst>
                                        <p:tav tm="0">
                                          <p:val>
                                            <p:fltVal val="90"/>
                                          </p:val>
                                        </p:tav>
                                        <p:tav tm="100000">
                                          <p:val>
                                            <p:fltVal val="0"/>
                                          </p:val>
                                        </p:tav>
                                      </p:tavLst>
                                    </p:anim>
                                    <p:animEffect transition="in" filter="fade">
                                      <p:cBhvr>
                                        <p:cTn id="35" dur="1000"/>
                                        <p:tgtEl>
                                          <p:spTgt spid="5"/>
                                        </p:tgtEl>
                                      </p:cBhvr>
                                    </p:animEffect>
                                  </p:childTnLst>
                                </p:cTn>
                              </p:par>
                              <p:par>
                                <p:cTn id="36" presetID="31"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1000" fill="hold"/>
                                        <p:tgtEl>
                                          <p:spTgt spid="7"/>
                                        </p:tgtEl>
                                        <p:attrNameLst>
                                          <p:attrName>ppt_w</p:attrName>
                                        </p:attrNameLst>
                                      </p:cBhvr>
                                      <p:tavLst>
                                        <p:tav tm="0">
                                          <p:val>
                                            <p:fltVal val="0"/>
                                          </p:val>
                                        </p:tav>
                                        <p:tav tm="100000">
                                          <p:val>
                                            <p:strVal val="#ppt_w"/>
                                          </p:val>
                                        </p:tav>
                                      </p:tavLst>
                                    </p:anim>
                                    <p:anim calcmode="lin" valueType="num">
                                      <p:cBhvr>
                                        <p:cTn id="39" dur="1000" fill="hold"/>
                                        <p:tgtEl>
                                          <p:spTgt spid="7"/>
                                        </p:tgtEl>
                                        <p:attrNameLst>
                                          <p:attrName>ppt_h</p:attrName>
                                        </p:attrNameLst>
                                      </p:cBhvr>
                                      <p:tavLst>
                                        <p:tav tm="0">
                                          <p:val>
                                            <p:fltVal val="0"/>
                                          </p:val>
                                        </p:tav>
                                        <p:tav tm="100000">
                                          <p:val>
                                            <p:strVal val="#ppt_h"/>
                                          </p:val>
                                        </p:tav>
                                      </p:tavLst>
                                    </p:anim>
                                    <p:anim calcmode="lin" valueType="num">
                                      <p:cBhvr>
                                        <p:cTn id="40" dur="1000" fill="hold"/>
                                        <p:tgtEl>
                                          <p:spTgt spid="7"/>
                                        </p:tgtEl>
                                        <p:attrNameLst>
                                          <p:attrName>style.rotation</p:attrName>
                                        </p:attrNameLst>
                                      </p:cBhvr>
                                      <p:tavLst>
                                        <p:tav tm="0">
                                          <p:val>
                                            <p:fltVal val="90"/>
                                          </p:val>
                                        </p:tav>
                                        <p:tav tm="100000">
                                          <p:val>
                                            <p:fltVal val="0"/>
                                          </p:val>
                                        </p:tav>
                                      </p:tavLst>
                                    </p:anim>
                                    <p:animEffect transition="in" filter="fade">
                                      <p:cBhvr>
                                        <p:cTn id="4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98001" x2="5588" y2="98356"/>
                      </a14:backgroundRemoval>
                    </a14:imgEffect>
                  </a14:imgLayer>
                </a14:imgProps>
              </a:ext>
            </a:extLst>
          </a:blip>
          <a:srcRect/>
          <a:stretch>
            <a:fillRect/>
          </a:stretch>
        </p:blipFill>
        <p:spPr>
          <a:xfrm rot="16200000" flipH="1" flipV="1">
            <a:off x="-472332" y="2423268"/>
            <a:ext cx="4885292" cy="3439886"/>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p:nvPicPr>
        <p:blipFill rotWithShape="1">
          <a:blip r:embed="rId3" cstate="screen"/>
          <a:srcRect/>
          <a:stretch>
            <a:fillRect/>
          </a:stretch>
        </p:blipFill>
        <p:spPr>
          <a:xfrm>
            <a:off x="544285" y="3831771"/>
            <a:ext cx="2113588" cy="2198914"/>
          </a:xfrm>
          <a:prstGeom prst="rect">
            <a:avLst/>
          </a:prstGeom>
        </p:spPr>
      </p:pic>
      <p:grpSp>
        <p:nvGrpSpPr>
          <p:cNvPr id="8" name="组合 7"/>
          <p:cNvGrpSpPr/>
          <p:nvPr/>
        </p:nvGrpSpPr>
        <p:grpSpPr>
          <a:xfrm>
            <a:off x="5051386" y="1331133"/>
            <a:ext cx="1356359" cy="1356353"/>
            <a:chOff x="5051386" y="1331133"/>
            <a:chExt cx="1356359" cy="1356353"/>
          </a:xfrm>
        </p:grpSpPr>
        <p:sp>
          <p:nvSpPr>
            <p:cNvPr id="4" name="Arc 83"/>
            <p:cNvSpPr/>
            <p:nvPr/>
          </p:nvSpPr>
          <p:spPr>
            <a:xfrm>
              <a:off x="5051386" y="1331133"/>
              <a:ext cx="1356359" cy="1356353"/>
            </a:xfrm>
            <a:prstGeom prst="arc">
              <a:avLst>
                <a:gd name="adj1" fmla="val 51789"/>
                <a:gd name="adj2" fmla="val 16108834"/>
              </a:avLst>
            </a:prstGeom>
            <a:ln w="38100" cap="rnd">
              <a:solidFill>
                <a:srgbClr val="D87DE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000" dirty="0">
                <a:solidFill>
                  <a:schemeClr val="bg1"/>
                </a:solidFill>
              </a:endParaRPr>
            </a:p>
          </p:txBody>
        </p:sp>
        <p:sp>
          <p:nvSpPr>
            <p:cNvPr id="6" name="Freeform 25"/>
            <p:cNvSpPr>
              <a:spLocks noEditPoints="1"/>
            </p:cNvSpPr>
            <p:nvPr/>
          </p:nvSpPr>
          <p:spPr bwMode="auto">
            <a:xfrm>
              <a:off x="5514852" y="1700565"/>
              <a:ext cx="569289" cy="569289"/>
            </a:xfrm>
            <a:custGeom>
              <a:avLst/>
              <a:gdLst>
                <a:gd name="T0" fmla="*/ 96 w 176"/>
                <a:gd name="T1" fmla="*/ 0 h 176"/>
                <a:gd name="T2" fmla="*/ 96 w 176"/>
                <a:gd name="T3" fmla="*/ 0 h 176"/>
                <a:gd name="T4" fmla="*/ 88 w 176"/>
                <a:gd name="T5" fmla="*/ 0 h 176"/>
                <a:gd name="T6" fmla="*/ 88 w 176"/>
                <a:gd name="T7" fmla="*/ 36 h 176"/>
                <a:gd name="T8" fmla="*/ 96 w 176"/>
                <a:gd name="T9" fmla="*/ 36 h 176"/>
                <a:gd name="T10" fmla="*/ 96 w 176"/>
                <a:gd name="T11" fmla="*/ 8 h 176"/>
                <a:gd name="T12" fmla="*/ 168 w 176"/>
                <a:gd name="T13" fmla="*/ 88 h 176"/>
                <a:gd name="T14" fmla="*/ 88 w 176"/>
                <a:gd name="T15" fmla="*/ 168 h 176"/>
                <a:gd name="T16" fmla="*/ 8 w 176"/>
                <a:gd name="T17" fmla="*/ 88 h 176"/>
                <a:gd name="T18" fmla="*/ 31 w 176"/>
                <a:gd name="T19" fmla="*/ 31 h 176"/>
                <a:gd name="T20" fmla="*/ 26 w 176"/>
                <a:gd name="T21" fmla="*/ 25 h 176"/>
                <a:gd name="T22" fmla="*/ 0 w 176"/>
                <a:gd name="T23" fmla="*/ 88 h 176"/>
                <a:gd name="T24" fmla="*/ 88 w 176"/>
                <a:gd name="T25" fmla="*/ 176 h 176"/>
                <a:gd name="T26" fmla="*/ 176 w 176"/>
                <a:gd name="T27" fmla="*/ 88 h 176"/>
                <a:gd name="T28" fmla="*/ 96 w 176"/>
                <a:gd name="T29" fmla="*/ 0 h 176"/>
                <a:gd name="T30" fmla="*/ 95 w 176"/>
                <a:gd name="T31" fmla="*/ 102 h 176"/>
                <a:gd name="T32" fmla="*/ 99 w 176"/>
                <a:gd name="T33" fmla="*/ 89 h 176"/>
                <a:gd name="T34" fmla="*/ 97 w 176"/>
                <a:gd name="T35" fmla="*/ 87 h 176"/>
                <a:gd name="T36" fmla="*/ 60 w 176"/>
                <a:gd name="T37" fmla="*/ 44 h 176"/>
                <a:gd name="T38" fmla="*/ 80 w 176"/>
                <a:gd name="T39" fmla="*/ 96 h 176"/>
                <a:gd name="T40" fmla="*/ 81 w 176"/>
                <a:gd name="T41" fmla="*/ 99 h 176"/>
                <a:gd name="T42" fmla="*/ 95 w 176"/>
                <a:gd name="T43" fmla="*/ 10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6" h="176">
                  <a:moveTo>
                    <a:pt x="96" y="0"/>
                  </a:moveTo>
                  <a:cubicBezTo>
                    <a:pt x="96" y="0"/>
                    <a:pt x="96" y="0"/>
                    <a:pt x="96" y="0"/>
                  </a:cubicBezTo>
                  <a:cubicBezTo>
                    <a:pt x="88" y="0"/>
                    <a:pt x="88" y="0"/>
                    <a:pt x="88" y="0"/>
                  </a:cubicBezTo>
                  <a:cubicBezTo>
                    <a:pt x="88" y="36"/>
                    <a:pt x="88" y="36"/>
                    <a:pt x="88" y="36"/>
                  </a:cubicBezTo>
                  <a:cubicBezTo>
                    <a:pt x="96" y="36"/>
                    <a:pt x="96" y="36"/>
                    <a:pt x="96" y="36"/>
                  </a:cubicBezTo>
                  <a:cubicBezTo>
                    <a:pt x="96" y="8"/>
                    <a:pt x="96" y="8"/>
                    <a:pt x="96" y="8"/>
                  </a:cubicBezTo>
                  <a:cubicBezTo>
                    <a:pt x="136" y="12"/>
                    <a:pt x="168" y="46"/>
                    <a:pt x="168" y="88"/>
                  </a:cubicBezTo>
                  <a:cubicBezTo>
                    <a:pt x="168" y="132"/>
                    <a:pt x="132" y="168"/>
                    <a:pt x="88" y="168"/>
                  </a:cubicBezTo>
                  <a:cubicBezTo>
                    <a:pt x="44" y="168"/>
                    <a:pt x="8" y="132"/>
                    <a:pt x="8" y="88"/>
                  </a:cubicBezTo>
                  <a:cubicBezTo>
                    <a:pt x="8" y="66"/>
                    <a:pt x="17" y="46"/>
                    <a:pt x="31" y="31"/>
                  </a:cubicBezTo>
                  <a:cubicBezTo>
                    <a:pt x="26" y="25"/>
                    <a:pt x="26" y="25"/>
                    <a:pt x="26" y="25"/>
                  </a:cubicBezTo>
                  <a:cubicBezTo>
                    <a:pt x="10" y="41"/>
                    <a:pt x="0" y="63"/>
                    <a:pt x="0" y="88"/>
                  </a:cubicBezTo>
                  <a:cubicBezTo>
                    <a:pt x="0" y="136"/>
                    <a:pt x="39" y="176"/>
                    <a:pt x="88" y="176"/>
                  </a:cubicBezTo>
                  <a:cubicBezTo>
                    <a:pt x="137" y="176"/>
                    <a:pt x="176" y="136"/>
                    <a:pt x="176" y="88"/>
                  </a:cubicBezTo>
                  <a:cubicBezTo>
                    <a:pt x="176" y="42"/>
                    <a:pt x="141" y="4"/>
                    <a:pt x="96" y="0"/>
                  </a:cubicBezTo>
                  <a:close/>
                  <a:moveTo>
                    <a:pt x="95" y="102"/>
                  </a:moveTo>
                  <a:cubicBezTo>
                    <a:pt x="100" y="100"/>
                    <a:pt x="101" y="94"/>
                    <a:pt x="99" y="89"/>
                  </a:cubicBezTo>
                  <a:cubicBezTo>
                    <a:pt x="98" y="88"/>
                    <a:pt x="97" y="87"/>
                    <a:pt x="97" y="87"/>
                  </a:cubicBezTo>
                  <a:cubicBezTo>
                    <a:pt x="60" y="44"/>
                    <a:pt x="60" y="44"/>
                    <a:pt x="60" y="44"/>
                  </a:cubicBezTo>
                  <a:cubicBezTo>
                    <a:pt x="80" y="96"/>
                    <a:pt x="80" y="96"/>
                    <a:pt x="80" y="96"/>
                  </a:cubicBezTo>
                  <a:cubicBezTo>
                    <a:pt x="81" y="97"/>
                    <a:pt x="81" y="98"/>
                    <a:pt x="81" y="99"/>
                  </a:cubicBezTo>
                  <a:cubicBezTo>
                    <a:pt x="84" y="103"/>
                    <a:pt x="90" y="105"/>
                    <a:pt x="95" y="102"/>
                  </a:cubicBezTo>
                  <a:close/>
                </a:path>
              </a:pathLst>
            </a:custGeom>
            <a:solidFill>
              <a:srgbClr val="4C4DE6"/>
            </a:solidFill>
            <a:ln>
              <a:noFill/>
            </a:ln>
          </p:spPr>
          <p:txBody>
            <a:bodyPr vert="horz" wrap="square" lIns="91440" tIns="45720" rIns="91440" bIns="45720" numCol="1" anchor="t" anchorCtr="0" compatLnSpc="1"/>
            <a:lstStyle/>
            <a:p>
              <a:endParaRPr lang="en-US"/>
            </a:p>
          </p:txBody>
        </p:sp>
      </p:grpSp>
      <p:grpSp>
        <p:nvGrpSpPr>
          <p:cNvPr id="9" name="组合 8"/>
          <p:cNvGrpSpPr/>
          <p:nvPr/>
        </p:nvGrpSpPr>
        <p:grpSpPr>
          <a:xfrm>
            <a:off x="8516984" y="1331133"/>
            <a:ext cx="1356359" cy="1356353"/>
            <a:chOff x="8516984" y="1331133"/>
            <a:chExt cx="1356359" cy="1356353"/>
          </a:xfrm>
        </p:grpSpPr>
        <p:sp>
          <p:nvSpPr>
            <p:cNvPr id="5" name="Arc 90"/>
            <p:cNvSpPr/>
            <p:nvPr/>
          </p:nvSpPr>
          <p:spPr>
            <a:xfrm>
              <a:off x="8516984" y="1331133"/>
              <a:ext cx="1356359" cy="1356353"/>
            </a:xfrm>
            <a:prstGeom prst="arc">
              <a:avLst>
                <a:gd name="adj1" fmla="val 3938778"/>
                <a:gd name="adj2" fmla="val 16108834"/>
              </a:avLst>
            </a:prstGeom>
            <a:ln w="38100" cap="rnd">
              <a:solidFill>
                <a:srgbClr val="D87DE8"/>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d-ID" sz="4000" dirty="0">
                <a:solidFill>
                  <a:schemeClr val="bg1"/>
                </a:solidFill>
              </a:endParaRPr>
            </a:p>
          </p:txBody>
        </p:sp>
        <p:sp>
          <p:nvSpPr>
            <p:cNvPr id="7" name="Freeform 99"/>
            <p:cNvSpPr>
              <a:spLocks noEditPoints="1"/>
            </p:cNvSpPr>
            <p:nvPr/>
          </p:nvSpPr>
          <p:spPr bwMode="auto">
            <a:xfrm>
              <a:off x="8872567" y="1711112"/>
              <a:ext cx="645192" cy="596394"/>
            </a:xfrm>
            <a:custGeom>
              <a:avLst/>
              <a:gdLst>
                <a:gd name="T0" fmla="*/ 200 w 200"/>
                <a:gd name="T1" fmla="*/ 0 h 184"/>
                <a:gd name="T2" fmla="*/ 0 w 200"/>
                <a:gd name="T3" fmla="*/ 74 h 184"/>
                <a:gd name="T4" fmla="*/ 64 w 200"/>
                <a:gd name="T5" fmla="*/ 123 h 184"/>
                <a:gd name="T6" fmla="*/ 64 w 200"/>
                <a:gd name="T7" fmla="*/ 154 h 184"/>
                <a:gd name="T8" fmla="*/ 65 w 200"/>
                <a:gd name="T9" fmla="*/ 156 h 184"/>
                <a:gd name="T10" fmla="*/ 65 w 200"/>
                <a:gd name="T11" fmla="*/ 157 h 184"/>
                <a:gd name="T12" fmla="*/ 69 w 200"/>
                <a:gd name="T13" fmla="*/ 159 h 184"/>
                <a:gd name="T14" fmla="*/ 71 w 200"/>
                <a:gd name="T15" fmla="*/ 158 h 184"/>
                <a:gd name="T16" fmla="*/ 93 w 200"/>
                <a:gd name="T17" fmla="*/ 144 h 184"/>
                <a:gd name="T18" fmla="*/ 147 w 200"/>
                <a:gd name="T19" fmla="*/ 184 h 184"/>
                <a:gd name="T20" fmla="*/ 200 w 200"/>
                <a:gd name="T21" fmla="*/ 0 h 184"/>
                <a:gd name="T22" fmla="*/ 178 w 200"/>
                <a:gd name="T23" fmla="*/ 17 h 184"/>
                <a:gd name="T24" fmla="*/ 70 w 200"/>
                <a:gd name="T25" fmla="*/ 117 h 184"/>
                <a:gd name="T26" fmla="*/ 17 w 200"/>
                <a:gd name="T27" fmla="*/ 77 h 184"/>
                <a:gd name="T28" fmla="*/ 178 w 200"/>
                <a:gd name="T29" fmla="*/ 17 h 184"/>
                <a:gd name="T30" fmla="*/ 72 w 200"/>
                <a:gd name="T31" fmla="*/ 148 h 184"/>
                <a:gd name="T32" fmla="*/ 72 w 200"/>
                <a:gd name="T33" fmla="*/ 129 h 184"/>
                <a:gd name="T34" fmla="*/ 87 w 200"/>
                <a:gd name="T35" fmla="*/ 139 h 184"/>
                <a:gd name="T36" fmla="*/ 72 w 200"/>
                <a:gd name="T37" fmla="*/ 148 h 184"/>
                <a:gd name="T38" fmla="*/ 77 w 200"/>
                <a:gd name="T39" fmla="*/ 122 h 184"/>
                <a:gd name="T40" fmla="*/ 186 w 200"/>
                <a:gd name="T41" fmla="*/ 21 h 184"/>
                <a:gd name="T42" fmla="*/ 142 w 200"/>
                <a:gd name="T43" fmla="*/ 171 h 184"/>
                <a:gd name="T44" fmla="*/ 77 w 200"/>
                <a:gd name="T45" fmla="*/ 122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0" h="184">
                  <a:moveTo>
                    <a:pt x="200" y="0"/>
                  </a:moveTo>
                  <a:cubicBezTo>
                    <a:pt x="0" y="74"/>
                    <a:pt x="0" y="74"/>
                    <a:pt x="0" y="74"/>
                  </a:cubicBezTo>
                  <a:cubicBezTo>
                    <a:pt x="64" y="123"/>
                    <a:pt x="64" y="123"/>
                    <a:pt x="64" y="123"/>
                  </a:cubicBezTo>
                  <a:cubicBezTo>
                    <a:pt x="64" y="154"/>
                    <a:pt x="64" y="154"/>
                    <a:pt x="64" y="154"/>
                  </a:cubicBezTo>
                  <a:cubicBezTo>
                    <a:pt x="64" y="155"/>
                    <a:pt x="65" y="156"/>
                    <a:pt x="65" y="156"/>
                  </a:cubicBezTo>
                  <a:cubicBezTo>
                    <a:pt x="65" y="156"/>
                    <a:pt x="65" y="157"/>
                    <a:pt x="65" y="157"/>
                  </a:cubicBezTo>
                  <a:cubicBezTo>
                    <a:pt x="66" y="158"/>
                    <a:pt x="67" y="159"/>
                    <a:pt x="69" y="159"/>
                  </a:cubicBezTo>
                  <a:cubicBezTo>
                    <a:pt x="69" y="159"/>
                    <a:pt x="70" y="159"/>
                    <a:pt x="71" y="158"/>
                  </a:cubicBezTo>
                  <a:cubicBezTo>
                    <a:pt x="93" y="144"/>
                    <a:pt x="93" y="144"/>
                    <a:pt x="93" y="144"/>
                  </a:cubicBezTo>
                  <a:cubicBezTo>
                    <a:pt x="147" y="184"/>
                    <a:pt x="147" y="184"/>
                    <a:pt x="147" y="184"/>
                  </a:cubicBezTo>
                  <a:lnTo>
                    <a:pt x="200" y="0"/>
                  </a:lnTo>
                  <a:close/>
                  <a:moveTo>
                    <a:pt x="178" y="17"/>
                  </a:moveTo>
                  <a:cubicBezTo>
                    <a:pt x="70" y="117"/>
                    <a:pt x="70" y="117"/>
                    <a:pt x="70" y="117"/>
                  </a:cubicBezTo>
                  <a:cubicBezTo>
                    <a:pt x="17" y="77"/>
                    <a:pt x="17" y="77"/>
                    <a:pt x="17" y="77"/>
                  </a:cubicBezTo>
                  <a:lnTo>
                    <a:pt x="178" y="17"/>
                  </a:lnTo>
                  <a:close/>
                  <a:moveTo>
                    <a:pt x="72" y="148"/>
                  </a:moveTo>
                  <a:cubicBezTo>
                    <a:pt x="72" y="129"/>
                    <a:pt x="72" y="129"/>
                    <a:pt x="72" y="129"/>
                  </a:cubicBezTo>
                  <a:cubicBezTo>
                    <a:pt x="87" y="139"/>
                    <a:pt x="87" y="139"/>
                    <a:pt x="87" y="139"/>
                  </a:cubicBezTo>
                  <a:lnTo>
                    <a:pt x="72" y="148"/>
                  </a:lnTo>
                  <a:close/>
                  <a:moveTo>
                    <a:pt x="77" y="122"/>
                  </a:moveTo>
                  <a:cubicBezTo>
                    <a:pt x="186" y="21"/>
                    <a:pt x="186" y="21"/>
                    <a:pt x="186" y="21"/>
                  </a:cubicBezTo>
                  <a:cubicBezTo>
                    <a:pt x="142" y="171"/>
                    <a:pt x="142" y="171"/>
                    <a:pt x="142" y="171"/>
                  </a:cubicBezTo>
                  <a:lnTo>
                    <a:pt x="77" y="122"/>
                  </a:lnTo>
                  <a:close/>
                </a:path>
              </a:pathLst>
            </a:custGeom>
            <a:solidFill>
              <a:srgbClr val="4C4DE6"/>
            </a:solidFill>
            <a:ln>
              <a:noFill/>
            </a:ln>
          </p:spPr>
          <p:txBody>
            <a:bodyPr vert="horz" wrap="square" lIns="91440" tIns="45720" rIns="91440" bIns="45720" numCol="1" anchor="t" anchorCtr="0" compatLnSpc="1"/>
            <a:lstStyle/>
            <a:p>
              <a:endParaRPr lang="en-US"/>
            </a:p>
          </p:txBody>
        </p:sp>
      </p:grpSp>
      <p:sp>
        <p:nvSpPr>
          <p:cNvPr id="10" name="PA_文本框 21"/>
          <p:cNvSpPr txBox="1"/>
          <p:nvPr>
            <p:custDataLst>
              <p:tags r:id="rId4"/>
            </p:custDataLst>
          </p:nvPr>
        </p:nvSpPr>
        <p:spPr>
          <a:xfrm>
            <a:off x="4468671" y="2905780"/>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1" name="PA_文本框 21"/>
          <p:cNvSpPr txBox="1"/>
          <p:nvPr>
            <p:custDataLst>
              <p:tags r:id="rId5"/>
            </p:custDataLst>
          </p:nvPr>
        </p:nvSpPr>
        <p:spPr>
          <a:xfrm>
            <a:off x="7864338" y="2905780"/>
            <a:ext cx="2661650" cy="523220"/>
          </a:xfrm>
          <a:prstGeom prst="rect">
            <a:avLst/>
          </a:prstGeom>
          <a:noFill/>
        </p:spPr>
        <p:txBody>
          <a:bodyPr wrap="square" rtlCol="0">
            <a:spAutoFit/>
          </a:bodyPr>
          <a:lstStyle/>
          <a:p>
            <a:pPr>
              <a:spcBef>
                <a:spcPts val="600"/>
              </a:spcBef>
            </a:pPr>
            <a:r>
              <a:rPr lang="en-US" sz="28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2800" b="1" spc="600" dirty="0">
                <a:solidFill>
                  <a:srgbClr val="4C4DE6"/>
                </a:solidFill>
                <a:latin typeface="微软雅黑" panose="020B0503020204020204" pitchFamily="34" charset="-122"/>
                <a:ea typeface="微软雅黑" panose="020B0503020204020204" pitchFamily="34" charset="-122"/>
              </a:rPr>
              <a:t>光速时代</a:t>
            </a:r>
            <a:endParaRPr lang="en-US" sz="3600" b="1" spc="600" dirty="0">
              <a:solidFill>
                <a:srgbClr val="4C4DE6"/>
              </a:solidFill>
              <a:latin typeface="微软雅黑" panose="020B0503020204020204" pitchFamily="34" charset="-122"/>
              <a:ea typeface="微软雅黑" panose="020B0503020204020204" pitchFamily="34" charset="-122"/>
            </a:endParaRPr>
          </a:p>
        </p:txBody>
      </p:sp>
      <p:sp>
        <p:nvSpPr>
          <p:cNvPr id="12" name="矩形 11"/>
          <p:cNvSpPr/>
          <p:nvPr/>
        </p:nvSpPr>
        <p:spPr>
          <a:xfrm>
            <a:off x="4418554" y="3929257"/>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
        <p:nvSpPr>
          <p:cNvPr id="13" name="矩形 12"/>
          <p:cNvSpPr/>
          <p:nvPr/>
        </p:nvSpPr>
        <p:spPr>
          <a:xfrm>
            <a:off x="7808501" y="3929257"/>
            <a:ext cx="2717487" cy="1023742"/>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par>
                                <p:cTn id="24" presetID="53" presetClass="entr" presetSubtype="16" fill="hold" nodeType="with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circle(in)">
                                      <p:cBhvr>
                                        <p:cTn id="33" dur="2000"/>
                                        <p:tgtEl>
                                          <p:spTgt spid="10"/>
                                        </p:tgtEl>
                                      </p:cBhvr>
                                    </p:animEffect>
                                  </p:childTnLst>
                                </p:cTn>
                              </p:par>
                              <p:par>
                                <p:cTn id="34" presetID="6" presetClass="entr" presetSubtype="16"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circle(in)">
                                      <p:cBhvr>
                                        <p:cTn id="36" dur="20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6" presetClass="entr" presetSubtype="16"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circle(in)">
                                      <p:cBhvr>
                                        <p:cTn id="41" dur="2000"/>
                                        <p:tgtEl>
                                          <p:spTgt spid="11"/>
                                        </p:tgtEl>
                                      </p:cBhvr>
                                    </p:animEffect>
                                  </p:childTnLst>
                                </p:cTn>
                              </p:par>
                              <p:par>
                                <p:cTn id="42" presetID="6" presetClass="entr" presetSubtype="16"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circle(in)">
                                      <p:cBhvr>
                                        <p:cTn id="44"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clrChange>
              <a:clrFrom>
                <a:srgbClr val="FFFFFF"/>
              </a:clrFrom>
              <a:clrTo>
                <a:srgbClr val="FFFFFF">
                  <a:alpha val="0"/>
                </a:srgbClr>
              </a:clrTo>
            </a:clrChange>
            <a:extLst>
              <a:ext uri="{BEBA8EAE-BF5A-486C-A8C5-ECC9F3942E4B}">
                <a14:imgProps xmlns:a14="http://schemas.microsoft.com/office/drawing/2010/main">
                  <a14:imgLayer r:embed="rId2">
                    <a14:imgEffect>
                      <a14:backgroundRemoval t="0" b="100000" l="0" r="100000">
                        <a14:backgroundMark x1="1101" y1="63868" x2="5588" y2="64100"/>
                      </a14:backgroundRemoval>
                    </a14:imgEffect>
                  </a14:imgLayer>
                </a14:imgProps>
              </a:ext>
            </a:extLst>
          </a:blip>
          <a:srcRect b="-2"/>
          <a:stretch>
            <a:fillRect/>
          </a:stretch>
        </p:blipFill>
        <p:spPr>
          <a:xfrm rot="16200000" flipH="1" flipV="1">
            <a:off x="-846438" y="846438"/>
            <a:ext cx="6858000" cy="5165124"/>
          </a:xfrm>
          <a:prstGeom prst="rect">
            <a:avLst/>
          </a:prstGeom>
          <a:effectLst>
            <a:outerShdw blurRad="50800" dist="38100" dir="2700000" algn="tl" rotWithShape="0">
              <a:prstClr val="black">
                <a:alpha val="40000"/>
              </a:prstClr>
            </a:outerShdw>
          </a:effectLst>
        </p:spPr>
      </p:pic>
      <p:pic>
        <p:nvPicPr>
          <p:cNvPr id="3" name="图片 2"/>
          <p:cNvPicPr>
            <a:picLocks noChangeAspect="1"/>
          </p:cNvPicPr>
          <p:nvPr/>
        </p:nvPicPr>
        <p:blipFill rotWithShape="1">
          <a:blip r:embed="rId3" cstate="screen"/>
          <a:srcRect/>
          <a:stretch>
            <a:fillRect/>
          </a:stretch>
        </p:blipFill>
        <p:spPr>
          <a:xfrm>
            <a:off x="507293" y="2817341"/>
            <a:ext cx="3333451" cy="3583459"/>
          </a:xfrm>
          <a:prstGeom prst="rect">
            <a:avLst/>
          </a:prstGeom>
        </p:spPr>
      </p:pic>
      <p:pic>
        <p:nvPicPr>
          <p:cNvPr id="4" name="图片 3"/>
          <p:cNvPicPr>
            <a:picLocks noChangeAspect="1"/>
          </p:cNvPicPr>
          <p:nvPr/>
        </p:nvPicPr>
        <p:blipFill rotWithShape="1">
          <a:blip r:embed="rId4" cstate="screen"/>
          <a:srcRect l="-1853"/>
          <a:stretch>
            <a:fillRect/>
          </a:stretch>
        </p:blipFill>
        <p:spPr>
          <a:xfrm flipH="1">
            <a:off x="11425084" y="182511"/>
            <a:ext cx="766916" cy="2422424"/>
          </a:xfrm>
          <a:prstGeom prst="rect">
            <a:avLst/>
          </a:prstGeom>
          <a:effectLst>
            <a:outerShdw blurRad="50800" dist="38100" dir="2700000" algn="tl" rotWithShape="0">
              <a:prstClr val="black">
                <a:alpha val="40000"/>
              </a:prstClr>
            </a:outerShdw>
          </a:effectLst>
        </p:spPr>
      </p:pic>
      <p:grpSp>
        <p:nvGrpSpPr>
          <p:cNvPr id="6" name="Group 49"/>
          <p:cNvGrpSpPr/>
          <p:nvPr/>
        </p:nvGrpSpPr>
        <p:grpSpPr>
          <a:xfrm>
            <a:off x="5320773" y="2817341"/>
            <a:ext cx="4001914" cy="707886"/>
            <a:chOff x="6297600" y="3551833"/>
            <a:chExt cx="4001914" cy="707886"/>
          </a:xfrm>
        </p:grpSpPr>
        <p:sp>
          <p:nvSpPr>
            <p:cNvPr id="7" name="TextBox 28"/>
            <p:cNvSpPr txBox="1"/>
            <p:nvPr/>
          </p:nvSpPr>
          <p:spPr>
            <a:xfrm>
              <a:off x="6722894" y="3551833"/>
              <a:ext cx="3576620" cy="707886"/>
            </a:xfrm>
            <a:prstGeom prst="rect">
              <a:avLst/>
            </a:prstGeom>
            <a:noFill/>
          </p:spPr>
          <p:txBody>
            <a:bodyPr wrap="none" rtlCol="0">
              <a:spAutoFit/>
            </a:bodyPr>
            <a:lstStyle/>
            <a:p>
              <a:r>
                <a:rPr lang="en-US" sz="4000" b="1" dirty="0">
                  <a:solidFill>
                    <a:srgbClr val="4C4DE6"/>
                  </a:solidFill>
                  <a:latin typeface="微软雅黑" panose="020B0503020204020204" pitchFamily="34" charset="-122"/>
                  <a:ea typeface="微软雅黑" panose="020B0503020204020204" pitchFamily="34" charset="-122"/>
                </a:rPr>
                <a:t>5G</a:t>
              </a:r>
              <a:r>
                <a:rPr lang="zh-CN" altLang="en-US" sz="4000" b="1" dirty="0">
                  <a:solidFill>
                    <a:srgbClr val="4C4DE6"/>
                  </a:solidFill>
                  <a:latin typeface="微软雅黑" panose="020B0503020204020204" pitchFamily="34" charset="-122"/>
                  <a:ea typeface="微软雅黑" panose="020B0503020204020204" pitchFamily="34" charset="-122"/>
                </a:rPr>
                <a:t>光速时代</a:t>
              </a:r>
              <a:r>
                <a:rPr lang="en-US" sz="4000" b="1" dirty="0">
                  <a:solidFill>
                    <a:srgbClr val="4C4DE6"/>
                  </a:solidFill>
                  <a:latin typeface="微软雅黑" panose="020B0503020204020204" pitchFamily="34" charset="-122"/>
                  <a:ea typeface="微软雅黑" panose="020B0503020204020204" pitchFamily="34" charset="-122"/>
                </a:rPr>
                <a:t>02</a:t>
              </a:r>
              <a:endParaRPr lang="id-ID" sz="4000" b="1" dirty="0">
                <a:solidFill>
                  <a:srgbClr val="4C4DE6"/>
                </a:solidFill>
                <a:latin typeface="微软雅黑" panose="020B0503020204020204" pitchFamily="34" charset="-122"/>
                <a:ea typeface="微软雅黑" panose="020B0503020204020204" pitchFamily="34" charset="-122"/>
              </a:endParaRPr>
            </a:p>
          </p:txBody>
        </p:sp>
        <p:sp>
          <p:nvSpPr>
            <p:cNvPr id="8" name="Freeform 178"/>
            <p:cNvSpPr>
              <a:spLocks noEditPoints="1"/>
            </p:cNvSpPr>
            <p:nvPr/>
          </p:nvSpPr>
          <p:spPr bwMode="auto">
            <a:xfrm>
              <a:off x="6297600" y="3808060"/>
              <a:ext cx="219608" cy="217730"/>
            </a:xfrm>
            <a:custGeom>
              <a:avLst/>
              <a:gdLst>
                <a:gd name="T0" fmla="*/ 117 w 117"/>
                <a:gd name="T1" fmla="*/ 27 h 116"/>
                <a:gd name="T2" fmla="*/ 113 w 117"/>
                <a:gd name="T3" fmla="*/ 23 h 116"/>
                <a:gd name="T4" fmla="*/ 82 w 117"/>
                <a:gd name="T5" fmla="*/ 56 h 116"/>
                <a:gd name="T6" fmla="*/ 61 w 117"/>
                <a:gd name="T7" fmla="*/ 35 h 116"/>
                <a:gd name="T8" fmla="*/ 93 w 117"/>
                <a:gd name="T9" fmla="*/ 3 h 116"/>
                <a:gd name="T10" fmla="*/ 90 w 117"/>
                <a:gd name="T11" fmla="*/ 0 h 116"/>
                <a:gd name="T12" fmla="*/ 58 w 117"/>
                <a:gd name="T13" fmla="*/ 32 h 116"/>
                <a:gd name="T14" fmla="*/ 37 w 117"/>
                <a:gd name="T15" fmla="*/ 10 h 116"/>
                <a:gd name="T16" fmla="*/ 34 w 117"/>
                <a:gd name="T17" fmla="*/ 14 h 116"/>
                <a:gd name="T18" fmla="*/ 44 w 117"/>
                <a:gd name="T19" fmla="*/ 24 h 116"/>
                <a:gd name="T20" fmla="*/ 0 w 117"/>
                <a:gd name="T21" fmla="*/ 67 h 116"/>
                <a:gd name="T22" fmla="*/ 49 w 117"/>
                <a:gd name="T23" fmla="*/ 116 h 116"/>
                <a:gd name="T24" fmla="*/ 93 w 117"/>
                <a:gd name="T25" fmla="*/ 73 h 116"/>
                <a:gd name="T26" fmla="*/ 103 w 117"/>
                <a:gd name="T27" fmla="*/ 83 h 116"/>
                <a:gd name="T28" fmla="*/ 106 w 117"/>
                <a:gd name="T29" fmla="*/ 80 h 116"/>
                <a:gd name="T30" fmla="*/ 85 w 117"/>
                <a:gd name="T31" fmla="*/ 59 h 116"/>
                <a:gd name="T32" fmla="*/ 117 w 117"/>
                <a:gd name="T33" fmla="*/ 27 h 116"/>
                <a:gd name="T34" fmla="*/ 49 w 117"/>
                <a:gd name="T35" fmla="*/ 110 h 116"/>
                <a:gd name="T36" fmla="*/ 7 w 117"/>
                <a:gd name="T37" fmla="*/ 67 h 116"/>
                <a:gd name="T38" fmla="*/ 47 w 117"/>
                <a:gd name="T39" fmla="*/ 28 h 116"/>
                <a:gd name="T40" fmla="*/ 68 w 117"/>
                <a:gd name="T41" fmla="*/ 48 h 116"/>
                <a:gd name="T42" fmla="*/ 89 w 117"/>
                <a:gd name="T43" fmla="*/ 70 h 116"/>
                <a:gd name="T44" fmla="*/ 49 w 117"/>
                <a:gd name="T45" fmla="*/ 110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7" h="116">
                  <a:moveTo>
                    <a:pt x="117" y="27"/>
                  </a:moveTo>
                  <a:lnTo>
                    <a:pt x="113" y="23"/>
                  </a:lnTo>
                  <a:lnTo>
                    <a:pt x="82" y="56"/>
                  </a:lnTo>
                  <a:lnTo>
                    <a:pt x="61" y="35"/>
                  </a:lnTo>
                  <a:lnTo>
                    <a:pt x="93" y="3"/>
                  </a:lnTo>
                  <a:lnTo>
                    <a:pt x="90" y="0"/>
                  </a:lnTo>
                  <a:lnTo>
                    <a:pt x="58" y="32"/>
                  </a:lnTo>
                  <a:lnTo>
                    <a:pt x="37" y="10"/>
                  </a:lnTo>
                  <a:lnTo>
                    <a:pt x="34" y="14"/>
                  </a:lnTo>
                  <a:lnTo>
                    <a:pt x="44" y="24"/>
                  </a:lnTo>
                  <a:lnTo>
                    <a:pt x="0" y="67"/>
                  </a:lnTo>
                  <a:lnTo>
                    <a:pt x="49" y="116"/>
                  </a:lnTo>
                  <a:lnTo>
                    <a:pt x="93" y="73"/>
                  </a:lnTo>
                  <a:lnTo>
                    <a:pt x="103" y="83"/>
                  </a:lnTo>
                  <a:lnTo>
                    <a:pt x="106" y="80"/>
                  </a:lnTo>
                  <a:lnTo>
                    <a:pt x="85" y="59"/>
                  </a:lnTo>
                  <a:lnTo>
                    <a:pt x="117" y="27"/>
                  </a:lnTo>
                  <a:close/>
                  <a:moveTo>
                    <a:pt x="49" y="110"/>
                  </a:moveTo>
                  <a:lnTo>
                    <a:pt x="7" y="67"/>
                  </a:lnTo>
                  <a:lnTo>
                    <a:pt x="47" y="28"/>
                  </a:lnTo>
                  <a:lnTo>
                    <a:pt x="68" y="48"/>
                  </a:lnTo>
                  <a:lnTo>
                    <a:pt x="89" y="70"/>
                  </a:lnTo>
                  <a:lnTo>
                    <a:pt x="49" y="110"/>
                  </a:lnTo>
                  <a:close/>
                </a:path>
              </a:pathLst>
            </a:custGeom>
            <a:solidFill>
              <a:schemeClr val="bg1"/>
            </a:solidFill>
            <a:ln>
              <a:noFill/>
            </a:ln>
          </p:spPr>
          <p:txBody>
            <a:bodyPr vert="horz" wrap="square" lIns="91440" tIns="45720" rIns="91440" bIns="45720" numCol="1" anchor="t" anchorCtr="0" compatLnSpc="1"/>
            <a:lstStyle/>
            <a:p>
              <a:endParaRPr lang="en-US" sz="4400">
                <a:solidFill>
                  <a:srgbClr val="4C4DE6"/>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5746067" y="3615151"/>
            <a:ext cx="5588707" cy="923330"/>
          </a:xfrm>
          <a:prstGeom prst="rect">
            <a:avLst/>
          </a:prstGeom>
          <a:noFill/>
        </p:spPr>
        <p:txBody>
          <a:bodyPr wrap="square" rtlCol="0">
            <a:spAutoFit/>
          </a:bodyPr>
          <a:lstStyle/>
          <a:p>
            <a:r>
              <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用户可以在投影仪或者计算机上进行演示也可以将演示文稿打印出来制作成胶片</a:t>
            </a:r>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a:p>
            <a:endParaRPr lang="zh-CN" altLang="en-US" b="1"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rotWithShape="1">
          <a:blip r:embed="rId5" cstate="screen"/>
          <a:srcRect/>
          <a:stretch>
            <a:fillRect/>
          </a:stretch>
        </p:blipFill>
        <p:spPr>
          <a:xfrm>
            <a:off x="2533234" y="343398"/>
            <a:ext cx="1307510" cy="607614"/>
          </a:xfrm>
          <a:prstGeom prst="rect">
            <a:avLst/>
          </a:prstGeom>
        </p:spPr>
      </p:pic>
      <p:sp>
        <p:nvSpPr>
          <p:cNvPr id="12" name="椭圆 11"/>
          <p:cNvSpPr/>
          <p:nvPr/>
        </p:nvSpPr>
        <p:spPr>
          <a:xfrm>
            <a:off x="9482883" y="504806"/>
            <a:ext cx="175884" cy="17588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869313" y="3339080"/>
            <a:ext cx="146129" cy="146129"/>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576447" y="5918040"/>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0676653" y="2885761"/>
            <a:ext cx="187807" cy="187807"/>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flipV="1">
            <a:off x="9986573" y="4628406"/>
            <a:ext cx="67624" cy="67624"/>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223838" y="5080064"/>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440215" y="1947402"/>
            <a:ext cx="200331" cy="200331"/>
          </a:xfrm>
          <a:prstGeom prst="ellipse">
            <a:avLst/>
          </a:prstGeom>
          <a:gradFill flip="none" rotWithShape="1">
            <a:gsLst>
              <a:gs pos="0">
                <a:srgbClr val="D87DE8"/>
              </a:gs>
              <a:gs pos="45000">
                <a:srgbClr val="F27AEC"/>
              </a:gs>
              <a:gs pos="76000">
                <a:srgbClr val="FAC0D5"/>
              </a:gs>
              <a:gs pos="100000">
                <a:srgbClr val="FBC3D4"/>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rotWithShape="1">
          <a:blip r:embed="rId6" cstate="screen"/>
          <a:srcRect/>
          <a:stretch>
            <a:fillRect/>
          </a:stretch>
        </p:blipFill>
        <p:spPr>
          <a:xfrm rot="16200000">
            <a:off x="7140459" y="-370926"/>
            <a:ext cx="600232" cy="1342085"/>
          </a:xfrm>
          <a:prstGeom prst="rect">
            <a:avLst/>
          </a:prstGeom>
          <a:effectLst>
            <a:outerShdw blurRad="50800" dist="38100" dir="2700000" algn="tl" rotWithShape="0">
              <a:prstClr val="black">
                <a:alpha val="40000"/>
              </a:prstClr>
            </a:outerShdw>
          </a:effectLst>
        </p:spPr>
      </p:pic>
      <p:pic>
        <p:nvPicPr>
          <p:cNvPr id="20" name="图片 19"/>
          <p:cNvPicPr>
            <a:picLocks noChangeAspect="1"/>
          </p:cNvPicPr>
          <p:nvPr/>
        </p:nvPicPr>
        <p:blipFill rotWithShape="1">
          <a:blip r:embed="rId7" cstate="screen"/>
          <a:srcRect b="-1955"/>
          <a:stretch>
            <a:fillRect/>
          </a:stretch>
        </p:blipFill>
        <p:spPr>
          <a:xfrm flipH="1">
            <a:off x="8408434" y="6096176"/>
            <a:ext cx="3783565" cy="761824"/>
          </a:xfrm>
          <a:prstGeom prst="rect">
            <a:avLst/>
          </a:prstGeom>
          <a:effectLst>
            <a:outerShdw blurRad="63500" sx="102000" sy="102000" algn="ctr" rotWithShape="0">
              <a:prstClr val="black">
                <a:alpha val="40000"/>
              </a:prstClr>
            </a:outerShdw>
          </a:effectLst>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nodeType="with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ppt_w</p:attrName>
                                        </p:attrNameLst>
                                      </p:cBhvr>
                                      <p:tavLst>
                                        <p:tav tm="0">
                                          <p:val>
                                            <p:fltVal val="0"/>
                                          </p:val>
                                        </p:tav>
                                        <p:tav tm="100000">
                                          <p:val>
                                            <p:strVal val="#ppt_w"/>
                                          </p:val>
                                        </p:tav>
                                      </p:tavLst>
                                    </p:anim>
                                    <p:anim calcmode="lin" valueType="num">
                                      <p:cBhvr>
                                        <p:cTn id="30" dur="500" fill="hold"/>
                                        <p:tgtEl>
                                          <p:spTgt spid="4"/>
                                        </p:tgtEl>
                                        <p:attrNameLst>
                                          <p:attrName>ppt_h</p:attrName>
                                        </p:attrNameLst>
                                      </p:cBhvr>
                                      <p:tavLst>
                                        <p:tav tm="0">
                                          <p:val>
                                            <p:fltVal val="0"/>
                                          </p:val>
                                        </p:tav>
                                        <p:tav tm="100000">
                                          <p:val>
                                            <p:strVal val="#ppt_h"/>
                                          </p:val>
                                        </p:tav>
                                      </p:tavLst>
                                    </p:anim>
                                    <p:animEffect transition="in" filter="fad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500" fill="hold"/>
                                        <p:tgtEl>
                                          <p:spTgt spid="11"/>
                                        </p:tgtEl>
                                        <p:attrNameLst>
                                          <p:attrName>ppt_x</p:attrName>
                                        </p:attrNameLst>
                                      </p:cBhvr>
                                      <p:tavLst>
                                        <p:tav tm="0">
                                          <p:val>
                                            <p:strVal val="#ppt_x"/>
                                          </p:val>
                                        </p:tav>
                                        <p:tav tm="100000">
                                          <p:val>
                                            <p:strVal val="#ppt_x"/>
                                          </p:val>
                                        </p:tav>
                                      </p:tavLst>
                                    </p:anim>
                                    <p:anim calcmode="lin" valueType="num">
                                      <p:cBhvr additive="base">
                                        <p:cTn id="37"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 calcmode="lin" valueType="num">
                                      <p:cBhvr>
                                        <p:cTn id="72" dur="500" fill="hold"/>
                                        <p:tgtEl>
                                          <p:spTgt spid="18"/>
                                        </p:tgtEl>
                                        <p:attrNameLst>
                                          <p:attrName>ppt_w</p:attrName>
                                        </p:attrNameLst>
                                      </p:cBhvr>
                                      <p:tavLst>
                                        <p:tav tm="0">
                                          <p:val>
                                            <p:fltVal val="0"/>
                                          </p:val>
                                        </p:tav>
                                        <p:tav tm="100000">
                                          <p:val>
                                            <p:strVal val="#ppt_w"/>
                                          </p:val>
                                        </p:tav>
                                      </p:tavLst>
                                    </p:anim>
                                    <p:anim calcmode="lin" valueType="num">
                                      <p:cBhvr>
                                        <p:cTn id="73" dur="500" fill="hold"/>
                                        <p:tgtEl>
                                          <p:spTgt spid="18"/>
                                        </p:tgtEl>
                                        <p:attrNameLst>
                                          <p:attrName>ppt_h</p:attrName>
                                        </p:attrNameLst>
                                      </p:cBhvr>
                                      <p:tavLst>
                                        <p:tav tm="0">
                                          <p:val>
                                            <p:fltVal val="0"/>
                                          </p:val>
                                        </p:tav>
                                        <p:tav tm="100000">
                                          <p:val>
                                            <p:strVal val="#ppt_h"/>
                                          </p:val>
                                        </p:tav>
                                      </p:tavLst>
                                    </p:anim>
                                    <p:animEffect transition="in" filter="fade">
                                      <p:cBhvr>
                                        <p:cTn id="74" dur="500"/>
                                        <p:tgtEl>
                                          <p:spTgt spid="1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ppt_x"/>
                                          </p:val>
                                        </p:tav>
                                        <p:tav tm="100000">
                                          <p:val>
                                            <p:strVal val="#ppt_x"/>
                                          </p:val>
                                        </p:tav>
                                      </p:tavLst>
                                    </p:anim>
                                    <p:anim calcmode="lin" valueType="num">
                                      <p:cBhvr additive="base">
                                        <p:cTn id="80" dur="500" fill="hold"/>
                                        <p:tgtEl>
                                          <p:spTgt spid="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9"/>
                                        </p:tgtEl>
                                        <p:attrNameLst>
                                          <p:attrName>style.visibility</p:attrName>
                                        </p:attrNameLst>
                                      </p:cBhvr>
                                      <p:to>
                                        <p:strVal val="visible"/>
                                      </p:to>
                                    </p:set>
                                    <p:anim calcmode="lin" valueType="num">
                                      <p:cBhvr additive="base">
                                        <p:cTn id="83" dur="500" fill="hold"/>
                                        <p:tgtEl>
                                          <p:spTgt spid="9"/>
                                        </p:tgtEl>
                                        <p:attrNameLst>
                                          <p:attrName>ppt_x</p:attrName>
                                        </p:attrNameLst>
                                      </p:cBhvr>
                                      <p:tavLst>
                                        <p:tav tm="0">
                                          <p:val>
                                            <p:strVal val="#ppt_x"/>
                                          </p:val>
                                        </p:tav>
                                        <p:tav tm="100000">
                                          <p:val>
                                            <p:strVal val="#ppt_x"/>
                                          </p:val>
                                        </p:tav>
                                      </p:tavLst>
                                    </p:anim>
                                    <p:anim calcmode="lin" valueType="num">
                                      <p:cBhvr additive="base">
                                        <p:cTn id="8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animBg="1"/>
      <p:bldP spid="13" grpId="0" animBg="1"/>
      <p:bldP spid="14" grpId="0" animBg="1"/>
      <p:bldP spid="15" grpId="0" animBg="1"/>
      <p:bldP spid="16" grpId="0" animBg="1"/>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screen"/>
          <a:srcRect/>
          <a:stretch>
            <a:fillRect/>
          </a:stretch>
        </p:blipFill>
        <p:spPr>
          <a:xfrm>
            <a:off x="9198046" y="274320"/>
            <a:ext cx="2734361" cy="1772194"/>
          </a:xfrm>
          <a:prstGeom prst="rect">
            <a:avLst/>
          </a:prstGeom>
        </p:spPr>
      </p:pic>
      <p:pic>
        <p:nvPicPr>
          <p:cNvPr id="3" name="图片 2"/>
          <p:cNvPicPr>
            <a:picLocks noChangeAspect="1"/>
          </p:cNvPicPr>
          <p:nvPr/>
        </p:nvPicPr>
        <p:blipFill>
          <a:blip r:embed="rId2" cstate="screen"/>
          <a:stretch>
            <a:fillRect/>
          </a:stretch>
        </p:blipFill>
        <p:spPr>
          <a:xfrm>
            <a:off x="4611531" y="772311"/>
            <a:ext cx="3426138" cy="2286575"/>
          </a:xfrm>
          <a:prstGeom prst="rect">
            <a:avLst/>
          </a:prstGeom>
        </p:spPr>
      </p:pic>
      <p:pic>
        <p:nvPicPr>
          <p:cNvPr id="4" name="图片 3"/>
          <p:cNvPicPr>
            <a:picLocks noChangeAspect="1"/>
          </p:cNvPicPr>
          <p:nvPr/>
        </p:nvPicPr>
        <p:blipFill rotWithShape="1">
          <a:blip r:embed="rId3" cstate="screen"/>
          <a:srcRect/>
          <a:stretch>
            <a:fillRect/>
          </a:stretch>
        </p:blipFill>
        <p:spPr>
          <a:xfrm>
            <a:off x="8572137" y="2451463"/>
            <a:ext cx="2139790" cy="1386840"/>
          </a:xfrm>
          <a:prstGeom prst="rect">
            <a:avLst/>
          </a:prstGeom>
        </p:spPr>
      </p:pic>
      <p:pic>
        <p:nvPicPr>
          <p:cNvPr id="6" name="图片 5"/>
          <p:cNvPicPr>
            <a:picLocks noChangeAspect="1"/>
          </p:cNvPicPr>
          <p:nvPr/>
        </p:nvPicPr>
        <p:blipFill rotWithShape="1">
          <a:blip r:embed="rId4" cstate="screen"/>
          <a:srcRect/>
          <a:stretch>
            <a:fillRect/>
          </a:stretch>
        </p:blipFill>
        <p:spPr>
          <a:xfrm rot="16200000">
            <a:off x="7586934" y="-170713"/>
            <a:ext cx="720152" cy="1610219"/>
          </a:xfrm>
          <a:prstGeom prst="rect">
            <a:avLst/>
          </a:prstGeom>
          <a:effectLst>
            <a:outerShdw blurRad="50800" dist="38100" dir="2700000" algn="tl" rotWithShape="0">
              <a:prstClr val="black">
                <a:alpha val="40000"/>
              </a:prstClr>
            </a:outerShdw>
          </a:effectLst>
        </p:spPr>
      </p:pic>
      <p:sp>
        <p:nvSpPr>
          <p:cNvPr id="8" name="PA_文本框 21"/>
          <p:cNvSpPr txBox="1"/>
          <p:nvPr>
            <p:custDataLst>
              <p:tags r:id="rId5"/>
            </p:custDataLst>
          </p:nvPr>
        </p:nvSpPr>
        <p:spPr>
          <a:xfrm>
            <a:off x="4517571" y="3429000"/>
            <a:ext cx="3520098" cy="707886"/>
          </a:xfrm>
          <a:prstGeom prst="rect">
            <a:avLst/>
          </a:prstGeom>
          <a:noFill/>
        </p:spPr>
        <p:txBody>
          <a:bodyPr wrap="square" rtlCol="0">
            <a:spAutoFit/>
          </a:bodyPr>
          <a:lstStyle/>
          <a:p>
            <a:pPr>
              <a:spcBef>
                <a:spcPts val="600"/>
              </a:spcBef>
            </a:pPr>
            <a:r>
              <a:rPr lang="en-US" sz="4000" b="1" spc="600" dirty="0">
                <a:gradFill>
                  <a:gsLst>
                    <a:gs pos="0">
                      <a:srgbClr val="D87DE8"/>
                    </a:gs>
                    <a:gs pos="74000">
                      <a:srgbClr val="F27AEC"/>
                    </a:gs>
                    <a:gs pos="83000">
                      <a:srgbClr val="FAC0D5"/>
                    </a:gs>
                    <a:gs pos="100000">
                      <a:srgbClr val="FBC3D4"/>
                    </a:gs>
                  </a:gsLst>
                  <a:lin ang="5400000" scaled="1"/>
                </a:gradFill>
                <a:latin typeface="微软雅黑" panose="020B0503020204020204" pitchFamily="34" charset="-122"/>
                <a:ea typeface="微软雅黑" panose="020B0503020204020204" pitchFamily="34" charset="-122"/>
              </a:rPr>
              <a:t>5G</a:t>
            </a:r>
            <a:r>
              <a:rPr lang="zh-CN" altLang="en-US" sz="4000" b="1" spc="600" dirty="0">
                <a:solidFill>
                  <a:srgbClr val="4C4DE6"/>
                </a:solidFill>
                <a:latin typeface="微软雅黑" panose="020B0503020204020204" pitchFamily="34" charset="-122"/>
                <a:ea typeface="微软雅黑" panose="020B0503020204020204" pitchFamily="34" charset="-122"/>
              </a:rPr>
              <a:t>光速时代</a:t>
            </a:r>
            <a:endParaRPr lang="en-US" sz="4800" b="1" spc="600" dirty="0">
              <a:solidFill>
                <a:srgbClr val="4C4DE6"/>
              </a:solidFill>
              <a:latin typeface="微软雅黑" panose="020B0503020204020204" pitchFamily="34" charset="-122"/>
              <a:ea typeface="微软雅黑" panose="020B0503020204020204" pitchFamily="34" charset="-122"/>
            </a:endParaRPr>
          </a:p>
        </p:txBody>
      </p:sp>
      <p:sp>
        <p:nvSpPr>
          <p:cNvPr id="10" name="矩形 9"/>
          <p:cNvSpPr/>
          <p:nvPr/>
        </p:nvSpPr>
        <p:spPr>
          <a:xfrm>
            <a:off x="4517571" y="4480903"/>
            <a:ext cx="3997092" cy="700576"/>
          </a:xfrm>
          <a:prstGeom prst="rect">
            <a:avLst/>
          </a:prstGeom>
          <a:noFill/>
        </p:spPr>
        <p:txBody>
          <a:bodyPr wrap="square" rtlCol="0">
            <a:spAutoFit/>
          </a:bodyPr>
          <a:lstStyle/>
          <a:p>
            <a:pPr>
              <a:lnSpc>
                <a:spcPct val="150000"/>
              </a:lnSpc>
            </a:pPr>
            <a:r>
              <a:rPr lang="zh-CN" altLang="en-US" sz="1400" b="1" dirty="0">
                <a:solidFill>
                  <a:srgbClr val="4C4DE6"/>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用户可以在投影仪或者计算机上进行演示也可以将演示文稿打印出来制作成胶片用户</a:t>
            </a:r>
            <a:endParaRPr lang="zh-CN" altLang="en-US" sz="1400" b="1" dirty="0">
              <a:solidFill>
                <a:srgbClr val="4C4DE6"/>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6" cstate="screen"/>
          <a:stretch>
            <a:fillRect/>
          </a:stretch>
        </p:blipFill>
        <p:spPr>
          <a:xfrm>
            <a:off x="235474" y="4687007"/>
            <a:ext cx="2845183" cy="1898851"/>
          </a:xfrm>
          <a:prstGeom prst="rect">
            <a:avLst/>
          </a:prstGeom>
        </p:spPr>
      </p:pic>
      <p:pic>
        <p:nvPicPr>
          <p:cNvPr id="12" name="图片 11"/>
          <p:cNvPicPr>
            <a:picLocks noChangeAspect="1"/>
          </p:cNvPicPr>
          <p:nvPr/>
        </p:nvPicPr>
        <p:blipFill rotWithShape="1">
          <a:blip r:embed="rId7" cstate="screen"/>
          <a:srcRect/>
          <a:stretch>
            <a:fillRect/>
          </a:stretch>
        </p:blipFill>
        <p:spPr>
          <a:xfrm flipH="1">
            <a:off x="1497823" y="2486520"/>
            <a:ext cx="2305297" cy="1351783"/>
          </a:xfrm>
          <a:prstGeom prst="rect">
            <a:avLst/>
          </a:prstGeom>
        </p:spPr>
      </p:pic>
      <p:pic>
        <p:nvPicPr>
          <p:cNvPr id="13" name="图片 12"/>
          <p:cNvPicPr>
            <a:picLocks noChangeAspect="1"/>
          </p:cNvPicPr>
          <p:nvPr/>
        </p:nvPicPr>
        <p:blipFill rotWithShape="1">
          <a:blip r:embed="rId8" cstate="screen"/>
          <a:srcRect/>
          <a:stretch>
            <a:fillRect/>
          </a:stretch>
        </p:blipFill>
        <p:spPr>
          <a:xfrm flipH="1">
            <a:off x="9949031" y="4480903"/>
            <a:ext cx="1525791" cy="89469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3500" advClick="0" advTm="3000">
        <p:random/>
      </p:transition>
    </mc:Choice>
    <mc:Fallback>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1000" fill="hold"/>
                                        <p:tgtEl>
                                          <p:spTgt spid="3"/>
                                        </p:tgtEl>
                                        <p:attrNameLst>
                                          <p:attrName>ppt_w</p:attrName>
                                        </p:attrNameLst>
                                      </p:cBhvr>
                                      <p:tavLst>
                                        <p:tav tm="0">
                                          <p:val>
                                            <p:fltVal val="0"/>
                                          </p:val>
                                        </p:tav>
                                        <p:tav tm="100000">
                                          <p:val>
                                            <p:strVal val="#ppt_w"/>
                                          </p:val>
                                        </p:tav>
                                      </p:tavLst>
                                    </p:anim>
                                    <p:anim calcmode="lin" valueType="num">
                                      <p:cBhvr>
                                        <p:cTn id="16" dur="1000" fill="hold"/>
                                        <p:tgtEl>
                                          <p:spTgt spid="3"/>
                                        </p:tgtEl>
                                        <p:attrNameLst>
                                          <p:attrName>ppt_h</p:attrName>
                                        </p:attrNameLst>
                                      </p:cBhvr>
                                      <p:tavLst>
                                        <p:tav tm="0">
                                          <p:val>
                                            <p:fltVal val="0"/>
                                          </p:val>
                                        </p:tav>
                                        <p:tav tm="100000">
                                          <p:val>
                                            <p:strVal val="#ppt_h"/>
                                          </p:val>
                                        </p:tav>
                                      </p:tavLst>
                                    </p:anim>
                                    <p:anim calcmode="lin" valueType="num">
                                      <p:cBhvr>
                                        <p:cTn id="17" dur="1000" fill="hold"/>
                                        <p:tgtEl>
                                          <p:spTgt spid="3"/>
                                        </p:tgtEl>
                                        <p:attrNameLst>
                                          <p:attrName>style.rotation</p:attrName>
                                        </p:attrNameLst>
                                      </p:cBhvr>
                                      <p:tavLst>
                                        <p:tav tm="0">
                                          <p:val>
                                            <p:fltVal val="90"/>
                                          </p:val>
                                        </p:tav>
                                        <p:tav tm="100000">
                                          <p:val>
                                            <p:fltVal val="0"/>
                                          </p:val>
                                        </p:tav>
                                      </p:tavLst>
                                    </p:anim>
                                    <p:animEffect transition="in" filter="fade">
                                      <p:cBhvr>
                                        <p:cTn id="18" dur="1000"/>
                                        <p:tgtEl>
                                          <p:spTgt spid="3"/>
                                        </p:tgtEl>
                                      </p:cBhvr>
                                    </p:animEffect>
                                  </p:childTnLst>
                                </p:cTn>
                              </p:par>
                              <p:par>
                                <p:cTn id="19" presetID="3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style.rotation</p:attrName>
                                        </p:attrNameLst>
                                      </p:cBhvr>
                                      <p:tavLst>
                                        <p:tav tm="0">
                                          <p:val>
                                            <p:fltVal val="90"/>
                                          </p:val>
                                        </p:tav>
                                        <p:tav tm="100000">
                                          <p:val>
                                            <p:fltVal val="0"/>
                                          </p:val>
                                        </p:tav>
                                      </p:tavLst>
                                    </p:anim>
                                    <p:animEffect transition="in" filter="fade">
                                      <p:cBhvr>
                                        <p:cTn id="24" dur="10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childTnLst>
                          </p:cTn>
                        </p:par>
                      </p:childTnLst>
                    </p:cTn>
                  </p:par>
                  <p:par>
                    <p:cTn id="32" fill="hold">
                      <p:stCondLst>
                        <p:cond delay="indefinite"/>
                      </p:stCondLst>
                      <p:childTnLst>
                        <p:par>
                          <p:cTn id="33" fill="hold">
                            <p:stCondLst>
                              <p:cond delay="0"/>
                            </p:stCondLst>
                            <p:childTnLst>
                              <p:par>
                                <p:cTn id="34" presetID="31" presetClass="entr" presetSubtype="0" fill="hold"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1000" fill="hold"/>
                                        <p:tgtEl>
                                          <p:spTgt spid="11"/>
                                        </p:tgtEl>
                                        <p:attrNameLst>
                                          <p:attrName>ppt_w</p:attrName>
                                        </p:attrNameLst>
                                      </p:cBhvr>
                                      <p:tavLst>
                                        <p:tav tm="0">
                                          <p:val>
                                            <p:fltVal val="0"/>
                                          </p:val>
                                        </p:tav>
                                        <p:tav tm="100000">
                                          <p:val>
                                            <p:strVal val="#ppt_w"/>
                                          </p:val>
                                        </p:tav>
                                      </p:tavLst>
                                    </p:anim>
                                    <p:anim calcmode="lin" valueType="num">
                                      <p:cBhvr>
                                        <p:cTn id="37" dur="1000" fill="hold"/>
                                        <p:tgtEl>
                                          <p:spTgt spid="11"/>
                                        </p:tgtEl>
                                        <p:attrNameLst>
                                          <p:attrName>ppt_h</p:attrName>
                                        </p:attrNameLst>
                                      </p:cBhvr>
                                      <p:tavLst>
                                        <p:tav tm="0">
                                          <p:val>
                                            <p:fltVal val="0"/>
                                          </p:val>
                                        </p:tav>
                                        <p:tav tm="100000">
                                          <p:val>
                                            <p:strVal val="#ppt_h"/>
                                          </p:val>
                                        </p:tav>
                                      </p:tavLst>
                                    </p:anim>
                                    <p:anim calcmode="lin" valueType="num">
                                      <p:cBhvr>
                                        <p:cTn id="38" dur="1000" fill="hold"/>
                                        <p:tgtEl>
                                          <p:spTgt spid="11"/>
                                        </p:tgtEl>
                                        <p:attrNameLst>
                                          <p:attrName>style.rotation</p:attrName>
                                        </p:attrNameLst>
                                      </p:cBhvr>
                                      <p:tavLst>
                                        <p:tav tm="0">
                                          <p:val>
                                            <p:fltVal val="90"/>
                                          </p:val>
                                        </p:tav>
                                        <p:tav tm="100000">
                                          <p:val>
                                            <p:fltVal val="0"/>
                                          </p:val>
                                        </p:tav>
                                      </p:tavLst>
                                    </p:anim>
                                    <p:animEffect transition="in" filter="fade">
                                      <p:cBhvr>
                                        <p:cTn id="39" dur="1000"/>
                                        <p:tgtEl>
                                          <p:spTgt spid="11"/>
                                        </p:tgtEl>
                                      </p:cBhvr>
                                    </p:animEffect>
                                  </p:childTnLst>
                                </p:cTn>
                              </p:par>
                            </p:childTnLst>
                          </p:cTn>
                        </p:par>
                      </p:childTnLst>
                    </p:cTn>
                  </p:par>
                  <p:par>
                    <p:cTn id="40" fill="hold">
                      <p:stCondLst>
                        <p:cond delay="indefinite"/>
                      </p:stCondLst>
                      <p:childTnLst>
                        <p:par>
                          <p:cTn id="41" fill="hold">
                            <p:stCondLst>
                              <p:cond delay="0"/>
                            </p:stCondLst>
                            <p:childTnLst>
                              <p:par>
                                <p:cTn id="42" presetID="31" presetClass="entr" presetSubtype="0" fill="hold"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1000" fill="hold"/>
                                        <p:tgtEl>
                                          <p:spTgt spid="12"/>
                                        </p:tgtEl>
                                        <p:attrNameLst>
                                          <p:attrName>ppt_w</p:attrName>
                                        </p:attrNameLst>
                                      </p:cBhvr>
                                      <p:tavLst>
                                        <p:tav tm="0">
                                          <p:val>
                                            <p:fltVal val="0"/>
                                          </p:val>
                                        </p:tav>
                                        <p:tav tm="100000">
                                          <p:val>
                                            <p:strVal val="#ppt_w"/>
                                          </p:val>
                                        </p:tav>
                                      </p:tavLst>
                                    </p:anim>
                                    <p:anim calcmode="lin" valueType="num">
                                      <p:cBhvr>
                                        <p:cTn id="45" dur="1000" fill="hold"/>
                                        <p:tgtEl>
                                          <p:spTgt spid="12"/>
                                        </p:tgtEl>
                                        <p:attrNameLst>
                                          <p:attrName>ppt_h</p:attrName>
                                        </p:attrNameLst>
                                      </p:cBhvr>
                                      <p:tavLst>
                                        <p:tav tm="0">
                                          <p:val>
                                            <p:fltVal val="0"/>
                                          </p:val>
                                        </p:tav>
                                        <p:tav tm="100000">
                                          <p:val>
                                            <p:strVal val="#ppt_h"/>
                                          </p:val>
                                        </p:tav>
                                      </p:tavLst>
                                    </p:anim>
                                    <p:anim calcmode="lin" valueType="num">
                                      <p:cBhvr>
                                        <p:cTn id="46" dur="1000" fill="hold"/>
                                        <p:tgtEl>
                                          <p:spTgt spid="12"/>
                                        </p:tgtEl>
                                        <p:attrNameLst>
                                          <p:attrName>style.rotation</p:attrName>
                                        </p:attrNameLst>
                                      </p:cBhvr>
                                      <p:tavLst>
                                        <p:tav tm="0">
                                          <p:val>
                                            <p:fltVal val="90"/>
                                          </p:val>
                                        </p:tav>
                                        <p:tav tm="100000">
                                          <p:val>
                                            <p:fltVal val="0"/>
                                          </p:val>
                                        </p:tav>
                                      </p:tavLst>
                                    </p:anim>
                                    <p:animEffect transition="in" filter="fade">
                                      <p:cBhvr>
                                        <p:cTn id="47" dur="10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31" presetClass="entr" presetSubtype="0" fill="hold" nodeType="click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1000" fill="hold"/>
                                        <p:tgtEl>
                                          <p:spTgt spid="13"/>
                                        </p:tgtEl>
                                        <p:attrNameLst>
                                          <p:attrName>ppt_w</p:attrName>
                                        </p:attrNameLst>
                                      </p:cBhvr>
                                      <p:tavLst>
                                        <p:tav tm="0">
                                          <p:val>
                                            <p:fltVal val="0"/>
                                          </p:val>
                                        </p:tav>
                                        <p:tav tm="100000">
                                          <p:val>
                                            <p:strVal val="#ppt_w"/>
                                          </p:val>
                                        </p:tav>
                                      </p:tavLst>
                                    </p:anim>
                                    <p:anim calcmode="lin" valueType="num">
                                      <p:cBhvr>
                                        <p:cTn id="53" dur="1000" fill="hold"/>
                                        <p:tgtEl>
                                          <p:spTgt spid="13"/>
                                        </p:tgtEl>
                                        <p:attrNameLst>
                                          <p:attrName>ppt_h</p:attrName>
                                        </p:attrNameLst>
                                      </p:cBhvr>
                                      <p:tavLst>
                                        <p:tav tm="0">
                                          <p:val>
                                            <p:fltVal val="0"/>
                                          </p:val>
                                        </p:tav>
                                        <p:tav tm="100000">
                                          <p:val>
                                            <p:strVal val="#ppt_h"/>
                                          </p:val>
                                        </p:tav>
                                      </p:tavLst>
                                    </p:anim>
                                    <p:anim calcmode="lin" valueType="num">
                                      <p:cBhvr>
                                        <p:cTn id="54" dur="1000" fill="hold"/>
                                        <p:tgtEl>
                                          <p:spTgt spid="13"/>
                                        </p:tgtEl>
                                        <p:attrNameLst>
                                          <p:attrName>style.rotation</p:attrName>
                                        </p:attrNameLst>
                                      </p:cBhvr>
                                      <p:tavLst>
                                        <p:tav tm="0">
                                          <p:val>
                                            <p:fltVal val="90"/>
                                          </p:val>
                                        </p:tav>
                                        <p:tav tm="100000">
                                          <p:val>
                                            <p:fltVal val="0"/>
                                          </p:val>
                                        </p:tav>
                                      </p:tavLst>
                                    </p:anim>
                                    <p:animEffect transition="in" filter="fade">
                                      <p:cBhvr>
                                        <p:cTn id="55" dur="1000"/>
                                        <p:tgtEl>
                                          <p:spTgt spid="13"/>
                                        </p:tgtEl>
                                      </p:cBhvr>
                                    </p:animEffect>
                                  </p:childTnLst>
                                </p:cTn>
                              </p:par>
                              <p:par>
                                <p:cTn id="56" presetID="2" presetClass="entr" presetSubtype="8" decel="100000" fill="hold" grpId="0" nodeType="with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750" fill="hold"/>
                                        <p:tgtEl>
                                          <p:spTgt spid="8"/>
                                        </p:tgtEl>
                                        <p:attrNameLst>
                                          <p:attrName>ppt_x</p:attrName>
                                        </p:attrNameLst>
                                      </p:cBhvr>
                                      <p:tavLst>
                                        <p:tav tm="0">
                                          <p:val>
                                            <p:strVal val="0-#ppt_w/2"/>
                                          </p:val>
                                        </p:tav>
                                        <p:tav tm="100000">
                                          <p:val>
                                            <p:strVal val="#ppt_x"/>
                                          </p:val>
                                        </p:tav>
                                      </p:tavLst>
                                    </p:anim>
                                    <p:anim calcmode="lin" valueType="num">
                                      <p:cBhvr additive="base">
                                        <p:cTn id="59" dur="750" fill="hold"/>
                                        <p:tgtEl>
                                          <p:spTgt spid="8"/>
                                        </p:tgtEl>
                                        <p:attrNameLst>
                                          <p:attrName>ppt_y</p:attrName>
                                        </p:attrNameLst>
                                      </p:cBhvr>
                                      <p:tavLst>
                                        <p:tav tm="0">
                                          <p:val>
                                            <p:strVal val="#ppt_y"/>
                                          </p:val>
                                        </p:tav>
                                        <p:tav tm="100000">
                                          <p:val>
                                            <p:strVal val="#ppt_y"/>
                                          </p:val>
                                        </p:tav>
                                      </p:tavLst>
                                    </p:anim>
                                  </p:childTnLst>
                                </p:cTn>
                              </p:par>
                              <p:par>
                                <p:cTn id="60" presetID="14" presetClass="entr" presetSubtype="1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randombar(horizontal)">
                                      <p:cBhvr>
                                        <p:cTn id="6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tags/tag1.xml><?xml version="1.0" encoding="utf-8"?>
<p:tagLst xmlns:p="http://schemas.openxmlformats.org/presentationml/2006/main">
  <p:tag name="PA" val="v4.0.0"/>
</p:tagLst>
</file>

<file path=ppt/tags/tag10.xml><?xml version="1.0" encoding="utf-8"?>
<p:tagLst xmlns:p="http://schemas.openxmlformats.org/presentationml/2006/main">
  <p:tag name="PA" val="v4.0.0"/>
</p:tagLst>
</file>

<file path=ppt/tags/tag11.xml><?xml version="1.0" encoding="utf-8"?>
<p:tagLst xmlns:p="http://schemas.openxmlformats.org/presentationml/2006/main">
  <p:tag name="PA" val="v4.0.0"/>
</p:tagLst>
</file>

<file path=ppt/tags/tag12.xml><?xml version="1.0" encoding="utf-8"?>
<p:tagLst xmlns:p="http://schemas.openxmlformats.org/presentationml/2006/main">
  <p:tag name="PA" val="v4.0.0"/>
</p:tagLst>
</file>

<file path=ppt/tags/tag13.xml><?xml version="1.0" encoding="utf-8"?>
<p:tagLst xmlns:p="http://schemas.openxmlformats.org/presentationml/2006/main">
  <p:tag name="PA" val="v4.0.0"/>
</p:tagLst>
</file>

<file path=ppt/tags/tag14.xml><?xml version="1.0" encoding="utf-8"?>
<p:tagLst xmlns:p="http://schemas.openxmlformats.org/presentationml/2006/main">
  <p:tag name="PA" val="v4.0.0"/>
</p:tagLst>
</file>

<file path=ppt/tags/tag15.xml><?xml version="1.0" encoding="utf-8"?>
<p:tagLst xmlns:p="http://schemas.openxmlformats.org/presentationml/2006/main">
  <p:tag name="PA" val="v4.0.0"/>
</p:tagLst>
</file>

<file path=ppt/tags/tag16.xml><?xml version="1.0" encoding="utf-8"?>
<p:tagLst xmlns:p="http://schemas.openxmlformats.org/presentationml/2006/main">
  <p:tag name="PA" val="v4.0.0"/>
</p:tagLst>
</file>

<file path=ppt/tags/tag17.xml><?xml version="1.0" encoding="utf-8"?>
<p:tagLst xmlns:p="http://schemas.openxmlformats.org/presentationml/2006/main">
  <p:tag name="PA" val="v4.0.0"/>
</p:tagLst>
</file>

<file path=ppt/tags/tag18.xml><?xml version="1.0" encoding="utf-8"?>
<p:tagLst xmlns:p="http://schemas.openxmlformats.org/presentationml/2006/main">
  <p:tag name="PA" val="v4.0.0"/>
</p:tagLst>
</file>

<file path=ppt/tags/tag19.xml><?xml version="1.0" encoding="utf-8"?>
<p:tagLst xmlns:p="http://schemas.openxmlformats.org/presentationml/2006/main">
  <p:tag name="PA" val="v4.0.0"/>
</p:tagLst>
</file>

<file path=ppt/tags/tag2.xml><?xml version="1.0" encoding="utf-8"?>
<p:tagLst xmlns:p="http://schemas.openxmlformats.org/presentationml/2006/main">
  <p:tag name="PA" val="v4.0.0"/>
</p:tagLst>
</file>

<file path=ppt/tags/tag20.xml><?xml version="1.0" encoding="utf-8"?>
<p:tagLst xmlns:p="http://schemas.openxmlformats.org/presentationml/2006/main">
  <p:tag name="PA" val="v4.0.0"/>
</p:tagLst>
</file>

<file path=ppt/tags/tag21.xml><?xml version="1.0" encoding="utf-8"?>
<p:tagLst xmlns:p="http://schemas.openxmlformats.org/presentationml/2006/main">
  <p:tag name="PA" val="v4.0.0"/>
</p:tagLst>
</file>

<file path=ppt/tags/tag22.xml><?xml version="1.0" encoding="utf-8"?>
<p:tagLst xmlns:p="http://schemas.openxmlformats.org/presentationml/2006/main">
  <p:tag name="PA" val="v4.0.0"/>
</p:tagLst>
</file>

<file path=ppt/tags/tag23.xml><?xml version="1.0" encoding="utf-8"?>
<p:tagLst xmlns:p="http://schemas.openxmlformats.org/presentationml/2006/main">
  <p:tag name="PA" val="v4.0.0"/>
</p:tagLst>
</file>

<file path=ppt/tags/tag24.xml><?xml version="1.0" encoding="utf-8"?>
<p:tagLst xmlns:p="http://schemas.openxmlformats.org/presentationml/2006/main">
  <p:tag name="PA" val="v4.0.0"/>
</p:tagLst>
</file>

<file path=ppt/tags/tag25.xml><?xml version="1.0" encoding="utf-8"?>
<p:tagLst xmlns:p="http://schemas.openxmlformats.org/presentationml/2006/main">
  <p:tag name="PA" val="v4.0.0"/>
</p:tagLst>
</file>

<file path=ppt/tags/tag26.xml><?xml version="1.0" encoding="utf-8"?>
<p:tagLst xmlns:p="http://schemas.openxmlformats.org/presentationml/2006/main">
  <p:tag name="PA" val="v4.0.0"/>
</p:tagLst>
</file>

<file path=ppt/tags/tag27.xml><?xml version="1.0" encoding="utf-8"?>
<p:tagLst xmlns:p="http://schemas.openxmlformats.org/presentationml/2006/main">
  <p:tag name="PA" val="v4.0.0"/>
</p:tagLst>
</file>

<file path=ppt/tags/tag28.xml><?xml version="1.0" encoding="utf-8"?>
<p:tagLst xmlns:p="http://schemas.openxmlformats.org/presentationml/2006/main">
  <p:tag name="PA" val="v4.0.0"/>
</p:tagLst>
</file>

<file path=ppt/tags/tag29.xml><?xml version="1.0" encoding="utf-8"?>
<p:tagLst xmlns:p="http://schemas.openxmlformats.org/presentationml/2006/main">
  <p:tag name="PA" val="v4.0.0"/>
</p:tagLst>
</file>

<file path=ppt/tags/tag3.xml><?xml version="1.0" encoding="utf-8"?>
<p:tagLst xmlns:p="http://schemas.openxmlformats.org/presentationml/2006/main">
  <p:tag name="PA" val="v4.0.0"/>
</p:tagLst>
</file>

<file path=ppt/tags/tag30.xml><?xml version="1.0" encoding="utf-8"?>
<p:tagLst xmlns:p="http://schemas.openxmlformats.org/presentationml/2006/main">
  <p:tag name="PA" val="v4.0.0"/>
</p:tagLst>
</file>

<file path=ppt/tags/tag31.xml><?xml version="1.0" encoding="utf-8"?>
<p:tagLst xmlns:p="http://schemas.openxmlformats.org/presentationml/2006/main">
  <p:tag name="PA" val="v4.0.0"/>
</p:tagLst>
</file>

<file path=ppt/tags/tag32.xml><?xml version="1.0" encoding="utf-8"?>
<p:tagLst xmlns:p="http://schemas.openxmlformats.org/presentationml/2006/main">
  <p:tag name="PA" val="v4.0.0"/>
</p:tagLst>
</file>

<file path=ppt/tags/tag33.xml><?xml version="1.0" encoding="utf-8"?>
<p:tagLst xmlns:p="http://schemas.openxmlformats.org/presentationml/2006/main">
  <p:tag name="PA" val="v4.0.0"/>
</p:tagLst>
</file>

<file path=ppt/tags/tag34.xml><?xml version="1.0" encoding="utf-8"?>
<p:tagLst xmlns:p="http://schemas.openxmlformats.org/presentationml/2006/main">
  <p:tag name="PA" val="v4.0.0"/>
</p:tagLst>
</file>

<file path=ppt/tags/tag35.xml><?xml version="1.0" encoding="utf-8"?>
<p:tagLst xmlns:p="http://schemas.openxmlformats.org/presentationml/2006/main">
  <p:tag name="PA" val="v4.0.0"/>
</p:tagLst>
</file>

<file path=ppt/tags/tag36.xml><?xml version="1.0" encoding="utf-8"?>
<p:tagLst xmlns:p="http://schemas.openxmlformats.org/presentationml/2006/main">
  <p:tag name="ISPRING_PRESENTATION_TITLE" val="5g"/>
  <p:tag name="KSO_WPP_MARK_KEY" val="bb7038db-93bd-46c4-a4e3-500981115433"/>
  <p:tag name="COMMONDATA" val="eyJoZGlkIjoiYWZlNGNiNjAyNjBkNWIwYTMyZDk3N2Y1MDZlYjJlYzIifQ=="/>
</p:tagLst>
</file>

<file path=ppt/tags/tag4.xml><?xml version="1.0" encoding="utf-8"?>
<p:tagLst xmlns:p="http://schemas.openxmlformats.org/presentationml/2006/main">
  <p:tag name="PA" val="v4.0.0"/>
</p:tagLst>
</file>

<file path=ppt/tags/tag5.xml><?xml version="1.0" encoding="utf-8"?>
<p:tagLst xmlns:p="http://schemas.openxmlformats.org/presentationml/2006/main">
  <p:tag name="PA" val="v4.0.0"/>
</p:tagLst>
</file>

<file path=ppt/tags/tag6.xml><?xml version="1.0" encoding="utf-8"?>
<p:tagLst xmlns:p="http://schemas.openxmlformats.org/presentationml/2006/main">
  <p:tag name="PA" val="v4.0.0"/>
</p:tagLst>
</file>

<file path=ppt/tags/tag7.xml><?xml version="1.0" encoding="utf-8"?>
<p:tagLst xmlns:p="http://schemas.openxmlformats.org/presentationml/2006/main">
  <p:tag name="PA" val="v4.0.0"/>
</p:tagLst>
</file>

<file path=ppt/tags/tag8.xml><?xml version="1.0" encoding="utf-8"?>
<p:tagLst xmlns:p="http://schemas.openxmlformats.org/presentationml/2006/main">
  <p:tag name="PA" val="v4.0.0"/>
</p:tagLst>
</file>

<file path=ppt/tags/tag9.xml><?xml version="1.0" encoding="utf-8"?>
<p:tagLst xmlns:p="http://schemas.openxmlformats.org/presentationml/2006/main">
  <p:tag name="PA" val="v4.0.0"/>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1995</Words>
  <Application>WPS 演示</Application>
  <PresentationFormat>宽屏</PresentationFormat>
  <Paragraphs>172</Paragraphs>
  <Slides>24</Slides>
  <Notes>24</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24</vt:i4>
      </vt:variant>
    </vt:vector>
  </HeadingPairs>
  <TitlesOfParts>
    <vt:vector size="36" baseType="lpstr">
      <vt:lpstr>Arial</vt:lpstr>
      <vt:lpstr>宋体</vt:lpstr>
      <vt:lpstr>Wingdings</vt:lpstr>
      <vt:lpstr>微软雅黑</vt:lpstr>
      <vt:lpstr>Calibri Light</vt:lpstr>
      <vt:lpstr>Calibri</vt:lpstr>
      <vt:lpstr>Arial Unicode MS</vt:lpstr>
      <vt:lpstr>等线</vt:lpstr>
      <vt:lpstr>汉仪中圆简</vt:lpstr>
      <vt:lpstr>Arial</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5g</dc:title>
  <dc:creator>第一PPT</dc:creator>
  <cp:keywords>www.1ppt.com</cp:keywords>
  <dc:description>www.1ppt.com</dc:description>
  <cp:lastModifiedBy>吴为</cp:lastModifiedBy>
  <cp:revision>23</cp:revision>
  <dcterms:created xsi:type="dcterms:W3CDTF">2017-08-18T03:02:00Z</dcterms:created>
  <dcterms:modified xsi:type="dcterms:W3CDTF">2022-12-22T07:12:31Z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2052-11.1.0.12980</vt:lpwstr>
  </property>
  <property fmtid="{D5CDD505-2E9C-101B-9397-08002B2CF9AE}" pid="3" name="ICV">
    <vt:lpwstr>A03C16D8AE8D44E0A120512973746CAB</vt:lpwstr>
  </property>
</Properties>
</file>