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5"/>
  </p:notesMasterIdLst>
  <p:sldIdLst>
    <p:sldId id="256" r:id="rId4"/>
    <p:sldId id="257" r:id="rId6"/>
    <p:sldId id="263" r:id="rId7"/>
    <p:sldId id="264" r:id="rId8"/>
    <p:sldId id="309" r:id="rId9"/>
    <p:sldId id="310" r:id="rId10"/>
    <p:sldId id="311" r:id="rId11"/>
    <p:sldId id="312" r:id="rId12"/>
    <p:sldId id="313" r:id="rId13"/>
    <p:sldId id="314" r:id="rId14"/>
    <p:sldId id="315" r:id="rId15"/>
    <p:sldId id="316" r:id="rId16"/>
    <p:sldId id="317" r:id="rId17"/>
    <p:sldId id="318" r:id="rId18"/>
    <p:sldId id="319" r:id="rId19"/>
    <p:sldId id="320" r:id="rId20"/>
    <p:sldId id="321" r:id="rId21"/>
    <p:sldId id="322" r:id="rId22"/>
    <p:sldId id="323" r:id="rId23"/>
    <p:sldId id="325" r:id="rId24"/>
    <p:sldId id="326" r:id="rId25"/>
    <p:sldId id="327" r:id="rId26"/>
    <p:sldId id="328" r:id="rId27"/>
    <p:sldId id="324" r:id="rId28"/>
    <p:sldId id="329" r:id="rId29"/>
  </p:sldIdLst>
  <p:sldSz cx="21599525" cy="7198995"/>
  <p:notesSz cx="6858000" cy="9144000"/>
  <p:custDataLst>
    <p:tags r:id="rId3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063D"/>
    <a:srgbClr val="DF6EF6"/>
    <a:srgbClr val="4B1064"/>
    <a:srgbClr val="7836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032" autoAdjust="0"/>
    <p:restoredTop sz="94660"/>
  </p:normalViewPr>
  <p:slideViewPr>
    <p:cSldViewPr snapToGrid="0">
      <p:cViewPr>
        <p:scale>
          <a:sx n="50" d="100"/>
          <a:sy n="50" d="100"/>
        </p:scale>
        <p:origin x="624" y="1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3" Type="http://schemas.openxmlformats.org/officeDocument/2006/relationships/tags" Target="tags/tag7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28D1C2-9D07-47A7-8A20-A948B6C02E2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-1200150" y="1143000"/>
            <a:ext cx="92583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9A3614-0353-4350-ACEC-B1A8658D736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537970" rtl="0" eaLnBrk="1" latinLnBrk="0" hangingPunct="1">
      <a:defRPr sz="2020" kern="1200">
        <a:solidFill>
          <a:schemeClr val="tx1"/>
        </a:solidFill>
        <a:latin typeface="+mn-lt"/>
        <a:ea typeface="+mn-ea"/>
        <a:cs typeface="+mn-cs"/>
      </a:defRPr>
    </a:lvl1pPr>
    <a:lvl2pPr marL="768985" algn="l" defTabSz="1537970" rtl="0" eaLnBrk="1" latinLnBrk="0" hangingPunct="1">
      <a:defRPr sz="2020" kern="1200">
        <a:solidFill>
          <a:schemeClr val="tx1"/>
        </a:solidFill>
        <a:latin typeface="+mn-lt"/>
        <a:ea typeface="+mn-ea"/>
        <a:cs typeface="+mn-cs"/>
      </a:defRPr>
    </a:lvl2pPr>
    <a:lvl3pPr marL="1537970" algn="l" defTabSz="1537970" rtl="0" eaLnBrk="1" latinLnBrk="0" hangingPunct="1">
      <a:defRPr sz="2020" kern="1200">
        <a:solidFill>
          <a:schemeClr val="tx1"/>
        </a:solidFill>
        <a:latin typeface="+mn-lt"/>
        <a:ea typeface="+mn-ea"/>
        <a:cs typeface="+mn-cs"/>
      </a:defRPr>
    </a:lvl3pPr>
    <a:lvl4pPr marL="2306955" algn="l" defTabSz="1537970" rtl="0" eaLnBrk="1" latinLnBrk="0" hangingPunct="1">
      <a:defRPr sz="2020" kern="1200">
        <a:solidFill>
          <a:schemeClr val="tx1"/>
        </a:solidFill>
        <a:latin typeface="+mn-lt"/>
        <a:ea typeface="+mn-ea"/>
        <a:cs typeface="+mn-cs"/>
      </a:defRPr>
    </a:lvl4pPr>
    <a:lvl5pPr marL="3075940" algn="l" defTabSz="1537970" rtl="0" eaLnBrk="1" latinLnBrk="0" hangingPunct="1">
      <a:defRPr sz="2020" kern="1200">
        <a:solidFill>
          <a:schemeClr val="tx1"/>
        </a:solidFill>
        <a:latin typeface="+mn-lt"/>
        <a:ea typeface="+mn-ea"/>
        <a:cs typeface="+mn-cs"/>
      </a:defRPr>
    </a:lvl5pPr>
    <a:lvl6pPr marL="3844290" algn="l" defTabSz="1537970" rtl="0" eaLnBrk="1" latinLnBrk="0" hangingPunct="1">
      <a:defRPr sz="2020" kern="1200">
        <a:solidFill>
          <a:schemeClr val="tx1"/>
        </a:solidFill>
        <a:latin typeface="+mn-lt"/>
        <a:ea typeface="+mn-ea"/>
        <a:cs typeface="+mn-cs"/>
      </a:defRPr>
    </a:lvl6pPr>
    <a:lvl7pPr marL="4613275" algn="l" defTabSz="1537970" rtl="0" eaLnBrk="1" latinLnBrk="0" hangingPunct="1">
      <a:defRPr sz="2020" kern="1200">
        <a:solidFill>
          <a:schemeClr val="tx1"/>
        </a:solidFill>
        <a:latin typeface="+mn-lt"/>
        <a:ea typeface="+mn-ea"/>
        <a:cs typeface="+mn-cs"/>
      </a:defRPr>
    </a:lvl7pPr>
    <a:lvl8pPr marL="5382260" algn="l" defTabSz="1537970" rtl="0" eaLnBrk="1" latinLnBrk="0" hangingPunct="1">
      <a:defRPr sz="2020" kern="1200">
        <a:solidFill>
          <a:schemeClr val="tx1"/>
        </a:solidFill>
        <a:latin typeface="+mn-lt"/>
        <a:ea typeface="+mn-ea"/>
        <a:cs typeface="+mn-cs"/>
      </a:defRPr>
    </a:lvl8pPr>
    <a:lvl9pPr marL="6151245" algn="l" defTabSz="1537970" rtl="0" eaLnBrk="1" latinLnBrk="0" hangingPunct="1">
      <a:defRPr sz="20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9A3614-0353-4350-ACEC-B1A8658D736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9A3614-0353-4350-ACEC-B1A8658D736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9A3614-0353-4350-ACEC-B1A8658D736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9A3614-0353-4350-ACEC-B1A8658D736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9A3614-0353-4350-ACEC-B1A8658D736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9A3614-0353-4350-ACEC-B1A8658D736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9A3614-0353-4350-ACEC-B1A8658D736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9A3614-0353-4350-ACEC-B1A8658D736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9A3614-0353-4350-ACEC-B1A8658D736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9A3614-0353-4350-ACEC-B1A8658D736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9A3614-0353-4350-ACEC-B1A8658D736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9A3614-0353-4350-ACEC-B1A8658D736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A9A3614-0353-4350-ACEC-B1A8658D736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A9A3614-0353-4350-ACEC-B1A8658D736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A9A3614-0353-4350-ACEC-B1A8658D736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A9A3614-0353-4350-ACEC-B1A8658D736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A9A3614-0353-4350-ACEC-B1A8658D736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A9A3614-0353-4350-ACEC-B1A8658D736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9A3614-0353-4350-ACEC-B1A8658D736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9A3614-0353-4350-ACEC-B1A8658D736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9A3614-0353-4350-ACEC-B1A8658D736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9A3614-0353-4350-ACEC-B1A8658D736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9A3614-0353-4350-ACEC-B1A8658D736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9A3614-0353-4350-ACEC-B1A8658D736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9A3614-0353-4350-ACEC-B1A8658D736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9941" y="1178222"/>
            <a:ext cx="16199644" cy="2506427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9941" y="3781306"/>
            <a:ext cx="16199644" cy="1738167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19605" indent="0" algn="ctr">
              <a:buNone/>
              <a:defRPr sz="1680"/>
            </a:lvl5pPr>
            <a:lvl6pPr marL="2399665" indent="0" algn="ctr">
              <a:buNone/>
              <a:defRPr sz="1680"/>
            </a:lvl6pPr>
            <a:lvl7pPr marL="2879725" indent="0" algn="ctr">
              <a:buNone/>
              <a:defRPr sz="1680"/>
            </a:lvl7pPr>
            <a:lvl8pPr marL="3359785" indent="0" algn="ctr">
              <a:buNone/>
              <a:defRPr sz="1680"/>
            </a:lvl8pPr>
            <a:lvl9pPr marL="3839845" indent="0" algn="ctr">
              <a:buNone/>
              <a:defRPr sz="168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E0BBC-34C6-4795-8754-65550DB35A8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6045E-880C-4834-90A0-B9547AF5CC5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782" y="479954"/>
            <a:ext cx="6966408" cy="16798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2611" y="1036569"/>
            <a:ext cx="10934760" cy="5116178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19605" indent="0">
              <a:buNone/>
              <a:defRPr sz="2100"/>
            </a:lvl5pPr>
            <a:lvl6pPr marL="2399665" indent="0">
              <a:buNone/>
              <a:defRPr sz="2100"/>
            </a:lvl6pPr>
            <a:lvl7pPr marL="2879725" indent="0">
              <a:buNone/>
              <a:defRPr sz="2100"/>
            </a:lvl7pPr>
            <a:lvl8pPr marL="3359785" indent="0">
              <a:buNone/>
              <a:defRPr sz="2100"/>
            </a:lvl8pPr>
            <a:lvl9pPr marL="3839845" indent="0">
              <a:buNone/>
              <a:defRPr sz="21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7782" y="2159794"/>
            <a:ext cx="6966408" cy="4001285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19605" indent="0">
              <a:buNone/>
              <a:defRPr sz="1050"/>
            </a:lvl5pPr>
            <a:lvl6pPr marL="2399665" indent="0">
              <a:buNone/>
              <a:defRPr sz="1050"/>
            </a:lvl6pPr>
            <a:lvl7pPr marL="2879725" indent="0">
              <a:buNone/>
              <a:defRPr sz="1050"/>
            </a:lvl7pPr>
            <a:lvl8pPr marL="3359785" indent="0">
              <a:buNone/>
              <a:defRPr sz="1050"/>
            </a:lvl8pPr>
            <a:lvl9pPr marL="3839845" indent="0">
              <a:buNone/>
              <a:defRPr sz="10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E0BBC-34C6-4795-8754-65550DB35A8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6045E-880C-4834-90A0-B9547AF5CC5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E0BBC-34C6-4795-8754-65550DB35A8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6045E-880C-4834-90A0-B9547AF5CC5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7160" y="383297"/>
            <a:ext cx="4657398" cy="610108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967" y="383297"/>
            <a:ext cx="13702199" cy="610108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E0BBC-34C6-4795-8754-65550DB35A8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6045E-880C-4834-90A0-B9547AF5CC5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79976" y="288306"/>
            <a:ext cx="19439573" cy="1199886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79976" y="1679840"/>
            <a:ext cx="19439573" cy="475121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1079976" y="6672697"/>
            <a:ext cx="5039889" cy="383297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7379838" y="6672697"/>
            <a:ext cx="6839850" cy="383297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5479660" y="6672697"/>
            <a:ext cx="5039889" cy="383297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5659656" y="288307"/>
            <a:ext cx="4859893" cy="6142747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79976" y="288307"/>
            <a:ext cx="14219687" cy="614274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1079976" y="6672697"/>
            <a:ext cx="5039889" cy="383297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7379838" y="6672697"/>
            <a:ext cx="6839850" cy="383297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5479660" y="6672697"/>
            <a:ext cx="5039889" cy="383297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E0BBC-34C6-4795-8754-65550DB35A8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6045E-880C-4834-90A0-B9547AF5CC5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718" y="1794830"/>
            <a:ext cx="18629590" cy="299471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718" y="4817875"/>
            <a:ext cx="18629590" cy="15748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19605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399665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79725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59785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39845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E0BBC-34C6-4795-8754-65550DB35A8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6045E-880C-4834-90A0-B9547AF5CC5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967" y="1916484"/>
            <a:ext cx="9179798" cy="456789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4760" y="1916484"/>
            <a:ext cx="9179798" cy="456789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E0BBC-34C6-4795-8754-65550DB35A8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6045E-880C-4834-90A0-B9547AF5CC5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781" y="383297"/>
            <a:ext cx="18629590" cy="1391534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7781" y="1764832"/>
            <a:ext cx="9137611" cy="864917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19605" indent="0">
              <a:buNone/>
              <a:defRPr sz="1680" b="1"/>
            </a:lvl5pPr>
            <a:lvl6pPr marL="2399665" indent="0">
              <a:buNone/>
              <a:defRPr sz="1680" b="1"/>
            </a:lvl6pPr>
            <a:lvl7pPr marL="2879725" indent="0">
              <a:buNone/>
              <a:defRPr sz="1680" b="1"/>
            </a:lvl7pPr>
            <a:lvl8pPr marL="3359785" indent="0">
              <a:buNone/>
              <a:defRPr sz="1680" b="1"/>
            </a:lvl8pPr>
            <a:lvl9pPr marL="3839845" indent="0">
              <a:buNone/>
              <a:defRPr sz="168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7781" y="2629749"/>
            <a:ext cx="9137611" cy="386796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4760" y="1764832"/>
            <a:ext cx="9182611" cy="864917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19605" indent="0">
              <a:buNone/>
              <a:defRPr sz="1680" b="1"/>
            </a:lvl5pPr>
            <a:lvl6pPr marL="2399665" indent="0">
              <a:buNone/>
              <a:defRPr sz="1680" b="1"/>
            </a:lvl6pPr>
            <a:lvl7pPr marL="2879725" indent="0">
              <a:buNone/>
              <a:defRPr sz="1680" b="1"/>
            </a:lvl7pPr>
            <a:lvl8pPr marL="3359785" indent="0">
              <a:buNone/>
              <a:defRPr sz="1680" b="1"/>
            </a:lvl8pPr>
            <a:lvl9pPr marL="3839845" indent="0">
              <a:buNone/>
              <a:defRPr sz="168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4760" y="2629749"/>
            <a:ext cx="9182611" cy="386796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E0BBC-34C6-4795-8754-65550DB35A83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6045E-880C-4834-90A0-B9547AF5CC5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781" y="383297"/>
            <a:ext cx="18629590" cy="1391534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7781" y="1764832"/>
            <a:ext cx="9137611" cy="864917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19605" indent="0">
              <a:buNone/>
              <a:defRPr sz="1680" b="1"/>
            </a:lvl5pPr>
            <a:lvl6pPr marL="2399665" indent="0">
              <a:buNone/>
              <a:defRPr sz="1680" b="1"/>
            </a:lvl6pPr>
            <a:lvl7pPr marL="2879725" indent="0">
              <a:buNone/>
              <a:defRPr sz="1680" b="1"/>
            </a:lvl7pPr>
            <a:lvl8pPr marL="3359785" indent="0">
              <a:buNone/>
              <a:defRPr sz="1680" b="1"/>
            </a:lvl8pPr>
            <a:lvl9pPr marL="3839845" indent="0">
              <a:buNone/>
              <a:defRPr sz="168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7781" y="2629749"/>
            <a:ext cx="9137611" cy="386796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4760" y="1764832"/>
            <a:ext cx="9182611" cy="864917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19605" indent="0">
              <a:buNone/>
              <a:defRPr sz="1680" b="1"/>
            </a:lvl5pPr>
            <a:lvl6pPr marL="2399665" indent="0">
              <a:buNone/>
              <a:defRPr sz="1680" b="1"/>
            </a:lvl6pPr>
            <a:lvl7pPr marL="2879725" indent="0">
              <a:buNone/>
              <a:defRPr sz="1680" b="1"/>
            </a:lvl7pPr>
            <a:lvl8pPr marL="3359785" indent="0">
              <a:buNone/>
              <a:defRPr sz="1680" b="1"/>
            </a:lvl8pPr>
            <a:lvl9pPr marL="3839845" indent="0">
              <a:buNone/>
              <a:defRPr sz="168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4760" y="2629749"/>
            <a:ext cx="9182611" cy="386796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E0BBC-34C6-4795-8754-65550DB35A83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6045E-880C-4834-90A0-B9547AF5CC5C}" type="slidenum">
              <a:rPr lang="zh-CN" altLang="en-US" smtClean="0"/>
            </a:fld>
            <a:endParaRPr lang="zh-CN" altLang="en-US"/>
          </a:p>
        </p:txBody>
      </p:sp>
      <p:sp>
        <p:nvSpPr>
          <p:cNvPr id="11" name="TextBox 4"/>
          <p:cNvSpPr txBox="1"/>
          <p:nvPr userDrawn="1"/>
        </p:nvSpPr>
        <p:spPr>
          <a:xfrm>
            <a:off x="2474754" y="6816016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行业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</a:rPr>
              <a:t>http://www.1ppt.com/hangye/</a:t>
            </a:r>
            <a:endParaRPr lang="en-US" altLang="zh-CN" sz="100" dirty="0">
              <a:solidFill>
                <a:prstClr val="black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E0BBC-34C6-4795-8754-65550DB35A8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6045E-880C-4834-90A0-B9547AF5CC5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E0BBC-34C6-4795-8754-65550DB35A83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6045E-880C-4834-90A0-B9547AF5CC5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782" y="479954"/>
            <a:ext cx="6966408" cy="16798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2611" y="1036569"/>
            <a:ext cx="10934760" cy="5116178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7782" y="2159794"/>
            <a:ext cx="6966408" cy="4001285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19605" indent="0">
              <a:buNone/>
              <a:defRPr sz="1050"/>
            </a:lvl5pPr>
            <a:lvl6pPr marL="2399665" indent="0">
              <a:buNone/>
              <a:defRPr sz="1050"/>
            </a:lvl6pPr>
            <a:lvl7pPr marL="2879725" indent="0">
              <a:buNone/>
              <a:defRPr sz="1050"/>
            </a:lvl7pPr>
            <a:lvl8pPr marL="3359785" indent="0">
              <a:buNone/>
              <a:defRPr sz="1050"/>
            </a:lvl8pPr>
            <a:lvl9pPr marL="3839845" indent="0">
              <a:buNone/>
              <a:defRPr sz="10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E0BBC-34C6-4795-8754-65550DB35A8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6045E-880C-4834-90A0-B9547AF5CC5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968" y="383297"/>
            <a:ext cx="18629590" cy="1391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968" y="1916484"/>
            <a:ext cx="18629590" cy="45678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4967" y="6672697"/>
            <a:ext cx="4859893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EE0BBC-34C6-4795-8754-65550DB35A8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4843" y="6672697"/>
            <a:ext cx="7289840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4665" y="6672697"/>
            <a:ext cx="4859893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86045E-880C-4834-90A0-B9547AF5CC5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79575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59635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39695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19755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599815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79875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19605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99665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79725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59785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39845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60120" rtl="0" eaLnBrk="1" latinLnBrk="0" hangingPunct="1">
        <a:spcBef>
          <a:spcPct val="0"/>
        </a:spcBef>
        <a:buNone/>
        <a:defRPr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0045" indent="-360045" algn="l" defTabSz="960120" rtl="0" eaLnBrk="1" latinLnBrk="0" hangingPunct="1">
        <a:spcBef>
          <a:spcPct val="200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779780" indent="-299720" algn="l" defTabSz="960120" rtl="0" eaLnBrk="1" latinLnBrk="0" hangingPunct="1">
        <a:spcBef>
          <a:spcPct val="20000"/>
        </a:spcBef>
        <a:buFont typeface="Arial" panose="020B0604020202020204" pitchFamily="34" charset="0"/>
        <a:buChar char="–"/>
        <a:defRPr sz="294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679575" indent="-240030" algn="l" defTabSz="96012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59635" indent="-240030" algn="l" defTabSz="960120" rtl="0" eaLnBrk="1" latinLnBrk="0" hangingPunct="1">
        <a:spcBef>
          <a:spcPct val="20000"/>
        </a:spcBef>
        <a:buFont typeface="Arial" panose="020B0604020202020204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39695" indent="-240030" algn="l" defTabSz="960120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19755" indent="-240030" algn="l" defTabSz="960120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99815" indent="-240030" algn="l" defTabSz="960120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79875" indent="-240030" algn="l" defTabSz="960120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19605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99665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79725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59785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39845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5.xml"/><Relationship Id="rId7" Type="http://schemas.openxmlformats.org/officeDocument/2006/relationships/slideLayout" Target="../slideLayouts/slideLayout2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5" t="50000" r="25741" b="15852"/>
          <a:stretch>
            <a:fillRect/>
          </a:stretch>
        </p:blipFill>
        <p:spPr>
          <a:xfrm>
            <a:off x="0" y="-2"/>
            <a:ext cx="21599526" cy="719931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41" t="53194" r="62122" b="30483"/>
          <a:stretch>
            <a:fillRect/>
          </a:stretch>
        </p:blipFill>
        <p:spPr>
          <a:xfrm>
            <a:off x="1719261" y="1415778"/>
            <a:ext cx="9432925" cy="3708671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654423" y="4226065"/>
            <a:ext cx="5562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dirty="0">
                <a:solidFill>
                  <a:schemeClr val="bg1"/>
                </a:solidFill>
                <a:cs typeface="+mn-ea"/>
                <a:sym typeface="+mn-lt"/>
              </a:rPr>
              <a:t>此处添加副标题</a:t>
            </a:r>
            <a:endParaRPr lang="zh-CN" altLang="en-US" sz="4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2152650" y="4610786"/>
            <a:ext cx="1409700" cy="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9390062" y="4610786"/>
            <a:ext cx="1409700" cy="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组合 15"/>
          <p:cNvGrpSpPr/>
          <p:nvPr/>
        </p:nvGrpSpPr>
        <p:grpSpPr>
          <a:xfrm>
            <a:off x="4839967" y="4680093"/>
            <a:ext cx="3191512" cy="1854742"/>
            <a:chOff x="1719260" y="4856164"/>
            <a:chExt cx="3191512" cy="1854742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30" t="68406" r="71743" b="15271"/>
            <a:stretch>
              <a:fillRect/>
            </a:stretch>
          </p:blipFill>
          <p:spPr>
            <a:xfrm>
              <a:off x="1719260" y="4856164"/>
              <a:ext cx="3191512" cy="1854742"/>
            </a:xfrm>
            <a:prstGeom prst="rect">
              <a:avLst/>
            </a:prstGeom>
          </p:spPr>
        </p:pic>
        <p:sp>
          <p:nvSpPr>
            <p:cNvPr id="15" name="文本框 14"/>
            <p:cNvSpPr txBox="1"/>
            <p:nvPr/>
          </p:nvSpPr>
          <p:spPr>
            <a:xfrm>
              <a:off x="2152650" y="5492938"/>
              <a:ext cx="166147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dirty="0">
                  <a:solidFill>
                    <a:schemeClr val="bg1"/>
                  </a:solidFill>
                  <a:cs typeface="+mn-ea"/>
                  <a:sym typeface="+mn-lt"/>
                </a:rPr>
                <a:t>了解详情</a:t>
              </a:r>
              <a:endParaRPr lang="zh-CN" altLang="en-US" sz="2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3000">
        <p159:morph option="byObject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0063D"/>
            </a:gs>
            <a:gs pos="78000">
              <a:srgbClr val="4B1064"/>
            </a:gs>
            <a:gs pos="100000">
              <a:srgbClr val="30063D"/>
            </a:gs>
            <a:gs pos="100000">
              <a:srgbClr val="30063D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2107269" y="2753374"/>
            <a:ext cx="6570191" cy="1991451"/>
            <a:chOff x="12107269" y="2753374"/>
            <a:chExt cx="6570191" cy="1991451"/>
          </a:xfrm>
        </p:grpSpPr>
        <p:sp>
          <p:nvSpPr>
            <p:cNvPr id="186" name="文本框 185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 txBox="1"/>
            <p:nvPr/>
          </p:nvSpPr>
          <p:spPr>
            <a:xfrm>
              <a:off x="12327425" y="2753374"/>
              <a:ext cx="6237579" cy="9647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567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此处添加大标题</a:t>
              </a:r>
              <a:endParaRPr kumimoji="0" lang="en-US" altLang="zh-CN" sz="567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12107269" y="3870418"/>
              <a:ext cx="6570191" cy="8744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请在此处输入您的文本，或者复制您的文本粘贴到此处。请在此处输入您的文本，或者复制您的文本粘贴到此处。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74" name="组合 73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GrpSpPr/>
          <p:nvPr/>
        </p:nvGrpSpPr>
        <p:grpSpPr>
          <a:xfrm rot="16200000" flipH="1">
            <a:off x="17408772" y="-823113"/>
            <a:ext cx="440347" cy="13887776"/>
            <a:chOff x="5978142" y="3695612"/>
            <a:chExt cx="1910340" cy="5160866"/>
          </a:xfrm>
        </p:grpSpPr>
        <p:sp>
          <p:nvSpPr>
            <p:cNvPr id="75" name="矩形: 圆角 4"/>
            <p:cNvSpPr/>
            <p:nvPr/>
          </p:nvSpPr>
          <p:spPr>
            <a:xfrm rot="18290790">
              <a:off x="5347360" y="6315357"/>
              <a:ext cx="4985791" cy="96452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101600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76" name="矩形: 圆角 4"/>
            <p:cNvSpPr/>
            <p:nvPr/>
          </p:nvSpPr>
          <p:spPr>
            <a:xfrm rot="18184900">
              <a:off x="5402062" y="6210043"/>
              <a:ext cx="4835342" cy="93541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8732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77" name="矩形: 圆角 4"/>
            <p:cNvSpPr/>
            <p:nvPr/>
          </p:nvSpPr>
          <p:spPr>
            <a:xfrm rot="18079009">
              <a:off x="5452227" y="6107408"/>
              <a:ext cx="4684893" cy="90631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5865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78" name="矩形: 圆角 4"/>
            <p:cNvSpPr/>
            <p:nvPr/>
          </p:nvSpPr>
          <p:spPr>
            <a:xfrm rot="17973119">
              <a:off x="5498003" y="6007634"/>
              <a:ext cx="4534444" cy="87720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2997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79" name="矩形: 圆角 4"/>
            <p:cNvSpPr/>
            <p:nvPr/>
          </p:nvSpPr>
          <p:spPr>
            <a:xfrm rot="17867228">
              <a:off x="5539539" y="5910883"/>
              <a:ext cx="4383996" cy="84812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0129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80" name="矩形: 圆角 4"/>
            <p:cNvSpPr/>
            <p:nvPr/>
          </p:nvSpPr>
          <p:spPr>
            <a:xfrm rot="17761338">
              <a:off x="5577001" y="5817325"/>
              <a:ext cx="4233547" cy="8189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87261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81" name="矩形: 圆角 4"/>
            <p:cNvSpPr/>
            <p:nvPr/>
          </p:nvSpPr>
          <p:spPr>
            <a:xfrm rot="17655447">
              <a:off x="5610550" y="5727113"/>
              <a:ext cx="4083098" cy="7898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84394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82" name="矩形: 圆角 4"/>
            <p:cNvSpPr/>
            <p:nvPr/>
          </p:nvSpPr>
          <p:spPr>
            <a:xfrm rot="17549557">
              <a:off x="5640359" y="5640396"/>
              <a:ext cx="3932650" cy="7607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81526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83" name="矩形: 圆角 4"/>
            <p:cNvSpPr/>
            <p:nvPr/>
          </p:nvSpPr>
          <p:spPr>
            <a:xfrm rot="17443666">
              <a:off x="5653768" y="5566182"/>
              <a:ext cx="3782200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8658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84" name="矩形: 圆角 4"/>
            <p:cNvSpPr/>
            <p:nvPr/>
          </p:nvSpPr>
          <p:spPr>
            <a:xfrm rot="17337776">
              <a:off x="5689466" y="5478005"/>
              <a:ext cx="3631752" cy="70258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5790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85" name="矩形: 圆角 4"/>
            <p:cNvSpPr/>
            <p:nvPr/>
          </p:nvSpPr>
          <p:spPr>
            <a:xfrm rot="17231885">
              <a:off x="5709133" y="5402590"/>
              <a:ext cx="3481303" cy="67347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2923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86" name="矩形: 圆角 4"/>
            <p:cNvSpPr/>
            <p:nvPr/>
          </p:nvSpPr>
          <p:spPr>
            <a:xfrm rot="17125995">
              <a:off x="5725796" y="5331190"/>
              <a:ext cx="3330855" cy="64437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0055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87" name="矩形: 圆角 4"/>
            <p:cNvSpPr/>
            <p:nvPr/>
          </p:nvSpPr>
          <p:spPr>
            <a:xfrm rot="17020104">
              <a:off x="5739651" y="5263914"/>
              <a:ext cx="3180406" cy="61526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67187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88" name="矩形: 圆角 4"/>
            <p:cNvSpPr/>
            <p:nvPr/>
          </p:nvSpPr>
          <p:spPr>
            <a:xfrm rot="16914214">
              <a:off x="5750893" y="5200862"/>
              <a:ext cx="3029957" cy="58616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64319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89" name="矩形: 圆角 4"/>
            <p:cNvSpPr/>
            <p:nvPr/>
          </p:nvSpPr>
          <p:spPr>
            <a:xfrm rot="16808323">
              <a:off x="5759729" y="5142131"/>
              <a:ext cx="2879508" cy="55705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61452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90" name="矩形: 圆角 4"/>
            <p:cNvSpPr/>
            <p:nvPr/>
          </p:nvSpPr>
          <p:spPr>
            <a:xfrm rot="16702433">
              <a:off x="5766362" y="5087804"/>
              <a:ext cx="2729060" cy="52795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58584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91" name="矩形: 圆角 4"/>
            <p:cNvSpPr/>
            <p:nvPr/>
          </p:nvSpPr>
          <p:spPr>
            <a:xfrm rot="16596542">
              <a:off x="5771003" y="5037957"/>
              <a:ext cx="2578611" cy="49884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55716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92" name="矩形: 圆角 4"/>
            <p:cNvSpPr/>
            <p:nvPr/>
          </p:nvSpPr>
          <p:spPr>
            <a:xfrm rot="16490652">
              <a:off x="5773861" y="4992660"/>
              <a:ext cx="2428162" cy="46974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52848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93" name="矩形: 圆角 4"/>
            <p:cNvSpPr/>
            <p:nvPr/>
          </p:nvSpPr>
          <p:spPr>
            <a:xfrm rot="16384761">
              <a:off x="5775975" y="4951184"/>
              <a:ext cx="2277713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9981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94" name="矩形: 圆角 4"/>
            <p:cNvSpPr/>
            <p:nvPr/>
          </p:nvSpPr>
          <p:spPr>
            <a:xfrm rot="16278871">
              <a:off x="5777368" y="4913702"/>
              <a:ext cx="2127265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7113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95" name="矩形: 圆角 4"/>
            <p:cNvSpPr/>
            <p:nvPr/>
          </p:nvSpPr>
          <p:spPr>
            <a:xfrm rot="16172980">
              <a:off x="5777621" y="4880830"/>
              <a:ext cx="1976815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4245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96" name="矩形: 圆角 4"/>
            <p:cNvSpPr/>
            <p:nvPr/>
          </p:nvSpPr>
          <p:spPr>
            <a:xfrm rot="16067090">
              <a:off x="5776953" y="4852597"/>
              <a:ext cx="1826367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1377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97" name="矩形: 圆角 4"/>
            <p:cNvSpPr/>
            <p:nvPr/>
          </p:nvSpPr>
          <p:spPr>
            <a:xfrm rot="15961199">
              <a:off x="5775577" y="4829030"/>
              <a:ext cx="1675918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38510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98" name="矩形: 圆角 4"/>
            <p:cNvSpPr/>
            <p:nvPr/>
          </p:nvSpPr>
          <p:spPr>
            <a:xfrm rot="15855309">
              <a:off x="5773708" y="4810141"/>
              <a:ext cx="1525469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35642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99" name="矩形: 圆角 4"/>
            <p:cNvSpPr/>
            <p:nvPr/>
          </p:nvSpPr>
          <p:spPr>
            <a:xfrm rot="15749418">
              <a:off x="5771560" y="4795937"/>
              <a:ext cx="1375021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32774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00" name="矩形: 圆角 4"/>
            <p:cNvSpPr/>
            <p:nvPr/>
          </p:nvSpPr>
          <p:spPr>
            <a:xfrm rot="15643528">
              <a:off x="5769350" y="4786414"/>
              <a:ext cx="1224573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9906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01" name="矩形: 圆角 4"/>
            <p:cNvSpPr/>
            <p:nvPr/>
          </p:nvSpPr>
          <p:spPr>
            <a:xfrm rot="15537637">
              <a:off x="5767292" y="4781561"/>
              <a:ext cx="1074124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7039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02" name="矩形: 圆角 4"/>
            <p:cNvSpPr/>
            <p:nvPr/>
          </p:nvSpPr>
          <p:spPr>
            <a:xfrm rot="15431747">
              <a:off x="5765600" y="4781359"/>
              <a:ext cx="923675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4171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05" name="矩形: 圆角 4"/>
            <p:cNvSpPr/>
            <p:nvPr/>
          </p:nvSpPr>
          <p:spPr>
            <a:xfrm rot="15325856">
              <a:off x="5764487" y="4785777"/>
              <a:ext cx="773226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1303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06" name="矩形: 圆角 4"/>
            <p:cNvSpPr/>
            <p:nvPr/>
          </p:nvSpPr>
          <p:spPr>
            <a:xfrm rot="15219966">
              <a:off x="5764162" y="4794774"/>
              <a:ext cx="622777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18435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07" name="矩形: 圆角 4"/>
            <p:cNvSpPr/>
            <p:nvPr/>
          </p:nvSpPr>
          <p:spPr>
            <a:xfrm rot="15114075">
              <a:off x="5764837" y="4808311"/>
              <a:ext cx="472329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15568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8" name="组合 107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GrpSpPr/>
          <p:nvPr/>
        </p:nvGrpSpPr>
        <p:grpSpPr>
          <a:xfrm rot="7286906" flipH="1">
            <a:off x="13669928" y="-7276991"/>
            <a:ext cx="440347" cy="13887776"/>
            <a:chOff x="5978142" y="3695612"/>
            <a:chExt cx="1910340" cy="5160866"/>
          </a:xfrm>
        </p:grpSpPr>
        <p:sp>
          <p:nvSpPr>
            <p:cNvPr id="109" name="矩形: 圆角 4"/>
            <p:cNvSpPr/>
            <p:nvPr/>
          </p:nvSpPr>
          <p:spPr>
            <a:xfrm rot="18290790">
              <a:off x="5347360" y="6315357"/>
              <a:ext cx="4985791" cy="96452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101600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0000">
                    <a:srgbClr val="DF6EF6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10" name="矩形: 圆角 4"/>
            <p:cNvSpPr/>
            <p:nvPr/>
          </p:nvSpPr>
          <p:spPr>
            <a:xfrm rot="18184900">
              <a:off x="5402062" y="6210043"/>
              <a:ext cx="4835342" cy="93541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8732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0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11" name="矩形: 圆角 4"/>
            <p:cNvSpPr/>
            <p:nvPr/>
          </p:nvSpPr>
          <p:spPr>
            <a:xfrm rot="18079009">
              <a:off x="5452227" y="6107408"/>
              <a:ext cx="4684893" cy="90631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5865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0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12" name="矩形: 圆角 4"/>
            <p:cNvSpPr/>
            <p:nvPr/>
          </p:nvSpPr>
          <p:spPr>
            <a:xfrm rot="17973119">
              <a:off x="5498003" y="6007634"/>
              <a:ext cx="4534444" cy="87720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2997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0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32" name="矩形: 圆角 4"/>
            <p:cNvSpPr/>
            <p:nvPr/>
          </p:nvSpPr>
          <p:spPr>
            <a:xfrm rot="17867228">
              <a:off x="5539539" y="5910883"/>
              <a:ext cx="4383996" cy="84812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0129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0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33" name="矩形: 圆角 4"/>
            <p:cNvSpPr/>
            <p:nvPr/>
          </p:nvSpPr>
          <p:spPr>
            <a:xfrm rot="17761338">
              <a:off x="5577001" y="5817325"/>
              <a:ext cx="4233547" cy="8189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87261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0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38" name="矩形: 圆角 4"/>
            <p:cNvSpPr/>
            <p:nvPr/>
          </p:nvSpPr>
          <p:spPr>
            <a:xfrm rot="17655447">
              <a:off x="5610550" y="5727113"/>
              <a:ext cx="4083098" cy="7898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84394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0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62" name="矩形: 圆角 4"/>
            <p:cNvSpPr/>
            <p:nvPr/>
          </p:nvSpPr>
          <p:spPr>
            <a:xfrm rot="17549557">
              <a:off x="5640359" y="5640396"/>
              <a:ext cx="3932650" cy="7607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81526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0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63" name="矩形: 圆角 4"/>
            <p:cNvSpPr/>
            <p:nvPr/>
          </p:nvSpPr>
          <p:spPr>
            <a:xfrm rot="17443666">
              <a:off x="5653768" y="5566182"/>
              <a:ext cx="3782200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8658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0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64" name="矩形: 圆角 4"/>
            <p:cNvSpPr/>
            <p:nvPr/>
          </p:nvSpPr>
          <p:spPr>
            <a:xfrm rot="17337776">
              <a:off x="5689466" y="5478005"/>
              <a:ext cx="3631752" cy="70258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5790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0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65" name="矩形: 圆角 4"/>
            <p:cNvSpPr/>
            <p:nvPr/>
          </p:nvSpPr>
          <p:spPr>
            <a:xfrm rot="17231885">
              <a:off x="5709133" y="5402590"/>
              <a:ext cx="3481303" cy="67347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2923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0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66" name="矩形: 圆角 4"/>
            <p:cNvSpPr/>
            <p:nvPr/>
          </p:nvSpPr>
          <p:spPr>
            <a:xfrm rot="17125995">
              <a:off x="5725796" y="5331190"/>
              <a:ext cx="3330855" cy="64437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0055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0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67" name="矩形: 圆角 4"/>
            <p:cNvSpPr/>
            <p:nvPr/>
          </p:nvSpPr>
          <p:spPr>
            <a:xfrm rot="17020104">
              <a:off x="5739651" y="5263914"/>
              <a:ext cx="3180406" cy="61526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67187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0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68" name="矩形: 圆角 4"/>
            <p:cNvSpPr/>
            <p:nvPr/>
          </p:nvSpPr>
          <p:spPr>
            <a:xfrm rot="16914214">
              <a:off x="5750893" y="5200862"/>
              <a:ext cx="3029957" cy="58616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64319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0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69" name="矩形: 圆角 4"/>
            <p:cNvSpPr/>
            <p:nvPr/>
          </p:nvSpPr>
          <p:spPr>
            <a:xfrm rot="16808323">
              <a:off x="5759729" y="5142131"/>
              <a:ext cx="2879508" cy="55705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61452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0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70" name="矩形: 圆角 4"/>
            <p:cNvSpPr/>
            <p:nvPr/>
          </p:nvSpPr>
          <p:spPr>
            <a:xfrm rot="16702433">
              <a:off x="5766362" y="5087804"/>
              <a:ext cx="2729060" cy="52795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58584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0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71" name="矩形: 圆角 4"/>
            <p:cNvSpPr/>
            <p:nvPr/>
          </p:nvSpPr>
          <p:spPr>
            <a:xfrm rot="16596542">
              <a:off x="5771003" y="5037957"/>
              <a:ext cx="2578611" cy="49884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55716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0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72" name="矩形: 圆角 4"/>
            <p:cNvSpPr/>
            <p:nvPr/>
          </p:nvSpPr>
          <p:spPr>
            <a:xfrm rot="16490652">
              <a:off x="5773861" y="4992660"/>
              <a:ext cx="2428162" cy="46974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52848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0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73" name="矩形: 圆角 4"/>
            <p:cNvSpPr/>
            <p:nvPr/>
          </p:nvSpPr>
          <p:spPr>
            <a:xfrm rot="16384761">
              <a:off x="5775975" y="4951184"/>
              <a:ext cx="2277713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9981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0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74" name="矩形: 圆角 4"/>
            <p:cNvSpPr/>
            <p:nvPr/>
          </p:nvSpPr>
          <p:spPr>
            <a:xfrm rot="16278871">
              <a:off x="5777368" y="4913702"/>
              <a:ext cx="2127265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7113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0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87" name="矩形: 圆角 4"/>
            <p:cNvSpPr/>
            <p:nvPr/>
          </p:nvSpPr>
          <p:spPr>
            <a:xfrm rot="16172980">
              <a:off x="5777621" y="4880830"/>
              <a:ext cx="1976815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4245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0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88" name="矩形: 圆角 4"/>
            <p:cNvSpPr/>
            <p:nvPr/>
          </p:nvSpPr>
          <p:spPr>
            <a:xfrm rot="16067090">
              <a:off x="5776953" y="4852597"/>
              <a:ext cx="1826367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1377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0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89" name="矩形: 圆角 4"/>
            <p:cNvSpPr/>
            <p:nvPr/>
          </p:nvSpPr>
          <p:spPr>
            <a:xfrm rot="15961199">
              <a:off x="5775577" y="4829030"/>
              <a:ext cx="1675918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38510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0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90" name="矩形: 圆角 4"/>
            <p:cNvSpPr/>
            <p:nvPr/>
          </p:nvSpPr>
          <p:spPr>
            <a:xfrm rot="15855309">
              <a:off x="5773708" y="4810141"/>
              <a:ext cx="1525469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35642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0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91" name="矩形: 圆角 4"/>
            <p:cNvSpPr/>
            <p:nvPr/>
          </p:nvSpPr>
          <p:spPr>
            <a:xfrm rot="15749418">
              <a:off x="5771560" y="4795937"/>
              <a:ext cx="1375021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32774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0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92" name="矩形: 圆角 4"/>
            <p:cNvSpPr/>
            <p:nvPr/>
          </p:nvSpPr>
          <p:spPr>
            <a:xfrm rot="15643528">
              <a:off x="5769350" y="4786414"/>
              <a:ext cx="1224573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9906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0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93" name="矩形: 圆角 4"/>
            <p:cNvSpPr/>
            <p:nvPr/>
          </p:nvSpPr>
          <p:spPr>
            <a:xfrm rot="15537637">
              <a:off x="5767292" y="4781561"/>
              <a:ext cx="1074124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7039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0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94" name="矩形: 圆角 4"/>
            <p:cNvSpPr/>
            <p:nvPr/>
          </p:nvSpPr>
          <p:spPr>
            <a:xfrm rot="15431747">
              <a:off x="5765600" y="4781359"/>
              <a:ext cx="923675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4171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0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95" name="矩形: 圆角 4"/>
            <p:cNvSpPr/>
            <p:nvPr/>
          </p:nvSpPr>
          <p:spPr>
            <a:xfrm rot="15325856">
              <a:off x="5764487" y="4785777"/>
              <a:ext cx="773226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1303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0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96" name="矩形: 圆角 4"/>
            <p:cNvSpPr/>
            <p:nvPr/>
          </p:nvSpPr>
          <p:spPr>
            <a:xfrm rot="15219966">
              <a:off x="5764162" y="4794774"/>
              <a:ext cx="622777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18435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0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97" name="矩形: 圆角 4"/>
            <p:cNvSpPr/>
            <p:nvPr/>
          </p:nvSpPr>
          <p:spPr>
            <a:xfrm rot="15114075">
              <a:off x="5764837" y="4808311"/>
              <a:ext cx="472329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15568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0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939451" y="1391782"/>
            <a:ext cx="10802942" cy="4440570"/>
            <a:chOff x="231652" y="1288200"/>
            <a:chExt cx="11597052" cy="4898534"/>
          </a:xfrm>
        </p:grpSpPr>
        <p:sp>
          <p:nvSpPr>
            <p:cNvPr id="200" name="椭圆 199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/>
            <p:nvPr/>
          </p:nvSpPr>
          <p:spPr>
            <a:xfrm>
              <a:off x="514434" y="2159646"/>
              <a:ext cx="2764303" cy="2764302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10000">
                  <a:schemeClr val="accent1">
                    <a:lumMod val="5000"/>
                    <a:lumOff val="95000"/>
                    <a:alpha val="50000"/>
                  </a:schemeClr>
                </a:gs>
                <a:gs pos="18000">
                  <a:srgbClr val="DF6EF6"/>
                </a:gs>
                <a:gs pos="78000">
                  <a:srgbClr val="4B1064"/>
                </a:gs>
              </a:gsLst>
              <a:lin ang="2700000" scaled="1"/>
            </a:gradFill>
            <a:ln w="19050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5991" tIns="47995" rIns="95991" bIns="47995" numCol="1" spcCol="0" rtlCol="0" fromWordArt="0" anchor="ctr" anchorCtr="0" forceAA="0" compatLnSpc="1">
              <a:normAutofit/>
            </a:bodyPr>
            <a:lstStyle/>
            <a:p>
              <a:pPr algn="ctr" defTabSz="960120"/>
              <a:endParaRPr lang="zh-CN" altLang="en-US" sz="2100" b="1" i="1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01" name="文本框 200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 txBox="1"/>
            <p:nvPr/>
          </p:nvSpPr>
          <p:spPr>
            <a:xfrm>
              <a:off x="1143059" y="2655769"/>
              <a:ext cx="1507052" cy="3870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60120"/>
              <a:r>
                <a:rPr lang="en-US" altLang="zh-CN" sz="1680" b="1" dirty="0">
                  <a:solidFill>
                    <a:prstClr val="white"/>
                  </a:solidFill>
                  <a:cs typeface="+mn-ea"/>
                  <a:sym typeface="+mn-lt"/>
                </a:rPr>
                <a:t>DOLOR</a:t>
              </a:r>
              <a:endParaRPr lang="zh-CN" altLang="en-US" sz="168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02" name="文本框 201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 txBox="1"/>
            <p:nvPr/>
          </p:nvSpPr>
          <p:spPr>
            <a:xfrm>
              <a:off x="870179" y="3151853"/>
              <a:ext cx="2052812" cy="743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60120"/>
              <a:r>
                <a:rPr lang="en-US" altLang="zh-CN" sz="1260" dirty="0">
                  <a:solidFill>
                    <a:prstClr val="white"/>
                  </a:solidFill>
                  <a:cs typeface="+mn-ea"/>
                  <a:sym typeface="+mn-lt"/>
                </a:rPr>
                <a:t>Lorem ipsum dolor sit amet, consectetuer adipiscing elit. Lorem</a:t>
              </a:r>
              <a:endParaRPr lang="zh-CN" altLang="en-US" sz="126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03" name="椭圆 202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/>
            <p:nvPr/>
          </p:nvSpPr>
          <p:spPr>
            <a:xfrm>
              <a:off x="231652" y="1969405"/>
              <a:ext cx="1068993" cy="1068992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10000">
                  <a:schemeClr val="accent1">
                    <a:lumMod val="5000"/>
                    <a:lumOff val="95000"/>
                    <a:alpha val="50000"/>
                  </a:schemeClr>
                </a:gs>
                <a:gs pos="18000">
                  <a:srgbClr val="DF6EF6"/>
                </a:gs>
                <a:gs pos="78000">
                  <a:srgbClr val="4B1064"/>
                </a:gs>
              </a:gsLst>
              <a:lin ang="2700000" scaled="1"/>
            </a:gradFill>
            <a:ln w="19050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5991" tIns="47995" rIns="95991" bIns="47995" numCol="1" spcCol="0" rtlCol="0" fromWordArt="0" anchor="ctr" anchorCtr="0" forceAA="0" compatLnSpc="1">
              <a:normAutofit/>
            </a:bodyPr>
            <a:lstStyle/>
            <a:p>
              <a:pPr algn="ctr" defTabSz="960120"/>
              <a:endParaRPr lang="zh-CN" altLang="en-US" sz="2100" b="1" i="1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04" name="文本框 203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 txBox="1"/>
            <p:nvPr/>
          </p:nvSpPr>
          <p:spPr>
            <a:xfrm>
              <a:off x="257028" y="2175242"/>
              <a:ext cx="1018238" cy="6008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60120"/>
              <a:r>
                <a:rPr lang="en-US" altLang="zh-CN" sz="2940" b="1" dirty="0">
                  <a:solidFill>
                    <a:prstClr val="white"/>
                  </a:solidFill>
                  <a:cs typeface="+mn-ea"/>
                  <a:sym typeface="+mn-lt"/>
                </a:rPr>
                <a:t>01</a:t>
              </a:r>
              <a:endParaRPr lang="zh-CN" altLang="en-US" sz="294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05" name="椭圆 204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/>
            <p:nvPr/>
          </p:nvSpPr>
          <p:spPr>
            <a:xfrm>
              <a:off x="3606683" y="3422432"/>
              <a:ext cx="2764303" cy="2764302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10000">
                  <a:schemeClr val="accent1">
                    <a:lumMod val="5000"/>
                    <a:lumOff val="95000"/>
                    <a:alpha val="50000"/>
                  </a:schemeClr>
                </a:gs>
                <a:gs pos="18000">
                  <a:srgbClr val="DF6EF6"/>
                </a:gs>
                <a:gs pos="78000">
                  <a:srgbClr val="4B1064"/>
                </a:gs>
              </a:gsLst>
              <a:lin ang="2700000" scaled="1"/>
            </a:gradFill>
            <a:ln w="19050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5991" tIns="47995" rIns="95991" bIns="47995" numCol="1" spcCol="0" rtlCol="0" fromWordArt="0" anchor="ctr" anchorCtr="0" forceAA="0" compatLnSpc="1">
              <a:normAutofit/>
            </a:bodyPr>
            <a:lstStyle/>
            <a:p>
              <a:pPr algn="ctr" defTabSz="960120"/>
              <a:endParaRPr lang="zh-CN" altLang="en-US" sz="2100" b="1" i="1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06" name="文本框 205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 txBox="1"/>
            <p:nvPr/>
          </p:nvSpPr>
          <p:spPr>
            <a:xfrm>
              <a:off x="4235309" y="3918556"/>
              <a:ext cx="1507052" cy="3870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60120"/>
              <a:r>
                <a:rPr lang="en-US" altLang="zh-CN" sz="1680" b="1" dirty="0">
                  <a:solidFill>
                    <a:prstClr val="white"/>
                  </a:solidFill>
                  <a:cs typeface="+mn-ea"/>
                  <a:sym typeface="+mn-lt"/>
                </a:rPr>
                <a:t>DOLOR</a:t>
              </a:r>
              <a:endParaRPr lang="zh-CN" altLang="en-US" sz="168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07" name="文本框 206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 txBox="1"/>
            <p:nvPr/>
          </p:nvSpPr>
          <p:spPr>
            <a:xfrm>
              <a:off x="3962429" y="4414640"/>
              <a:ext cx="2052812" cy="743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60120"/>
              <a:r>
                <a:rPr lang="en-US" altLang="zh-CN" sz="1260" dirty="0">
                  <a:solidFill>
                    <a:prstClr val="white"/>
                  </a:solidFill>
                  <a:cs typeface="+mn-ea"/>
                  <a:sym typeface="+mn-lt"/>
                </a:rPr>
                <a:t>Lorem ipsum dolor sit amet, consectetuer adipiscing elit. Lorem</a:t>
              </a:r>
              <a:endParaRPr lang="zh-CN" altLang="en-US" sz="126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08" name="椭圆 207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/>
            <p:nvPr/>
          </p:nvSpPr>
          <p:spPr>
            <a:xfrm>
              <a:off x="3323901" y="3232192"/>
              <a:ext cx="1068993" cy="1068992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10000">
                  <a:schemeClr val="accent1">
                    <a:lumMod val="5000"/>
                    <a:lumOff val="95000"/>
                    <a:alpha val="50000"/>
                  </a:schemeClr>
                </a:gs>
                <a:gs pos="18000">
                  <a:srgbClr val="DF6EF6"/>
                </a:gs>
                <a:gs pos="78000">
                  <a:srgbClr val="4B1064"/>
                </a:gs>
              </a:gsLst>
              <a:lin ang="2700000" scaled="1"/>
            </a:gradFill>
            <a:ln w="19050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5991" tIns="47995" rIns="95991" bIns="47995" numCol="1" spcCol="0" rtlCol="0" fromWordArt="0" anchor="ctr" anchorCtr="0" forceAA="0" compatLnSpc="1">
              <a:normAutofit/>
            </a:bodyPr>
            <a:lstStyle/>
            <a:p>
              <a:pPr algn="ctr" defTabSz="960120"/>
              <a:endParaRPr lang="zh-CN" altLang="en-US" sz="2100" b="1" i="1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09" name="文本框 208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 txBox="1"/>
            <p:nvPr/>
          </p:nvSpPr>
          <p:spPr>
            <a:xfrm>
              <a:off x="3349278" y="3438028"/>
              <a:ext cx="1018238" cy="6008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60120"/>
              <a:r>
                <a:rPr lang="en-US" altLang="zh-CN" sz="2940" b="1" dirty="0">
                  <a:solidFill>
                    <a:prstClr val="white"/>
                  </a:solidFill>
                  <a:cs typeface="+mn-ea"/>
                  <a:sym typeface="+mn-lt"/>
                </a:rPr>
                <a:t>02</a:t>
              </a:r>
              <a:endParaRPr lang="zh-CN" altLang="en-US" sz="294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10" name="椭圆 209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/>
            <p:nvPr/>
          </p:nvSpPr>
          <p:spPr>
            <a:xfrm>
              <a:off x="5886440" y="1478440"/>
              <a:ext cx="2764303" cy="2764302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10000">
                  <a:schemeClr val="accent1">
                    <a:lumMod val="5000"/>
                    <a:lumOff val="95000"/>
                    <a:alpha val="50000"/>
                  </a:schemeClr>
                </a:gs>
                <a:gs pos="18000">
                  <a:srgbClr val="DF6EF6"/>
                </a:gs>
                <a:gs pos="78000">
                  <a:srgbClr val="4B1064"/>
                </a:gs>
              </a:gsLst>
              <a:lin ang="2700000" scaled="1"/>
            </a:gradFill>
            <a:ln w="19050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5991" tIns="47995" rIns="95991" bIns="47995" numCol="1" spcCol="0" rtlCol="0" fromWordArt="0" anchor="ctr" anchorCtr="0" forceAA="0" compatLnSpc="1">
              <a:normAutofit/>
            </a:bodyPr>
            <a:lstStyle/>
            <a:p>
              <a:pPr algn="ctr" defTabSz="960120"/>
              <a:endParaRPr lang="zh-CN" altLang="en-US" sz="2100" b="1" i="1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11" name="文本框 210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 txBox="1"/>
            <p:nvPr/>
          </p:nvSpPr>
          <p:spPr>
            <a:xfrm>
              <a:off x="6515066" y="1974564"/>
              <a:ext cx="1507052" cy="3870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60120"/>
              <a:r>
                <a:rPr lang="en-US" altLang="zh-CN" sz="1680" b="1" dirty="0">
                  <a:solidFill>
                    <a:prstClr val="white"/>
                  </a:solidFill>
                  <a:cs typeface="+mn-ea"/>
                  <a:sym typeface="+mn-lt"/>
                </a:rPr>
                <a:t>DOLOR</a:t>
              </a:r>
              <a:endParaRPr lang="zh-CN" altLang="en-US" sz="168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12" name="文本框 211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 txBox="1"/>
            <p:nvPr/>
          </p:nvSpPr>
          <p:spPr>
            <a:xfrm>
              <a:off x="6242186" y="2470648"/>
              <a:ext cx="2052812" cy="743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60120"/>
              <a:r>
                <a:rPr lang="en-US" altLang="zh-CN" sz="1260" dirty="0">
                  <a:solidFill>
                    <a:prstClr val="white"/>
                  </a:solidFill>
                  <a:cs typeface="+mn-ea"/>
                  <a:sym typeface="+mn-lt"/>
                </a:rPr>
                <a:t>Lorem ipsum dolor sit amet, consectetuer adipiscing elit. Lorem</a:t>
              </a:r>
              <a:endParaRPr lang="zh-CN" altLang="en-US" sz="126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13" name="椭圆 212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/>
            <p:nvPr/>
          </p:nvSpPr>
          <p:spPr>
            <a:xfrm>
              <a:off x="5603659" y="1288200"/>
              <a:ext cx="1068993" cy="1068992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10000">
                  <a:schemeClr val="accent1">
                    <a:lumMod val="5000"/>
                    <a:lumOff val="95000"/>
                    <a:alpha val="50000"/>
                  </a:schemeClr>
                </a:gs>
                <a:gs pos="18000">
                  <a:srgbClr val="DF6EF6"/>
                </a:gs>
                <a:gs pos="78000">
                  <a:srgbClr val="4B1064"/>
                </a:gs>
              </a:gsLst>
              <a:lin ang="2700000" scaled="1"/>
            </a:gradFill>
            <a:ln w="19050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5991" tIns="47995" rIns="95991" bIns="47995" numCol="1" spcCol="0" rtlCol="0" fromWordArt="0" anchor="ctr" anchorCtr="0" forceAA="0" compatLnSpc="1">
              <a:normAutofit/>
            </a:bodyPr>
            <a:lstStyle/>
            <a:p>
              <a:pPr algn="ctr" defTabSz="960120"/>
              <a:endParaRPr lang="zh-CN" altLang="en-US" sz="2100" b="1" i="1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14" name="文本框 213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 txBox="1"/>
            <p:nvPr/>
          </p:nvSpPr>
          <p:spPr>
            <a:xfrm>
              <a:off x="5629035" y="1494036"/>
              <a:ext cx="1018238" cy="6008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60120"/>
              <a:r>
                <a:rPr lang="en-US" altLang="zh-CN" sz="2940" b="1" dirty="0">
                  <a:solidFill>
                    <a:prstClr val="white"/>
                  </a:solidFill>
                  <a:cs typeface="+mn-ea"/>
                  <a:sym typeface="+mn-lt"/>
                </a:rPr>
                <a:t>03</a:t>
              </a:r>
              <a:endParaRPr lang="zh-CN" altLang="en-US" sz="294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15" name="椭圆 214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/>
            <p:nvPr/>
          </p:nvSpPr>
          <p:spPr>
            <a:xfrm>
              <a:off x="9064401" y="2801611"/>
              <a:ext cx="2764303" cy="2764302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10000">
                  <a:schemeClr val="accent1">
                    <a:lumMod val="5000"/>
                    <a:lumOff val="95000"/>
                    <a:alpha val="50000"/>
                  </a:schemeClr>
                </a:gs>
                <a:gs pos="18000">
                  <a:srgbClr val="DF6EF6"/>
                </a:gs>
                <a:gs pos="78000">
                  <a:srgbClr val="4B1064"/>
                </a:gs>
              </a:gsLst>
              <a:lin ang="2700000" scaled="1"/>
            </a:gradFill>
            <a:ln w="19050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5991" tIns="47995" rIns="95991" bIns="47995" numCol="1" spcCol="0" rtlCol="0" fromWordArt="0" anchor="ctr" anchorCtr="0" forceAA="0" compatLnSpc="1">
              <a:normAutofit/>
            </a:bodyPr>
            <a:lstStyle/>
            <a:p>
              <a:pPr algn="ctr" defTabSz="960120"/>
              <a:endParaRPr lang="zh-CN" altLang="en-US" sz="2100" b="1" i="1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grpSp>
          <p:nvGrpSpPr>
            <p:cNvPr id="216" name="组合 215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GrpSpPr/>
            <p:nvPr/>
          </p:nvGrpSpPr>
          <p:grpSpPr>
            <a:xfrm>
              <a:off x="9420146" y="3297732"/>
              <a:ext cx="2052812" cy="1239628"/>
              <a:chOff x="1549718" y="1900797"/>
              <a:chExt cx="1634021" cy="986735"/>
            </a:xfrm>
          </p:grpSpPr>
          <p:sp>
            <p:nvSpPr>
              <p:cNvPr id="217" name="文本框 216"/>
              <p:cNvSpPr txBox="1"/>
              <p:nvPr/>
            </p:nvSpPr>
            <p:spPr>
              <a:xfrm>
                <a:off x="1766928" y="1900797"/>
                <a:ext cx="1199601" cy="3080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60120"/>
                <a:r>
                  <a:rPr lang="en-US" altLang="zh-CN" sz="1680" b="1" dirty="0">
                    <a:solidFill>
                      <a:prstClr val="white"/>
                    </a:solidFill>
                    <a:cs typeface="+mn-ea"/>
                    <a:sym typeface="+mn-lt"/>
                  </a:rPr>
                  <a:t>DOLOR</a:t>
                </a:r>
                <a:endParaRPr lang="zh-CN" altLang="en-US" sz="1680" b="1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18" name="文本框 217"/>
              <p:cNvSpPr txBox="1"/>
              <p:nvPr/>
            </p:nvSpPr>
            <p:spPr>
              <a:xfrm>
                <a:off x="1549718" y="2295676"/>
                <a:ext cx="1634021" cy="5918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60120"/>
                <a:r>
                  <a:rPr lang="en-US" altLang="zh-CN" sz="1260" dirty="0">
                    <a:solidFill>
                      <a:prstClr val="white"/>
                    </a:solidFill>
                    <a:cs typeface="+mn-ea"/>
                    <a:sym typeface="+mn-lt"/>
                  </a:rPr>
                  <a:t>Lorem ipsum dolor sit amet, consectetuer adipiscing elit. Lorem</a:t>
                </a:r>
                <a:endParaRPr lang="zh-CN" altLang="en-US" sz="1260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219" name="组合 218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GrpSpPr/>
            <p:nvPr/>
          </p:nvGrpSpPr>
          <p:grpSpPr>
            <a:xfrm>
              <a:off x="8781619" y="2611370"/>
              <a:ext cx="1068993" cy="1068992"/>
              <a:chOff x="1041456" y="1429024"/>
              <a:chExt cx="850909" cy="850909"/>
            </a:xfrm>
          </p:grpSpPr>
          <p:sp>
            <p:nvSpPr>
              <p:cNvPr id="220" name="椭圆 219"/>
              <p:cNvSpPr/>
              <p:nvPr/>
            </p:nvSpPr>
            <p:spPr>
              <a:xfrm>
                <a:off x="1041456" y="1429024"/>
                <a:ext cx="850909" cy="850909"/>
              </a:xfrm>
              <a:prstGeom prst="ellipse">
                <a:avLst/>
              </a:prstGeom>
              <a:gradFill>
                <a:gsLst>
                  <a:gs pos="100000">
                    <a:schemeClr val="bg1"/>
                  </a:gs>
                  <a:gs pos="10000">
                    <a:schemeClr val="accent1">
                      <a:lumMod val="5000"/>
                      <a:lumOff val="95000"/>
                      <a:alpha val="50000"/>
                    </a:schemeClr>
                  </a:gs>
                  <a:gs pos="18000">
                    <a:srgbClr val="DF6EF6"/>
                  </a:gs>
                  <a:gs pos="78000">
                    <a:srgbClr val="4B1064"/>
                  </a:gs>
                </a:gsLst>
                <a:lin ang="2700000" scaled="1"/>
              </a:gradFill>
              <a:ln w="19050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5991" tIns="47995" rIns="95991" bIns="47995" numCol="1" spcCol="0" rtlCol="0" fromWordArt="0" anchor="ctr" anchorCtr="0" forceAA="0" compatLnSpc="1">
                <a:normAutofit/>
              </a:bodyPr>
              <a:lstStyle/>
              <a:p>
                <a:pPr algn="ctr" defTabSz="960120"/>
                <a:endParaRPr lang="zh-CN" altLang="en-US" sz="2100" b="1" i="1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21" name="文本框 220"/>
              <p:cNvSpPr txBox="1"/>
              <p:nvPr/>
            </p:nvSpPr>
            <p:spPr>
              <a:xfrm>
                <a:off x="1061656" y="1592868"/>
                <a:ext cx="810508" cy="4782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60120"/>
                <a:r>
                  <a:rPr lang="en-US" altLang="zh-CN" sz="2940" b="1" dirty="0">
                    <a:solidFill>
                      <a:prstClr val="white"/>
                    </a:solidFill>
                    <a:cs typeface="+mn-ea"/>
                    <a:sym typeface="+mn-lt"/>
                  </a:rPr>
                  <a:t>04</a:t>
                </a:r>
                <a:endParaRPr lang="zh-CN" altLang="en-US" sz="2940" b="1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3000">
        <p159:morph option="byObject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0063D"/>
            </a:gs>
            <a:gs pos="78000">
              <a:srgbClr val="4B1064"/>
            </a:gs>
            <a:gs pos="100000">
              <a:srgbClr val="30063D"/>
            </a:gs>
            <a:gs pos="100000">
              <a:srgbClr val="30063D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组合 102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GrpSpPr/>
          <p:nvPr/>
        </p:nvGrpSpPr>
        <p:grpSpPr>
          <a:xfrm rot="18000000" flipH="1">
            <a:off x="8576026" y="527022"/>
            <a:ext cx="440347" cy="13887776"/>
            <a:chOff x="5978142" y="3695612"/>
            <a:chExt cx="1910340" cy="5160866"/>
          </a:xfrm>
        </p:grpSpPr>
        <p:sp>
          <p:nvSpPr>
            <p:cNvPr id="104" name="矩形: 圆角 4"/>
            <p:cNvSpPr/>
            <p:nvPr/>
          </p:nvSpPr>
          <p:spPr>
            <a:xfrm rot="18290790">
              <a:off x="5347360" y="6315357"/>
              <a:ext cx="4985791" cy="96452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101600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13" name="矩形: 圆角 4"/>
            <p:cNvSpPr/>
            <p:nvPr/>
          </p:nvSpPr>
          <p:spPr>
            <a:xfrm rot="18184900">
              <a:off x="5402062" y="6210043"/>
              <a:ext cx="4835342" cy="93541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8732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14" name="矩形: 圆角 4"/>
            <p:cNvSpPr/>
            <p:nvPr/>
          </p:nvSpPr>
          <p:spPr>
            <a:xfrm rot="18079009">
              <a:off x="5452227" y="6107408"/>
              <a:ext cx="4684893" cy="90631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5865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15" name="矩形: 圆角 4"/>
            <p:cNvSpPr/>
            <p:nvPr/>
          </p:nvSpPr>
          <p:spPr>
            <a:xfrm rot="17973119">
              <a:off x="5498003" y="6007634"/>
              <a:ext cx="4534444" cy="87720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2997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16" name="矩形: 圆角 4"/>
            <p:cNvSpPr/>
            <p:nvPr/>
          </p:nvSpPr>
          <p:spPr>
            <a:xfrm rot="17867228">
              <a:off x="5539539" y="5910883"/>
              <a:ext cx="4383996" cy="84812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0129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17" name="矩形: 圆角 4"/>
            <p:cNvSpPr/>
            <p:nvPr/>
          </p:nvSpPr>
          <p:spPr>
            <a:xfrm rot="17761338">
              <a:off x="5577001" y="5817325"/>
              <a:ext cx="4233547" cy="8189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87261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18" name="矩形: 圆角 4"/>
            <p:cNvSpPr/>
            <p:nvPr/>
          </p:nvSpPr>
          <p:spPr>
            <a:xfrm rot="17655447">
              <a:off x="5610550" y="5727113"/>
              <a:ext cx="4083098" cy="7898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84394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19" name="矩形: 圆角 4"/>
            <p:cNvSpPr/>
            <p:nvPr/>
          </p:nvSpPr>
          <p:spPr>
            <a:xfrm rot="17549557">
              <a:off x="5640359" y="5640396"/>
              <a:ext cx="3932650" cy="7607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81526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0" name="矩形: 圆角 4"/>
            <p:cNvSpPr/>
            <p:nvPr/>
          </p:nvSpPr>
          <p:spPr>
            <a:xfrm rot="17443666">
              <a:off x="5653768" y="5566182"/>
              <a:ext cx="3782200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8658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1" name="矩形: 圆角 4"/>
            <p:cNvSpPr/>
            <p:nvPr/>
          </p:nvSpPr>
          <p:spPr>
            <a:xfrm rot="17337776">
              <a:off x="5689466" y="5478005"/>
              <a:ext cx="3631752" cy="70258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5790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2" name="矩形: 圆角 4"/>
            <p:cNvSpPr/>
            <p:nvPr/>
          </p:nvSpPr>
          <p:spPr>
            <a:xfrm rot="17231885">
              <a:off x="5709133" y="5402590"/>
              <a:ext cx="3481303" cy="67347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2923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3" name="矩形: 圆角 4"/>
            <p:cNvSpPr/>
            <p:nvPr/>
          </p:nvSpPr>
          <p:spPr>
            <a:xfrm rot="17125995">
              <a:off x="5725796" y="5331190"/>
              <a:ext cx="3330855" cy="64437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0055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4" name="矩形: 圆角 4"/>
            <p:cNvSpPr/>
            <p:nvPr/>
          </p:nvSpPr>
          <p:spPr>
            <a:xfrm rot="17020104">
              <a:off x="5739651" y="5263914"/>
              <a:ext cx="3180406" cy="61526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67187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5" name="矩形: 圆角 4"/>
            <p:cNvSpPr/>
            <p:nvPr/>
          </p:nvSpPr>
          <p:spPr>
            <a:xfrm rot="16914214">
              <a:off x="5750893" y="5200862"/>
              <a:ext cx="3029957" cy="58616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64319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6" name="矩形: 圆角 4"/>
            <p:cNvSpPr/>
            <p:nvPr/>
          </p:nvSpPr>
          <p:spPr>
            <a:xfrm rot="16808323">
              <a:off x="5759729" y="5142131"/>
              <a:ext cx="2879508" cy="55705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61452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7" name="矩形: 圆角 4"/>
            <p:cNvSpPr/>
            <p:nvPr/>
          </p:nvSpPr>
          <p:spPr>
            <a:xfrm rot="16702433">
              <a:off x="5766362" y="5087804"/>
              <a:ext cx="2729060" cy="52795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58584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8" name="矩形: 圆角 4"/>
            <p:cNvSpPr/>
            <p:nvPr/>
          </p:nvSpPr>
          <p:spPr>
            <a:xfrm rot="16596542">
              <a:off x="5771003" y="5037957"/>
              <a:ext cx="2578611" cy="49884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55716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9" name="矩形: 圆角 4"/>
            <p:cNvSpPr/>
            <p:nvPr/>
          </p:nvSpPr>
          <p:spPr>
            <a:xfrm rot="16490652">
              <a:off x="5773861" y="4992660"/>
              <a:ext cx="2428162" cy="46974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52848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30" name="矩形: 圆角 4"/>
            <p:cNvSpPr/>
            <p:nvPr/>
          </p:nvSpPr>
          <p:spPr>
            <a:xfrm rot="16384761">
              <a:off x="5775975" y="4951184"/>
              <a:ext cx="2277713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9981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31" name="矩形: 圆角 4"/>
            <p:cNvSpPr/>
            <p:nvPr/>
          </p:nvSpPr>
          <p:spPr>
            <a:xfrm rot="16278871">
              <a:off x="5777368" y="4913702"/>
              <a:ext cx="2127265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7113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34" name="矩形: 圆角 4"/>
            <p:cNvSpPr/>
            <p:nvPr/>
          </p:nvSpPr>
          <p:spPr>
            <a:xfrm rot="16172980">
              <a:off x="5777621" y="4880830"/>
              <a:ext cx="1976815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4245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35" name="矩形: 圆角 4"/>
            <p:cNvSpPr/>
            <p:nvPr/>
          </p:nvSpPr>
          <p:spPr>
            <a:xfrm rot="16067090">
              <a:off x="5776953" y="4852597"/>
              <a:ext cx="1826367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1377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36" name="矩形: 圆角 4"/>
            <p:cNvSpPr/>
            <p:nvPr/>
          </p:nvSpPr>
          <p:spPr>
            <a:xfrm rot="15961199">
              <a:off x="5775577" y="4829030"/>
              <a:ext cx="1675918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38510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37" name="矩形: 圆角 4"/>
            <p:cNvSpPr/>
            <p:nvPr/>
          </p:nvSpPr>
          <p:spPr>
            <a:xfrm rot="15855309">
              <a:off x="5773708" y="4810141"/>
              <a:ext cx="1525469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35642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39" name="矩形: 圆角 4"/>
            <p:cNvSpPr/>
            <p:nvPr/>
          </p:nvSpPr>
          <p:spPr>
            <a:xfrm rot="15749418">
              <a:off x="5771560" y="4795937"/>
              <a:ext cx="1375021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32774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40" name="矩形: 圆角 4"/>
            <p:cNvSpPr/>
            <p:nvPr/>
          </p:nvSpPr>
          <p:spPr>
            <a:xfrm rot="15643528">
              <a:off x="5769350" y="4786414"/>
              <a:ext cx="1224573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9906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41" name="矩形: 圆角 4"/>
            <p:cNvSpPr/>
            <p:nvPr/>
          </p:nvSpPr>
          <p:spPr>
            <a:xfrm rot="15537637">
              <a:off x="5767292" y="4781561"/>
              <a:ext cx="1074124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7039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42" name="矩形: 圆角 4"/>
            <p:cNvSpPr/>
            <p:nvPr/>
          </p:nvSpPr>
          <p:spPr>
            <a:xfrm rot="15431747">
              <a:off x="5765600" y="4781359"/>
              <a:ext cx="923675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4171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43" name="矩形: 圆角 4"/>
            <p:cNvSpPr/>
            <p:nvPr/>
          </p:nvSpPr>
          <p:spPr>
            <a:xfrm rot="15325856">
              <a:off x="5764487" y="4785777"/>
              <a:ext cx="773226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1303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44" name="矩形: 圆角 4"/>
            <p:cNvSpPr/>
            <p:nvPr/>
          </p:nvSpPr>
          <p:spPr>
            <a:xfrm rot="15219966">
              <a:off x="5764162" y="4794774"/>
              <a:ext cx="622777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18435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45" name="矩形: 圆角 4"/>
            <p:cNvSpPr/>
            <p:nvPr/>
          </p:nvSpPr>
          <p:spPr>
            <a:xfrm rot="15114075">
              <a:off x="5764837" y="4808311"/>
              <a:ext cx="472329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15568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48" name="圆: 空心 147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 flipV="1">
            <a:off x="6065903" y="1208422"/>
            <a:ext cx="2791891" cy="2791891"/>
          </a:xfrm>
          <a:prstGeom prst="donut">
            <a:avLst>
              <a:gd name="adj" fmla="val 12350"/>
            </a:avLst>
          </a:prstGeom>
          <a:gradFill>
            <a:gsLst>
              <a:gs pos="10000">
                <a:schemeClr val="accent1">
                  <a:lumMod val="5000"/>
                  <a:lumOff val="95000"/>
                  <a:alpha val="50000"/>
                </a:schemeClr>
              </a:gs>
              <a:gs pos="18000">
                <a:srgbClr val="DF6EF6"/>
              </a:gs>
              <a:gs pos="67000">
                <a:srgbClr val="4B1064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/>
            <a:endParaRPr lang="zh-CN" altLang="en-US" sz="1890">
              <a:solidFill>
                <a:prstClr val="black"/>
              </a:solidFill>
              <a:cs typeface="+mn-ea"/>
              <a:sym typeface="+mn-lt"/>
            </a:endParaRPr>
          </a:p>
        </p:txBody>
      </p:sp>
      <p:grpSp>
        <p:nvGrpSpPr>
          <p:cNvPr id="150" name="组合 149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GrpSpPr/>
          <p:nvPr/>
        </p:nvGrpSpPr>
        <p:grpSpPr>
          <a:xfrm rot="7286906" flipH="1">
            <a:off x="11792661" y="-7110380"/>
            <a:ext cx="440347" cy="13887776"/>
            <a:chOff x="5978142" y="3695612"/>
            <a:chExt cx="1910340" cy="5160866"/>
          </a:xfrm>
        </p:grpSpPr>
        <p:sp>
          <p:nvSpPr>
            <p:cNvPr id="151" name="矩形: 圆角 4"/>
            <p:cNvSpPr/>
            <p:nvPr/>
          </p:nvSpPr>
          <p:spPr>
            <a:xfrm rot="18290790">
              <a:off x="5347360" y="6315357"/>
              <a:ext cx="4985791" cy="96452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101600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52" name="矩形: 圆角 4"/>
            <p:cNvSpPr/>
            <p:nvPr/>
          </p:nvSpPr>
          <p:spPr>
            <a:xfrm rot="18184900">
              <a:off x="5402062" y="6210043"/>
              <a:ext cx="4835342" cy="93541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8732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53" name="矩形: 圆角 4"/>
            <p:cNvSpPr/>
            <p:nvPr/>
          </p:nvSpPr>
          <p:spPr>
            <a:xfrm rot="18079009">
              <a:off x="5452227" y="6107408"/>
              <a:ext cx="4684893" cy="90631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5865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54" name="矩形: 圆角 4"/>
            <p:cNvSpPr/>
            <p:nvPr/>
          </p:nvSpPr>
          <p:spPr>
            <a:xfrm rot="17973119">
              <a:off x="5498003" y="6007634"/>
              <a:ext cx="4534444" cy="87720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2997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55" name="矩形: 圆角 4"/>
            <p:cNvSpPr/>
            <p:nvPr/>
          </p:nvSpPr>
          <p:spPr>
            <a:xfrm rot="17867228">
              <a:off x="5539539" y="5910883"/>
              <a:ext cx="4383996" cy="84812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0129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56" name="矩形: 圆角 4"/>
            <p:cNvSpPr/>
            <p:nvPr/>
          </p:nvSpPr>
          <p:spPr>
            <a:xfrm rot="17761338">
              <a:off x="5577001" y="5817325"/>
              <a:ext cx="4233547" cy="8189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87261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57" name="矩形: 圆角 4"/>
            <p:cNvSpPr/>
            <p:nvPr/>
          </p:nvSpPr>
          <p:spPr>
            <a:xfrm rot="17655447">
              <a:off x="5610550" y="5727113"/>
              <a:ext cx="4083098" cy="7898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84394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58" name="矩形: 圆角 4"/>
            <p:cNvSpPr/>
            <p:nvPr/>
          </p:nvSpPr>
          <p:spPr>
            <a:xfrm rot="17549557">
              <a:off x="5640359" y="5640396"/>
              <a:ext cx="3932650" cy="7607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81526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59" name="矩形: 圆角 4"/>
            <p:cNvSpPr/>
            <p:nvPr/>
          </p:nvSpPr>
          <p:spPr>
            <a:xfrm rot="17443666">
              <a:off x="5653768" y="5566182"/>
              <a:ext cx="3782200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8658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60" name="矩形: 圆角 4"/>
            <p:cNvSpPr/>
            <p:nvPr/>
          </p:nvSpPr>
          <p:spPr>
            <a:xfrm rot="17337776">
              <a:off x="5689466" y="5478005"/>
              <a:ext cx="3631752" cy="70258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5790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61" name="矩形: 圆角 4"/>
            <p:cNvSpPr/>
            <p:nvPr/>
          </p:nvSpPr>
          <p:spPr>
            <a:xfrm rot="17231885">
              <a:off x="5709133" y="5402590"/>
              <a:ext cx="3481303" cy="67347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2923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75" name="矩形: 圆角 4"/>
            <p:cNvSpPr/>
            <p:nvPr/>
          </p:nvSpPr>
          <p:spPr>
            <a:xfrm rot="17125995">
              <a:off x="5725796" y="5331190"/>
              <a:ext cx="3330855" cy="64437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0055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76" name="矩形: 圆角 4"/>
            <p:cNvSpPr/>
            <p:nvPr/>
          </p:nvSpPr>
          <p:spPr>
            <a:xfrm rot="17020104">
              <a:off x="5739651" y="5263914"/>
              <a:ext cx="3180406" cy="61526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67187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77" name="矩形: 圆角 4"/>
            <p:cNvSpPr/>
            <p:nvPr/>
          </p:nvSpPr>
          <p:spPr>
            <a:xfrm rot="16914214">
              <a:off x="5750893" y="5200862"/>
              <a:ext cx="3029957" cy="58616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64319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78" name="矩形: 圆角 4"/>
            <p:cNvSpPr/>
            <p:nvPr/>
          </p:nvSpPr>
          <p:spPr>
            <a:xfrm rot="16808323">
              <a:off x="5759729" y="5142131"/>
              <a:ext cx="2879508" cy="55705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61452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79" name="矩形: 圆角 4"/>
            <p:cNvSpPr/>
            <p:nvPr/>
          </p:nvSpPr>
          <p:spPr>
            <a:xfrm rot="16702433">
              <a:off x="5766362" y="5087804"/>
              <a:ext cx="2729060" cy="52795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58584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80" name="矩形: 圆角 4"/>
            <p:cNvSpPr/>
            <p:nvPr/>
          </p:nvSpPr>
          <p:spPr>
            <a:xfrm rot="16596542">
              <a:off x="5771003" y="5037957"/>
              <a:ext cx="2578611" cy="49884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55716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81" name="矩形: 圆角 4"/>
            <p:cNvSpPr/>
            <p:nvPr/>
          </p:nvSpPr>
          <p:spPr>
            <a:xfrm rot="16490652">
              <a:off x="5773861" y="4992660"/>
              <a:ext cx="2428162" cy="46974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52848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82" name="矩形: 圆角 4"/>
            <p:cNvSpPr/>
            <p:nvPr/>
          </p:nvSpPr>
          <p:spPr>
            <a:xfrm rot="16384761">
              <a:off x="5775975" y="4951184"/>
              <a:ext cx="2277713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9981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83" name="矩形: 圆角 4"/>
            <p:cNvSpPr/>
            <p:nvPr/>
          </p:nvSpPr>
          <p:spPr>
            <a:xfrm rot="16278871">
              <a:off x="5777368" y="4913702"/>
              <a:ext cx="2127265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7113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84" name="矩形: 圆角 4"/>
            <p:cNvSpPr/>
            <p:nvPr/>
          </p:nvSpPr>
          <p:spPr>
            <a:xfrm rot="16172980">
              <a:off x="5777621" y="4880830"/>
              <a:ext cx="1976815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4245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85" name="矩形: 圆角 4"/>
            <p:cNvSpPr/>
            <p:nvPr/>
          </p:nvSpPr>
          <p:spPr>
            <a:xfrm rot="16067090">
              <a:off x="5776953" y="4852597"/>
              <a:ext cx="1826367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1377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98" name="矩形: 圆角 4"/>
            <p:cNvSpPr/>
            <p:nvPr/>
          </p:nvSpPr>
          <p:spPr>
            <a:xfrm rot="15961199">
              <a:off x="5775577" y="4829030"/>
              <a:ext cx="1675918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38510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99" name="矩形: 圆角 4"/>
            <p:cNvSpPr/>
            <p:nvPr/>
          </p:nvSpPr>
          <p:spPr>
            <a:xfrm rot="15855309">
              <a:off x="5773708" y="4810141"/>
              <a:ext cx="1525469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35642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22" name="矩形: 圆角 4"/>
            <p:cNvSpPr/>
            <p:nvPr/>
          </p:nvSpPr>
          <p:spPr>
            <a:xfrm rot="15749418">
              <a:off x="5771560" y="4795937"/>
              <a:ext cx="1375021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32774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23" name="矩形: 圆角 4"/>
            <p:cNvSpPr/>
            <p:nvPr/>
          </p:nvSpPr>
          <p:spPr>
            <a:xfrm rot="15643528">
              <a:off x="5769350" y="4786414"/>
              <a:ext cx="1224573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9906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24" name="矩形: 圆角 4"/>
            <p:cNvSpPr/>
            <p:nvPr/>
          </p:nvSpPr>
          <p:spPr>
            <a:xfrm rot="15537637">
              <a:off x="5767292" y="4781561"/>
              <a:ext cx="1074124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7039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25" name="矩形: 圆角 4"/>
            <p:cNvSpPr/>
            <p:nvPr/>
          </p:nvSpPr>
          <p:spPr>
            <a:xfrm rot="15431747">
              <a:off x="5765600" y="4781359"/>
              <a:ext cx="923675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4171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26" name="矩形: 圆角 4"/>
            <p:cNvSpPr/>
            <p:nvPr/>
          </p:nvSpPr>
          <p:spPr>
            <a:xfrm rot="15325856">
              <a:off x="5764487" y="4785777"/>
              <a:ext cx="773226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1303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27" name="矩形: 圆角 4"/>
            <p:cNvSpPr/>
            <p:nvPr/>
          </p:nvSpPr>
          <p:spPr>
            <a:xfrm rot="15219966">
              <a:off x="5764162" y="4794774"/>
              <a:ext cx="622777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18435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28" name="矩形: 圆角 4"/>
            <p:cNvSpPr/>
            <p:nvPr/>
          </p:nvSpPr>
          <p:spPr>
            <a:xfrm rot="15114075">
              <a:off x="5764837" y="4808311"/>
              <a:ext cx="472329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15568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7078595" y="1664252"/>
            <a:ext cx="7246269" cy="1972626"/>
            <a:chOff x="7078595" y="1664252"/>
            <a:chExt cx="7246269" cy="1972626"/>
          </a:xfrm>
        </p:grpSpPr>
        <p:sp>
          <p:nvSpPr>
            <p:cNvPr id="254" name="文本框 253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 txBox="1"/>
            <p:nvPr/>
          </p:nvSpPr>
          <p:spPr>
            <a:xfrm>
              <a:off x="7105134" y="1664252"/>
              <a:ext cx="5713017" cy="9647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567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此处添加大标题</a:t>
              </a:r>
              <a:endParaRPr kumimoji="0" lang="en-US" altLang="zh-CN" sz="567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5" name="矩形 254"/>
            <p:cNvSpPr/>
            <p:nvPr/>
          </p:nvSpPr>
          <p:spPr>
            <a:xfrm>
              <a:off x="7078595" y="2762471"/>
              <a:ext cx="7246269" cy="8744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  <a:defRPr/>
              </a:pPr>
              <a:r>
                <a:rPr lang="zh-CN" altLang="en-US" dirty="0">
                  <a:solidFill>
                    <a:prstClr val="white"/>
                  </a:solidFill>
                  <a:cs typeface="+mn-ea"/>
                  <a:sym typeface="+mn-lt"/>
                </a:rPr>
                <a:t>请在此处输入您的文本，或者复制您的文本粘贴到此处。请在此处输入您的文本，或者复制您的文本粘贴到此处。</a:t>
              </a:r>
              <a:endParaRPr lang="zh-CN" alt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1083902" y="3984818"/>
            <a:ext cx="7491039" cy="1779549"/>
            <a:chOff x="11083902" y="3984818"/>
            <a:chExt cx="7491039" cy="1779549"/>
          </a:xfrm>
        </p:grpSpPr>
        <p:sp>
          <p:nvSpPr>
            <p:cNvPr id="229" name="ïšḷíḑe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/>
            <p:nvPr/>
          </p:nvSpPr>
          <p:spPr>
            <a:xfrm>
              <a:off x="11778772" y="4190094"/>
              <a:ext cx="606002" cy="606000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10000">
                  <a:schemeClr val="accent1">
                    <a:lumMod val="5000"/>
                    <a:lumOff val="95000"/>
                    <a:alpha val="50000"/>
                  </a:schemeClr>
                </a:gs>
                <a:gs pos="18000">
                  <a:srgbClr val="DF6EF6"/>
                </a:gs>
                <a:gs pos="78000">
                  <a:srgbClr val="4B1064"/>
                </a:gs>
              </a:gsLst>
              <a:lin ang="2700000" scaled="1"/>
            </a:gradFill>
            <a:ln w="19050">
              <a:solidFill>
                <a:schemeClr val="bg1"/>
              </a:solidFill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5991" tIns="47995" rIns="95991" bIns="47995" numCol="1" spcCol="0" rtlCol="0" fromWordArt="0" anchor="ctr" anchorCtr="0" forceAA="0" compatLnSpc="1">
              <a:normAutofit/>
            </a:bodyPr>
            <a:lstStyle/>
            <a:p>
              <a:pPr algn="ctr" defTabSz="960120"/>
              <a:endParaRPr lang="zh-CN" altLang="en-US" sz="2100" b="1" i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30" name="íŝ1íďe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/>
            <p:nvPr/>
          </p:nvSpPr>
          <p:spPr>
            <a:xfrm>
              <a:off x="11901512" y="4319735"/>
              <a:ext cx="360514" cy="346709"/>
            </a:xfrm>
            <a:custGeom>
              <a:avLst/>
              <a:gdLst>
                <a:gd name="connsiteX0" fmla="*/ 61288 w 609549"/>
                <a:gd name="connsiteY0" fmla="*/ 383285 h 586216"/>
                <a:gd name="connsiteX1" fmla="*/ 71162 w 609549"/>
                <a:gd name="connsiteY1" fmla="*/ 387101 h 586216"/>
                <a:gd name="connsiteX2" fmla="*/ 120018 w 609549"/>
                <a:gd name="connsiteY2" fmla="*/ 435892 h 586216"/>
                <a:gd name="connsiteX3" fmla="*/ 120018 w 609549"/>
                <a:gd name="connsiteY3" fmla="*/ 454200 h 586216"/>
                <a:gd name="connsiteX4" fmla="*/ 56639 w 609549"/>
                <a:gd name="connsiteY4" fmla="*/ 517543 h 586216"/>
                <a:gd name="connsiteX5" fmla="*/ 35592 w 609549"/>
                <a:gd name="connsiteY5" fmla="*/ 513644 h 586216"/>
                <a:gd name="connsiteX6" fmla="*/ 51877 w 609549"/>
                <a:gd name="connsiteY6" fmla="*/ 388099 h 586216"/>
                <a:gd name="connsiteX7" fmla="*/ 61288 w 609549"/>
                <a:gd name="connsiteY7" fmla="*/ 383285 h 586216"/>
                <a:gd name="connsiteX8" fmla="*/ 235245 w 609549"/>
                <a:gd name="connsiteY8" fmla="*/ 302810 h 586216"/>
                <a:gd name="connsiteX9" fmla="*/ 306042 w 609549"/>
                <a:gd name="connsiteY9" fmla="*/ 373466 h 586216"/>
                <a:gd name="connsiteX10" fmla="*/ 258717 w 609549"/>
                <a:gd name="connsiteY10" fmla="*/ 420680 h 586216"/>
                <a:gd name="connsiteX11" fmla="*/ 230246 w 609549"/>
                <a:gd name="connsiteY11" fmla="*/ 550152 h 586216"/>
                <a:gd name="connsiteX12" fmla="*/ 92223 w 609549"/>
                <a:gd name="connsiteY12" fmla="*/ 575305 h 586216"/>
                <a:gd name="connsiteX13" fmla="*/ 88748 w 609549"/>
                <a:gd name="connsiteY13" fmla="*/ 556143 h 586216"/>
                <a:gd name="connsiteX14" fmla="*/ 165115 w 609549"/>
                <a:gd name="connsiteY14" fmla="*/ 479877 h 586216"/>
                <a:gd name="connsiteX15" fmla="*/ 165115 w 609549"/>
                <a:gd name="connsiteY15" fmla="*/ 446308 h 586216"/>
                <a:gd name="connsiteX16" fmla="*/ 88700 w 609549"/>
                <a:gd name="connsiteY16" fmla="*/ 369995 h 586216"/>
                <a:gd name="connsiteX17" fmla="*/ 92128 w 609549"/>
                <a:gd name="connsiteY17" fmla="*/ 350976 h 586216"/>
                <a:gd name="connsiteX18" fmla="*/ 189111 w 609549"/>
                <a:gd name="connsiteY18" fmla="*/ 348884 h 586216"/>
                <a:gd name="connsiteX19" fmla="*/ 257958 w 609549"/>
                <a:gd name="connsiteY19" fmla="*/ 161679 h 586216"/>
                <a:gd name="connsiteX20" fmla="*/ 317251 w 609549"/>
                <a:gd name="connsiteY20" fmla="*/ 220879 h 586216"/>
                <a:gd name="connsiteX21" fmla="*/ 388070 w 609549"/>
                <a:gd name="connsiteY21" fmla="*/ 291586 h 586216"/>
                <a:gd name="connsiteX22" fmla="*/ 604906 w 609549"/>
                <a:gd name="connsiteY22" fmla="*/ 508130 h 586216"/>
                <a:gd name="connsiteX23" fmla="*/ 604906 w 609549"/>
                <a:gd name="connsiteY23" fmla="*/ 530526 h 586216"/>
                <a:gd name="connsiteX24" fmla="*/ 556567 w 609549"/>
                <a:gd name="connsiteY24" fmla="*/ 578789 h 586216"/>
                <a:gd name="connsiteX25" fmla="*/ 545327 w 609549"/>
                <a:gd name="connsiteY25" fmla="*/ 583449 h 586216"/>
                <a:gd name="connsiteX26" fmla="*/ 534135 w 609549"/>
                <a:gd name="connsiteY26" fmla="*/ 578789 h 586216"/>
                <a:gd name="connsiteX27" fmla="*/ 317251 w 609549"/>
                <a:gd name="connsiteY27" fmla="*/ 362293 h 586216"/>
                <a:gd name="connsiteX28" fmla="*/ 246481 w 609549"/>
                <a:gd name="connsiteY28" fmla="*/ 291586 h 586216"/>
                <a:gd name="connsiteX29" fmla="*/ 187140 w 609549"/>
                <a:gd name="connsiteY29" fmla="*/ 232339 h 586216"/>
                <a:gd name="connsiteX30" fmla="*/ 58606 w 609549"/>
                <a:gd name="connsiteY30" fmla="*/ 160814 h 586216"/>
                <a:gd name="connsiteX31" fmla="*/ 126401 w 609549"/>
                <a:gd name="connsiteY31" fmla="*/ 228498 h 586216"/>
                <a:gd name="connsiteX32" fmla="*/ 111975 w 609549"/>
                <a:gd name="connsiteY32" fmla="*/ 242899 h 586216"/>
                <a:gd name="connsiteX33" fmla="*/ 119307 w 609549"/>
                <a:gd name="connsiteY33" fmla="*/ 250219 h 586216"/>
                <a:gd name="connsiteX34" fmla="*/ 119307 w 609549"/>
                <a:gd name="connsiteY34" fmla="*/ 277692 h 586216"/>
                <a:gd name="connsiteX35" fmla="*/ 115641 w 609549"/>
                <a:gd name="connsiteY35" fmla="*/ 281352 h 586216"/>
                <a:gd name="connsiteX36" fmla="*/ 88123 w 609549"/>
                <a:gd name="connsiteY36" fmla="*/ 281352 h 586216"/>
                <a:gd name="connsiteX37" fmla="*/ 5712 w 609549"/>
                <a:gd name="connsiteY37" fmla="*/ 199029 h 586216"/>
                <a:gd name="connsiteX38" fmla="*/ 5712 w 609549"/>
                <a:gd name="connsiteY38" fmla="*/ 171604 h 586216"/>
                <a:gd name="connsiteX39" fmla="*/ 9378 w 609549"/>
                <a:gd name="connsiteY39" fmla="*/ 167944 h 586216"/>
                <a:gd name="connsiteX40" fmla="*/ 36849 w 609549"/>
                <a:gd name="connsiteY40" fmla="*/ 167944 h 586216"/>
                <a:gd name="connsiteX41" fmla="*/ 44180 w 609549"/>
                <a:gd name="connsiteY41" fmla="*/ 175264 h 586216"/>
                <a:gd name="connsiteX42" fmla="*/ 585775 w 609549"/>
                <a:gd name="connsiteY42" fmla="*/ 66370 h 586216"/>
                <a:gd name="connsiteX43" fmla="*/ 595263 w 609549"/>
                <a:gd name="connsiteY43" fmla="*/ 73839 h 586216"/>
                <a:gd name="connsiteX44" fmla="*/ 578978 w 609549"/>
                <a:gd name="connsiteY44" fmla="*/ 199341 h 586216"/>
                <a:gd name="connsiteX45" fmla="*/ 559693 w 609549"/>
                <a:gd name="connsiteY45" fmla="*/ 200387 h 586216"/>
                <a:gd name="connsiteX46" fmla="*/ 510789 w 609549"/>
                <a:gd name="connsiteY46" fmla="*/ 151612 h 586216"/>
                <a:gd name="connsiteX47" fmla="*/ 510789 w 609549"/>
                <a:gd name="connsiteY47" fmla="*/ 133262 h 586216"/>
                <a:gd name="connsiteX48" fmla="*/ 574216 w 609549"/>
                <a:gd name="connsiteY48" fmla="*/ 69988 h 586216"/>
                <a:gd name="connsiteX49" fmla="*/ 585775 w 609549"/>
                <a:gd name="connsiteY49" fmla="*/ 66370 h 586216"/>
                <a:gd name="connsiteX50" fmla="*/ 158702 w 609549"/>
                <a:gd name="connsiteY50" fmla="*/ 26758 h 586216"/>
                <a:gd name="connsiteX51" fmla="*/ 172463 w 609549"/>
                <a:gd name="connsiteY51" fmla="*/ 32464 h 586216"/>
                <a:gd name="connsiteX52" fmla="*/ 179701 w 609549"/>
                <a:gd name="connsiteY52" fmla="*/ 39691 h 586216"/>
                <a:gd name="connsiteX53" fmla="*/ 246935 w 609549"/>
                <a:gd name="connsiteY53" fmla="*/ 106831 h 586216"/>
                <a:gd name="connsiteX54" fmla="*/ 254886 w 609549"/>
                <a:gd name="connsiteY54" fmla="*/ 114819 h 586216"/>
                <a:gd name="connsiteX55" fmla="*/ 257600 w 609549"/>
                <a:gd name="connsiteY55" fmla="*/ 138879 h 586216"/>
                <a:gd name="connsiteX56" fmla="*/ 254886 w 609549"/>
                <a:gd name="connsiteY56" fmla="*/ 142255 h 586216"/>
                <a:gd name="connsiteX57" fmla="*/ 252315 w 609549"/>
                <a:gd name="connsiteY57" fmla="*/ 144823 h 586216"/>
                <a:gd name="connsiteX58" fmla="*/ 246696 w 609549"/>
                <a:gd name="connsiteY58" fmla="*/ 150434 h 586216"/>
                <a:gd name="connsiteX59" fmla="*/ 175892 w 609549"/>
                <a:gd name="connsiteY59" fmla="*/ 221140 h 586216"/>
                <a:gd name="connsiteX60" fmla="*/ 172463 w 609549"/>
                <a:gd name="connsiteY60" fmla="*/ 224611 h 586216"/>
                <a:gd name="connsiteX61" fmla="*/ 170130 w 609549"/>
                <a:gd name="connsiteY61" fmla="*/ 226560 h 586216"/>
                <a:gd name="connsiteX62" fmla="*/ 162274 w 609549"/>
                <a:gd name="connsiteY62" fmla="*/ 229936 h 586216"/>
                <a:gd name="connsiteX63" fmla="*/ 158702 w 609549"/>
                <a:gd name="connsiteY63" fmla="*/ 230269 h 586216"/>
                <a:gd name="connsiteX64" fmla="*/ 144942 w 609549"/>
                <a:gd name="connsiteY64" fmla="*/ 224611 h 586216"/>
                <a:gd name="connsiteX65" fmla="*/ 137609 w 609549"/>
                <a:gd name="connsiteY65" fmla="*/ 217288 h 586216"/>
                <a:gd name="connsiteX66" fmla="*/ 69804 w 609549"/>
                <a:gd name="connsiteY66" fmla="*/ 149578 h 586216"/>
                <a:gd name="connsiteX67" fmla="*/ 62519 w 609549"/>
                <a:gd name="connsiteY67" fmla="*/ 142255 h 586216"/>
                <a:gd name="connsiteX68" fmla="*/ 62519 w 609549"/>
                <a:gd name="connsiteY68" fmla="*/ 114819 h 586216"/>
                <a:gd name="connsiteX69" fmla="*/ 144942 w 609549"/>
                <a:gd name="connsiteY69" fmla="*/ 32464 h 586216"/>
                <a:gd name="connsiteX70" fmla="*/ 158702 w 609549"/>
                <a:gd name="connsiteY70" fmla="*/ 26758 h 586216"/>
                <a:gd name="connsiteX71" fmla="*/ 254809 w 609549"/>
                <a:gd name="connsiteY71" fmla="*/ 6542 h 586216"/>
                <a:gd name="connsiteX72" fmla="*/ 321015 w 609549"/>
                <a:gd name="connsiteY72" fmla="*/ 29913 h 586216"/>
                <a:gd name="connsiteX73" fmla="*/ 260017 w 609549"/>
                <a:gd name="connsiteY73" fmla="*/ 97465 h 586216"/>
                <a:gd name="connsiteX74" fmla="*/ 193067 w 609549"/>
                <a:gd name="connsiteY74" fmla="*/ 30626 h 586216"/>
                <a:gd name="connsiteX75" fmla="*/ 254809 w 609549"/>
                <a:gd name="connsiteY75" fmla="*/ 6542 h 586216"/>
                <a:gd name="connsiteX76" fmla="*/ 503105 w 609549"/>
                <a:gd name="connsiteY76" fmla="*/ 953 h 586216"/>
                <a:gd name="connsiteX77" fmla="*/ 538560 w 609549"/>
                <a:gd name="connsiteY77" fmla="*/ 10911 h 586216"/>
                <a:gd name="connsiteX78" fmla="*/ 542083 w 609549"/>
                <a:gd name="connsiteY78" fmla="*/ 30073 h 586216"/>
                <a:gd name="connsiteX79" fmla="*/ 465709 w 609549"/>
                <a:gd name="connsiteY79" fmla="*/ 106341 h 586216"/>
                <a:gd name="connsiteX80" fmla="*/ 465709 w 609549"/>
                <a:gd name="connsiteY80" fmla="*/ 139911 h 586216"/>
                <a:gd name="connsiteX81" fmla="*/ 542131 w 609549"/>
                <a:gd name="connsiteY81" fmla="*/ 216227 h 586216"/>
                <a:gd name="connsiteX82" fmla="*/ 538655 w 609549"/>
                <a:gd name="connsiteY82" fmla="*/ 235246 h 586216"/>
                <a:gd name="connsiteX83" fmla="*/ 442187 w 609549"/>
                <a:gd name="connsiteY83" fmla="*/ 237528 h 586216"/>
                <a:gd name="connsiteX84" fmla="*/ 399238 w 609549"/>
                <a:gd name="connsiteY84" fmla="*/ 280370 h 586216"/>
                <a:gd name="connsiteX85" fmla="*/ 328482 w 609549"/>
                <a:gd name="connsiteY85" fmla="*/ 209712 h 586216"/>
                <a:gd name="connsiteX86" fmla="*/ 372240 w 609549"/>
                <a:gd name="connsiteY86" fmla="*/ 166015 h 586216"/>
                <a:gd name="connsiteX87" fmla="*/ 400571 w 609549"/>
                <a:gd name="connsiteY87" fmla="*/ 36064 h 586216"/>
                <a:gd name="connsiteX88" fmla="*/ 503105 w 609549"/>
                <a:gd name="connsiteY88" fmla="*/ 953 h 586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09549" h="586216">
                  <a:moveTo>
                    <a:pt x="61288" y="383285"/>
                  </a:moveTo>
                  <a:cubicBezTo>
                    <a:pt x="64829" y="383106"/>
                    <a:pt x="68448" y="384367"/>
                    <a:pt x="71162" y="387101"/>
                  </a:cubicBezTo>
                  <a:lnTo>
                    <a:pt x="120018" y="435892"/>
                  </a:lnTo>
                  <a:cubicBezTo>
                    <a:pt x="125113" y="440933"/>
                    <a:pt x="125113" y="449160"/>
                    <a:pt x="120018" y="454200"/>
                  </a:cubicBezTo>
                  <a:lnTo>
                    <a:pt x="56639" y="517543"/>
                  </a:lnTo>
                  <a:cubicBezTo>
                    <a:pt x="50211" y="523963"/>
                    <a:pt x="39211" y="522013"/>
                    <a:pt x="35592" y="513644"/>
                  </a:cubicBezTo>
                  <a:cubicBezTo>
                    <a:pt x="17783" y="472794"/>
                    <a:pt x="23211" y="424288"/>
                    <a:pt x="51877" y="388099"/>
                  </a:cubicBezTo>
                  <a:cubicBezTo>
                    <a:pt x="54282" y="385079"/>
                    <a:pt x="57746" y="383463"/>
                    <a:pt x="61288" y="383285"/>
                  </a:cubicBezTo>
                  <a:close/>
                  <a:moveTo>
                    <a:pt x="235245" y="302810"/>
                  </a:moveTo>
                  <a:lnTo>
                    <a:pt x="306042" y="373466"/>
                  </a:lnTo>
                  <a:lnTo>
                    <a:pt x="258717" y="420680"/>
                  </a:lnTo>
                  <a:cubicBezTo>
                    <a:pt x="274667" y="464329"/>
                    <a:pt x="265192" y="515300"/>
                    <a:pt x="230246" y="550152"/>
                  </a:cubicBezTo>
                  <a:cubicBezTo>
                    <a:pt x="192919" y="587430"/>
                    <a:pt x="137644" y="595798"/>
                    <a:pt x="92223" y="575305"/>
                  </a:cubicBezTo>
                  <a:cubicBezTo>
                    <a:pt x="84701" y="571882"/>
                    <a:pt x="82892" y="561992"/>
                    <a:pt x="88748" y="556143"/>
                  </a:cubicBezTo>
                  <a:lnTo>
                    <a:pt x="165115" y="479877"/>
                  </a:lnTo>
                  <a:cubicBezTo>
                    <a:pt x="174399" y="470605"/>
                    <a:pt x="174399" y="455580"/>
                    <a:pt x="165115" y="446308"/>
                  </a:cubicBezTo>
                  <a:lnTo>
                    <a:pt x="88700" y="369995"/>
                  </a:lnTo>
                  <a:cubicBezTo>
                    <a:pt x="82844" y="364194"/>
                    <a:pt x="84653" y="354399"/>
                    <a:pt x="92128" y="350976"/>
                  </a:cubicBezTo>
                  <a:cubicBezTo>
                    <a:pt x="122789" y="337092"/>
                    <a:pt x="157973" y="336379"/>
                    <a:pt x="189111" y="348884"/>
                  </a:cubicBezTo>
                  <a:close/>
                  <a:moveTo>
                    <a:pt x="257958" y="161679"/>
                  </a:moveTo>
                  <a:lnTo>
                    <a:pt x="317251" y="220879"/>
                  </a:lnTo>
                  <a:lnTo>
                    <a:pt x="388070" y="291586"/>
                  </a:lnTo>
                  <a:lnTo>
                    <a:pt x="604906" y="508130"/>
                  </a:lnTo>
                  <a:cubicBezTo>
                    <a:pt x="611097" y="514311"/>
                    <a:pt x="611097" y="524344"/>
                    <a:pt x="604906" y="530526"/>
                  </a:cubicBezTo>
                  <a:lnTo>
                    <a:pt x="556567" y="578789"/>
                  </a:lnTo>
                  <a:cubicBezTo>
                    <a:pt x="553471" y="581880"/>
                    <a:pt x="549423" y="583449"/>
                    <a:pt x="545327" y="583449"/>
                  </a:cubicBezTo>
                  <a:cubicBezTo>
                    <a:pt x="541279" y="583449"/>
                    <a:pt x="537231" y="581880"/>
                    <a:pt x="534135" y="578789"/>
                  </a:cubicBezTo>
                  <a:lnTo>
                    <a:pt x="317251" y="362293"/>
                  </a:lnTo>
                  <a:lnTo>
                    <a:pt x="246481" y="291586"/>
                  </a:lnTo>
                  <a:lnTo>
                    <a:pt x="187140" y="232339"/>
                  </a:lnTo>
                  <a:close/>
                  <a:moveTo>
                    <a:pt x="58606" y="160814"/>
                  </a:moveTo>
                  <a:lnTo>
                    <a:pt x="126401" y="228498"/>
                  </a:lnTo>
                  <a:lnTo>
                    <a:pt x="111975" y="242899"/>
                  </a:lnTo>
                  <a:lnTo>
                    <a:pt x="119307" y="250219"/>
                  </a:lnTo>
                  <a:cubicBezTo>
                    <a:pt x="126877" y="257824"/>
                    <a:pt x="126877" y="270087"/>
                    <a:pt x="119307" y="277692"/>
                  </a:cubicBezTo>
                  <a:lnTo>
                    <a:pt x="115641" y="281352"/>
                  </a:lnTo>
                  <a:cubicBezTo>
                    <a:pt x="108024" y="288909"/>
                    <a:pt x="95741" y="288909"/>
                    <a:pt x="88123" y="281352"/>
                  </a:cubicBezTo>
                  <a:lnTo>
                    <a:pt x="5712" y="199029"/>
                  </a:lnTo>
                  <a:cubicBezTo>
                    <a:pt x="-1905" y="191424"/>
                    <a:pt x="-1905" y="179161"/>
                    <a:pt x="5712" y="171604"/>
                  </a:cubicBezTo>
                  <a:lnTo>
                    <a:pt x="9378" y="167944"/>
                  </a:lnTo>
                  <a:cubicBezTo>
                    <a:pt x="16948" y="160339"/>
                    <a:pt x="29231" y="160339"/>
                    <a:pt x="36849" y="167944"/>
                  </a:cubicBezTo>
                  <a:lnTo>
                    <a:pt x="44180" y="175264"/>
                  </a:lnTo>
                  <a:close/>
                  <a:moveTo>
                    <a:pt x="585775" y="66370"/>
                  </a:moveTo>
                  <a:cubicBezTo>
                    <a:pt x="589775" y="67101"/>
                    <a:pt x="593430" y="69680"/>
                    <a:pt x="595263" y="73839"/>
                  </a:cubicBezTo>
                  <a:cubicBezTo>
                    <a:pt x="613072" y="114675"/>
                    <a:pt x="607644" y="163212"/>
                    <a:pt x="578978" y="199341"/>
                  </a:cubicBezTo>
                  <a:cubicBezTo>
                    <a:pt x="574168" y="205379"/>
                    <a:pt x="565121" y="205854"/>
                    <a:pt x="559693" y="200387"/>
                  </a:cubicBezTo>
                  <a:lnTo>
                    <a:pt x="510789" y="151612"/>
                  </a:lnTo>
                  <a:cubicBezTo>
                    <a:pt x="505742" y="146526"/>
                    <a:pt x="505742" y="138349"/>
                    <a:pt x="510789" y="133262"/>
                  </a:cubicBezTo>
                  <a:lnTo>
                    <a:pt x="574216" y="69988"/>
                  </a:lnTo>
                  <a:cubicBezTo>
                    <a:pt x="577430" y="66756"/>
                    <a:pt x="581775" y="65639"/>
                    <a:pt x="585775" y="66370"/>
                  </a:cubicBezTo>
                  <a:close/>
                  <a:moveTo>
                    <a:pt x="158702" y="26758"/>
                  </a:moveTo>
                  <a:cubicBezTo>
                    <a:pt x="163655" y="26758"/>
                    <a:pt x="168654" y="28660"/>
                    <a:pt x="172463" y="32464"/>
                  </a:cubicBezTo>
                  <a:lnTo>
                    <a:pt x="179701" y="39691"/>
                  </a:lnTo>
                  <a:lnTo>
                    <a:pt x="246935" y="106831"/>
                  </a:lnTo>
                  <a:lnTo>
                    <a:pt x="254886" y="114819"/>
                  </a:lnTo>
                  <a:cubicBezTo>
                    <a:pt x="261457" y="121334"/>
                    <a:pt x="262362" y="131414"/>
                    <a:pt x="257600" y="138879"/>
                  </a:cubicBezTo>
                  <a:cubicBezTo>
                    <a:pt x="256839" y="140068"/>
                    <a:pt x="255934" y="141209"/>
                    <a:pt x="254886" y="142255"/>
                  </a:cubicBezTo>
                  <a:lnTo>
                    <a:pt x="252315" y="144823"/>
                  </a:lnTo>
                  <a:lnTo>
                    <a:pt x="246696" y="150434"/>
                  </a:lnTo>
                  <a:lnTo>
                    <a:pt x="175892" y="221140"/>
                  </a:lnTo>
                  <a:lnTo>
                    <a:pt x="172463" y="224611"/>
                  </a:lnTo>
                  <a:cubicBezTo>
                    <a:pt x="171702" y="225324"/>
                    <a:pt x="170940" y="225990"/>
                    <a:pt x="170130" y="226560"/>
                  </a:cubicBezTo>
                  <a:cubicBezTo>
                    <a:pt x="167749" y="228319"/>
                    <a:pt x="165083" y="229413"/>
                    <a:pt x="162274" y="229936"/>
                  </a:cubicBezTo>
                  <a:cubicBezTo>
                    <a:pt x="161083" y="230174"/>
                    <a:pt x="159893" y="230269"/>
                    <a:pt x="158702" y="230269"/>
                  </a:cubicBezTo>
                  <a:cubicBezTo>
                    <a:pt x="153703" y="230269"/>
                    <a:pt x="148751" y="228367"/>
                    <a:pt x="144942" y="224611"/>
                  </a:cubicBezTo>
                  <a:lnTo>
                    <a:pt x="137609" y="217288"/>
                  </a:lnTo>
                  <a:lnTo>
                    <a:pt x="69804" y="149578"/>
                  </a:lnTo>
                  <a:lnTo>
                    <a:pt x="62519" y="142255"/>
                  </a:lnTo>
                  <a:cubicBezTo>
                    <a:pt x="54900" y="134647"/>
                    <a:pt x="54900" y="122380"/>
                    <a:pt x="62519" y="114819"/>
                  </a:cubicBezTo>
                  <a:lnTo>
                    <a:pt x="144942" y="32464"/>
                  </a:lnTo>
                  <a:cubicBezTo>
                    <a:pt x="148751" y="28660"/>
                    <a:pt x="153750" y="26758"/>
                    <a:pt x="158702" y="26758"/>
                  </a:cubicBezTo>
                  <a:close/>
                  <a:moveTo>
                    <a:pt x="254809" y="6542"/>
                  </a:moveTo>
                  <a:cubicBezTo>
                    <a:pt x="277279" y="4029"/>
                    <a:pt x="300492" y="9424"/>
                    <a:pt x="321015" y="29913"/>
                  </a:cubicBezTo>
                  <a:cubicBezTo>
                    <a:pt x="380347" y="89193"/>
                    <a:pt x="337205" y="46124"/>
                    <a:pt x="260017" y="97465"/>
                  </a:cubicBezTo>
                  <a:lnTo>
                    <a:pt x="193067" y="30626"/>
                  </a:lnTo>
                  <a:cubicBezTo>
                    <a:pt x="210614" y="19479"/>
                    <a:pt x="232340" y="9056"/>
                    <a:pt x="254809" y="6542"/>
                  </a:cubicBezTo>
                  <a:close/>
                  <a:moveTo>
                    <a:pt x="503105" y="953"/>
                  </a:moveTo>
                  <a:cubicBezTo>
                    <a:pt x="515252" y="2468"/>
                    <a:pt x="527216" y="5788"/>
                    <a:pt x="538560" y="10911"/>
                  </a:cubicBezTo>
                  <a:cubicBezTo>
                    <a:pt x="546131" y="14334"/>
                    <a:pt x="547940" y="24224"/>
                    <a:pt x="542083" y="30073"/>
                  </a:cubicBezTo>
                  <a:lnTo>
                    <a:pt x="465709" y="106341"/>
                  </a:lnTo>
                  <a:cubicBezTo>
                    <a:pt x="456424" y="115613"/>
                    <a:pt x="456424" y="130639"/>
                    <a:pt x="465709" y="139911"/>
                  </a:cubicBezTo>
                  <a:lnTo>
                    <a:pt x="542131" y="216227"/>
                  </a:lnTo>
                  <a:cubicBezTo>
                    <a:pt x="547940" y="222028"/>
                    <a:pt x="546178" y="231823"/>
                    <a:pt x="538655" y="235246"/>
                  </a:cubicBezTo>
                  <a:cubicBezTo>
                    <a:pt x="508181" y="249035"/>
                    <a:pt x="473184" y="249844"/>
                    <a:pt x="442187" y="237528"/>
                  </a:cubicBezTo>
                  <a:lnTo>
                    <a:pt x="399238" y="280370"/>
                  </a:lnTo>
                  <a:lnTo>
                    <a:pt x="328482" y="209712"/>
                  </a:lnTo>
                  <a:lnTo>
                    <a:pt x="372240" y="166015"/>
                  </a:lnTo>
                  <a:cubicBezTo>
                    <a:pt x="356051" y="122270"/>
                    <a:pt x="365527" y="71060"/>
                    <a:pt x="400571" y="36064"/>
                  </a:cubicBezTo>
                  <a:cubicBezTo>
                    <a:pt x="428569" y="8106"/>
                    <a:pt x="466664" y="-3592"/>
                    <a:pt x="503105" y="95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5991" tIns="47995" rIns="95991" bIns="47995" numCol="1" spcCol="0" rtlCol="0" fromWordArt="0" anchor="ctr" anchorCtr="0" forceAA="0" compatLnSpc="1">
              <a:normAutofit fontScale="925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60120"/>
              <a:endParaRPr lang="zh-CN" altLang="en-US" sz="189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31" name="文本框 230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 txBox="1"/>
            <p:nvPr/>
          </p:nvSpPr>
          <p:spPr>
            <a:xfrm>
              <a:off x="11083902" y="3984818"/>
              <a:ext cx="663167" cy="480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60120"/>
              <a:r>
                <a:rPr lang="en-US" altLang="zh-CN" sz="2520" b="1" dirty="0">
                  <a:solidFill>
                    <a:prstClr val="white"/>
                  </a:solidFill>
                  <a:cs typeface="+mn-ea"/>
                  <a:sym typeface="+mn-lt"/>
                </a:rPr>
                <a:t>01</a:t>
              </a:r>
              <a:endParaRPr lang="zh-CN" altLang="en-US" sz="252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32" name="ïšḷíḑe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/>
            <p:nvPr/>
          </p:nvSpPr>
          <p:spPr>
            <a:xfrm>
              <a:off x="13632004" y="4190094"/>
              <a:ext cx="606002" cy="606000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10000">
                  <a:schemeClr val="accent1">
                    <a:lumMod val="5000"/>
                    <a:lumOff val="95000"/>
                    <a:alpha val="50000"/>
                  </a:schemeClr>
                </a:gs>
                <a:gs pos="18000">
                  <a:srgbClr val="DF6EF6"/>
                </a:gs>
                <a:gs pos="78000">
                  <a:srgbClr val="4B1064"/>
                </a:gs>
              </a:gsLst>
              <a:lin ang="2700000" scaled="1"/>
            </a:gradFill>
            <a:ln w="19050">
              <a:solidFill>
                <a:schemeClr val="bg1"/>
              </a:solidFill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5991" tIns="47995" rIns="95991" bIns="47995" numCol="1" spcCol="0" rtlCol="0" fromWordArt="0" anchor="ctr" anchorCtr="0" forceAA="0" compatLnSpc="1">
              <a:normAutofit/>
            </a:bodyPr>
            <a:lstStyle/>
            <a:p>
              <a:pPr algn="ctr" defTabSz="960120"/>
              <a:endParaRPr lang="zh-CN" altLang="en-US" sz="2100" b="1" i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33" name="íŝ1íďe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/>
            <p:nvPr/>
          </p:nvSpPr>
          <p:spPr>
            <a:xfrm>
              <a:off x="13754744" y="4319735"/>
              <a:ext cx="360514" cy="346709"/>
            </a:xfrm>
            <a:custGeom>
              <a:avLst/>
              <a:gdLst>
                <a:gd name="connsiteX0" fmla="*/ 61288 w 609549"/>
                <a:gd name="connsiteY0" fmla="*/ 383285 h 586216"/>
                <a:gd name="connsiteX1" fmla="*/ 71162 w 609549"/>
                <a:gd name="connsiteY1" fmla="*/ 387101 h 586216"/>
                <a:gd name="connsiteX2" fmla="*/ 120018 w 609549"/>
                <a:gd name="connsiteY2" fmla="*/ 435892 h 586216"/>
                <a:gd name="connsiteX3" fmla="*/ 120018 w 609549"/>
                <a:gd name="connsiteY3" fmla="*/ 454200 h 586216"/>
                <a:gd name="connsiteX4" fmla="*/ 56639 w 609549"/>
                <a:gd name="connsiteY4" fmla="*/ 517543 h 586216"/>
                <a:gd name="connsiteX5" fmla="*/ 35592 w 609549"/>
                <a:gd name="connsiteY5" fmla="*/ 513644 h 586216"/>
                <a:gd name="connsiteX6" fmla="*/ 51877 w 609549"/>
                <a:gd name="connsiteY6" fmla="*/ 388099 h 586216"/>
                <a:gd name="connsiteX7" fmla="*/ 61288 w 609549"/>
                <a:gd name="connsiteY7" fmla="*/ 383285 h 586216"/>
                <a:gd name="connsiteX8" fmla="*/ 235245 w 609549"/>
                <a:gd name="connsiteY8" fmla="*/ 302810 h 586216"/>
                <a:gd name="connsiteX9" fmla="*/ 306042 w 609549"/>
                <a:gd name="connsiteY9" fmla="*/ 373466 h 586216"/>
                <a:gd name="connsiteX10" fmla="*/ 258717 w 609549"/>
                <a:gd name="connsiteY10" fmla="*/ 420680 h 586216"/>
                <a:gd name="connsiteX11" fmla="*/ 230246 w 609549"/>
                <a:gd name="connsiteY11" fmla="*/ 550152 h 586216"/>
                <a:gd name="connsiteX12" fmla="*/ 92223 w 609549"/>
                <a:gd name="connsiteY12" fmla="*/ 575305 h 586216"/>
                <a:gd name="connsiteX13" fmla="*/ 88748 w 609549"/>
                <a:gd name="connsiteY13" fmla="*/ 556143 h 586216"/>
                <a:gd name="connsiteX14" fmla="*/ 165115 w 609549"/>
                <a:gd name="connsiteY14" fmla="*/ 479877 h 586216"/>
                <a:gd name="connsiteX15" fmla="*/ 165115 w 609549"/>
                <a:gd name="connsiteY15" fmla="*/ 446308 h 586216"/>
                <a:gd name="connsiteX16" fmla="*/ 88700 w 609549"/>
                <a:gd name="connsiteY16" fmla="*/ 369995 h 586216"/>
                <a:gd name="connsiteX17" fmla="*/ 92128 w 609549"/>
                <a:gd name="connsiteY17" fmla="*/ 350976 h 586216"/>
                <a:gd name="connsiteX18" fmla="*/ 189111 w 609549"/>
                <a:gd name="connsiteY18" fmla="*/ 348884 h 586216"/>
                <a:gd name="connsiteX19" fmla="*/ 257958 w 609549"/>
                <a:gd name="connsiteY19" fmla="*/ 161679 h 586216"/>
                <a:gd name="connsiteX20" fmla="*/ 317251 w 609549"/>
                <a:gd name="connsiteY20" fmla="*/ 220879 h 586216"/>
                <a:gd name="connsiteX21" fmla="*/ 388070 w 609549"/>
                <a:gd name="connsiteY21" fmla="*/ 291586 h 586216"/>
                <a:gd name="connsiteX22" fmla="*/ 604906 w 609549"/>
                <a:gd name="connsiteY22" fmla="*/ 508130 h 586216"/>
                <a:gd name="connsiteX23" fmla="*/ 604906 w 609549"/>
                <a:gd name="connsiteY23" fmla="*/ 530526 h 586216"/>
                <a:gd name="connsiteX24" fmla="*/ 556567 w 609549"/>
                <a:gd name="connsiteY24" fmla="*/ 578789 h 586216"/>
                <a:gd name="connsiteX25" fmla="*/ 545327 w 609549"/>
                <a:gd name="connsiteY25" fmla="*/ 583449 h 586216"/>
                <a:gd name="connsiteX26" fmla="*/ 534135 w 609549"/>
                <a:gd name="connsiteY26" fmla="*/ 578789 h 586216"/>
                <a:gd name="connsiteX27" fmla="*/ 317251 w 609549"/>
                <a:gd name="connsiteY27" fmla="*/ 362293 h 586216"/>
                <a:gd name="connsiteX28" fmla="*/ 246481 w 609549"/>
                <a:gd name="connsiteY28" fmla="*/ 291586 h 586216"/>
                <a:gd name="connsiteX29" fmla="*/ 187140 w 609549"/>
                <a:gd name="connsiteY29" fmla="*/ 232339 h 586216"/>
                <a:gd name="connsiteX30" fmla="*/ 58606 w 609549"/>
                <a:gd name="connsiteY30" fmla="*/ 160814 h 586216"/>
                <a:gd name="connsiteX31" fmla="*/ 126401 w 609549"/>
                <a:gd name="connsiteY31" fmla="*/ 228498 h 586216"/>
                <a:gd name="connsiteX32" fmla="*/ 111975 w 609549"/>
                <a:gd name="connsiteY32" fmla="*/ 242899 h 586216"/>
                <a:gd name="connsiteX33" fmla="*/ 119307 w 609549"/>
                <a:gd name="connsiteY33" fmla="*/ 250219 h 586216"/>
                <a:gd name="connsiteX34" fmla="*/ 119307 w 609549"/>
                <a:gd name="connsiteY34" fmla="*/ 277692 h 586216"/>
                <a:gd name="connsiteX35" fmla="*/ 115641 w 609549"/>
                <a:gd name="connsiteY35" fmla="*/ 281352 h 586216"/>
                <a:gd name="connsiteX36" fmla="*/ 88123 w 609549"/>
                <a:gd name="connsiteY36" fmla="*/ 281352 h 586216"/>
                <a:gd name="connsiteX37" fmla="*/ 5712 w 609549"/>
                <a:gd name="connsiteY37" fmla="*/ 199029 h 586216"/>
                <a:gd name="connsiteX38" fmla="*/ 5712 w 609549"/>
                <a:gd name="connsiteY38" fmla="*/ 171604 h 586216"/>
                <a:gd name="connsiteX39" fmla="*/ 9378 w 609549"/>
                <a:gd name="connsiteY39" fmla="*/ 167944 h 586216"/>
                <a:gd name="connsiteX40" fmla="*/ 36849 w 609549"/>
                <a:gd name="connsiteY40" fmla="*/ 167944 h 586216"/>
                <a:gd name="connsiteX41" fmla="*/ 44180 w 609549"/>
                <a:gd name="connsiteY41" fmla="*/ 175264 h 586216"/>
                <a:gd name="connsiteX42" fmla="*/ 585775 w 609549"/>
                <a:gd name="connsiteY42" fmla="*/ 66370 h 586216"/>
                <a:gd name="connsiteX43" fmla="*/ 595263 w 609549"/>
                <a:gd name="connsiteY43" fmla="*/ 73839 h 586216"/>
                <a:gd name="connsiteX44" fmla="*/ 578978 w 609549"/>
                <a:gd name="connsiteY44" fmla="*/ 199341 h 586216"/>
                <a:gd name="connsiteX45" fmla="*/ 559693 w 609549"/>
                <a:gd name="connsiteY45" fmla="*/ 200387 h 586216"/>
                <a:gd name="connsiteX46" fmla="*/ 510789 w 609549"/>
                <a:gd name="connsiteY46" fmla="*/ 151612 h 586216"/>
                <a:gd name="connsiteX47" fmla="*/ 510789 w 609549"/>
                <a:gd name="connsiteY47" fmla="*/ 133262 h 586216"/>
                <a:gd name="connsiteX48" fmla="*/ 574216 w 609549"/>
                <a:gd name="connsiteY48" fmla="*/ 69988 h 586216"/>
                <a:gd name="connsiteX49" fmla="*/ 585775 w 609549"/>
                <a:gd name="connsiteY49" fmla="*/ 66370 h 586216"/>
                <a:gd name="connsiteX50" fmla="*/ 158702 w 609549"/>
                <a:gd name="connsiteY50" fmla="*/ 26758 h 586216"/>
                <a:gd name="connsiteX51" fmla="*/ 172463 w 609549"/>
                <a:gd name="connsiteY51" fmla="*/ 32464 h 586216"/>
                <a:gd name="connsiteX52" fmla="*/ 179701 w 609549"/>
                <a:gd name="connsiteY52" fmla="*/ 39691 h 586216"/>
                <a:gd name="connsiteX53" fmla="*/ 246935 w 609549"/>
                <a:gd name="connsiteY53" fmla="*/ 106831 h 586216"/>
                <a:gd name="connsiteX54" fmla="*/ 254886 w 609549"/>
                <a:gd name="connsiteY54" fmla="*/ 114819 h 586216"/>
                <a:gd name="connsiteX55" fmla="*/ 257600 w 609549"/>
                <a:gd name="connsiteY55" fmla="*/ 138879 h 586216"/>
                <a:gd name="connsiteX56" fmla="*/ 254886 w 609549"/>
                <a:gd name="connsiteY56" fmla="*/ 142255 h 586216"/>
                <a:gd name="connsiteX57" fmla="*/ 252315 w 609549"/>
                <a:gd name="connsiteY57" fmla="*/ 144823 h 586216"/>
                <a:gd name="connsiteX58" fmla="*/ 246696 w 609549"/>
                <a:gd name="connsiteY58" fmla="*/ 150434 h 586216"/>
                <a:gd name="connsiteX59" fmla="*/ 175892 w 609549"/>
                <a:gd name="connsiteY59" fmla="*/ 221140 h 586216"/>
                <a:gd name="connsiteX60" fmla="*/ 172463 w 609549"/>
                <a:gd name="connsiteY60" fmla="*/ 224611 h 586216"/>
                <a:gd name="connsiteX61" fmla="*/ 170130 w 609549"/>
                <a:gd name="connsiteY61" fmla="*/ 226560 h 586216"/>
                <a:gd name="connsiteX62" fmla="*/ 162274 w 609549"/>
                <a:gd name="connsiteY62" fmla="*/ 229936 h 586216"/>
                <a:gd name="connsiteX63" fmla="*/ 158702 w 609549"/>
                <a:gd name="connsiteY63" fmla="*/ 230269 h 586216"/>
                <a:gd name="connsiteX64" fmla="*/ 144942 w 609549"/>
                <a:gd name="connsiteY64" fmla="*/ 224611 h 586216"/>
                <a:gd name="connsiteX65" fmla="*/ 137609 w 609549"/>
                <a:gd name="connsiteY65" fmla="*/ 217288 h 586216"/>
                <a:gd name="connsiteX66" fmla="*/ 69804 w 609549"/>
                <a:gd name="connsiteY66" fmla="*/ 149578 h 586216"/>
                <a:gd name="connsiteX67" fmla="*/ 62519 w 609549"/>
                <a:gd name="connsiteY67" fmla="*/ 142255 h 586216"/>
                <a:gd name="connsiteX68" fmla="*/ 62519 w 609549"/>
                <a:gd name="connsiteY68" fmla="*/ 114819 h 586216"/>
                <a:gd name="connsiteX69" fmla="*/ 144942 w 609549"/>
                <a:gd name="connsiteY69" fmla="*/ 32464 h 586216"/>
                <a:gd name="connsiteX70" fmla="*/ 158702 w 609549"/>
                <a:gd name="connsiteY70" fmla="*/ 26758 h 586216"/>
                <a:gd name="connsiteX71" fmla="*/ 254809 w 609549"/>
                <a:gd name="connsiteY71" fmla="*/ 6542 h 586216"/>
                <a:gd name="connsiteX72" fmla="*/ 321015 w 609549"/>
                <a:gd name="connsiteY72" fmla="*/ 29913 h 586216"/>
                <a:gd name="connsiteX73" fmla="*/ 260017 w 609549"/>
                <a:gd name="connsiteY73" fmla="*/ 97465 h 586216"/>
                <a:gd name="connsiteX74" fmla="*/ 193067 w 609549"/>
                <a:gd name="connsiteY74" fmla="*/ 30626 h 586216"/>
                <a:gd name="connsiteX75" fmla="*/ 254809 w 609549"/>
                <a:gd name="connsiteY75" fmla="*/ 6542 h 586216"/>
                <a:gd name="connsiteX76" fmla="*/ 503105 w 609549"/>
                <a:gd name="connsiteY76" fmla="*/ 953 h 586216"/>
                <a:gd name="connsiteX77" fmla="*/ 538560 w 609549"/>
                <a:gd name="connsiteY77" fmla="*/ 10911 h 586216"/>
                <a:gd name="connsiteX78" fmla="*/ 542083 w 609549"/>
                <a:gd name="connsiteY78" fmla="*/ 30073 h 586216"/>
                <a:gd name="connsiteX79" fmla="*/ 465709 w 609549"/>
                <a:gd name="connsiteY79" fmla="*/ 106341 h 586216"/>
                <a:gd name="connsiteX80" fmla="*/ 465709 w 609549"/>
                <a:gd name="connsiteY80" fmla="*/ 139911 h 586216"/>
                <a:gd name="connsiteX81" fmla="*/ 542131 w 609549"/>
                <a:gd name="connsiteY81" fmla="*/ 216227 h 586216"/>
                <a:gd name="connsiteX82" fmla="*/ 538655 w 609549"/>
                <a:gd name="connsiteY82" fmla="*/ 235246 h 586216"/>
                <a:gd name="connsiteX83" fmla="*/ 442187 w 609549"/>
                <a:gd name="connsiteY83" fmla="*/ 237528 h 586216"/>
                <a:gd name="connsiteX84" fmla="*/ 399238 w 609549"/>
                <a:gd name="connsiteY84" fmla="*/ 280370 h 586216"/>
                <a:gd name="connsiteX85" fmla="*/ 328482 w 609549"/>
                <a:gd name="connsiteY85" fmla="*/ 209712 h 586216"/>
                <a:gd name="connsiteX86" fmla="*/ 372240 w 609549"/>
                <a:gd name="connsiteY86" fmla="*/ 166015 h 586216"/>
                <a:gd name="connsiteX87" fmla="*/ 400571 w 609549"/>
                <a:gd name="connsiteY87" fmla="*/ 36064 h 586216"/>
                <a:gd name="connsiteX88" fmla="*/ 503105 w 609549"/>
                <a:gd name="connsiteY88" fmla="*/ 953 h 586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09549" h="586216">
                  <a:moveTo>
                    <a:pt x="61288" y="383285"/>
                  </a:moveTo>
                  <a:cubicBezTo>
                    <a:pt x="64829" y="383106"/>
                    <a:pt x="68448" y="384367"/>
                    <a:pt x="71162" y="387101"/>
                  </a:cubicBezTo>
                  <a:lnTo>
                    <a:pt x="120018" y="435892"/>
                  </a:lnTo>
                  <a:cubicBezTo>
                    <a:pt x="125113" y="440933"/>
                    <a:pt x="125113" y="449160"/>
                    <a:pt x="120018" y="454200"/>
                  </a:cubicBezTo>
                  <a:lnTo>
                    <a:pt x="56639" y="517543"/>
                  </a:lnTo>
                  <a:cubicBezTo>
                    <a:pt x="50211" y="523963"/>
                    <a:pt x="39211" y="522013"/>
                    <a:pt x="35592" y="513644"/>
                  </a:cubicBezTo>
                  <a:cubicBezTo>
                    <a:pt x="17783" y="472794"/>
                    <a:pt x="23211" y="424288"/>
                    <a:pt x="51877" y="388099"/>
                  </a:cubicBezTo>
                  <a:cubicBezTo>
                    <a:pt x="54282" y="385079"/>
                    <a:pt x="57746" y="383463"/>
                    <a:pt x="61288" y="383285"/>
                  </a:cubicBezTo>
                  <a:close/>
                  <a:moveTo>
                    <a:pt x="235245" y="302810"/>
                  </a:moveTo>
                  <a:lnTo>
                    <a:pt x="306042" y="373466"/>
                  </a:lnTo>
                  <a:lnTo>
                    <a:pt x="258717" y="420680"/>
                  </a:lnTo>
                  <a:cubicBezTo>
                    <a:pt x="274667" y="464329"/>
                    <a:pt x="265192" y="515300"/>
                    <a:pt x="230246" y="550152"/>
                  </a:cubicBezTo>
                  <a:cubicBezTo>
                    <a:pt x="192919" y="587430"/>
                    <a:pt x="137644" y="595798"/>
                    <a:pt x="92223" y="575305"/>
                  </a:cubicBezTo>
                  <a:cubicBezTo>
                    <a:pt x="84701" y="571882"/>
                    <a:pt x="82892" y="561992"/>
                    <a:pt x="88748" y="556143"/>
                  </a:cubicBezTo>
                  <a:lnTo>
                    <a:pt x="165115" y="479877"/>
                  </a:lnTo>
                  <a:cubicBezTo>
                    <a:pt x="174399" y="470605"/>
                    <a:pt x="174399" y="455580"/>
                    <a:pt x="165115" y="446308"/>
                  </a:cubicBezTo>
                  <a:lnTo>
                    <a:pt x="88700" y="369995"/>
                  </a:lnTo>
                  <a:cubicBezTo>
                    <a:pt x="82844" y="364194"/>
                    <a:pt x="84653" y="354399"/>
                    <a:pt x="92128" y="350976"/>
                  </a:cubicBezTo>
                  <a:cubicBezTo>
                    <a:pt x="122789" y="337092"/>
                    <a:pt x="157973" y="336379"/>
                    <a:pt x="189111" y="348884"/>
                  </a:cubicBezTo>
                  <a:close/>
                  <a:moveTo>
                    <a:pt x="257958" y="161679"/>
                  </a:moveTo>
                  <a:lnTo>
                    <a:pt x="317251" y="220879"/>
                  </a:lnTo>
                  <a:lnTo>
                    <a:pt x="388070" y="291586"/>
                  </a:lnTo>
                  <a:lnTo>
                    <a:pt x="604906" y="508130"/>
                  </a:lnTo>
                  <a:cubicBezTo>
                    <a:pt x="611097" y="514311"/>
                    <a:pt x="611097" y="524344"/>
                    <a:pt x="604906" y="530526"/>
                  </a:cubicBezTo>
                  <a:lnTo>
                    <a:pt x="556567" y="578789"/>
                  </a:lnTo>
                  <a:cubicBezTo>
                    <a:pt x="553471" y="581880"/>
                    <a:pt x="549423" y="583449"/>
                    <a:pt x="545327" y="583449"/>
                  </a:cubicBezTo>
                  <a:cubicBezTo>
                    <a:pt x="541279" y="583449"/>
                    <a:pt x="537231" y="581880"/>
                    <a:pt x="534135" y="578789"/>
                  </a:cubicBezTo>
                  <a:lnTo>
                    <a:pt x="317251" y="362293"/>
                  </a:lnTo>
                  <a:lnTo>
                    <a:pt x="246481" y="291586"/>
                  </a:lnTo>
                  <a:lnTo>
                    <a:pt x="187140" y="232339"/>
                  </a:lnTo>
                  <a:close/>
                  <a:moveTo>
                    <a:pt x="58606" y="160814"/>
                  </a:moveTo>
                  <a:lnTo>
                    <a:pt x="126401" y="228498"/>
                  </a:lnTo>
                  <a:lnTo>
                    <a:pt x="111975" y="242899"/>
                  </a:lnTo>
                  <a:lnTo>
                    <a:pt x="119307" y="250219"/>
                  </a:lnTo>
                  <a:cubicBezTo>
                    <a:pt x="126877" y="257824"/>
                    <a:pt x="126877" y="270087"/>
                    <a:pt x="119307" y="277692"/>
                  </a:cubicBezTo>
                  <a:lnTo>
                    <a:pt x="115641" y="281352"/>
                  </a:lnTo>
                  <a:cubicBezTo>
                    <a:pt x="108024" y="288909"/>
                    <a:pt x="95741" y="288909"/>
                    <a:pt x="88123" y="281352"/>
                  </a:cubicBezTo>
                  <a:lnTo>
                    <a:pt x="5712" y="199029"/>
                  </a:lnTo>
                  <a:cubicBezTo>
                    <a:pt x="-1905" y="191424"/>
                    <a:pt x="-1905" y="179161"/>
                    <a:pt x="5712" y="171604"/>
                  </a:cubicBezTo>
                  <a:lnTo>
                    <a:pt x="9378" y="167944"/>
                  </a:lnTo>
                  <a:cubicBezTo>
                    <a:pt x="16948" y="160339"/>
                    <a:pt x="29231" y="160339"/>
                    <a:pt x="36849" y="167944"/>
                  </a:cubicBezTo>
                  <a:lnTo>
                    <a:pt x="44180" y="175264"/>
                  </a:lnTo>
                  <a:close/>
                  <a:moveTo>
                    <a:pt x="585775" y="66370"/>
                  </a:moveTo>
                  <a:cubicBezTo>
                    <a:pt x="589775" y="67101"/>
                    <a:pt x="593430" y="69680"/>
                    <a:pt x="595263" y="73839"/>
                  </a:cubicBezTo>
                  <a:cubicBezTo>
                    <a:pt x="613072" y="114675"/>
                    <a:pt x="607644" y="163212"/>
                    <a:pt x="578978" y="199341"/>
                  </a:cubicBezTo>
                  <a:cubicBezTo>
                    <a:pt x="574168" y="205379"/>
                    <a:pt x="565121" y="205854"/>
                    <a:pt x="559693" y="200387"/>
                  </a:cubicBezTo>
                  <a:lnTo>
                    <a:pt x="510789" y="151612"/>
                  </a:lnTo>
                  <a:cubicBezTo>
                    <a:pt x="505742" y="146526"/>
                    <a:pt x="505742" y="138349"/>
                    <a:pt x="510789" y="133262"/>
                  </a:cubicBezTo>
                  <a:lnTo>
                    <a:pt x="574216" y="69988"/>
                  </a:lnTo>
                  <a:cubicBezTo>
                    <a:pt x="577430" y="66756"/>
                    <a:pt x="581775" y="65639"/>
                    <a:pt x="585775" y="66370"/>
                  </a:cubicBezTo>
                  <a:close/>
                  <a:moveTo>
                    <a:pt x="158702" y="26758"/>
                  </a:moveTo>
                  <a:cubicBezTo>
                    <a:pt x="163655" y="26758"/>
                    <a:pt x="168654" y="28660"/>
                    <a:pt x="172463" y="32464"/>
                  </a:cubicBezTo>
                  <a:lnTo>
                    <a:pt x="179701" y="39691"/>
                  </a:lnTo>
                  <a:lnTo>
                    <a:pt x="246935" y="106831"/>
                  </a:lnTo>
                  <a:lnTo>
                    <a:pt x="254886" y="114819"/>
                  </a:lnTo>
                  <a:cubicBezTo>
                    <a:pt x="261457" y="121334"/>
                    <a:pt x="262362" y="131414"/>
                    <a:pt x="257600" y="138879"/>
                  </a:cubicBezTo>
                  <a:cubicBezTo>
                    <a:pt x="256839" y="140068"/>
                    <a:pt x="255934" y="141209"/>
                    <a:pt x="254886" y="142255"/>
                  </a:cubicBezTo>
                  <a:lnTo>
                    <a:pt x="252315" y="144823"/>
                  </a:lnTo>
                  <a:lnTo>
                    <a:pt x="246696" y="150434"/>
                  </a:lnTo>
                  <a:lnTo>
                    <a:pt x="175892" y="221140"/>
                  </a:lnTo>
                  <a:lnTo>
                    <a:pt x="172463" y="224611"/>
                  </a:lnTo>
                  <a:cubicBezTo>
                    <a:pt x="171702" y="225324"/>
                    <a:pt x="170940" y="225990"/>
                    <a:pt x="170130" y="226560"/>
                  </a:cubicBezTo>
                  <a:cubicBezTo>
                    <a:pt x="167749" y="228319"/>
                    <a:pt x="165083" y="229413"/>
                    <a:pt x="162274" y="229936"/>
                  </a:cubicBezTo>
                  <a:cubicBezTo>
                    <a:pt x="161083" y="230174"/>
                    <a:pt x="159893" y="230269"/>
                    <a:pt x="158702" y="230269"/>
                  </a:cubicBezTo>
                  <a:cubicBezTo>
                    <a:pt x="153703" y="230269"/>
                    <a:pt x="148751" y="228367"/>
                    <a:pt x="144942" y="224611"/>
                  </a:cubicBezTo>
                  <a:lnTo>
                    <a:pt x="137609" y="217288"/>
                  </a:lnTo>
                  <a:lnTo>
                    <a:pt x="69804" y="149578"/>
                  </a:lnTo>
                  <a:lnTo>
                    <a:pt x="62519" y="142255"/>
                  </a:lnTo>
                  <a:cubicBezTo>
                    <a:pt x="54900" y="134647"/>
                    <a:pt x="54900" y="122380"/>
                    <a:pt x="62519" y="114819"/>
                  </a:cubicBezTo>
                  <a:lnTo>
                    <a:pt x="144942" y="32464"/>
                  </a:lnTo>
                  <a:cubicBezTo>
                    <a:pt x="148751" y="28660"/>
                    <a:pt x="153750" y="26758"/>
                    <a:pt x="158702" y="26758"/>
                  </a:cubicBezTo>
                  <a:close/>
                  <a:moveTo>
                    <a:pt x="254809" y="6542"/>
                  </a:moveTo>
                  <a:cubicBezTo>
                    <a:pt x="277279" y="4029"/>
                    <a:pt x="300492" y="9424"/>
                    <a:pt x="321015" y="29913"/>
                  </a:cubicBezTo>
                  <a:cubicBezTo>
                    <a:pt x="380347" y="89193"/>
                    <a:pt x="337205" y="46124"/>
                    <a:pt x="260017" y="97465"/>
                  </a:cubicBezTo>
                  <a:lnTo>
                    <a:pt x="193067" y="30626"/>
                  </a:lnTo>
                  <a:cubicBezTo>
                    <a:pt x="210614" y="19479"/>
                    <a:pt x="232340" y="9056"/>
                    <a:pt x="254809" y="6542"/>
                  </a:cubicBezTo>
                  <a:close/>
                  <a:moveTo>
                    <a:pt x="503105" y="953"/>
                  </a:moveTo>
                  <a:cubicBezTo>
                    <a:pt x="515252" y="2468"/>
                    <a:pt x="527216" y="5788"/>
                    <a:pt x="538560" y="10911"/>
                  </a:cubicBezTo>
                  <a:cubicBezTo>
                    <a:pt x="546131" y="14334"/>
                    <a:pt x="547940" y="24224"/>
                    <a:pt x="542083" y="30073"/>
                  </a:cubicBezTo>
                  <a:lnTo>
                    <a:pt x="465709" y="106341"/>
                  </a:lnTo>
                  <a:cubicBezTo>
                    <a:pt x="456424" y="115613"/>
                    <a:pt x="456424" y="130639"/>
                    <a:pt x="465709" y="139911"/>
                  </a:cubicBezTo>
                  <a:lnTo>
                    <a:pt x="542131" y="216227"/>
                  </a:lnTo>
                  <a:cubicBezTo>
                    <a:pt x="547940" y="222028"/>
                    <a:pt x="546178" y="231823"/>
                    <a:pt x="538655" y="235246"/>
                  </a:cubicBezTo>
                  <a:cubicBezTo>
                    <a:pt x="508181" y="249035"/>
                    <a:pt x="473184" y="249844"/>
                    <a:pt x="442187" y="237528"/>
                  </a:cubicBezTo>
                  <a:lnTo>
                    <a:pt x="399238" y="280370"/>
                  </a:lnTo>
                  <a:lnTo>
                    <a:pt x="328482" y="209712"/>
                  </a:lnTo>
                  <a:lnTo>
                    <a:pt x="372240" y="166015"/>
                  </a:lnTo>
                  <a:cubicBezTo>
                    <a:pt x="356051" y="122270"/>
                    <a:pt x="365527" y="71060"/>
                    <a:pt x="400571" y="36064"/>
                  </a:cubicBezTo>
                  <a:cubicBezTo>
                    <a:pt x="428569" y="8106"/>
                    <a:pt x="466664" y="-3592"/>
                    <a:pt x="503105" y="95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5991" tIns="47995" rIns="95991" bIns="47995" numCol="1" spcCol="0" rtlCol="0" fromWordArt="0" anchor="ctr" anchorCtr="0" forceAA="0" compatLnSpc="1">
              <a:normAutofit fontScale="925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60120"/>
              <a:endParaRPr lang="zh-CN" altLang="en-US" sz="189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34" name="文本框 233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 txBox="1"/>
            <p:nvPr/>
          </p:nvSpPr>
          <p:spPr>
            <a:xfrm>
              <a:off x="12937134" y="3984818"/>
              <a:ext cx="663167" cy="480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60120"/>
              <a:r>
                <a:rPr lang="en-US" altLang="zh-CN" sz="2520" b="1" dirty="0">
                  <a:solidFill>
                    <a:prstClr val="white"/>
                  </a:solidFill>
                  <a:cs typeface="+mn-ea"/>
                  <a:sym typeface="+mn-lt"/>
                </a:rPr>
                <a:t>02</a:t>
              </a:r>
              <a:endParaRPr lang="zh-CN" altLang="en-US" sz="252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35" name="ïšḷíḑe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/>
            <p:nvPr/>
          </p:nvSpPr>
          <p:spPr>
            <a:xfrm>
              <a:off x="15485236" y="4190094"/>
              <a:ext cx="606002" cy="606000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10000">
                  <a:schemeClr val="accent1">
                    <a:lumMod val="5000"/>
                    <a:lumOff val="95000"/>
                    <a:alpha val="50000"/>
                  </a:schemeClr>
                </a:gs>
                <a:gs pos="18000">
                  <a:srgbClr val="DF6EF6"/>
                </a:gs>
                <a:gs pos="78000">
                  <a:srgbClr val="4B1064"/>
                </a:gs>
              </a:gsLst>
              <a:lin ang="2700000" scaled="1"/>
            </a:gradFill>
            <a:ln w="19050">
              <a:solidFill>
                <a:schemeClr val="bg1"/>
              </a:solidFill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5991" tIns="47995" rIns="95991" bIns="47995" numCol="1" spcCol="0" rtlCol="0" fromWordArt="0" anchor="ctr" anchorCtr="0" forceAA="0" compatLnSpc="1">
              <a:normAutofit/>
            </a:bodyPr>
            <a:lstStyle/>
            <a:p>
              <a:pPr algn="ctr" defTabSz="960120"/>
              <a:endParaRPr lang="zh-CN" altLang="en-US" sz="2100" b="1" i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36" name="íŝ1íďe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/>
            <p:nvPr/>
          </p:nvSpPr>
          <p:spPr>
            <a:xfrm>
              <a:off x="15607976" y="4319735"/>
              <a:ext cx="360514" cy="346709"/>
            </a:xfrm>
            <a:custGeom>
              <a:avLst/>
              <a:gdLst>
                <a:gd name="connsiteX0" fmla="*/ 61288 w 609549"/>
                <a:gd name="connsiteY0" fmla="*/ 383285 h 586216"/>
                <a:gd name="connsiteX1" fmla="*/ 71162 w 609549"/>
                <a:gd name="connsiteY1" fmla="*/ 387101 h 586216"/>
                <a:gd name="connsiteX2" fmla="*/ 120018 w 609549"/>
                <a:gd name="connsiteY2" fmla="*/ 435892 h 586216"/>
                <a:gd name="connsiteX3" fmla="*/ 120018 w 609549"/>
                <a:gd name="connsiteY3" fmla="*/ 454200 h 586216"/>
                <a:gd name="connsiteX4" fmla="*/ 56639 w 609549"/>
                <a:gd name="connsiteY4" fmla="*/ 517543 h 586216"/>
                <a:gd name="connsiteX5" fmla="*/ 35592 w 609549"/>
                <a:gd name="connsiteY5" fmla="*/ 513644 h 586216"/>
                <a:gd name="connsiteX6" fmla="*/ 51877 w 609549"/>
                <a:gd name="connsiteY6" fmla="*/ 388099 h 586216"/>
                <a:gd name="connsiteX7" fmla="*/ 61288 w 609549"/>
                <a:gd name="connsiteY7" fmla="*/ 383285 h 586216"/>
                <a:gd name="connsiteX8" fmla="*/ 235245 w 609549"/>
                <a:gd name="connsiteY8" fmla="*/ 302810 h 586216"/>
                <a:gd name="connsiteX9" fmla="*/ 306042 w 609549"/>
                <a:gd name="connsiteY9" fmla="*/ 373466 h 586216"/>
                <a:gd name="connsiteX10" fmla="*/ 258717 w 609549"/>
                <a:gd name="connsiteY10" fmla="*/ 420680 h 586216"/>
                <a:gd name="connsiteX11" fmla="*/ 230246 w 609549"/>
                <a:gd name="connsiteY11" fmla="*/ 550152 h 586216"/>
                <a:gd name="connsiteX12" fmla="*/ 92223 w 609549"/>
                <a:gd name="connsiteY12" fmla="*/ 575305 h 586216"/>
                <a:gd name="connsiteX13" fmla="*/ 88748 w 609549"/>
                <a:gd name="connsiteY13" fmla="*/ 556143 h 586216"/>
                <a:gd name="connsiteX14" fmla="*/ 165115 w 609549"/>
                <a:gd name="connsiteY14" fmla="*/ 479877 h 586216"/>
                <a:gd name="connsiteX15" fmla="*/ 165115 w 609549"/>
                <a:gd name="connsiteY15" fmla="*/ 446308 h 586216"/>
                <a:gd name="connsiteX16" fmla="*/ 88700 w 609549"/>
                <a:gd name="connsiteY16" fmla="*/ 369995 h 586216"/>
                <a:gd name="connsiteX17" fmla="*/ 92128 w 609549"/>
                <a:gd name="connsiteY17" fmla="*/ 350976 h 586216"/>
                <a:gd name="connsiteX18" fmla="*/ 189111 w 609549"/>
                <a:gd name="connsiteY18" fmla="*/ 348884 h 586216"/>
                <a:gd name="connsiteX19" fmla="*/ 257958 w 609549"/>
                <a:gd name="connsiteY19" fmla="*/ 161679 h 586216"/>
                <a:gd name="connsiteX20" fmla="*/ 317251 w 609549"/>
                <a:gd name="connsiteY20" fmla="*/ 220879 h 586216"/>
                <a:gd name="connsiteX21" fmla="*/ 388070 w 609549"/>
                <a:gd name="connsiteY21" fmla="*/ 291586 h 586216"/>
                <a:gd name="connsiteX22" fmla="*/ 604906 w 609549"/>
                <a:gd name="connsiteY22" fmla="*/ 508130 h 586216"/>
                <a:gd name="connsiteX23" fmla="*/ 604906 w 609549"/>
                <a:gd name="connsiteY23" fmla="*/ 530526 h 586216"/>
                <a:gd name="connsiteX24" fmla="*/ 556567 w 609549"/>
                <a:gd name="connsiteY24" fmla="*/ 578789 h 586216"/>
                <a:gd name="connsiteX25" fmla="*/ 545327 w 609549"/>
                <a:gd name="connsiteY25" fmla="*/ 583449 h 586216"/>
                <a:gd name="connsiteX26" fmla="*/ 534135 w 609549"/>
                <a:gd name="connsiteY26" fmla="*/ 578789 h 586216"/>
                <a:gd name="connsiteX27" fmla="*/ 317251 w 609549"/>
                <a:gd name="connsiteY27" fmla="*/ 362293 h 586216"/>
                <a:gd name="connsiteX28" fmla="*/ 246481 w 609549"/>
                <a:gd name="connsiteY28" fmla="*/ 291586 h 586216"/>
                <a:gd name="connsiteX29" fmla="*/ 187140 w 609549"/>
                <a:gd name="connsiteY29" fmla="*/ 232339 h 586216"/>
                <a:gd name="connsiteX30" fmla="*/ 58606 w 609549"/>
                <a:gd name="connsiteY30" fmla="*/ 160814 h 586216"/>
                <a:gd name="connsiteX31" fmla="*/ 126401 w 609549"/>
                <a:gd name="connsiteY31" fmla="*/ 228498 h 586216"/>
                <a:gd name="connsiteX32" fmla="*/ 111975 w 609549"/>
                <a:gd name="connsiteY32" fmla="*/ 242899 h 586216"/>
                <a:gd name="connsiteX33" fmla="*/ 119307 w 609549"/>
                <a:gd name="connsiteY33" fmla="*/ 250219 h 586216"/>
                <a:gd name="connsiteX34" fmla="*/ 119307 w 609549"/>
                <a:gd name="connsiteY34" fmla="*/ 277692 h 586216"/>
                <a:gd name="connsiteX35" fmla="*/ 115641 w 609549"/>
                <a:gd name="connsiteY35" fmla="*/ 281352 h 586216"/>
                <a:gd name="connsiteX36" fmla="*/ 88123 w 609549"/>
                <a:gd name="connsiteY36" fmla="*/ 281352 h 586216"/>
                <a:gd name="connsiteX37" fmla="*/ 5712 w 609549"/>
                <a:gd name="connsiteY37" fmla="*/ 199029 h 586216"/>
                <a:gd name="connsiteX38" fmla="*/ 5712 w 609549"/>
                <a:gd name="connsiteY38" fmla="*/ 171604 h 586216"/>
                <a:gd name="connsiteX39" fmla="*/ 9378 w 609549"/>
                <a:gd name="connsiteY39" fmla="*/ 167944 h 586216"/>
                <a:gd name="connsiteX40" fmla="*/ 36849 w 609549"/>
                <a:gd name="connsiteY40" fmla="*/ 167944 h 586216"/>
                <a:gd name="connsiteX41" fmla="*/ 44180 w 609549"/>
                <a:gd name="connsiteY41" fmla="*/ 175264 h 586216"/>
                <a:gd name="connsiteX42" fmla="*/ 585775 w 609549"/>
                <a:gd name="connsiteY42" fmla="*/ 66370 h 586216"/>
                <a:gd name="connsiteX43" fmla="*/ 595263 w 609549"/>
                <a:gd name="connsiteY43" fmla="*/ 73839 h 586216"/>
                <a:gd name="connsiteX44" fmla="*/ 578978 w 609549"/>
                <a:gd name="connsiteY44" fmla="*/ 199341 h 586216"/>
                <a:gd name="connsiteX45" fmla="*/ 559693 w 609549"/>
                <a:gd name="connsiteY45" fmla="*/ 200387 h 586216"/>
                <a:gd name="connsiteX46" fmla="*/ 510789 w 609549"/>
                <a:gd name="connsiteY46" fmla="*/ 151612 h 586216"/>
                <a:gd name="connsiteX47" fmla="*/ 510789 w 609549"/>
                <a:gd name="connsiteY47" fmla="*/ 133262 h 586216"/>
                <a:gd name="connsiteX48" fmla="*/ 574216 w 609549"/>
                <a:gd name="connsiteY48" fmla="*/ 69988 h 586216"/>
                <a:gd name="connsiteX49" fmla="*/ 585775 w 609549"/>
                <a:gd name="connsiteY49" fmla="*/ 66370 h 586216"/>
                <a:gd name="connsiteX50" fmla="*/ 158702 w 609549"/>
                <a:gd name="connsiteY50" fmla="*/ 26758 h 586216"/>
                <a:gd name="connsiteX51" fmla="*/ 172463 w 609549"/>
                <a:gd name="connsiteY51" fmla="*/ 32464 h 586216"/>
                <a:gd name="connsiteX52" fmla="*/ 179701 w 609549"/>
                <a:gd name="connsiteY52" fmla="*/ 39691 h 586216"/>
                <a:gd name="connsiteX53" fmla="*/ 246935 w 609549"/>
                <a:gd name="connsiteY53" fmla="*/ 106831 h 586216"/>
                <a:gd name="connsiteX54" fmla="*/ 254886 w 609549"/>
                <a:gd name="connsiteY54" fmla="*/ 114819 h 586216"/>
                <a:gd name="connsiteX55" fmla="*/ 257600 w 609549"/>
                <a:gd name="connsiteY55" fmla="*/ 138879 h 586216"/>
                <a:gd name="connsiteX56" fmla="*/ 254886 w 609549"/>
                <a:gd name="connsiteY56" fmla="*/ 142255 h 586216"/>
                <a:gd name="connsiteX57" fmla="*/ 252315 w 609549"/>
                <a:gd name="connsiteY57" fmla="*/ 144823 h 586216"/>
                <a:gd name="connsiteX58" fmla="*/ 246696 w 609549"/>
                <a:gd name="connsiteY58" fmla="*/ 150434 h 586216"/>
                <a:gd name="connsiteX59" fmla="*/ 175892 w 609549"/>
                <a:gd name="connsiteY59" fmla="*/ 221140 h 586216"/>
                <a:gd name="connsiteX60" fmla="*/ 172463 w 609549"/>
                <a:gd name="connsiteY60" fmla="*/ 224611 h 586216"/>
                <a:gd name="connsiteX61" fmla="*/ 170130 w 609549"/>
                <a:gd name="connsiteY61" fmla="*/ 226560 h 586216"/>
                <a:gd name="connsiteX62" fmla="*/ 162274 w 609549"/>
                <a:gd name="connsiteY62" fmla="*/ 229936 h 586216"/>
                <a:gd name="connsiteX63" fmla="*/ 158702 w 609549"/>
                <a:gd name="connsiteY63" fmla="*/ 230269 h 586216"/>
                <a:gd name="connsiteX64" fmla="*/ 144942 w 609549"/>
                <a:gd name="connsiteY64" fmla="*/ 224611 h 586216"/>
                <a:gd name="connsiteX65" fmla="*/ 137609 w 609549"/>
                <a:gd name="connsiteY65" fmla="*/ 217288 h 586216"/>
                <a:gd name="connsiteX66" fmla="*/ 69804 w 609549"/>
                <a:gd name="connsiteY66" fmla="*/ 149578 h 586216"/>
                <a:gd name="connsiteX67" fmla="*/ 62519 w 609549"/>
                <a:gd name="connsiteY67" fmla="*/ 142255 h 586216"/>
                <a:gd name="connsiteX68" fmla="*/ 62519 w 609549"/>
                <a:gd name="connsiteY68" fmla="*/ 114819 h 586216"/>
                <a:gd name="connsiteX69" fmla="*/ 144942 w 609549"/>
                <a:gd name="connsiteY69" fmla="*/ 32464 h 586216"/>
                <a:gd name="connsiteX70" fmla="*/ 158702 w 609549"/>
                <a:gd name="connsiteY70" fmla="*/ 26758 h 586216"/>
                <a:gd name="connsiteX71" fmla="*/ 254809 w 609549"/>
                <a:gd name="connsiteY71" fmla="*/ 6542 h 586216"/>
                <a:gd name="connsiteX72" fmla="*/ 321015 w 609549"/>
                <a:gd name="connsiteY72" fmla="*/ 29913 h 586216"/>
                <a:gd name="connsiteX73" fmla="*/ 260017 w 609549"/>
                <a:gd name="connsiteY73" fmla="*/ 97465 h 586216"/>
                <a:gd name="connsiteX74" fmla="*/ 193067 w 609549"/>
                <a:gd name="connsiteY74" fmla="*/ 30626 h 586216"/>
                <a:gd name="connsiteX75" fmla="*/ 254809 w 609549"/>
                <a:gd name="connsiteY75" fmla="*/ 6542 h 586216"/>
                <a:gd name="connsiteX76" fmla="*/ 503105 w 609549"/>
                <a:gd name="connsiteY76" fmla="*/ 953 h 586216"/>
                <a:gd name="connsiteX77" fmla="*/ 538560 w 609549"/>
                <a:gd name="connsiteY77" fmla="*/ 10911 h 586216"/>
                <a:gd name="connsiteX78" fmla="*/ 542083 w 609549"/>
                <a:gd name="connsiteY78" fmla="*/ 30073 h 586216"/>
                <a:gd name="connsiteX79" fmla="*/ 465709 w 609549"/>
                <a:gd name="connsiteY79" fmla="*/ 106341 h 586216"/>
                <a:gd name="connsiteX80" fmla="*/ 465709 w 609549"/>
                <a:gd name="connsiteY80" fmla="*/ 139911 h 586216"/>
                <a:gd name="connsiteX81" fmla="*/ 542131 w 609549"/>
                <a:gd name="connsiteY81" fmla="*/ 216227 h 586216"/>
                <a:gd name="connsiteX82" fmla="*/ 538655 w 609549"/>
                <a:gd name="connsiteY82" fmla="*/ 235246 h 586216"/>
                <a:gd name="connsiteX83" fmla="*/ 442187 w 609549"/>
                <a:gd name="connsiteY83" fmla="*/ 237528 h 586216"/>
                <a:gd name="connsiteX84" fmla="*/ 399238 w 609549"/>
                <a:gd name="connsiteY84" fmla="*/ 280370 h 586216"/>
                <a:gd name="connsiteX85" fmla="*/ 328482 w 609549"/>
                <a:gd name="connsiteY85" fmla="*/ 209712 h 586216"/>
                <a:gd name="connsiteX86" fmla="*/ 372240 w 609549"/>
                <a:gd name="connsiteY86" fmla="*/ 166015 h 586216"/>
                <a:gd name="connsiteX87" fmla="*/ 400571 w 609549"/>
                <a:gd name="connsiteY87" fmla="*/ 36064 h 586216"/>
                <a:gd name="connsiteX88" fmla="*/ 503105 w 609549"/>
                <a:gd name="connsiteY88" fmla="*/ 953 h 586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09549" h="586216">
                  <a:moveTo>
                    <a:pt x="61288" y="383285"/>
                  </a:moveTo>
                  <a:cubicBezTo>
                    <a:pt x="64829" y="383106"/>
                    <a:pt x="68448" y="384367"/>
                    <a:pt x="71162" y="387101"/>
                  </a:cubicBezTo>
                  <a:lnTo>
                    <a:pt x="120018" y="435892"/>
                  </a:lnTo>
                  <a:cubicBezTo>
                    <a:pt x="125113" y="440933"/>
                    <a:pt x="125113" y="449160"/>
                    <a:pt x="120018" y="454200"/>
                  </a:cubicBezTo>
                  <a:lnTo>
                    <a:pt x="56639" y="517543"/>
                  </a:lnTo>
                  <a:cubicBezTo>
                    <a:pt x="50211" y="523963"/>
                    <a:pt x="39211" y="522013"/>
                    <a:pt x="35592" y="513644"/>
                  </a:cubicBezTo>
                  <a:cubicBezTo>
                    <a:pt x="17783" y="472794"/>
                    <a:pt x="23211" y="424288"/>
                    <a:pt x="51877" y="388099"/>
                  </a:cubicBezTo>
                  <a:cubicBezTo>
                    <a:pt x="54282" y="385079"/>
                    <a:pt x="57746" y="383463"/>
                    <a:pt x="61288" y="383285"/>
                  </a:cubicBezTo>
                  <a:close/>
                  <a:moveTo>
                    <a:pt x="235245" y="302810"/>
                  </a:moveTo>
                  <a:lnTo>
                    <a:pt x="306042" y="373466"/>
                  </a:lnTo>
                  <a:lnTo>
                    <a:pt x="258717" y="420680"/>
                  </a:lnTo>
                  <a:cubicBezTo>
                    <a:pt x="274667" y="464329"/>
                    <a:pt x="265192" y="515300"/>
                    <a:pt x="230246" y="550152"/>
                  </a:cubicBezTo>
                  <a:cubicBezTo>
                    <a:pt x="192919" y="587430"/>
                    <a:pt x="137644" y="595798"/>
                    <a:pt x="92223" y="575305"/>
                  </a:cubicBezTo>
                  <a:cubicBezTo>
                    <a:pt x="84701" y="571882"/>
                    <a:pt x="82892" y="561992"/>
                    <a:pt x="88748" y="556143"/>
                  </a:cubicBezTo>
                  <a:lnTo>
                    <a:pt x="165115" y="479877"/>
                  </a:lnTo>
                  <a:cubicBezTo>
                    <a:pt x="174399" y="470605"/>
                    <a:pt x="174399" y="455580"/>
                    <a:pt x="165115" y="446308"/>
                  </a:cubicBezTo>
                  <a:lnTo>
                    <a:pt x="88700" y="369995"/>
                  </a:lnTo>
                  <a:cubicBezTo>
                    <a:pt x="82844" y="364194"/>
                    <a:pt x="84653" y="354399"/>
                    <a:pt x="92128" y="350976"/>
                  </a:cubicBezTo>
                  <a:cubicBezTo>
                    <a:pt x="122789" y="337092"/>
                    <a:pt x="157973" y="336379"/>
                    <a:pt x="189111" y="348884"/>
                  </a:cubicBezTo>
                  <a:close/>
                  <a:moveTo>
                    <a:pt x="257958" y="161679"/>
                  </a:moveTo>
                  <a:lnTo>
                    <a:pt x="317251" y="220879"/>
                  </a:lnTo>
                  <a:lnTo>
                    <a:pt x="388070" y="291586"/>
                  </a:lnTo>
                  <a:lnTo>
                    <a:pt x="604906" y="508130"/>
                  </a:lnTo>
                  <a:cubicBezTo>
                    <a:pt x="611097" y="514311"/>
                    <a:pt x="611097" y="524344"/>
                    <a:pt x="604906" y="530526"/>
                  </a:cubicBezTo>
                  <a:lnTo>
                    <a:pt x="556567" y="578789"/>
                  </a:lnTo>
                  <a:cubicBezTo>
                    <a:pt x="553471" y="581880"/>
                    <a:pt x="549423" y="583449"/>
                    <a:pt x="545327" y="583449"/>
                  </a:cubicBezTo>
                  <a:cubicBezTo>
                    <a:pt x="541279" y="583449"/>
                    <a:pt x="537231" y="581880"/>
                    <a:pt x="534135" y="578789"/>
                  </a:cubicBezTo>
                  <a:lnTo>
                    <a:pt x="317251" y="362293"/>
                  </a:lnTo>
                  <a:lnTo>
                    <a:pt x="246481" y="291586"/>
                  </a:lnTo>
                  <a:lnTo>
                    <a:pt x="187140" y="232339"/>
                  </a:lnTo>
                  <a:close/>
                  <a:moveTo>
                    <a:pt x="58606" y="160814"/>
                  </a:moveTo>
                  <a:lnTo>
                    <a:pt x="126401" y="228498"/>
                  </a:lnTo>
                  <a:lnTo>
                    <a:pt x="111975" y="242899"/>
                  </a:lnTo>
                  <a:lnTo>
                    <a:pt x="119307" y="250219"/>
                  </a:lnTo>
                  <a:cubicBezTo>
                    <a:pt x="126877" y="257824"/>
                    <a:pt x="126877" y="270087"/>
                    <a:pt x="119307" y="277692"/>
                  </a:cubicBezTo>
                  <a:lnTo>
                    <a:pt x="115641" y="281352"/>
                  </a:lnTo>
                  <a:cubicBezTo>
                    <a:pt x="108024" y="288909"/>
                    <a:pt x="95741" y="288909"/>
                    <a:pt x="88123" y="281352"/>
                  </a:cubicBezTo>
                  <a:lnTo>
                    <a:pt x="5712" y="199029"/>
                  </a:lnTo>
                  <a:cubicBezTo>
                    <a:pt x="-1905" y="191424"/>
                    <a:pt x="-1905" y="179161"/>
                    <a:pt x="5712" y="171604"/>
                  </a:cubicBezTo>
                  <a:lnTo>
                    <a:pt x="9378" y="167944"/>
                  </a:lnTo>
                  <a:cubicBezTo>
                    <a:pt x="16948" y="160339"/>
                    <a:pt x="29231" y="160339"/>
                    <a:pt x="36849" y="167944"/>
                  </a:cubicBezTo>
                  <a:lnTo>
                    <a:pt x="44180" y="175264"/>
                  </a:lnTo>
                  <a:close/>
                  <a:moveTo>
                    <a:pt x="585775" y="66370"/>
                  </a:moveTo>
                  <a:cubicBezTo>
                    <a:pt x="589775" y="67101"/>
                    <a:pt x="593430" y="69680"/>
                    <a:pt x="595263" y="73839"/>
                  </a:cubicBezTo>
                  <a:cubicBezTo>
                    <a:pt x="613072" y="114675"/>
                    <a:pt x="607644" y="163212"/>
                    <a:pt x="578978" y="199341"/>
                  </a:cubicBezTo>
                  <a:cubicBezTo>
                    <a:pt x="574168" y="205379"/>
                    <a:pt x="565121" y="205854"/>
                    <a:pt x="559693" y="200387"/>
                  </a:cubicBezTo>
                  <a:lnTo>
                    <a:pt x="510789" y="151612"/>
                  </a:lnTo>
                  <a:cubicBezTo>
                    <a:pt x="505742" y="146526"/>
                    <a:pt x="505742" y="138349"/>
                    <a:pt x="510789" y="133262"/>
                  </a:cubicBezTo>
                  <a:lnTo>
                    <a:pt x="574216" y="69988"/>
                  </a:lnTo>
                  <a:cubicBezTo>
                    <a:pt x="577430" y="66756"/>
                    <a:pt x="581775" y="65639"/>
                    <a:pt x="585775" y="66370"/>
                  </a:cubicBezTo>
                  <a:close/>
                  <a:moveTo>
                    <a:pt x="158702" y="26758"/>
                  </a:moveTo>
                  <a:cubicBezTo>
                    <a:pt x="163655" y="26758"/>
                    <a:pt x="168654" y="28660"/>
                    <a:pt x="172463" y="32464"/>
                  </a:cubicBezTo>
                  <a:lnTo>
                    <a:pt x="179701" y="39691"/>
                  </a:lnTo>
                  <a:lnTo>
                    <a:pt x="246935" y="106831"/>
                  </a:lnTo>
                  <a:lnTo>
                    <a:pt x="254886" y="114819"/>
                  </a:lnTo>
                  <a:cubicBezTo>
                    <a:pt x="261457" y="121334"/>
                    <a:pt x="262362" y="131414"/>
                    <a:pt x="257600" y="138879"/>
                  </a:cubicBezTo>
                  <a:cubicBezTo>
                    <a:pt x="256839" y="140068"/>
                    <a:pt x="255934" y="141209"/>
                    <a:pt x="254886" y="142255"/>
                  </a:cubicBezTo>
                  <a:lnTo>
                    <a:pt x="252315" y="144823"/>
                  </a:lnTo>
                  <a:lnTo>
                    <a:pt x="246696" y="150434"/>
                  </a:lnTo>
                  <a:lnTo>
                    <a:pt x="175892" y="221140"/>
                  </a:lnTo>
                  <a:lnTo>
                    <a:pt x="172463" y="224611"/>
                  </a:lnTo>
                  <a:cubicBezTo>
                    <a:pt x="171702" y="225324"/>
                    <a:pt x="170940" y="225990"/>
                    <a:pt x="170130" y="226560"/>
                  </a:cubicBezTo>
                  <a:cubicBezTo>
                    <a:pt x="167749" y="228319"/>
                    <a:pt x="165083" y="229413"/>
                    <a:pt x="162274" y="229936"/>
                  </a:cubicBezTo>
                  <a:cubicBezTo>
                    <a:pt x="161083" y="230174"/>
                    <a:pt x="159893" y="230269"/>
                    <a:pt x="158702" y="230269"/>
                  </a:cubicBezTo>
                  <a:cubicBezTo>
                    <a:pt x="153703" y="230269"/>
                    <a:pt x="148751" y="228367"/>
                    <a:pt x="144942" y="224611"/>
                  </a:cubicBezTo>
                  <a:lnTo>
                    <a:pt x="137609" y="217288"/>
                  </a:lnTo>
                  <a:lnTo>
                    <a:pt x="69804" y="149578"/>
                  </a:lnTo>
                  <a:lnTo>
                    <a:pt x="62519" y="142255"/>
                  </a:lnTo>
                  <a:cubicBezTo>
                    <a:pt x="54900" y="134647"/>
                    <a:pt x="54900" y="122380"/>
                    <a:pt x="62519" y="114819"/>
                  </a:cubicBezTo>
                  <a:lnTo>
                    <a:pt x="144942" y="32464"/>
                  </a:lnTo>
                  <a:cubicBezTo>
                    <a:pt x="148751" y="28660"/>
                    <a:pt x="153750" y="26758"/>
                    <a:pt x="158702" y="26758"/>
                  </a:cubicBezTo>
                  <a:close/>
                  <a:moveTo>
                    <a:pt x="254809" y="6542"/>
                  </a:moveTo>
                  <a:cubicBezTo>
                    <a:pt x="277279" y="4029"/>
                    <a:pt x="300492" y="9424"/>
                    <a:pt x="321015" y="29913"/>
                  </a:cubicBezTo>
                  <a:cubicBezTo>
                    <a:pt x="380347" y="89193"/>
                    <a:pt x="337205" y="46124"/>
                    <a:pt x="260017" y="97465"/>
                  </a:cubicBezTo>
                  <a:lnTo>
                    <a:pt x="193067" y="30626"/>
                  </a:lnTo>
                  <a:cubicBezTo>
                    <a:pt x="210614" y="19479"/>
                    <a:pt x="232340" y="9056"/>
                    <a:pt x="254809" y="6542"/>
                  </a:cubicBezTo>
                  <a:close/>
                  <a:moveTo>
                    <a:pt x="503105" y="953"/>
                  </a:moveTo>
                  <a:cubicBezTo>
                    <a:pt x="515252" y="2468"/>
                    <a:pt x="527216" y="5788"/>
                    <a:pt x="538560" y="10911"/>
                  </a:cubicBezTo>
                  <a:cubicBezTo>
                    <a:pt x="546131" y="14334"/>
                    <a:pt x="547940" y="24224"/>
                    <a:pt x="542083" y="30073"/>
                  </a:cubicBezTo>
                  <a:lnTo>
                    <a:pt x="465709" y="106341"/>
                  </a:lnTo>
                  <a:cubicBezTo>
                    <a:pt x="456424" y="115613"/>
                    <a:pt x="456424" y="130639"/>
                    <a:pt x="465709" y="139911"/>
                  </a:cubicBezTo>
                  <a:lnTo>
                    <a:pt x="542131" y="216227"/>
                  </a:lnTo>
                  <a:cubicBezTo>
                    <a:pt x="547940" y="222028"/>
                    <a:pt x="546178" y="231823"/>
                    <a:pt x="538655" y="235246"/>
                  </a:cubicBezTo>
                  <a:cubicBezTo>
                    <a:pt x="508181" y="249035"/>
                    <a:pt x="473184" y="249844"/>
                    <a:pt x="442187" y="237528"/>
                  </a:cubicBezTo>
                  <a:lnTo>
                    <a:pt x="399238" y="280370"/>
                  </a:lnTo>
                  <a:lnTo>
                    <a:pt x="328482" y="209712"/>
                  </a:lnTo>
                  <a:lnTo>
                    <a:pt x="372240" y="166015"/>
                  </a:lnTo>
                  <a:cubicBezTo>
                    <a:pt x="356051" y="122270"/>
                    <a:pt x="365527" y="71060"/>
                    <a:pt x="400571" y="36064"/>
                  </a:cubicBezTo>
                  <a:cubicBezTo>
                    <a:pt x="428569" y="8106"/>
                    <a:pt x="466664" y="-3592"/>
                    <a:pt x="503105" y="95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5991" tIns="47995" rIns="95991" bIns="47995" numCol="1" spcCol="0" rtlCol="0" fromWordArt="0" anchor="ctr" anchorCtr="0" forceAA="0" compatLnSpc="1">
              <a:normAutofit fontScale="925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60120"/>
              <a:endParaRPr lang="zh-CN" altLang="en-US" sz="189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37" name="文本框 236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 txBox="1"/>
            <p:nvPr/>
          </p:nvSpPr>
          <p:spPr>
            <a:xfrm>
              <a:off x="14790366" y="3984818"/>
              <a:ext cx="663167" cy="480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60120"/>
              <a:r>
                <a:rPr lang="en-US" altLang="zh-CN" sz="2520" b="1" dirty="0">
                  <a:solidFill>
                    <a:prstClr val="white"/>
                  </a:solidFill>
                  <a:cs typeface="+mn-ea"/>
                  <a:sym typeface="+mn-lt"/>
                </a:rPr>
                <a:t>03</a:t>
              </a:r>
              <a:endParaRPr lang="zh-CN" altLang="en-US" sz="252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38" name="ïšḷíḑe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/>
            <p:nvPr/>
          </p:nvSpPr>
          <p:spPr>
            <a:xfrm>
              <a:off x="17338464" y="4190094"/>
              <a:ext cx="606002" cy="606000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10000">
                  <a:schemeClr val="accent1">
                    <a:lumMod val="5000"/>
                    <a:lumOff val="95000"/>
                    <a:alpha val="50000"/>
                  </a:schemeClr>
                </a:gs>
                <a:gs pos="18000">
                  <a:srgbClr val="DF6EF6"/>
                </a:gs>
                <a:gs pos="78000">
                  <a:srgbClr val="4B1064"/>
                </a:gs>
              </a:gsLst>
              <a:lin ang="2700000" scaled="1"/>
            </a:gradFill>
            <a:ln w="19050">
              <a:solidFill>
                <a:schemeClr val="bg1"/>
              </a:solidFill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5991" tIns="47995" rIns="95991" bIns="47995" numCol="1" spcCol="0" rtlCol="0" fromWordArt="0" anchor="ctr" anchorCtr="0" forceAA="0" compatLnSpc="1">
              <a:normAutofit/>
            </a:bodyPr>
            <a:lstStyle/>
            <a:p>
              <a:pPr algn="ctr" defTabSz="960120"/>
              <a:endParaRPr lang="zh-CN" altLang="en-US" sz="2100" b="1" i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39" name="íŝ1íďe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/>
            <p:nvPr/>
          </p:nvSpPr>
          <p:spPr>
            <a:xfrm>
              <a:off x="17461208" y="4319735"/>
              <a:ext cx="360514" cy="346709"/>
            </a:xfrm>
            <a:custGeom>
              <a:avLst/>
              <a:gdLst>
                <a:gd name="connsiteX0" fmla="*/ 61288 w 609549"/>
                <a:gd name="connsiteY0" fmla="*/ 383285 h 586216"/>
                <a:gd name="connsiteX1" fmla="*/ 71162 w 609549"/>
                <a:gd name="connsiteY1" fmla="*/ 387101 h 586216"/>
                <a:gd name="connsiteX2" fmla="*/ 120018 w 609549"/>
                <a:gd name="connsiteY2" fmla="*/ 435892 h 586216"/>
                <a:gd name="connsiteX3" fmla="*/ 120018 w 609549"/>
                <a:gd name="connsiteY3" fmla="*/ 454200 h 586216"/>
                <a:gd name="connsiteX4" fmla="*/ 56639 w 609549"/>
                <a:gd name="connsiteY4" fmla="*/ 517543 h 586216"/>
                <a:gd name="connsiteX5" fmla="*/ 35592 w 609549"/>
                <a:gd name="connsiteY5" fmla="*/ 513644 h 586216"/>
                <a:gd name="connsiteX6" fmla="*/ 51877 w 609549"/>
                <a:gd name="connsiteY6" fmla="*/ 388099 h 586216"/>
                <a:gd name="connsiteX7" fmla="*/ 61288 w 609549"/>
                <a:gd name="connsiteY7" fmla="*/ 383285 h 586216"/>
                <a:gd name="connsiteX8" fmla="*/ 235245 w 609549"/>
                <a:gd name="connsiteY8" fmla="*/ 302810 h 586216"/>
                <a:gd name="connsiteX9" fmla="*/ 306042 w 609549"/>
                <a:gd name="connsiteY9" fmla="*/ 373466 h 586216"/>
                <a:gd name="connsiteX10" fmla="*/ 258717 w 609549"/>
                <a:gd name="connsiteY10" fmla="*/ 420680 h 586216"/>
                <a:gd name="connsiteX11" fmla="*/ 230246 w 609549"/>
                <a:gd name="connsiteY11" fmla="*/ 550152 h 586216"/>
                <a:gd name="connsiteX12" fmla="*/ 92223 w 609549"/>
                <a:gd name="connsiteY12" fmla="*/ 575305 h 586216"/>
                <a:gd name="connsiteX13" fmla="*/ 88748 w 609549"/>
                <a:gd name="connsiteY13" fmla="*/ 556143 h 586216"/>
                <a:gd name="connsiteX14" fmla="*/ 165115 w 609549"/>
                <a:gd name="connsiteY14" fmla="*/ 479877 h 586216"/>
                <a:gd name="connsiteX15" fmla="*/ 165115 w 609549"/>
                <a:gd name="connsiteY15" fmla="*/ 446308 h 586216"/>
                <a:gd name="connsiteX16" fmla="*/ 88700 w 609549"/>
                <a:gd name="connsiteY16" fmla="*/ 369995 h 586216"/>
                <a:gd name="connsiteX17" fmla="*/ 92128 w 609549"/>
                <a:gd name="connsiteY17" fmla="*/ 350976 h 586216"/>
                <a:gd name="connsiteX18" fmla="*/ 189111 w 609549"/>
                <a:gd name="connsiteY18" fmla="*/ 348884 h 586216"/>
                <a:gd name="connsiteX19" fmla="*/ 257958 w 609549"/>
                <a:gd name="connsiteY19" fmla="*/ 161679 h 586216"/>
                <a:gd name="connsiteX20" fmla="*/ 317251 w 609549"/>
                <a:gd name="connsiteY20" fmla="*/ 220879 h 586216"/>
                <a:gd name="connsiteX21" fmla="*/ 388070 w 609549"/>
                <a:gd name="connsiteY21" fmla="*/ 291586 h 586216"/>
                <a:gd name="connsiteX22" fmla="*/ 604906 w 609549"/>
                <a:gd name="connsiteY22" fmla="*/ 508130 h 586216"/>
                <a:gd name="connsiteX23" fmla="*/ 604906 w 609549"/>
                <a:gd name="connsiteY23" fmla="*/ 530526 h 586216"/>
                <a:gd name="connsiteX24" fmla="*/ 556567 w 609549"/>
                <a:gd name="connsiteY24" fmla="*/ 578789 h 586216"/>
                <a:gd name="connsiteX25" fmla="*/ 545327 w 609549"/>
                <a:gd name="connsiteY25" fmla="*/ 583449 h 586216"/>
                <a:gd name="connsiteX26" fmla="*/ 534135 w 609549"/>
                <a:gd name="connsiteY26" fmla="*/ 578789 h 586216"/>
                <a:gd name="connsiteX27" fmla="*/ 317251 w 609549"/>
                <a:gd name="connsiteY27" fmla="*/ 362293 h 586216"/>
                <a:gd name="connsiteX28" fmla="*/ 246481 w 609549"/>
                <a:gd name="connsiteY28" fmla="*/ 291586 h 586216"/>
                <a:gd name="connsiteX29" fmla="*/ 187140 w 609549"/>
                <a:gd name="connsiteY29" fmla="*/ 232339 h 586216"/>
                <a:gd name="connsiteX30" fmla="*/ 58606 w 609549"/>
                <a:gd name="connsiteY30" fmla="*/ 160814 h 586216"/>
                <a:gd name="connsiteX31" fmla="*/ 126401 w 609549"/>
                <a:gd name="connsiteY31" fmla="*/ 228498 h 586216"/>
                <a:gd name="connsiteX32" fmla="*/ 111975 w 609549"/>
                <a:gd name="connsiteY32" fmla="*/ 242899 h 586216"/>
                <a:gd name="connsiteX33" fmla="*/ 119307 w 609549"/>
                <a:gd name="connsiteY33" fmla="*/ 250219 h 586216"/>
                <a:gd name="connsiteX34" fmla="*/ 119307 w 609549"/>
                <a:gd name="connsiteY34" fmla="*/ 277692 h 586216"/>
                <a:gd name="connsiteX35" fmla="*/ 115641 w 609549"/>
                <a:gd name="connsiteY35" fmla="*/ 281352 h 586216"/>
                <a:gd name="connsiteX36" fmla="*/ 88123 w 609549"/>
                <a:gd name="connsiteY36" fmla="*/ 281352 h 586216"/>
                <a:gd name="connsiteX37" fmla="*/ 5712 w 609549"/>
                <a:gd name="connsiteY37" fmla="*/ 199029 h 586216"/>
                <a:gd name="connsiteX38" fmla="*/ 5712 w 609549"/>
                <a:gd name="connsiteY38" fmla="*/ 171604 h 586216"/>
                <a:gd name="connsiteX39" fmla="*/ 9378 w 609549"/>
                <a:gd name="connsiteY39" fmla="*/ 167944 h 586216"/>
                <a:gd name="connsiteX40" fmla="*/ 36849 w 609549"/>
                <a:gd name="connsiteY40" fmla="*/ 167944 h 586216"/>
                <a:gd name="connsiteX41" fmla="*/ 44180 w 609549"/>
                <a:gd name="connsiteY41" fmla="*/ 175264 h 586216"/>
                <a:gd name="connsiteX42" fmla="*/ 585775 w 609549"/>
                <a:gd name="connsiteY42" fmla="*/ 66370 h 586216"/>
                <a:gd name="connsiteX43" fmla="*/ 595263 w 609549"/>
                <a:gd name="connsiteY43" fmla="*/ 73839 h 586216"/>
                <a:gd name="connsiteX44" fmla="*/ 578978 w 609549"/>
                <a:gd name="connsiteY44" fmla="*/ 199341 h 586216"/>
                <a:gd name="connsiteX45" fmla="*/ 559693 w 609549"/>
                <a:gd name="connsiteY45" fmla="*/ 200387 h 586216"/>
                <a:gd name="connsiteX46" fmla="*/ 510789 w 609549"/>
                <a:gd name="connsiteY46" fmla="*/ 151612 h 586216"/>
                <a:gd name="connsiteX47" fmla="*/ 510789 w 609549"/>
                <a:gd name="connsiteY47" fmla="*/ 133262 h 586216"/>
                <a:gd name="connsiteX48" fmla="*/ 574216 w 609549"/>
                <a:gd name="connsiteY48" fmla="*/ 69988 h 586216"/>
                <a:gd name="connsiteX49" fmla="*/ 585775 w 609549"/>
                <a:gd name="connsiteY49" fmla="*/ 66370 h 586216"/>
                <a:gd name="connsiteX50" fmla="*/ 158702 w 609549"/>
                <a:gd name="connsiteY50" fmla="*/ 26758 h 586216"/>
                <a:gd name="connsiteX51" fmla="*/ 172463 w 609549"/>
                <a:gd name="connsiteY51" fmla="*/ 32464 h 586216"/>
                <a:gd name="connsiteX52" fmla="*/ 179701 w 609549"/>
                <a:gd name="connsiteY52" fmla="*/ 39691 h 586216"/>
                <a:gd name="connsiteX53" fmla="*/ 246935 w 609549"/>
                <a:gd name="connsiteY53" fmla="*/ 106831 h 586216"/>
                <a:gd name="connsiteX54" fmla="*/ 254886 w 609549"/>
                <a:gd name="connsiteY54" fmla="*/ 114819 h 586216"/>
                <a:gd name="connsiteX55" fmla="*/ 257600 w 609549"/>
                <a:gd name="connsiteY55" fmla="*/ 138879 h 586216"/>
                <a:gd name="connsiteX56" fmla="*/ 254886 w 609549"/>
                <a:gd name="connsiteY56" fmla="*/ 142255 h 586216"/>
                <a:gd name="connsiteX57" fmla="*/ 252315 w 609549"/>
                <a:gd name="connsiteY57" fmla="*/ 144823 h 586216"/>
                <a:gd name="connsiteX58" fmla="*/ 246696 w 609549"/>
                <a:gd name="connsiteY58" fmla="*/ 150434 h 586216"/>
                <a:gd name="connsiteX59" fmla="*/ 175892 w 609549"/>
                <a:gd name="connsiteY59" fmla="*/ 221140 h 586216"/>
                <a:gd name="connsiteX60" fmla="*/ 172463 w 609549"/>
                <a:gd name="connsiteY60" fmla="*/ 224611 h 586216"/>
                <a:gd name="connsiteX61" fmla="*/ 170130 w 609549"/>
                <a:gd name="connsiteY61" fmla="*/ 226560 h 586216"/>
                <a:gd name="connsiteX62" fmla="*/ 162274 w 609549"/>
                <a:gd name="connsiteY62" fmla="*/ 229936 h 586216"/>
                <a:gd name="connsiteX63" fmla="*/ 158702 w 609549"/>
                <a:gd name="connsiteY63" fmla="*/ 230269 h 586216"/>
                <a:gd name="connsiteX64" fmla="*/ 144942 w 609549"/>
                <a:gd name="connsiteY64" fmla="*/ 224611 h 586216"/>
                <a:gd name="connsiteX65" fmla="*/ 137609 w 609549"/>
                <a:gd name="connsiteY65" fmla="*/ 217288 h 586216"/>
                <a:gd name="connsiteX66" fmla="*/ 69804 w 609549"/>
                <a:gd name="connsiteY66" fmla="*/ 149578 h 586216"/>
                <a:gd name="connsiteX67" fmla="*/ 62519 w 609549"/>
                <a:gd name="connsiteY67" fmla="*/ 142255 h 586216"/>
                <a:gd name="connsiteX68" fmla="*/ 62519 w 609549"/>
                <a:gd name="connsiteY68" fmla="*/ 114819 h 586216"/>
                <a:gd name="connsiteX69" fmla="*/ 144942 w 609549"/>
                <a:gd name="connsiteY69" fmla="*/ 32464 h 586216"/>
                <a:gd name="connsiteX70" fmla="*/ 158702 w 609549"/>
                <a:gd name="connsiteY70" fmla="*/ 26758 h 586216"/>
                <a:gd name="connsiteX71" fmla="*/ 254809 w 609549"/>
                <a:gd name="connsiteY71" fmla="*/ 6542 h 586216"/>
                <a:gd name="connsiteX72" fmla="*/ 321015 w 609549"/>
                <a:gd name="connsiteY72" fmla="*/ 29913 h 586216"/>
                <a:gd name="connsiteX73" fmla="*/ 260017 w 609549"/>
                <a:gd name="connsiteY73" fmla="*/ 97465 h 586216"/>
                <a:gd name="connsiteX74" fmla="*/ 193067 w 609549"/>
                <a:gd name="connsiteY74" fmla="*/ 30626 h 586216"/>
                <a:gd name="connsiteX75" fmla="*/ 254809 w 609549"/>
                <a:gd name="connsiteY75" fmla="*/ 6542 h 586216"/>
                <a:gd name="connsiteX76" fmla="*/ 503105 w 609549"/>
                <a:gd name="connsiteY76" fmla="*/ 953 h 586216"/>
                <a:gd name="connsiteX77" fmla="*/ 538560 w 609549"/>
                <a:gd name="connsiteY77" fmla="*/ 10911 h 586216"/>
                <a:gd name="connsiteX78" fmla="*/ 542083 w 609549"/>
                <a:gd name="connsiteY78" fmla="*/ 30073 h 586216"/>
                <a:gd name="connsiteX79" fmla="*/ 465709 w 609549"/>
                <a:gd name="connsiteY79" fmla="*/ 106341 h 586216"/>
                <a:gd name="connsiteX80" fmla="*/ 465709 w 609549"/>
                <a:gd name="connsiteY80" fmla="*/ 139911 h 586216"/>
                <a:gd name="connsiteX81" fmla="*/ 542131 w 609549"/>
                <a:gd name="connsiteY81" fmla="*/ 216227 h 586216"/>
                <a:gd name="connsiteX82" fmla="*/ 538655 w 609549"/>
                <a:gd name="connsiteY82" fmla="*/ 235246 h 586216"/>
                <a:gd name="connsiteX83" fmla="*/ 442187 w 609549"/>
                <a:gd name="connsiteY83" fmla="*/ 237528 h 586216"/>
                <a:gd name="connsiteX84" fmla="*/ 399238 w 609549"/>
                <a:gd name="connsiteY84" fmla="*/ 280370 h 586216"/>
                <a:gd name="connsiteX85" fmla="*/ 328482 w 609549"/>
                <a:gd name="connsiteY85" fmla="*/ 209712 h 586216"/>
                <a:gd name="connsiteX86" fmla="*/ 372240 w 609549"/>
                <a:gd name="connsiteY86" fmla="*/ 166015 h 586216"/>
                <a:gd name="connsiteX87" fmla="*/ 400571 w 609549"/>
                <a:gd name="connsiteY87" fmla="*/ 36064 h 586216"/>
                <a:gd name="connsiteX88" fmla="*/ 503105 w 609549"/>
                <a:gd name="connsiteY88" fmla="*/ 953 h 586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09549" h="586216">
                  <a:moveTo>
                    <a:pt x="61288" y="383285"/>
                  </a:moveTo>
                  <a:cubicBezTo>
                    <a:pt x="64829" y="383106"/>
                    <a:pt x="68448" y="384367"/>
                    <a:pt x="71162" y="387101"/>
                  </a:cubicBezTo>
                  <a:lnTo>
                    <a:pt x="120018" y="435892"/>
                  </a:lnTo>
                  <a:cubicBezTo>
                    <a:pt x="125113" y="440933"/>
                    <a:pt x="125113" y="449160"/>
                    <a:pt x="120018" y="454200"/>
                  </a:cubicBezTo>
                  <a:lnTo>
                    <a:pt x="56639" y="517543"/>
                  </a:lnTo>
                  <a:cubicBezTo>
                    <a:pt x="50211" y="523963"/>
                    <a:pt x="39211" y="522013"/>
                    <a:pt x="35592" y="513644"/>
                  </a:cubicBezTo>
                  <a:cubicBezTo>
                    <a:pt x="17783" y="472794"/>
                    <a:pt x="23211" y="424288"/>
                    <a:pt x="51877" y="388099"/>
                  </a:cubicBezTo>
                  <a:cubicBezTo>
                    <a:pt x="54282" y="385079"/>
                    <a:pt x="57746" y="383463"/>
                    <a:pt x="61288" y="383285"/>
                  </a:cubicBezTo>
                  <a:close/>
                  <a:moveTo>
                    <a:pt x="235245" y="302810"/>
                  </a:moveTo>
                  <a:lnTo>
                    <a:pt x="306042" y="373466"/>
                  </a:lnTo>
                  <a:lnTo>
                    <a:pt x="258717" y="420680"/>
                  </a:lnTo>
                  <a:cubicBezTo>
                    <a:pt x="274667" y="464329"/>
                    <a:pt x="265192" y="515300"/>
                    <a:pt x="230246" y="550152"/>
                  </a:cubicBezTo>
                  <a:cubicBezTo>
                    <a:pt x="192919" y="587430"/>
                    <a:pt x="137644" y="595798"/>
                    <a:pt x="92223" y="575305"/>
                  </a:cubicBezTo>
                  <a:cubicBezTo>
                    <a:pt x="84701" y="571882"/>
                    <a:pt x="82892" y="561992"/>
                    <a:pt x="88748" y="556143"/>
                  </a:cubicBezTo>
                  <a:lnTo>
                    <a:pt x="165115" y="479877"/>
                  </a:lnTo>
                  <a:cubicBezTo>
                    <a:pt x="174399" y="470605"/>
                    <a:pt x="174399" y="455580"/>
                    <a:pt x="165115" y="446308"/>
                  </a:cubicBezTo>
                  <a:lnTo>
                    <a:pt x="88700" y="369995"/>
                  </a:lnTo>
                  <a:cubicBezTo>
                    <a:pt x="82844" y="364194"/>
                    <a:pt x="84653" y="354399"/>
                    <a:pt x="92128" y="350976"/>
                  </a:cubicBezTo>
                  <a:cubicBezTo>
                    <a:pt x="122789" y="337092"/>
                    <a:pt x="157973" y="336379"/>
                    <a:pt x="189111" y="348884"/>
                  </a:cubicBezTo>
                  <a:close/>
                  <a:moveTo>
                    <a:pt x="257958" y="161679"/>
                  </a:moveTo>
                  <a:lnTo>
                    <a:pt x="317251" y="220879"/>
                  </a:lnTo>
                  <a:lnTo>
                    <a:pt x="388070" y="291586"/>
                  </a:lnTo>
                  <a:lnTo>
                    <a:pt x="604906" y="508130"/>
                  </a:lnTo>
                  <a:cubicBezTo>
                    <a:pt x="611097" y="514311"/>
                    <a:pt x="611097" y="524344"/>
                    <a:pt x="604906" y="530526"/>
                  </a:cubicBezTo>
                  <a:lnTo>
                    <a:pt x="556567" y="578789"/>
                  </a:lnTo>
                  <a:cubicBezTo>
                    <a:pt x="553471" y="581880"/>
                    <a:pt x="549423" y="583449"/>
                    <a:pt x="545327" y="583449"/>
                  </a:cubicBezTo>
                  <a:cubicBezTo>
                    <a:pt x="541279" y="583449"/>
                    <a:pt x="537231" y="581880"/>
                    <a:pt x="534135" y="578789"/>
                  </a:cubicBezTo>
                  <a:lnTo>
                    <a:pt x="317251" y="362293"/>
                  </a:lnTo>
                  <a:lnTo>
                    <a:pt x="246481" y="291586"/>
                  </a:lnTo>
                  <a:lnTo>
                    <a:pt x="187140" y="232339"/>
                  </a:lnTo>
                  <a:close/>
                  <a:moveTo>
                    <a:pt x="58606" y="160814"/>
                  </a:moveTo>
                  <a:lnTo>
                    <a:pt x="126401" y="228498"/>
                  </a:lnTo>
                  <a:lnTo>
                    <a:pt x="111975" y="242899"/>
                  </a:lnTo>
                  <a:lnTo>
                    <a:pt x="119307" y="250219"/>
                  </a:lnTo>
                  <a:cubicBezTo>
                    <a:pt x="126877" y="257824"/>
                    <a:pt x="126877" y="270087"/>
                    <a:pt x="119307" y="277692"/>
                  </a:cubicBezTo>
                  <a:lnTo>
                    <a:pt x="115641" y="281352"/>
                  </a:lnTo>
                  <a:cubicBezTo>
                    <a:pt x="108024" y="288909"/>
                    <a:pt x="95741" y="288909"/>
                    <a:pt x="88123" y="281352"/>
                  </a:cubicBezTo>
                  <a:lnTo>
                    <a:pt x="5712" y="199029"/>
                  </a:lnTo>
                  <a:cubicBezTo>
                    <a:pt x="-1905" y="191424"/>
                    <a:pt x="-1905" y="179161"/>
                    <a:pt x="5712" y="171604"/>
                  </a:cubicBezTo>
                  <a:lnTo>
                    <a:pt x="9378" y="167944"/>
                  </a:lnTo>
                  <a:cubicBezTo>
                    <a:pt x="16948" y="160339"/>
                    <a:pt x="29231" y="160339"/>
                    <a:pt x="36849" y="167944"/>
                  </a:cubicBezTo>
                  <a:lnTo>
                    <a:pt x="44180" y="175264"/>
                  </a:lnTo>
                  <a:close/>
                  <a:moveTo>
                    <a:pt x="585775" y="66370"/>
                  </a:moveTo>
                  <a:cubicBezTo>
                    <a:pt x="589775" y="67101"/>
                    <a:pt x="593430" y="69680"/>
                    <a:pt x="595263" y="73839"/>
                  </a:cubicBezTo>
                  <a:cubicBezTo>
                    <a:pt x="613072" y="114675"/>
                    <a:pt x="607644" y="163212"/>
                    <a:pt x="578978" y="199341"/>
                  </a:cubicBezTo>
                  <a:cubicBezTo>
                    <a:pt x="574168" y="205379"/>
                    <a:pt x="565121" y="205854"/>
                    <a:pt x="559693" y="200387"/>
                  </a:cubicBezTo>
                  <a:lnTo>
                    <a:pt x="510789" y="151612"/>
                  </a:lnTo>
                  <a:cubicBezTo>
                    <a:pt x="505742" y="146526"/>
                    <a:pt x="505742" y="138349"/>
                    <a:pt x="510789" y="133262"/>
                  </a:cubicBezTo>
                  <a:lnTo>
                    <a:pt x="574216" y="69988"/>
                  </a:lnTo>
                  <a:cubicBezTo>
                    <a:pt x="577430" y="66756"/>
                    <a:pt x="581775" y="65639"/>
                    <a:pt x="585775" y="66370"/>
                  </a:cubicBezTo>
                  <a:close/>
                  <a:moveTo>
                    <a:pt x="158702" y="26758"/>
                  </a:moveTo>
                  <a:cubicBezTo>
                    <a:pt x="163655" y="26758"/>
                    <a:pt x="168654" y="28660"/>
                    <a:pt x="172463" y="32464"/>
                  </a:cubicBezTo>
                  <a:lnTo>
                    <a:pt x="179701" y="39691"/>
                  </a:lnTo>
                  <a:lnTo>
                    <a:pt x="246935" y="106831"/>
                  </a:lnTo>
                  <a:lnTo>
                    <a:pt x="254886" y="114819"/>
                  </a:lnTo>
                  <a:cubicBezTo>
                    <a:pt x="261457" y="121334"/>
                    <a:pt x="262362" y="131414"/>
                    <a:pt x="257600" y="138879"/>
                  </a:cubicBezTo>
                  <a:cubicBezTo>
                    <a:pt x="256839" y="140068"/>
                    <a:pt x="255934" y="141209"/>
                    <a:pt x="254886" y="142255"/>
                  </a:cubicBezTo>
                  <a:lnTo>
                    <a:pt x="252315" y="144823"/>
                  </a:lnTo>
                  <a:lnTo>
                    <a:pt x="246696" y="150434"/>
                  </a:lnTo>
                  <a:lnTo>
                    <a:pt x="175892" y="221140"/>
                  </a:lnTo>
                  <a:lnTo>
                    <a:pt x="172463" y="224611"/>
                  </a:lnTo>
                  <a:cubicBezTo>
                    <a:pt x="171702" y="225324"/>
                    <a:pt x="170940" y="225990"/>
                    <a:pt x="170130" y="226560"/>
                  </a:cubicBezTo>
                  <a:cubicBezTo>
                    <a:pt x="167749" y="228319"/>
                    <a:pt x="165083" y="229413"/>
                    <a:pt x="162274" y="229936"/>
                  </a:cubicBezTo>
                  <a:cubicBezTo>
                    <a:pt x="161083" y="230174"/>
                    <a:pt x="159893" y="230269"/>
                    <a:pt x="158702" y="230269"/>
                  </a:cubicBezTo>
                  <a:cubicBezTo>
                    <a:pt x="153703" y="230269"/>
                    <a:pt x="148751" y="228367"/>
                    <a:pt x="144942" y="224611"/>
                  </a:cubicBezTo>
                  <a:lnTo>
                    <a:pt x="137609" y="217288"/>
                  </a:lnTo>
                  <a:lnTo>
                    <a:pt x="69804" y="149578"/>
                  </a:lnTo>
                  <a:lnTo>
                    <a:pt x="62519" y="142255"/>
                  </a:lnTo>
                  <a:cubicBezTo>
                    <a:pt x="54900" y="134647"/>
                    <a:pt x="54900" y="122380"/>
                    <a:pt x="62519" y="114819"/>
                  </a:cubicBezTo>
                  <a:lnTo>
                    <a:pt x="144942" y="32464"/>
                  </a:lnTo>
                  <a:cubicBezTo>
                    <a:pt x="148751" y="28660"/>
                    <a:pt x="153750" y="26758"/>
                    <a:pt x="158702" y="26758"/>
                  </a:cubicBezTo>
                  <a:close/>
                  <a:moveTo>
                    <a:pt x="254809" y="6542"/>
                  </a:moveTo>
                  <a:cubicBezTo>
                    <a:pt x="277279" y="4029"/>
                    <a:pt x="300492" y="9424"/>
                    <a:pt x="321015" y="29913"/>
                  </a:cubicBezTo>
                  <a:cubicBezTo>
                    <a:pt x="380347" y="89193"/>
                    <a:pt x="337205" y="46124"/>
                    <a:pt x="260017" y="97465"/>
                  </a:cubicBezTo>
                  <a:lnTo>
                    <a:pt x="193067" y="30626"/>
                  </a:lnTo>
                  <a:cubicBezTo>
                    <a:pt x="210614" y="19479"/>
                    <a:pt x="232340" y="9056"/>
                    <a:pt x="254809" y="6542"/>
                  </a:cubicBezTo>
                  <a:close/>
                  <a:moveTo>
                    <a:pt x="503105" y="953"/>
                  </a:moveTo>
                  <a:cubicBezTo>
                    <a:pt x="515252" y="2468"/>
                    <a:pt x="527216" y="5788"/>
                    <a:pt x="538560" y="10911"/>
                  </a:cubicBezTo>
                  <a:cubicBezTo>
                    <a:pt x="546131" y="14334"/>
                    <a:pt x="547940" y="24224"/>
                    <a:pt x="542083" y="30073"/>
                  </a:cubicBezTo>
                  <a:lnTo>
                    <a:pt x="465709" y="106341"/>
                  </a:lnTo>
                  <a:cubicBezTo>
                    <a:pt x="456424" y="115613"/>
                    <a:pt x="456424" y="130639"/>
                    <a:pt x="465709" y="139911"/>
                  </a:cubicBezTo>
                  <a:lnTo>
                    <a:pt x="542131" y="216227"/>
                  </a:lnTo>
                  <a:cubicBezTo>
                    <a:pt x="547940" y="222028"/>
                    <a:pt x="546178" y="231823"/>
                    <a:pt x="538655" y="235246"/>
                  </a:cubicBezTo>
                  <a:cubicBezTo>
                    <a:pt x="508181" y="249035"/>
                    <a:pt x="473184" y="249844"/>
                    <a:pt x="442187" y="237528"/>
                  </a:cubicBezTo>
                  <a:lnTo>
                    <a:pt x="399238" y="280370"/>
                  </a:lnTo>
                  <a:lnTo>
                    <a:pt x="328482" y="209712"/>
                  </a:lnTo>
                  <a:lnTo>
                    <a:pt x="372240" y="166015"/>
                  </a:lnTo>
                  <a:cubicBezTo>
                    <a:pt x="356051" y="122270"/>
                    <a:pt x="365527" y="71060"/>
                    <a:pt x="400571" y="36064"/>
                  </a:cubicBezTo>
                  <a:cubicBezTo>
                    <a:pt x="428569" y="8106"/>
                    <a:pt x="466664" y="-3592"/>
                    <a:pt x="503105" y="95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5991" tIns="47995" rIns="95991" bIns="47995" numCol="1" spcCol="0" rtlCol="0" fromWordArt="0" anchor="ctr" anchorCtr="0" forceAA="0" compatLnSpc="1">
              <a:normAutofit fontScale="925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60120"/>
              <a:endParaRPr lang="zh-CN" altLang="en-US" sz="189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40" name="文本框 239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 txBox="1"/>
            <p:nvPr/>
          </p:nvSpPr>
          <p:spPr>
            <a:xfrm>
              <a:off x="16643598" y="3984818"/>
              <a:ext cx="663167" cy="480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60120"/>
              <a:r>
                <a:rPr lang="en-US" altLang="zh-CN" sz="2520" b="1" dirty="0">
                  <a:solidFill>
                    <a:prstClr val="white"/>
                  </a:solidFill>
                  <a:cs typeface="+mn-ea"/>
                  <a:sym typeface="+mn-lt"/>
                </a:rPr>
                <a:t>04</a:t>
              </a:r>
              <a:endParaRPr lang="zh-CN" altLang="en-US" sz="252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grpSp>
          <p:nvGrpSpPr>
            <p:cNvPr id="256" name="组合 255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GrpSpPr/>
            <p:nvPr/>
          </p:nvGrpSpPr>
          <p:grpSpPr>
            <a:xfrm>
              <a:off x="11201450" y="4968847"/>
              <a:ext cx="1674855" cy="795520"/>
              <a:chOff x="6627555" y="2665750"/>
              <a:chExt cx="1595452" cy="757805"/>
            </a:xfrm>
          </p:grpSpPr>
          <p:sp>
            <p:nvSpPr>
              <p:cNvPr id="257" name="文本框 256"/>
              <p:cNvSpPr txBox="1"/>
              <p:nvPr/>
            </p:nvSpPr>
            <p:spPr>
              <a:xfrm>
                <a:off x="6731816" y="2665750"/>
                <a:ext cx="1386931" cy="4397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60120"/>
                <a:r>
                  <a:rPr lang="zh-CN" altLang="en-US" sz="2400" dirty="0">
                    <a:solidFill>
                      <a:prstClr val="white"/>
                    </a:solidFill>
                    <a:cs typeface="+mn-ea"/>
                    <a:sym typeface="+mn-lt"/>
                  </a:rPr>
                  <a:t>标题内容</a:t>
                </a:r>
                <a:endParaRPr lang="zh-CN" altLang="en-US" sz="2100" b="1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58" name="文本框 257"/>
              <p:cNvSpPr txBox="1"/>
              <p:nvPr/>
            </p:nvSpPr>
            <p:spPr>
              <a:xfrm>
                <a:off x="6627555" y="3134397"/>
                <a:ext cx="1595452" cy="289158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algn="ctr" defTabSz="960120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zh-CN" altLang="en-US" sz="1100" dirty="0">
                    <a:solidFill>
                      <a:schemeClr val="bg1"/>
                    </a:solidFill>
                    <a:cs typeface="+mn-ea"/>
                    <a:sym typeface="+mn-lt"/>
                  </a:rPr>
                  <a:t>请在此处输入您的文本或者复制您的文本粘贴</a:t>
                </a:r>
                <a:endParaRPr lang="en-US" altLang="zh-CN" sz="1100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259" name="组合 258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GrpSpPr/>
            <p:nvPr/>
          </p:nvGrpSpPr>
          <p:grpSpPr>
            <a:xfrm>
              <a:off x="13126511" y="4959012"/>
              <a:ext cx="1674855" cy="795520"/>
              <a:chOff x="6627555" y="2665750"/>
              <a:chExt cx="1595452" cy="757805"/>
            </a:xfrm>
          </p:grpSpPr>
          <p:sp>
            <p:nvSpPr>
              <p:cNvPr id="260" name="文本框 259"/>
              <p:cNvSpPr txBox="1"/>
              <p:nvPr/>
            </p:nvSpPr>
            <p:spPr>
              <a:xfrm>
                <a:off x="6731816" y="2665750"/>
                <a:ext cx="1386931" cy="4397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60120"/>
                <a:r>
                  <a:rPr lang="zh-CN" altLang="en-US" sz="2400" dirty="0">
                    <a:solidFill>
                      <a:prstClr val="white"/>
                    </a:solidFill>
                    <a:cs typeface="+mn-ea"/>
                    <a:sym typeface="+mn-lt"/>
                  </a:rPr>
                  <a:t>标题内容</a:t>
                </a:r>
                <a:endParaRPr lang="zh-CN" altLang="en-US" sz="2100" b="1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61" name="文本框 260"/>
              <p:cNvSpPr txBox="1"/>
              <p:nvPr/>
            </p:nvSpPr>
            <p:spPr>
              <a:xfrm>
                <a:off x="6627555" y="3134397"/>
                <a:ext cx="1595452" cy="289158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algn="ctr" defTabSz="960120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zh-CN" altLang="en-US" sz="1100" dirty="0">
                    <a:solidFill>
                      <a:schemeClr val="bg1"/>
                    </a:solidFill>
                    <a:cs typeface="+mn-ea"/>
                    <a:sym typeface="+mn-lt"/>
                  </a:rPr>
                  <a:t>请在此处输入您的文本或者复制您的文本粘贴</a:t>
                </a:r>
                <a:endParaRPr lang="en-US" altLang="zh-CN" sz="1100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262" name="组合 261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GrpSpPr/>
            <p:nvPr/>
          </p:nvGrpSpPr>
          <p:grpSpPr>
            <a:xfrm>
              <a:off x="15051036" y="4968847"/>
              <a:ext cx="1674855" cy="795520"/>
              <a:chOff x="6627555" y="2665750"/>
              <a:chExt cx="1595452" cy="757805"/>
            </a:xfrm>
          </p:grpSpPr>
          <p:sp>
            <p:nvSpPr>
              <p:cNvPr id="263" name="文本框 262"/>
              <p:cNvSpPr txBox="1"/>
              <p:nvPr/>
            </p:nvSpPr>
            <p:spPr>
              <a:xfrm>
                <a:off x="6731816" y="2665750"/>
                <a:ext cx="1386931" cy="4397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60120"/>
                <a:r>
                  <a:rPr lang="zh-CN" altLang="en-US" sz="2400" dirty="0">
                    <a:solidFill>
                      <a:prstClr val="white"/>
                    </a:solidFill>
                    <a:cs typeface="+mn-ea"/>
                    <a:sym typeface="+mn-lt"/>
                  </a:rPr>
                  <a:t>标题内容</a:t>
                </a:r>
                <a:endParaRPr lang="zh-CN" altLang="en-US" sz="2100" b="1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64" name="文本框 263"/>
              <p:cNvSpPr txBox="1"/>
              <p:nvPr/>
            </p:nvSpPr>
            <p:spPr>
              <a:xfrm>
                <a:off x="6627555" y="3134397"/>
                <a:ext cx="1595452" cy="289158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algn="ctr" defTabSz="960120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zh-CN" altLang="en-US" sz="1100" dirty="0">
                    <a:solidFill>
                      <a:schemeClr val="bg1"/>
                    </a:solidFill>
                    <a:cs typeface="+mn-ea"/>
                    <a:sym typeface="+mn-lt"/>
                  </a:rPr>
                  <a:t>请在此处输入您的文本或者复制您的文本粘贴</a:t>
                </a:r>
                <a:endParaRPr lang="en-US" altLang="zh-CN" sz="1100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265" name="组合 264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GrpSpPr/>
            <p:nvPr/>
          </p:nvGrpSpPr>
          <p:grpSpPr>
            <a:xfrm>
              <a:off x="16900086" y="4959012"/>
              <a:ext cx="1674855" cy="795520"/>
              <a:chOff x="6627555" y="2665750"/>
              <a:chExt cx="1595452" cy="757805"/>
            </a:xfrm>
          </p:grpSpPr>
          <p:sp>
            <p:nvSpPr>
              <p:cNvPr id="266" name="文本框 265"/>
              <p:cNvSpPr txBox="1"/>
              <p:nvPr/>
            </p:nvSpPr>
            <p:spPr>
              <a:xfrm>
                <a:off x="6731816" y="2665750"/>
                <a:ext cx="1386931" cy="4397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60120"/>
                <a:r>
                  <a:rPr lang="zh-CN" altLang="en-US" sz="2400" dirty="0">
                    <a:solidFill>
                      <a:prstClr val="white"/>
                    </a:solidFill>
                    <a:cs typeface="+mn-ea"/>
                    <a:sym typeface="+mn-lt"/>
                  </a:rPr>
                  <a:t>标题内容</a:t>
                </a:r>
                <a:endParaRPr lang="zh-CN" altLang="en-US" sz="2100" b="1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67" name="文本框 266"/>
              <p:cNvSpPr txBox="1"/>
              <p:nvPr/>
            </p:nvSpPr>
            <p:spPr>
              <a:xfrm>
                <a:off x="6627555" y="3134397"/>
                <a:ext cx="1595452" cy="289158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algn="ctr" defTabSz="960120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zh-CN" altLang="en-US" sz="1100" dirty="0">
                    <a:solidFill>
                      <a:schemeClr val="bg1"/>
                    </a:solidFill>
                    <a:cs typeface="+mn-ea"/>
                    <a:sym typeface="+mn-lt"/>
                  </a:rPr>
                  <a:t>请在此处输入您的文本或者复制您的文本粘贴</a:t>
                </a:r>
                <a:endParaRPr lang="en-US" altLang="zh-CN" sz="1100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3000">
        <p159:morph option="byObject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0063D"/>
            </a:gs>
            <a:gs pos="78000">
              <a:srgbClr val="4B1064"/>
            </a:gs>
            <a:gs pos="100000">
              <a:srgbClr val="30063D"/>
            </a:gs>
            <a:gs pos="100000">
              <a:srgbClr val="30063D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3" name="组合 92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GrpSpPr/>
          <p:nvPr/>
        </p:nvGrpSpPr>
        <p:grpSpPr>
          <a:xfrm rot="18397268" flipH="1">
            <a:off x="8476949" y="392645"/>
            <a:ext cx="440347" cy="13887776"/>
            <a:chOff x="5978142" y="3695612"/>
            <a:chExt cx="1910340" cy="5160866"/>
          </a:xfrm>
        </p:grpSpPr>
        <p:sp>
          <p:nvSpPr>
            <p:cNvPr id="94" name="矩形: 圆角 4"/>
            <p:cNvSpPr/>
            <p:nvPr/>
          </p:nvSpPr>
          <p:spPr>
            <a:xfrm rot="18290790">
              <a:off x="5347360" y="6315357"/>
              <a:ext cx="4985791" cy="96452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101600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95" name="矩形: 圆角 4"/>
            <p:cNvSpPr/>
            <p:nvPr/>
          </p:nvSpPr>
          <p:spPr>
            <a:xfrm rot="18184900">
              <a:off x="5402062" y="6210043"/>
              <a:ext cx="4835342" cy="93541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8732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96" name="矩形: 圆角 4"/>
            <p:cNvSpPr/>
            <p:nvPr/>
          </p:nvSpPr>
          <p:spPr>
            <a:xfrm rot="18079009">
              <a:off x="5452227" y="6107408"/>
              <a:ext cx="4684893" cy="90631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5865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97" name="矩形: 圆角 4"/>
            <p:cNvSpPr/>
            <p:nvPr/>
          </p:nvSpPr>
          <p:spPr>
            <a:xfrm rot="17973119">
              <a:off x="5498003" y="6007634"/>
              <a:ext cx="4534444" cy="87720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2997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98" name="矩形: 圆角 4"/>
            <p:cNvSpPr/>
            <p:nvPr/>
          </p:nvSpPr>
          <p:spPr>
            <a:xfrm rot="17867228">
              <a:off x="5539539" y="5910883"/>
              <a:ext cx="4383996" cy="84812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0129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99" name="矩形: 圆角 4"/>
            <p:cNvSpPr/>
            <p:nvPr/>
          </p:nvSpPr>
          <p:spPr>
            <a:xfrm rot="17761338">
              <a:off x="5577001" y="5817325"/>
              <a:ext cx="4233547" cy="8189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87261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00" name="矩形: 圆角 4"/>
            <p:cNvSpPr/>
            <p:nvPr/>
          </p:nvSpPr>
          <p:spPr>
            <a:xfrm rot="17655447">
              <a:off x="5610550" y="5727113"/>
              <a:ext cx="4083098" cy="7898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84394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01" name="矩形: 圆角 4"/>
            <p:cNvSpPr/>
            <p:nvPr/>
          </p:nvSpPr>
          <p:spPr>
            <a:xfrm rot="17549557">
              <a:off x="5640359" y="5640396"/>
              <a:ext cx="3932650" cy="7607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81526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02" name="矩形: 圆角 4"/>
            <p:cNvSpPr/>
            <p:nvPr/>
          </p:nvSpPr>
          <p:spPr>
            <a:xfrm rot="17443666">
              <a:off x="5653768" y="5566182"/>
              <a:ext cx="3782200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8658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05" name="矩形: 圆角 4"/>
            <p:cNvSpPr/>
            <p:nvPr/>
          </p:nvSpPr>
          <p:spPr>
            <a:xfrm rot="17337776">
              <a:off x="5689466" y="5478005"/>
              <a:ext cx="3631752" cy="70258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5790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06" name="矩形: 圆角 4"/>
            <p:cNvSpPr/>
            <p:nvPr/>
          </p:nvSpPr>
          <p:spPr>
            <a:xfrm rot="17231885">
              <a:off x="5709133" y="5402590"/>
              <a:ext cx="3481303" cy="67347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2923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07" name="矩形: 圆角 4"/>
            <p:cNvSpPr/>
            <p:nvPr/>
          </p:nvSpPr>
          <p:spPr>
            <a:xfrm rot="17125995">
              <a:off x="5725796" y="5331190"/>
              <a:ext cx="3330855" cy="64437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0055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08" name="矩形: 圆角 4"/>
            <p:cNvSpPr/>
            <p:nvPr/>
          </p:nvSpPr>
          <p:spPr>
            <a:xfrm rot="17020104">
              <a:off x="5739651" y="5263914"/>
              <a:ext cx="3180406" cy="61526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67187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09" name="矩形: 圆角 4"/>
            <p:cNvSpPr/>
            <p:nvPr/>
          </p:nvSpPr>
          <p:spPr>
            <a:xfrm rot="16914214">
              <a:off x="5750893" y="5200862"/>
              <a:ext cx="3029957" cy="58616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64319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10" name="矩形: 圆角 4"/>
            <p:cNvSpPr/>
            <p:nvPr/>
          </p:nvSpPr>
          <p:spPr>
            <a:xfrm rot="16808323">
              <a:off x="5759729" y="5142131"/>
              <a:ext cx="2879508" cy="55705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61452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11" name="矩形: 圆角 4"/>
            <p:cNvSpPr/>
            <p:nvPr/>
          </p:nvSpPr>
          <p:spPr>
            <a:xfrm rot="16702433">
              <a:off x="5766362" y="5087804"/>
              <a:ext cx="2729060" cy="52795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58584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12" name="矩形: 圆角 4"/>
            <p:cNvSpPr/>
            <p:nvPr/>
          </p:nvSpPr>
          <p:spPr>
            <a:xfrm rot="16596542">
              <a:off x="5771003" y="5037957"/>
              <a:ext cx="2578611" cy="49884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55716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32" name="矩形: 圆角 4"/>
            <p:cNvSpPr/>
            <p:nvPr/>
          </p:nvSpPr>
          <p:spPr>
            <a:xfrm rot="16490652">
              <a:off x="5773861" y="4992660"/>
              <a:ext cx="2428162" cy="46974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52848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33" name="矩形: 圆角 4"/>
            <p:cNvSpPr/>
            <p:nvPr/>
          </p:nvSpPr>
          <p:spPr>
            <a:xfrm rot="16384761">
              <a:off x="5775975" y="4951184"/>
              <a:ext cx="2277713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9981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38" name="矩形: 圆角 4"/>
            <p:cNvSpPr/>
            <p:nvPr/>
          </p:nvSpPr>
          <p:spPr>
            <a:xfrm rot="16278871">
              <a:off x="5777368" y="4913702"/>
              <a:ext cx="2127265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7113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46" name="矩形: 圆角 4"/>
            <p:cNvSpPr/>
            <p:nvPr/>
          </p:nvSpPr>
          <p:spPr>
            <a:xfrm rot="16172980">
              <a:off x="5777621" y="4880830"/>
              <a:ext cx="1976815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4245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47" name="矩形: 圆角 4"/>
            <p:cNvSpPr/>
            <p:nvPr/>
          </p:nvSpPr>
          <p:spPr>
            <a:xfrm rot="16067090">
              <a:off x="5776953" y="4852597"/>
              <a:ext cx="1826367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1377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49" name="矩形: 圆角 4"/>
            <p:cNvSpPr/>
            <p:nvPr/>
          </p:nvSpPr>
          <p:spPr>
            <a:xfrm rot="15961199">
              <a:off x="5775577" y="4829030"/>
              <a:ext cx="1675918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38510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62" name="矩形: 圆角 4"/>
            <p:cNvSpPr/>
            <p:nvPr/>
          </p:nvSpPr>
          <p:spPr>
            <a:xfrm rot="15855309">
              <a:off x="5773708" y="4810141"/>
              <a:ext cx="1525469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35642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63" name="矩形: 圆角 4"/>
            <p:cNvSpPr/>
            <p:nvPr/>
          </p:nvSpPr>
          <p:spPr>
            <a:xfrm rot="15749418">
              <a:off x="5771560" y="4795937"/>
              <a:ext cx="1375021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32774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64" name="矩形: 圆角 4"/>
            <p:cNvSpPr/>
            <p:nvPr/>
          </p:nvSpPr>
          <p:spPr>
            <a:xfrm rot="15643528">
              <a:off x="5769350" y="4786414"/>
              <a:ext cx="1224573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9906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65" name="矩形: 圆角 4"/>
            <p:cNvSpPr/>
            <p:nvPr/>
          </p:nvSpPr>
          <p:spPr>
            <a:xfrm rot="15537637">
              <a:off x="5767292" y="4781561"/>
              <a:ext cx="1074124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7039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66" name="矩形: 圆角 4"/>
            <p:cNvSpPr/>
            <p:nvPr/>
          </p:nvSpPr>
          <p:spPr>
            <a:xfrm rot="15431747">
              <a:off x="5765600" y="4781359"/>
              <a:ext cx="923675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4171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67" name="矩形: 圆角 4"/>
            <p:cNvSpPr/>
            <p:nvPr/>
          </p:nvSpPr>
          <p:spPr>
            <a:xfrm rot="15325856">
              <a:off x="5764487" y="4785777"/>
              <a:ext cx="773226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1303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68" name="矩形: 圆角 4"/>
            <p:cNvSpPr/>
            <p:nvPr/>
          </p:nvSpPr>
          <p:spPr>
            <a:xfrm rot="15219966">
              <a:off x="5764162" y="4794774"/>
              <a:ext cx="622777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18435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69" name="矩形: 圆角 4"/>
            <p:cNvSpPr/>
            <p:nvPr/>
          </p:nvSpPr>
          <p:spPr>
            <a:xfrm rot="15114075">
              <a:off x="5764837" y="4808311"/>
              <a:ext cx="472329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15568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0" name="组合 169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GrpSpPr/>
          <p:nvPr/>
        </p:nvGrpSpPr>
        <p:grpSpPr>
          <a:xfrm rot="9900000" flipH="1">
            <a:off x="15597928" y="-6377695"/>
            <a:ext cx="440347" cy="13887776"/>
            <a:chOff x="5978142" y="3695612"/>
            <a:chExt cx="1910340" cy="5160866"/>
          </a:xfrm>
        </p:grpSpPr>
        <p:sp>
          <p:nvSpPr>
            <p:cNvPr id="171" name="矩形: 圆角 4"/>
            <p:cNvSpPr/>
            <p:nvPr/>
          </p:nvSpPr>
          <p:spPr>
            <a:xfrm rot="18290790">
              <a:off x="5347360" y="6315357"/>
              <a:ext cx="4985791" cy="96452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101600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72" name="矩形: 圆角 4"/>
            <p:cNvSpPr/>
            <p:nvPr/>
          </p:nvSpPr>
          <p:spPr>
            <a:xfrm rot="18184900">
              <a:off x="5402062" y="6210043"/>
              <a:ext cx="4835342" cy="93541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8732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73" name="矩形: 圆角 4"/>
            <p:cNvSpPr/>
            <p:nvPr/>
          </p:nvSpPr>
          <p:spPr>
            <a:xfrm rot="18079009">
              <a:off x="5452227" y="6107408"/>
              <a:ext cx="4684893" cy="90631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5865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74" name="矩形: 圆角 4"/>
            <p:cNvSpPr/>
            <p:nvPr/>
          </p:nvSpPr>
          <p:spPr>
            <a:xfrm rot="17973119">
              <a:off x="5498003" y="6007634"/>
              <a:ext cx="4534444" cy="87720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2997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86" name="矩形: 圆角 4"/>
            <p:cNvSpPr/>
            <p:nvPr/>
          </p:nvSpPr>
          <p:spPr>
            <a:xfrm rot="17867228">
              <a:off x="5539539" y="5910883"/>
              <a:ext cx="4383996" cy="84812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0129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87" name="矩形: 圆角 4"/>
            <p:cNvSpPr/>
            <p:nvPr/>
          </p:nvSpPr>
          <p:spPr>
            <a:xfrm rot="17761338">
              <a:off x="5577001" y="5817325"/>
              <a:ext cx="4233547" cy="8189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87261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88" name="矩形: 圆角 4"/>
            <p:cNvSpPr/>
            <p:nvPr/>
          </p:nvSpPr>
          <p:spPr>
            <a:xfrm rot="17655447">
              <a:off x="5610550" y="5727113"/>
              <a:ext cx="4083098" cy="7898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84394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89" name="矩形: 圆角 4"/>
            <p:cNvSpPr/>
            <p:nvPr/>
          </p:nvSpPr>
          <p:spPr>
            <a:xfrm rot="17549557">
              <a:off x="5640359" y="5640396"/>
              <a:ext cx="3932650" cy="7607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81526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90" name="矩形: 圆角 4"/>
            <p:cNvSpPr/>
            <p:nvPr/>
          </p:nvSpPr>
          <p:spPr>
            <a:xfrm rot="17443666">
              <a:off x="5653768" y="5566182"/>
              <a:ext cx="3782200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8658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91" name="矩形: 圆角 4"/>
            <p:cNvSpPr/>
            <p:nvPr/>
          </p:nvSpPr>
          <p:spPr>
            <a:xfrm rot="17337776">
              <a:off x="5689466" y="5478005"/>
              <a:ext cx="3631752" cy="70258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5790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92" name="矩形: 圆角 4"/>
            <p:cNvSpPr/>
            <p:nvPr/>
          </p:nvSpPr>
          <p:spPr>
            <a:xfrm rot="17231885">
              <a:off x="5709133" y="5402590"/>
              <a:ext cx="3481303" cy="67347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2923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93" name="矩形: 圆角 4"/>
            <p:cNvSpPr/>
            <p:nvPr/>
          </p:nvSpPr>
          <p:spPr>
            <a:xfrm rot="17125995">
              <a:off x="5725796" y="5331190"/>
              <a:ext cx="3330855" cy="64437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0055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94" name="矩形: 圆角 4"/>
            <p:cNvSpPr/>
            <p:nvPr/>
          </p:nvSpPr>
          <p:spPr>
            <a:xfrm rot="17020104">
              <a:off x="5739651" y="5263914"/>
              <a:ext cx="3180406" cy="61526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67187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95" name="矩形: 圆角 4"/>
            <p:cNvSpPr/>
            <p:nvPr/>
          </p:nvSpPr>
          <p:spPr>
            <a:xfrm rot="16914214">
              <a:off x="5750893" y="5200862"/>
              <a:ext cx="3029957" cy="58616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64319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96" name="矩形: 圆角 4"/>
            <p:cNvSpPr/>
            <p:nvPr/>
          </p:nvSpPr>
          <p:spPr>
            <a:xfrm rot="16808323">
              <a:off x="5759729" y="5142131"/>
              <a:ext cx="2879508" cy="55705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61452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97" name="矩形: 圆角 4"/>
            <p:cNvSpPr/>
            <p:nvPr/>
          </p:nvSpPr>
          <p:spPr>
            <a:xfrm rot="16702433">
              <a:off x="5766362" y="5087804"/>
              <a:ext cx="2729060" cy="52795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58584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00" name="矩形: 圆角 4"/>
            <p:cNvSpPr/>
            <p:nvPr/>
          </p:nvSpPr>
          <p:spPr>
            <a:xfrm rot="16596542">
              <a:off x="5771003" y="5037957"/>
              <a:ext cx="2578611" cy="49884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55716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01" name="矩形: 圆角 4"/>
            <p:cNvSpPr/>
            <p:nvPr/>
          </p:nvSpPr>
          <p:spPr>
            <a:xfrm rot="16490652">
              <a:off x="5773861" y="4992660"/>
              <a:ext cx="2428162" cy="46974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52848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02" name="矩形: 圆角 4"/>
            <p:cNvSpPr/>
            <p:nvPr/>
          </p:nvSpPr>
          <p:spPr>
            <a:xfrm rot="16384761">
              <a:off x="5775975" y="4951184"/>
              <a:ext cx="2277713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9981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03" name="矩形: 圆角 4"/>
            <p:cNvSpPr/>
            <p:nvPr/>
          </p:nvSpPr>
          <p:spPr>
            <a:xfrm rot="16278871">
              <a:off x="5777368" y="4913702"/>
              <a:ext cx="2127265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7113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04" name="矩形: 圆角 4"/>
            <p:cNvSpPr/>
            <p:nvPr/>
          </p:nvSpPr>
          <p:spPr>
            <a:xfrm rot="16172980">
              <a:off x="5777621" y="4880830"/>
              <a:ext cx="1976815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4245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05" name="矩形: 圆角 4"/>
            <p:cNvSpPr/>
            <p:nvPr/>
          </p:nvSpPr>
          <p:spPr>
            <a:xfrm rot="16067090">
              <a:off x="5776953" y="4852597"/>
              <a:ext cx="1826367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1377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06" name="矩形: 圆角 4"/>
            <p:cNvSpPr/>
            <p:nvPr/>
          </p:nvSpPr>
          <p:spPr>
            <a:xfrm rot="15961199">
              <a:off x="5775577" y="4829030"/>
              <a:ext cx="1675918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38510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07" name="矩形: 圆角 4"/>
            <p:cNvSpPr/>
            <p:nvPr/>
          </p:nvSpPr>
          <p:spPr>
            <a:xfrm rot="15855309">
              <a:off x="5773708" y="4810141"/>
              <a:ext cx="1525469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35642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08" name="矩形: 圆角 4"/>
            <p:cNvSpPr/>
            <p:nvPr/>
          </p:nvSpPr>
          <p:spPr>
            <a:xfrm rot="15749418">
              <a:off x="5771560" y="4795937"/>
              <a:ext cx="1375021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32774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09" name="矩形: 圆角 4"/>
            <p:cNvSpPr/>
            <p:nvPr/>
          </p:nvSpPr>
          <p:spPr>
            <a:xfrm rot="15643528">
              <a:off x="5769350" y="4786414"/>
              <a:ext cx="1224573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9906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10" name="矩形: 圆角 4"/>
            <p:cNvSpPr/>
            <p:nvPr/>
          </p:nvSpPr>
          <p:spPr>
            <a:xfrm rot="15537637">
              <a:off x="5767292" y="4781561"/>
              <a:ext cx="1074124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7039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11" name="矩形: 圆角 4"/>
            <p:cNvSpPr/>
            <p:nvPr/>
          </p:nvSpPr>
          <p:spPr>
            <a:xfrm rot="15431747">
              <a:off x="5765600" y="4781359"/>
              <a:ext cx="923675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4171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12" name="矩形: 圆角 4"/>
            <p:cNvSpPr/>
            <p:nvPr/>
          </p:nvSpPr>
          <p:spPr>
            <a:xfrm rot="15325856">
              <a:off x="5764487" y="4785777"/>
              <a:ext cx="773226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1303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13" name="矩形: 圆角 4"/>
            <p:cNvSpPr/>
            <p:nvPr/>
          </p:nvSpPr>
          <p:spPr>
            <a:xfrm rot="15219966">
              <a:off x="5764162" y="4794774"/>
              <a:ext cx="622777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18435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14" name="矩形: 圆角 4"/>
            <p:cNvSpPr/>
            <p:nvPr/>
          </p:nvSpPr>
          <p:spPr>
            <a:xfrm rot="15114075">
              <a:off x="5764837" y="4808311"/>
              <a:ext cx="472329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15568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48" name="文本框 247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 txBox="1"/>
          <p:nvPr/>
        </p:nvSpPr>
        <p:spPr>
          <a:xfrm>
            <a:off x="7358975" y="5458812"/>
            <a:ext cx="7349099" cy="67433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prstClr val="white"/>
                </a:solidFill>
                <a:cs typeface="+mn-ea"/>
                <a:sym typeface="+mn-lt"/>
              </a:rPr>
              <a:t>请在此处输入您的文本，或者复制您的文本粘贴到此处。请在此处输入您的文本，或者复制您的文本粘贴到此处。</a:t>
            </a:r>
            <a:endParaRPr lang="zh-CN" altLang="en-US" sz="1400" dirty="0">
              <a:solidFill>
                <a:prstClr val="white"/>
              </a:solidFill>
              <a:cs typeface="+mn-ea"/>
              <a:sym typeface="+mn-lt"/>
            </a:endParaRPr>
          </a:p>
          <a:p>
            <a:pPr algn="ctr" defTabSz="960120"/>
            <a:endParaRPr lang="en-US" altLang="zh-CN" sz="126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307983" y="2147624"/>
            <a:ext cx="9439962" cy="3051179"/>
            <a:chOff x="6307983" y="2147624"/>
            <a:chExt cx="9439962" cy="3051179"/>
          </a:xfrm>
        </p:grpSpPr>
        <p:sp>
          <p:nvSpPr>
            <p:cNvPr id="217" name="ExtraShape1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/>
            <p:nvPr/>
          </p:nvSpPr>
          <p:spPr bwMode="auto">
            <a:xfrm>
              <a:off x="12381119" y="2577349"/>
              <a:ext cx="2191731" cy="2191731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10000">
                  <a:schemeClr val="accent1">
                    <a:lumMod val="5000"/>
                    <a:lumOff val="95000"/>
                    <a:alpha val="50000"/>
                  </a:schemeClr>
                </a:gs>
                <a:gs pos="18000">
                  <a:srgbClr val="DF6EF6"/>
                </a:gs>
                <a:gs pos="78000">
                  <a:srgbClr val="4B1064"/>
                </a:gs>
              </a:gsLst>
              <a:lin ang="2700000" scaled="1"/>
            </a:gradFill>
            <a:ln w="19050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5991" tIns="47995" rIns="95991" bIns="47995" numCol="1" spcCol="0" rtlCol="0" fromWordArt="0" anchor="ctr" anchorCtr="0" forceAA="0" compatLnSpc="1">
              <a:normAutofit/>
            </a:bodyPr>
            <a:lstStyle/>
            <a:p>
              <a:pPr algn="ctr" defTabSz="960120"/>
              <a:endParaRPr lang="zh-CN" altLang="en-US" sz="2100" b="1" i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18" name="ExtraShape1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/>
            <p:nvPr/>
          </p:nvSpPr>
          <p:spPr bwMode="auto">
            <a:xfrm>
              <a:off x="7503193" y="2577349"/>
              <a:ext cx="2191731" cy="2191731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10000">
                  <a:schemeClr val="accent1">
                    <a:lumMod val="5000"/>
                    <a:lumOff val="95000"/>
                    <a:alpha val="50000"/>
                  </a:schemeClr>
                </a:gs>
                <a:gs pos="18000">
                  <a:srgbClr val="DF6EF6"/>
                </a:gs>
                <a:gs pos="78000">
                  <a:srgbClr val="4B1064"/>
                </a:gs>
              </a:gsLst>
              <a:lin ang="2700000" scaled="1"/>
            </a:gradFill>
            <a:ln w="19050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5991" tIns="47995" rIns="95991" bIns="47995" numCol="1" spcCol="0" rtlCol="0" fromWordArt="0" anchor="ctr" anchorCtr="0" forceAA="0" compatLnSpc="1">
              <a:normAutofit/>
            </a:bodyPr>
            <a:lstStyle/>
            <a:p>
              <a:pPr algn="ctr" defTabSz="960120"/>
              <a:endParaRPr lang="zh-CN" altLang="en-US" sz="2100" b="1" i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19" name="ExtraShape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/>
            <p:nvPr/>
          </p:nvSpPr>
          <p:spPr bwMode="auto">
            <a:xfrm>
              <a:off x="9522490" y="2147624"/>
              <a:ext cx="3051179" cy="3051179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10000">
                  <a:schemeClr val="accent1">
                    <a:lumMod val="5000"/>
                    <a:lumOff val="95000"/>
                    <a:alpha val="50000"/>
                  </a:schemeClr>
                </a:gs>
                <a:gs pos="18000">
                  <a:srgbClr val="DF6EF6"/>
                </a:gs>
                <a:gs pos="78000">
                  <a:srgbClr val="4B1064"/>
                </a:gs>
              </a:gsLst>
              <a:lin ang="2700000" scaled="1"/>
            </a:gradFill>
            <a:ln w="19050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5991" tIns="47995" rIns="95991" bIns="47995" numCol="1" spcCol="0" rtlCol="0" fromWordArt="0" anchor="ctr" anchorCtr="0" forceAA="0" compatLnSpc="1">
              <a:normAutofit/>
            </a:bodyPr>
            <a:lstStyle/>
            <a:p>
              <a:pPr algn="ctr" defTabSz="960120"/>
              <a:endParaRPr lang="zh-CN" altLang="en-US" sz="2100" b="1" i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20" name="IconShape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/>
            <p:nvPr/>
          </p:nvSpPr>
          <p:spPr bwMode="auto">
            <a:xfrm>
              <a:off x="10598466" y="2606642"/>
              <a:ext cx="899228" cy="906559"/>
            </a:xfrm>
            <a:custGeom>
              <a:avLst/>
              <a:gdLst>
                <a:gd name="T0" fmla="*/ 610 w 610"/>
                <a:gd name="T1" fmla="*/ 320 h 616"/>
                <a:gd name="T2" fmla="*/ 485 w 610"/>
                <a:gd name="T3" fmla="*/ 445 h 616"/>
                <a:gd name="T4" fmla="*/ 425 w 610"/>
                <a:gd name="T5" fmla="*/ 385 h 616"/>
                <a:gd name="T6" fmla="*/ 425 w 610"/>
                <a:gd name="T7" fmla="*/ 255 h 616"/>
                <a:gd name="T8" fmla="*/ 461 w 610"/>
                <a:gd name="T9" fmla="*/ 200 h 616"/>
                <a:gd name="T10" fmla="*/ 305 w 610"/>
                <a:gd name="T11" fmla="*/ 80 h 616"/>
                <a:gd name="T12" fmla="*/ 149 w 610"/>
                <a:gd name="T13" fmla="*/ 200 h 616"/>
                <a:gd name="T14" fmla="*/ 185 w 610"/>
                <a:gd name="T15" fmla="*/ 255 h 616"/>
                <a:gd name="T16" fmla="*/ 185 w 610"/>
                <a:gd name="T17" fmla="*/ 385 h 616"/>
                <a:gd name="T18" fmla="*/ 139 w 610"/>
                <a:gd name="T19" fmla="*/ 443 h 616"/>
                <a:gd name="T20" fmla="*/ 248 w 610"/>
                <a:gd name="T21" fmla="*/ 533 h 616"/>
                <a:gd name="T22" fmla="*/ 305 w 610"/>
                <a:gd name="T23" fmla="*/ 494 h 616"/>
                <a:gd name="T24" fmla="*/ 366 w 610"/>
                <a:gd name="T25" fmla="*/ 555 h 616"/>
                <a:gd name="T26" fmla="*/ 305 w 610"/>
                <a:gd name="T27" fmla="*/ 616 h 616"/>
                <a:gd name="T28" fmla="*/ 245 w 610"/>
                <a:gd name="T29" fmla="*/ 560 h 616"/>
                <a:gd name="T30" fmla="*/ 110 w 610"/>
                <a:gd name="T31" fmla="*/ 444 h 616"/>
                <a:gd name="T32" fmla="*/ 0 w 610"/>
                <a:gd name="T33" fmla="*/ 320 h 616"/>
                <a:gd name="T34" fmla="*/ 66 w 610"/>
                <a:gd name="T35" fmla="*/ 209 h 616"/>
                <a:gd name="T36" fmla="*/ 305 w 610"/>
                <a:gd name="T37" fmla="*/ 0 h 616"/>
                <a:gd name="T38" fmla="*/ 544 w 610"/>
                <a:gd name="T39" fmla="*/ 209 h 616"/>
                <a:gd name="T40" fmla="*/ 610 w 610"/>
                <a:gd name="T41" fmla="*/ 320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10" h="616">
                  <a:moveTo>
                    <a:pt x="610" y="320"/>
                  </a:moveTo>
                  <a:cubicBezTo>
                    <a:pt x="610" y="389"/>
                    <a:pt x="554" y="445"/>
                    <a:pt x="485" y="445"/>
                  </a:cubicBezTo>
                  <a:cubicBezTo>
                    <a:pt x="452" y="445"/>
                    <a:pt x="425" y="418"/>
                    <a:pt x="425" y="385"/>
                  </a:cubicBezTo>
                  <a:lnTo>
                    <a:pt x="425" y="255"/>
                  </a:lnTo>
                  <a:cubicBezTo>
                    <a:pt x="425" y="230"/>
                    <a:pt x="440" y="209"/>
                    <a:pt x="461" y="200"/>
                  </a:cubicBezTo>
                  <a:cubicBezTo>
                    <a:pt x="443" y="131"/>
                    <a:pt x="380" y="80"/>
                    <a:pt x="305" y="80"/>
                  </a:cubicBezTo>
                  <a:cubicBezTo>
                    <a:pt x="230" y="80"/>
                    <a:pt x="167" y="131"/>
                    <a:pt x="149" y="200"/>
                  </a:cubicBezTo>
                  <a:cubicBezTo>
                    <a:pt x="170" y="209"/>
                    <a:pt x="185" y="230"/>
                    <a:pt x="185" y="255"/>
                  </a:cubicBezTo>
                  <a:lnTo>
                    <a:pt x="185" y="385"/>
                  </a:lnTo>
                  <a:cubicBezTo>
                    <a:pt x="185" y="413"/>
                    <a:pt x="165" y="436"/>
                    <a:pt x="139" y="443"/>
                  </a:cubicBezTo>
                  <a:cubicBezTo>
                    <a:pt x="162" y="485"/>
                    <a:pt x="201" y="518"/>
                    <a:pt x="248" y="533"/>
                  </a:cubicBezTo>
                  <a:cubicBezTo>
                    <a:pt x="257" y="510"/>
                    <a:pt x="279" y="494"/>
                    <a:pt x="305" y="494"/>
                  </a:cubicBezTo>
                  <a:cubicBezTo>
                    <a:pt x="339" y="494"/>
                    <a:pt x="366" y="522"/>
                    <a:pt x="366" y="555"/>
                  </a:cubicBezTo>
                  <a:cubicBezTo>
                    <a:pt x="366" y="589"/>
                    <a:pt x="339" y="616"/>
                    <a:pt x="305" y="616"/>
                  </a:cubicBezTo>
                  <a:cubicBezTo>
                    <a:pt x="273" y="616"/>
                    <a:pt x="247" y="591"/>
                    <a:pt x="245" y="560"/>
                  </a:cubicBezTo>
                  <a:cubicBezTo>
                    <a:pt x="185" y="542"/>
                    <a:pt x="136" y="499"/>
                    <a:pt x="110" y="444"/>
                  </a:cubicBezTo>
                  <a:cubicBezTo>
                    <a:pt x="48" y="437"/>
                    <a:pt x="0" y="384"/>
                    <a:pt x="0" y="320"/>
                  </a:cubicBezTo>
                  <a:cubicBezTo>
                    <a:pt x="0" y="272"/>
                    <a:pt x="26" y="231"/>
                    <a:pt x="66" y="209"/>
                  </a:cubicBezTo>
                  <a:cubicBezTo>
                    <a:pt x="82" y="91"/>
                    <a:pt x="183" y="0"/>
                    <a:pt x="305" y="0"/>
                  </a:cubicBezTo>
                  <a:cubicBezTo>
                    <a:pt x="427" y="0"/>
                    <a:pt x="528" y="91"/>
                    <a:pt x="544" y="209"/>
                  </a:cubicBezTo>
                  <a:cubicBezTo>
                    <a:pt x="584" y="231"/>
                    <a:pt x="610" y="272"/>
                    <a:pt x="610" y="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defTabSz="960120"/>
              <a:endParaRPr lang="zh-CN" altLang="en-US" sz="189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21" name="ExtraShape1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/>
            <p:nvPr/>
          </p:nvSpPr>
          <p:spPr bwMode="auto">
            <a:xfrm>
              <a:off x="6307983" y="2989620"/>
              <a:ext cx="1367187" cy="1367187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10000">
                  <a:schemeClr val="accent1">
                    <a:lumMod val="5000"/>
                    <a:lumOff val="95000"/>
                    <a:alpha val="50000"/>
                  </a:schemeClr>
                </a:gs>
                <a:gs pos="18000">
                  <a:srgbClr val="DF6EF6"/>
                </a:gs>
                <a:gs pos="78000">
                  <a:srgbClr val="4B1064"/>
                </a:gs>
              </a:gsLst>
              <a:lin ang="2700000" scaled="1"/>
            </a:gradFill>
            <a:ln w="19050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5991" tIns="47995" rIns="95991" bIns="47995" numCol="1" spcCol="0" rtlCol="0" fromWordArt="0" anchor="ctr" anchorCtr="0" forceAA="0" compatLnSpc="1">
              <a:normAutofit/>
            </a:bodyPr>
            <a:lstStyle/>
            <a:p>
              <a:pPr algn="ctr" defTabSz="960120"/>
              <a:endParaRPr lang="zh-CN" altLang="en-US" sz="2100" b="1" i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41" name="ExtraShape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/>
            <p:nvPr/>
          </p:nvSpPr>
          <p:spPr bwMode="auto">
            <a:xfrm>
              <a:off x="14380758" y="2989620"/>
              <a:ext cx="1367187" cy="1367187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10000">
                  <a:schemeClr val="accent1">
                    <a:lumMod val="5000"/>
                    <a:lumOff val="95000"/>
                    <a:alpha val="50000"/>
                  </a:schemeClr>
                </a:gs>
                <a:gs pos="18000">
                  <a:srgbClr val="DF6EF6"/>
                </a:gs>
                <a:gs pos="78000">
                  <a:srgbClr val="4B1064"/>
                </a:gs>
              </a:gsLst>
              <a:lin ang="2700000" scaled="1"/>
            </a:gradFill>
            <a:ln w="19050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5991" tIns="47995" rIns="95991" bIns="47995" numCol="1" spcCol="0" rtlCol="0" fromWordArt="0" anchor="ctr" anchorCtr="0" forceAA="0" compatLnSpc="1">
              <a:normAutofit/>
            </a:bodyPr>
            <a:lstStyle/>
            <a:p>
              <a:pPr algn="ctr" defTabSz="960120"/>
              <a:endParaRPr lang="zh-CN" altLang="en-US" sz="2100" b="1" i="1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grpSp>
          <p:nvGrpSpPr>
            <p:cNvPr id="242" name="组合 241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GrpSpPr/>
            <p:nvPr/>
          </p:nvGrpSpPr>
          <p:grpSpPr>
            <a:xfrm>
              <a:off x="6687728" y="3369362"/>
              <a:ext cx="607705" cy="607703"/>
              <a:chOff x="5543751" y="3923686"/>
              <a:chExt cx="573881" cy="573881"/>
            </a:xfrm>
          </p:grpSpPr>
          <p:sp>
            <p:nvSpPr>
              <p:cNvPr id="243" name="ïšḷíḑe"/>
              <p:cNvSpPr/>
              <p:nvPr/>
            </p:nvSpPr>
            <p:spPr>
              <a:xfrm>
                <a:off x="5543751" y="3923686"/>
                <a:ext cx="573881" cy="573881"/>
              </a:xfrm>
              <a:prstGeom prst="ellipse">
                <a:avLst/>
              </a:prstGeom>
              <a:gradFill>
                <a:gsLst>
                  <a:gs pos="100000">
                    <a:schemeClr val="bg1"/>
                  </a:gs>
                  <a:gs pos="10000">
                    <a:schemeClr val="accent1">
                      <a:lumMod val="5000"/>
                      <a:lumOff val="95000"/>
                      <a:alpha val="50000"/>
                    </a:schemeClr>
                  </a:gs>
                  <a:gs pos="18000">
                    <a:srgbClr val="DF6EF6"/>
                  </a:gs>
                  <a:gs pos="78000">
                    <a:srgbClr val="4B1064"/>
                  </a:gs>
                </a:gsLst>
                <a:lin ang="2700000" scaled="1"/>
              </a:gradFill>
              <a:ln w="19050">
                <a:solidFill>
                  <a:schemeClr val="bg1"/>
                </a:solidFill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5991" tIns="47995" rIns="95991" bIns="47995" numCol="1" spcCol="0" rtlCol="0" fromWordArt="0" anchor="ctr" anchorCtr="0" forceAA="0" compatLnSpc="1">
                <a:normAutofit/>
              </a:bodyPr>
              <a:lstStyle/>
              <a:p>
                <a:pPr algn="ctr" defTabSz="960120"/>
                <a:endParaRPr lang="zh-CN" altLang="en-US" sz="2100" b="1" i="1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44" name="íŝ1íďe"/>
              <p:cNvSpPr/>
              <p:nvPr/>
            </p:nvSpPr>
            <p:spPr>
              <a:xfrm>
                <a:off x="5659990" y="4046454"/>
                <a:ext cx="341403" cy="328334"/>
              </a:xfrm>
              <a:custGeom>
                <a:avLst/>
                <a:gdLst>
                  <a:gd name="connsiteX0" fmla="*/ 61288 w 609549"/>
                  <a:gd name="connsiteY0" fmla="*/ 383285 h 586216"/>
                  <a:gd name="connsiteX1" fmla="*/ 71162 w 609549"/>
                  <a:gd name="connsiteY1" fmla="*/ 387101 h 586216"/>
                  <a:gd name="connsiteX2" fmla="*/ 120018 w 609549"/>
                  <a:gd name="connsiteY2" fmla="*/ 435892 h 586216"/>
                  <a:gd name="connsiteX3" fmla="*/ 120018 w 609549"/>
                  <a:gd name="connsiteY3" fmla="*/ 454200 h 586216"/>
                  <a:gd name="connsiteX4" fmla="*/ 56639 w 609549"/>
                  <a:gd name="connsiteY4" fmla="*/ 517543 h 586216"/>
                  <a:gd name="connsiteX5" fmla="*/ 35592 w 609549"/>
                  <a:gd name="connsiteY5" fmla="*/ 513644 h 586216"/>
                  <a:gd name="connsiteX6" fmla="*/ 51877 w 609549"/>
                  <a:gd name="connsiteY6" fmla="*/ 388099 h 586216"/>
                  <a:gd name="connsiteX7" fmla="*/ 61288 w 609549"/>
                  <a:gd name="connsiteY7" fmla="*/ 383285 h 586216"/>
                  <a:gd name="connsiteX8" fmla="*/ 235245 w 609549"/>
                  <a:gd name="connsiteY8" fmla="*/ 302810 h 586216"/>
                  <a:gd name="connsiteX9" fmla="*/ 306042 w 609549"/>
                  <a:gd name="connsiteY9" fmla="*/ 373466 h 586216"/>
                  <a:gd name="connsiteX10" fmla="*/ 258717 w 609549"/>
                  <a:gd name="connsiteY10" fmla="*/ 420680 h 586216"/>
                  <a:gd name="connsiteX11" fmla="*/ 230246 w 609549"/>
                  <a:gd name="connsiteY11" fmla="*/ 550152 h 586216"/>
                  <a:gd name="connsiteX12" fmla="*/ 92223 w 609549"/>
                  <a:gd name="connsiteY12" fmla="*/ 575305 h 586216"/>
                  <a:gd name="connsiteX13" fmla="*/ 88748 w 609549"/>
                  <a:gd name="connsiteY13" fmla="*/ 556143 h 586216"/>
                  <a:gd name="connsiteX14" fmla="*/ 165115 w 609549"/>
                  <a:gd name="connsiteY14" fmla="*/ 479877 h 586216"/>
                  <a:gd name="connsiteX15" fmla="*/ 165115 w 609549"/>
                  <a:gd name="connsiteY15" fmla="*/ 446308 h 586216"/>
                  <a:gd name="connsiteX16" fmla="*/ 88700 w 609549"/>
                  <a:gd name="connsiteY16" fmla="*/ 369995 h 586216"/>
                  <a:gd name="connsiteX17" fmla="*/ 92128 w 609549"/>
                  <a:gd name="connsiteY17" fmla="*/ 350976 h 586216"/>
                  <a:gd name="connsiteX18" fmla="*/ 189111 w 609549"/>
                  <a:gd name="connsiteY18" fmla="*/ 348884 h 586216"/>
                  <a:gd name="connsiteX19" fmla="*/ 257958 w 609549"/>
                  <a:gd name="connsiteY19" fmla="*/ 161679 h 586216"/>
                  <a:gd name="connsiteX20" fmla="*/ 317251 w 609549"/>
                  <a:gd name="connsiteY20" fmla="*/ 220879 h 586216"/>
                  <a:gd name="connsiteX21" fmla="*/ 388070 w 609549"/>
                  <a:gd name="connsiteY21" fmla="*/ 291586 h 586216"/>
                  <a:gd name="connsiteX22" fmla="*/ 604906 w 609549"/>
                  <a:gd name="connsiteY22" fmla="*/ 508130 h 586216"/>
                  <a:gd name="connsiteX23" fmla="*/ 604906 w 609549"/>
                  <a:gd name="connsiteY23" fmla="*/ 530526 h 586216"/>
                  <a:gd name="connsiteX24" fmla="*/ 556567 w 609549"/>
                  <a:gd name="connsiteY24" fmla="*/ 578789 h 586216"/>
                  <a:gd name="connsiteX25" fmla="*/ 545327 w 609549"/>
                  <a:gd name="connsiteY25" fmla="*/ 583449 h 586216"/>
                  <a:gd name="connsiteX26" fmla="*/ 534135 w 609549"/>
                  <a:gd name="connsiteY26" fmla="*/ 578789 h 586216"/>
                  <a:gd name="connsiteX27" fmla="*/ 317251 w 609549"/>
                  <a:gd name="connsiteY27" fmla="*/ 362293 h 586216"/>
                  <a:gd name="connsiteX28" fmla="*/ 246481 w 609549"/>
                  <a:gd name="connsiteY28" fmla="*/ 291586 h 586216"/>
                  <a:gd name="connsiteX29" fmla="*/ 187140 w 609549"/>
                  <a:gd name="connsiteY29" fmla="*/ 232339 h 586216"/>
                  <a:gd name="connsiteX30" fmla="*/ 58606 w 609549"/>
                  <a:gd name="connsiteY30" fmla="*/ 160814 h 586216"/>
                  <a:gd name="connsiteX31" fmla="*/ 126401 w 609549"/>
                  <a:gd name="connsiteY31" fmla="*/ 228498 h 586216"/>
                  <a:gd name="connsiteX32" fmla="*/ 111975 w 609549"/>
                  <a:gd name="connsiteY32" fmla="*/ 242899 h 586216"/>
                  <a:gd name="connsiteX33" fmla="*/ 119307 w 609549"/>
                  <a:gd name="connsiteY33" fmla="*/ 250219 h 586216"/>
                  <a:gd name="connsiteX34" fmla="*/ 119307 w 609549"/>
                  <a:gd name="connsiteY34" fmla="*/ 277692 h 586216"/>
                  <a:gd name="connsiteX35" fmla="*/ 115641 w 609549"/>
                  <a:gd name="connsiteY35" fmla="*/ 281352 h 586216"/>
                  <a:gd name="connsiteX36" fmla="*/ 88123 w 609549"/>
                  <a:gd name="connsiteY36" fmla="*/ 281352 h 586216"/>
                  <a:gd name="connsiteX37" fmla="*/ 5712 w 609549"/>
                  <a:gd name="connsiteY37" fmla="*/ 199029 h 586216"/>
                  <a:gd name="connsiteX38" fmla="*/ 5712 w 609549"/>
                  <a:gd name="connsiteY38" fmla="*/ 171604 h 586216"/>
                  <a:gd name="connsiteX39" fmla="*/ 9378 w 609549"/>
                  <a:gd name="connsiteY39" fmla="*/ 167944 h 586216"/>
                  <a:gd name="connsiteX40" fmla="*/ 36849 w 609549"/>
                  <a:gd name="connsiteY40" fmla="*/ 167944 h 586216"/>
                  <a:gd name="connsiteX41" fmla="*/ 44180 w 609549"/>
                  <a:gd name="connsiteY41" fmla="*/ 175264 h 586216"/>
                  <a:gd name="connsiteX42" fmla="*/ 585775 w 609549"/>
                  <a:gd name="connsiteY42" fmla="*/ 66370 h 586216"/>
                  <a:gd name="connsiteX43" fmla="*/ 595263 w 609549"/>
                  <a:gd name="connsiteY43" fmla="*/ 73839 h 586216"/>
                  <a:gd name="connsiteX44" fmla="*/ 578978 w 609549"/>
                  <a:gd name="connsiteY44" fmla="*/ 199341 h 586216"/>
                  <a:gd name="connsiteX45" fmla="*/ 559693 w 609549"/>
                  <a:gd name="connsiteY45" fmla="*/ 200387 h 586216"/>
                  <a:gd name="connsiteX46" fmla="*/ 510789 w 609549"/>
                  <a:gd name="connsiteY46" fmla="*/ 151612 h 586216"/>
                  <a:gd name="connsiteX47" fmla="*/ 510789 w 609549"/>
                  <a:gd name="connsiteY47" fmla="*/ 133262 h 586216"/>
                  <a:gd name="connsiteX48" fmla="*/ 574216 w 609549"/>
                  <a:gd name="connsiteY48" fmla="*/ 69988 h 586216"/>
                  <a:gd name="connsiteX49" fmla="*/ 585775 w 609549"/>
                  <a:gd name="connsiteY49" fmla="*/ 66370 h 586216"/>
                  <a:gd name="connsiteX50" fmla="*/ 158702 w 609549"/>
                  <a:gd name="connsiteY50" fmla="*/ 26758 h 586216"/>
                  <a:gd name="connsiteX51" fmla="*/ 172463 w 609549"/>
                  <a:gd name="connsiteY51" fmla="*/ 32464 h 586216"/>
                  <a:gd name="connsiteX52" fmla="*/ 179701 w 609549"/>
                  <a:gd name="connsiteY52" fmla="*/ 39691 h 586216"/>
                  <a:gd name="connsiteX53" fmla="*/ 246935 w 609549"/>
                  <a:gd name="connsiteY53" fmla="*/ 106831 h 586216"/>
                  <a:gd name="connsiteX54" fmla="*/ 254886 w 609549"/>
                  <a:gd name="connsiteY54" fmla="*/ 114819 h 586216"/>
                  <a:gd name="connsiteX55" fmla="*/ 257600 w 609549"/>
                  <a:gd name="connsiteY55" fmla="*/ 138879 h 586216"/>
                  <a:gd name="connsiteX56" fmla="*/ 254886 w 609549"/>
                  <a:gd name="connsiteY56" fmla="*/ 142255 h 586216"/>
                  <a:gd name="connsiteX57" fmla="*/ 252315 w 609549"/>
                  <a:gd name="connsiteY57" fmla="*/ 144823 h 586216"/>
                  <a:gd name="connsiteX58" fmla="*/ 246696 w 609549"/>
                  <a:gd name="connsiteY58" fmla="*/ 150434 h 586216"/>
                  <a:gd name="connsiteX59" fmla="*/ 175892 w 609549"/>
                  <a:gd name="connsiteY59" fmla="*/ 221140 h 586216"/>
                  <a:gd name="connsiteX60" fmla="*/ 172463 w 609549"/>
                  <a:gd name="connsiteY60" fmla="*/ 224611 h 586216"/>
                  <a:gd name="connsiteX61" fmla="*/ 170130 w 609549"/>
                  <a:gd name="connsiteY61" fmla="*/ 226560 h 586216"/>
                  <a:gd name="connsiteX62" fmla="*/ 162274 w 609549"/>
                  <a:gd name="connsiteY62" fmla="*/ 229936 h 586216"/>
                  <a:gd name="connsiteX63" fmla="*/ 158702 w 609549"/>
                  <a:gd name="connsiteY63" fmla="*/ 230269 h 586216"/>
                  <a:gd name="connsiteX64" fmla="*/ 144942 w 609549"/>
                  <a:gd name="connsiteY64" fmla="*/ 224611 h 586216"/>
                  <a:gd name="connsiteX65" fmla="*/ 137609 w 609549"/>
                  <a:gd name="connsiteY65" fmla="*/ 217288 h 586216"/>
                  <a:gd name="connsiteX66" fmla="*/ 69804 w 609549"/>
                  <a:gd name="connsiteY66" fmla="*/ 149578 h 586216"/>
                  <a:gd name="connsiteX67" fmla="*/ 62519 w 609549"/>
                  <a:gd name="connsiteY67" fmla="*/ 142255 h 586216"/>
                  <a:gd name="connsiteX68" fmla="*/ 62519 w 609549"/>
                  <a:gd name="connsiteY68" fmla="*/ 114819 h 586216"/>
                  <a:gd name="connsiteX69" fmla="*/ 144942 w 609549"/>
                  <a:gd name="connsiteY69" fmla="*/ 32464 h 586216"/>
                  <a:gd name="connsiteX70" fmla="*/ 158702 w 609549"/>
                  <a:gd name="connsiteY70" fmla="*/ 26758 h 586216"/>
                  <a:gd name="connsiteX71" fmla="*/ 254809 w 609549"/>
                  <a:gd name="connsiteY71" fmla="*/ 6542 h 586216"/>
                  <a:gd name="connsiteX72" fmla="*/ 321015 w 609549"/>
                  <a:gd name="connsiteY72" fmla="*/ 29913 h 586216"/>
                  <a:gd name="connsiteX73" fmla="*/ 260017 w 609549"/>
                  <a:gd name="connsiteY73" fmla="*/ 97465 h 586216"/>
                  <a:gd name="connsiteX74" fmla="*/ 193067 w 609549"/>
                  <a:gd name="connsiteY74" fmla="*/ 30626 h 586216"/>
                  <a:gd name="connsiteX75" fmla="*/ 254809 w 609549"/>
                  <a:gd name="connsiteY75" fmla="*/ 6542 h 586216"/>
                  <a:gd name="connsiteX76" fmla="*/ 503105 w 609549"/>
                  <a:gd name="connsiteY76" fmla="*/ 953 h 586216"/>
                  <a:gd name="connsiteX77" fmla="*/ 538560 w 609549"/>
                  <a:gd name="connsiteY77" fmla="*/ 10911 h 586216"/>
                  <a:gd name="connsiteX78" fmla="*/ 542083 w 609549"/>
                  <a:gd name="connsiteY78" fmla="*/ 30073 h 586216"/>
                  <a:gd name="connsiteX79" fmla="*/ 465709 w 609549"/>
                  <a:gd name="connsiteY79" fmla="*/ 106341 h 586216"/>
                  <a:gd name="connsiteX80" fmla="*/ 465709 w 609549"/>
                  <a:gd name="connsiteY80" fmla="*/ 139911 h 586216"/>
                  <a:gd name="connsiteX81" fmla="*/ 542131 w 609549"/>
                  <a:gd name="connsiteY81" fmla="*/ 216227 h 586216"/>
                  <a:gd name="connsiteX82" fmla="*/ 538655 w 609549"/>
                  <a:gd name="connsiteY82" fmla="*/ 235246 h 586216"/>
                  <a:gd name="connsiteX83" fmla="*/ 442187 w 609549"/>
                  <a:gd name="connsiteY83" fmla="*/ 237528 h 586216"/>
                  <a:gd name="connsiteX84" fmla="*/ 399238 w 609549"/>
                  <a:gd name="connsiteY84" fmla="*/ 280370 h 586216"/>
                  <a:gd name="connsiteX85" fmla="*/ 328482 w 609549"/>
                  <a:gd name="connsiteY85" fmla="*/ 209712 h 586216"/>
                  <a:gd name="connsiteX86" fmla="*/ 372240 w 609549"/>
                  <a:gd name="connsiteY86" fmla="*/ 166015 h 586216"/>
                  <a:gd name="connsiteX87" fmla="*/ 400571 w 609549"/>
                  <a:gd name="connsiteY87" fmla="*/ 36064 h 586216"/>
                  <a:gd name="connsiteX88" fmla="*/ 503105 w 609549"/>
                  <a:gd name="connsiteY88" fmla="*/ 953 h 586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</a:cxnLst>
                <a:rect l="l" t="t" r="r" b="b"/>
                <a:pathLst>
                  <a:path w="609549" h="586216">
                    <a:moveTo>
                      <a:pt x="61288" y="383285"/>
                    </a:moveTo>
                    <a:cubicBezTo>
                      <a:pt x="64829" y="383106"/>
                      <a:pt x="68448" y="384367"/>
                      <a:pt x="71162" y="387101"/>
                    </a:cubicBezTo>
                    <a:lnTo>
                      <a:pt x="120018" y="435892"/>
                    </a:lnTo>
                    <a:cubicBezTo>
                      <a:pt x="125113" y="440933"/>
                      <a:pt x="125113" y="449160"/>
                      <a:pt x="120018" y="454200"/>
                    </a:cubicBezTo>
                    <a:lnTo>
                      <a:pt x="56639" y="517543"/>
                    </a:lnTo>
                    <a:cubicBezTo>
                      <a:pt x="50211" y="523963"/>
                      <a:pt x="39211" y="522013"/>
                      <a:pt x="35592" y="513644"/>
                    </a:cubicBezTo>
                    <a:cubicBezTo>
                      <a:pt x="17783" y="472794"/>
                      <a:pt x="23211" y="424288"/>
                      <a:pt x="51877" y="388099"/>
                    </a:cubicBezTo>
                    <a:cubicBezTo>
                      <a:pt x="54282" y="385079"/>
                      <a:pt x="57746" y="383463"/>
                      <a:pt x="61288" y="383285"/>
                    </a:cubicBezTo>
                    <a:close/>
                    <a:moveTo>
                      <a:pt x="235245" y="302810"/>
                    </a:moveTo>
                    <a:lnTo>
                      <a:pt x="306042" y="373466"/>
                    </a:lnTo>
                    <a:lnTo>
                      <a:pt x="258717" y="420680"/>
                    </a:lnTo>
                    <a:cubicBezTo>
                      <a:pt x="274667" y="464329"/>
                      <a:pt x="265192" y="515300"/>
                      <a:pt x="230246" y="550152"/>
                    </a:cubicBezTo>
                    <a:cubicBezTo>
                      <a:pt x="192919" y="587430"/>
                      <a:pt x="137644" y="595798"/>
                      <a:pt x="92223" y="575305"/>
                    </a:cubicBezTo>
                    <a:cubicBezTo>
                      <a:pt x="84701" y="571882"/>
                      <a:pt x="82892" y="561992"/>
                      <a:pt x="88748" y="556143"/>
                    </a:cubicBezTo>
                    <a:lnTo>
                      <a:pt x="165115" y="479877"/>
                    </a:lnTo>
                    <a:cubicBezTo>
                      <a:pt x="174399" y="470605"/>
                      <a:pt x="174399" y="455580"/>
                      <a:pt x="165115" y="446308"/>
                    </a:cubicBezTo>
                    <a:lnTo>
                      <a:pt x="88700" y="369995"/>
                    </a:lnTo>
                    <a:cubicBezTo>
                      <a:pt x="82844" y="364194"/>
                      <a:pt x="84653" y="354399"/>
                      <a:pt x="92128" y="350976"/>
                    </a:cubicBezTo>
                    <a:cubicBezTo>
                      <a:pt x="122789" y="337092"/>
                      <a:pt x="157973" y="336379"/>
                      <a:pt x="189111" y="348884"/>
                    </a:cubicBezTo>
                    <a:close/>
                    <a:moveTo>
                      <a:pt x="257958" y="161679"/>
                    </a:moveTo>
                    <a:lnTo>
                      <a:pt x="317251" y="220879"/>
                    </a:lnTo>
                    <a:lnTo>
                      <a:pt x="388070" y="291586"/>
                    </a:lnTo>
                    <a:lnTo>
                      <a:pt x="604906" y="508130"/>
                    </a:lnTo>
                    <a:cubicBezTo>
                      <a:pt x="611097" y="514311"/>
                      <a:pt x="611097" y="524344"/>
                      <a:pt x="604906" y="530526"/>
                    </a:cubicBezTo>
                    <a:lnTo>
                      <a:pt x="556567" y="578789"/>
                    </a:lnTo>
                    <a:cubicBezTo>
                      <a:pt x="553471" y="581880"/>
                      <a:pt x="549423" y="583449"/>
                      <a:pt x="545327" y="583449"/>
                    </a:cubicBezTo>
                    <a:cubicBezTo>
                      <a:pt x="541279" y="583449"/>
                      <a:pt x="537231" y="581880"/>
                      <a:pt x="534135" y="578789"/>
                    </a:cubicBezTo>
                    <a:lnTo>
                      <a:pt x="317251" y="362293"/>
                    </a:lnTo>
                    <a:lnTo>
                      <a:pt x="246481" y="291586"/>
                    </a:lnTo>
                    <a:lnTo>
                      <a:pt x="187140" y="232339"/>
                    </a:lnTo>
                    <a:close/>
                    <a:moveTo>
                      <a:pt x="58606" y="160814"/>
                    </a:moveTo>
                    <a:lnTo>
                      <a:pt x="126401" y="228498"/>
                    </a:lnTo>
                    <a:lnTo>
                      <a:pt x="111975" y="242899"/>
                    </a:lnTo>
                    <a:lnTo>
                      <a:pt x="119307" y="250219"/>
                    </a:lnTo>
                    <a:cubicBezTo>
                      <a:pt x="126877" y="257824"/>
                      <a:pt x="126877" y="270087"/>
                      <a:pt x="119307" y="277692"/>
                    </a:cubicBezTo>
                    <a:lnTo>
                      <a:pt x="115641" y="281352"/>
                    </a:lnTo>
                    <a:cubicBezTo>
                      <a:pt x="108024" y="288909"/>
                      <a:pt x="95741" y="288909"/>
                      <a:pt x="88123" y="281352"/>
                    </a:cubicBezTo>
                    <a:lnTo>
                      <a:pt x="5712" y="199029"/>
                    </a:lnTo>
                    <a:cubicBezTo>
                      <a:pt x="-1905" y="191424"/>
                      <a:pt x="-1905" y="179161"/>
                      <a:pt x="5712" y="171604"/>
                    </a:cubicBezTo>
                    <a:lnTo>
                      <a:pt x="9378" y="167944"/>
                    </a:lnTo>
                    <a:cubicBezTo>
                      <a:pt x="16948" y="160339"/>
                      <a:pt x="29231" y="160339"/>
                      <a:pt x="36849" y="167944"/>
                    </a:cubicBezTo>
                    <a:lnTo>
                      <a:pt x="44180" y="175264"/>
                    </a:lnTo>
                    <a:close/>
                    <a:moveTo>
                      <a:pt x="585775" y="66370"/>
                    </a:moveTo>
                    <a:cubicBezTo>
                      <a:pt x="589775" y="67101"/>
                      <a:pt x="593430" y="69680"/>
                      <a:pt x="595263" y="73839"/>
                    </a:cubicBezTo>
                    <a:cubicBezTo>
                      <a:pt x="613072" y="114675"/>
                      <a:pt x="607644" y="163212"/>
                      <a:pt x="578978" y="199341"/>
                    </a:cubicBezTo>
                    <a:cubicBezTo>
                      <a:pt x="574168" y="205379"/>
                      <a:pt x="565121" y="205854"/>
                      <a:pt x="559693" y="200387"/>
                    </a:cubicBezTo>
                    <a:lnTo>
                      <a:pt x="510789" y="151612"/>
                    </a:lnTo>
                    <a:cubicBezTo>
                      <a:pt x="505742" y="146526"/>
                      <a:pt x="505742" y="138349"/>
                      <a:pt x="510789" y="133262"/>
                    </a:cubicBezTo>
                    <a:lnTo>
                      <a:pt x="574216" y="69988"/>
                    </a:lnTo>
                    <a:cubicBezTo>
                      <a:pt x="577430" y="66756"/>
                      <a:pt x="581775" y="65639"/>
                      <a:pt x="585775" y="66370"/>
                    </a:cubicBezTo>
                    <a:close/>
                    <a:moveTo>
                      <a:pt x="158702" y="26758"/>
                    </a:moveTo>
                    <a:cubicBezTo>
                      <a:pt x="163655" y="26758"/>
                      <a:pt x="168654" y="28660"/>
                      <a:pt x="172463" y="32464"/>
                    </a:cubicBezTo>
                    <a:lnTo>
                      <a:pt x="179701" y="39691"/>
                    </a:lnTo>
                    <a:lnTo>
                      <a:pt x="246935" y="106831"/>
                    </a:lnTo>
                    <a:lnTo>
                      <a:pt x="254886" y="114819"/>
                    </a:lnTo>
                    <a:cubicBezTo>
                      <a:pt x="261457" y="121334"/>
                      <a:pt x="262362" y="131414"/>
                      <a:pt x="257600" y="138879"/>
                    </a:cubicBezTo>
                    <a:cubicBezTo>
                      <a:pt x="256839" y="140068"/>
                      <a:pt x="255934" y="141209"/>
                      <a:pt x="254886" y="142255"/>
                    </a:cubicBezTo>
                    <a:lnTo>
                      <a:pt x="252315" y="144823"/>
                    </a:lnTo>
                    <a:lnTo>
                      <a:pt x="246696" y="150434"/>
                    </a:lnTo>
                    <a:lnTo>
                      <a:pt x="175892" y="221140"/>
                    </a:lnTo>
                    <a:lnTo>
                      <a:pt x="172463" y="224611"/>
                    </a:lnTo>
                    <a:cubicBezTo>
                      <a:pt x="171702" y="225324"/>
                      <a:pt x="170940" y="225990"/>
                      <a:pt x="170130" y="226560"/>
                    </a:cubicBezTo>
                    <a:cubicBezTo>
                      <a:pt x="167749" y="228319"/>
                      <a:pt x="165083" y="229413"/>
                      <a:pt x="162274" y="229936"/>
                    </a:cubicBezTo>
                    <a:cubicBezTo>
                      <a:pt x="161083" y="230174"/>
                      <a:pt x="159893" y="230269"/>
                      <a:pt x="158702" y="230269"/>
                    </a:cubicBezTo>
                    <a:cubicBezTo>
                      <a:pt x="153703" y="230269"/>
                      <a:pt x="148751" y="228367"/>
                      <a:pt x="144942" y="224611"/>
                    </a:cubicBezTo>
                    <a:lnTo>
                      <a:pt x="137609" y="217288"/>
                    </a:lnTo>
                    <a:lnTo>
                      <a:pt x="69804" y="149578"/>
                    </a:lnTo>
                    <a:lnTo>
                      <a:pt x="62519" y="142255"/>
                    </a:lnTo>
                    <a:cubicBezTo>
                      <a:pt x="54900" y="134647"/>
                      <a:pt x="54900" y="122380"/>
                      <a:pt x="62519" y="114819"/>
                    </a:cubicBezTo>
                    <a:lnTo>
                      <a:pt x="144942" y="32464"/>
                    </a:lnTo>
                    <a:cubicBezTo>
                      <a:pt x="148751" y="28660"/>
                      <a:pt x="153750" y="26758"/>
                      <a:pt x="158702" y="26758"/>
                    </a:cubicBezTo>
                    <a:close/>
                    <a:moveTo>
                      <a:pt x="254809" y="6542"/>
                    </a:moveTo>
                    <a:cubicBezTo>
                      <a:pt x="277279" y="4029"/>
                      <a:pt x="300492" y="9424"/>
                      <a:pt x="321015" y="29913"/>
                    </a:cubicBezTo>
                    <a:cubicBezTo>
                      <a:pt x="380347" y="89193"/>
                      <a:pt x="337205" y="46124"/>
                      <a:pt x="260017" y="97465"/>
                    </a:cubicBezTo>
                    <a:lnTo>
                      <a:pt x="193067" y="30626"/>
                    </a:lnTo>
                    <a:cubicBezTo>
                      <a:pt x="210614" y="19479"/>
                      <a:pt x="232340" y="9056"/>
                      <a:pt x="254809" y="6542"/>
                    </a:cubicBezTo>
                    <a:close/>
                    <a:moveTo>
                      <a:pt x="503105" y="953"/>
                    </a:moveTo>
                    <a:cubicBezTo>
                      <a:pt x="515252" y="2468"/>
                      <a:pt x="527216" y="5788"/>
                      <a:pt x="538560" y="10911"/>
                    </a:cubicBezTo>
                    <a:cubicBezTo>
                      <a:pt x="546131" y="14334"/>
                      <a:pt x="547940" y="24224"/>
                      <a:pt x="542083" y="30073"/>
                    </a:cubicBezTo>
                    <a:lnTo>
                      <a:pt x="465709" y="106341"/>
                    </a:lnTo>
                    <a:cubicBezTo>
                      <a:pt x="456424" y="115613"/>
                      <a:pt x="456424" y="130639"/>
                      <a:pt x="465709" y="139911"/>
                    </a:cubicBezTo>
                    <a:lnTo>
                      <a:pt x="542131" y="216227"/>
                    </a:lnTo>
                    <a:cubicBezTo>
                      <a:pt x="547940" y="222028"/>
                      <a:pt x="546178" y="231823"/>
                      <a:pt x="538655" y="235246"/>
                    </a:cubicBezTo>
                    <a:cubicBezTo>
                      <a:pt x="508181" y="249035"/>
                      <a:pt x="473184" y="249844"/>
                      <a:pt x="442187" y="237528"/>
                    </a:cubicBezTo>
                    <a:lnTo>
                      <a:pt x="399238" y="280370"/>
                    </a:lnTo>
                    <a:lnTo>
                      <a:pt x="328482" y="209712"/>
                    </a:lnTo>
                    <a:lnTo>
                      <a:pt x="372240" y="166015"/>
                    </a:lnTo>
                    <a:cubicBezTo>
                      <a:pt x="356051" y="122270"/>
                      <a:pt x="365527" y="71060"/>
                      <a:pt x="400571" y="36064"/>
                    </a:cubicBezTo>
                    <a:cubicBezTo>
                      <a:pt x="428569" y="8106"/>
                      <a:pt x="466664" y="-3592"/>
                      <a:pt x="503105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5991" tIns="47995" rIns="95991" bIns="47995" numCol="1" spcCol="0" rtlCol="0" fromWordArt="0" anchor="ctr" anchorCtr="0" forceAA="0" compatLnSpc="1">
                <a:normAutofit fontScale="92500"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60120"/>
                <a:endParaRPr lang="zh-CN" altLang="en-US" sz="189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245" name="组合 244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GrpSpPr/>
            <p:nvPr/>
          </p:nvGrpSpPr>
          <p:grpSpPr>
            <a:xfrm>
              <a:off x="14760503" y="3369362"/>
              <a:ext cx="607705" cy="607703"/>
              <a:chOff x="5543751" y="3923686"/>
              <a:chExt cx="573881" cy="573881"/>
            </a:xfrm>
          </p:grpSpPr>
          <p:sp>
            <p:nvSpPr>
              <p:cNvPr id="246" name="ïšḷíḑe"/>
              <p:cNvSpPr/>
              <p:nvPr/>
            </p:nvSpPr>
            <p:spPr>
              <a:xfrm>
                <a:off x="5543751" y="3923686"/>
                <a:ext cx="573881" cy="573881"/>
              </a:xfrm>
              <a:prstGeom prst="ellipse">
                <a:avLst/>
              </a:prstGeom>
              <a:gradFill>
                <a:gsLst>
                  <a:gs pos="100000">
                    <a:schemeClr val="bg1"/>
                  </a:gs>
                  <a:gs pos="10000">
                    <a:schemeClr val="accent1">
                      <a:lumMod val="5000"/>
                      <a:lumOff val="95000"/>
                      <a:alpha val="50000"/>
                    </a:schemeClr>
                  </a:gs>
                  <a:gs pos="18000">
                    <a:srgbClr val="DF6EF6"/>
                  </a:gs>
                  <a:gs pos="78000">
                    <a:srgbClr val="4B1064"/>
                  </a:gs>
                </a:gsLst>
                <a:lin ang="2700000" scaled="1"/>
              </a:gradFill>
              <a:ln w="19050">
                <a:solidFill>
                  <a:schemeClr val="bg1"/>
                </a:solidFill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5991" tIns="47995" rIns="95991" bIns="47995" numCol="1" spcCol="0" rtlCol="0" fromWordArt="0" anchor="ctr" anchorCtr="0" forceAA="0" compatLnSpc="1">
                <a:normAutofit/>
              </a:bodyPr>
              <a:lstStyle/>
              <a:p>
                <a:pPr algn="ctr" defTabSz="960120"/>
                <a:endParaRPr lang="zh-CN" altLang="en-US" sz="2100" b="1" i="1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47" name="íŝ1íďe"/>
              <p:cNvSpPr/>
              <p:nvPr/>
            </p:nvSpPr>
            <p:spPr>
              <a:xfrm>
                <a:off x="5659990" y="4046454"/>
                <a:ext cx="341403" cy="328334"/>
              </a:xfrm>
              <a:custGeom>
                <a:avLst/>
                <a:gdLst>
                  <a:gd name="connsiteX0" fmla="*/ 61288 w 609549"/>
                  <a:gd name="connsiteY0" fmla="*/ 383285 h 586216"/>
                  <a:gd name="connsiteX1" fmla="*/ 71162 w 609549"/>
                  <a:gd name="connsiteY1" fmla="*/ 387101 h 586216"/>
                  <a:gd name="connsiteX2" fmla="*/ 120018 w 609549"/>
                  <a:gd name="connsiteY2" fmla="*/ 435892 h 586216"/>
                  <a:gd name="connsiteX3" fmla="*/ 120018 w 609549"/>
                  <a:gd name="connsiteY3" fmla="*/ 454200 h 586216"/>
                  <a:gd name="connsiteX4" fmla="*/ 56639 w 609549"/>
                  <a:gd name="connsiteY4" fmla="*/ 517543 h 586216"/>
                  <a:gd name="connsiteX5" fmla="*/ 35592 w 609549"/>
                  <a:gd name="connsiteY5" fmla="*/ 513644 h 586216"/>
                  <a:gd name="connsiteX6" fmla="*/ 51877 w 609549"/>
                  <a:gd name="connsiteY6" fmla="*/ 388099 h 586216"/>
                  <a:gd name="connsiteX7" fmla="*/ 61288 w 609549"/>
                  <a:gd name="connsiteY7" fmla="*/ 383285 h 586216"/>
                  <a:gd name="connsiteX8" fmla="*/ 235245 w 609549"/>
                  <a:gd name="connsiteY8" fmla="*/ 302810 h 586216"/>
                  <a:gd name="connsiteX9" fmla="*/ 306042 w 609549"/>
                  <a:gd name="connsiteY9" fmla="*/ 373466 h 586216"/>
                  <a:gd name="connsiteX10" fmla="*/ 258717 w 609549"/>
                  <a:gd name="connsiteY10" fmla="*/ 420680 h 586216"/>
                  <a:gd name="connsiteX11" fmla="*/ 230246 w 609549"/>
                  <a:gd name="connsiteY11" fmla="*/ 550152 h 586216"/>
                  <a:gd name="connsiteX12" fmla="*/ 92223 w 609549"/>
                  <a:gd name="connsiteY12" fmla="*/ 575305 h 586216"/>
                  <a:gd name="connsiteX13" fmla="*/ 88748 w 609549"/>
                  <a:gd name="connsiteY13" fmla="*/ 556143 h 586216"/>
                  <a:gd name="connsiteX14" fmla="*/ 165115 w 609549"/>
                  <a:gd name="connsiteY14" fmla="*/ 479877 h 586216"/>
                  <a:gd name="connsiteX15" fmla="*/ 165115 w 609549"/>
                  <a:gd name="connsiteY15" fmla="*/ 446308 h 586216"/>
                  <a:gd name="connsiteX16" fmla="*/ 88700 w 609549"/>
                  <a:gd name="connsiteY16" fmla="*/ 369995 h 586216"/>
                  <a:gd name="connsiteX17" fmla="*/ 92128 w 609549"/>
                  <a:gd name="connsiteY17" fmla="*/ 350976 h 586216"/>
                  <a:gd name="connsiteX18" fmla="*/ 189111 w 609549"/>
                  <a:gd name="connsiteY18" fmla="*/ 348884 h 586216"/>
                  <a:gd name="connsiteX19" fmla="*/ 257958 w 609549"/>
                  <a:gd name="connsiteY19" fmla="*/ 161679 h 586216"/>
                  <a:gd name="connsiteX20" fmla="*/ 317251 w 609549"/>
                  <a:gd name="connsiteY20" fmla="*/ 220879 h 586216"/>
                  <a:gd name="connsiteX21" fmla="*/ 388070 w 609549"/>
                  <a:gd name="connsiteY21" fmla="*/ 291586 h 586216"/>
                  <a:gd name="connsiteX22" fmla="*/ 604906 w 609549"/>
                  <a:gd name="connsiteY22" fmla="*/ 508130 h 586216"/>
                  <a:gd name="connsiteX23" fmla="*/ 604906 w 609549"/>
                  <a:gd name="connsiteY23" fmla="*/ 530526 h 586216"/>
                  <a:gd name="connsiteX24" fmla="*/ 556567 w 609549"/>
                  <a:gd name="connsiteY24" fmla="*/ 578789 h 586216"/>
                  <a:gd name="connsiteX25" fmla="*/ 545327 w 609549"/>
                  <a:gd name="connsiteY25" fmla="*/ 583449 h 586216"/>
                  <a:gd name="connsiteX26" fmla="*/ 534135 w 609549"/>
                  <a:gd name="connsiteY26" fmla="*/ 578789 h 586216"/>
                  <a:gd name="connsiteX27" fmla="*/ 317251 w 609549"/>
                  <a:gd name="connsiteY27" fmla="*/ 362293 h 586216"/>
                  <a:gd name="connsiteX28" fmla="*/ 246481 w 609549"/>
                  <a:gd name="connsiteY28" fmla="*/ 291586 h 586216"/>
                  <a:gd name="connsiteX29" fmla="*/ 187140 w 609549"/>
                  <a:gd name="connsiteY29" fmla="*/ 232339 h 586216"/>
                  <a:gd name="connsiteX30" fmla="*/ 58606 w 609549"/>
                  <a:gd name="connsiteY30" fmla="*/ 160814 h 586216"/>
                  <a:gd name="connsiteX31" fmla="*/ 126401 w 609549"/>
                  <a:gd name="connsiteY31" fmla="*/ 228498 h 586216"/>
                  <a:gd name="connsiteX32" fmla="*/ 111975 w 609549"/>
                  <a:gd name="connsiteY32" fmla="*/ 242899 h 586216"/>
                  <a:gd name="connsiteX33" fmla="*/ 119307 w 609549"/>
                  <a:gd name="connsiteY33" fmla="*/ 250219 h 586216"/>
                  <a:gd name="connsiteX34" fmla="*/ 119307 w 609549"/>
                  <a:gd name="connsiteY34" fmla="*/ 277692 h 586216"/>
                  <a:gd name="connsiteX35" fmla="*/ 115641 w 609549"/>
                  <a:gd name="connsiteY35" fmla="*/ 281352 h 586216"/>
                  <a:gd name="connsiteX36" fmla="*/ 88123 w 609549"/>
                  <a:gd name="connsiteY36" fmla="*/ 281352 h 586216"/>
                  <a:gd name="connsiteX37" fmla="*/ 5712 w 609549"/>
                  <a:gd name="connsiteY37" fmla="*/ 199029 h 586216"/>
                  <a:gd name="connsiteX38" fmla="*/ 5712 w 609549"/>
                  <a:gd name="connsiteY38" fmla="*/ 171604 h 586216"/>
                  <a:gd name="connsiteX39" fmla="*/ 9378 w 609549"/>
                  <a:gd name="connsiteY39" fmla="*/ 167944 h 586216"/>
                  <a:gd name="connsiteX40" fmla="*/ 36849 w 609549"/>
                  <a:gd name="connsiteY40" fmla="*/ 167944 h 586216"/>
                  <a:gd name="connsiteX41" fmla="*/ 44180 w 609549"/>
                  <a:gd name="connsiteY41" fmla="*/ 175264 h 586216"/>
                  <a:gd name="connsiteX42" fmla="*/ 585775 w 609549"/>
                  <a:gd name="connsiteY42" fmla="*/ 66370 h 586216"/>
                  <a:gd name="connsiteX43" fmla="*/ 595263 w 609549"/>
                  <a:gd name="connsiteY43" fmla="*/ 73839 h 586216"/>
                  <a:gd name="connsiteX44" fmla="*/ 578978 w 609549"/>
                  <a:gd name="connsiteY44" fmla="*/ 199341 h 586216"/>
                  <a:gd name="connsiteX45" fmla="*/ 559693 w 609549"/>
                  <a:gd name="connsiteY45" fmla="*/ 200387 h 586216"/>
                  <a:gd name="connsiteX46" fmla="*/ 510789 w 609549"/>
                  <a:gd name="connsiteY46" fmla="*/ 151612 h 586216"/>
                  <a:gd name="connsiteX47" fmla="*/ 510789 w 609549"/>
                  <a:gd name="connsiteY47" fmla="*/ 133262 h 586216"/>
                  <a:gd name="connsiteX48" fmla="*/ 574216 w 609549"/>
                  <a:gd name="connsiteY48" fmla="*/ 69988 h 586216"/>
                  <a:gd name="connsiteX49" fmla="*/ 585775 w 609549"/>
                  <a:gd name="connsiteY49" fmla="*/ 66370 h 586216"/>
                  <a:gd name="connsiteX50" fmla="*/ 158702 w 609549"/>
                  <a:gd name="connsiteY50" fmla="*/ 26758 h 586216"/>
                  <a:gd name="connsiteX51" fmla="*/ 172463 w 609549"/>
                  <a:gd name="connsiteY51" fmla="*/ 32464 h 586216"/>
                  <a:gd name="connsiteX52" fmla="*/ 179701 w 609549"/>
                  <a:gd name="connsiteY52" fmla="*/ 39691 h 586216"/>
                  <a:gd name="connsiteX53" fmla="*/ 246935 w 609549"/>
                  <a:gd name="connsiteY53" fmla="*/ 106831 h 586216"/>
                  <a:gd name="connsiteX54" fmla="*/ 254886 w 609549"/>
                  <a:gd name="connsiteY54" fmla="*/ 114819 h 586216"/>
                  <a:gd name="connsiteX55" fmla="*/ 257600 w 609549"/>
                  <a:gd name="connsiteY55" fmla="*/ 138879 h 586216"/>
                  <a:gd name="connsiteX56" fmla="*/ 254886 w 609549"/>
                  <a:gd name="connsiteY56" fmla="*/ 142255 h 586216"/>
                  <a:gd name="connsiteX57" fmla="*/ 252315 w 609549"/>
                  <a:gd name="connsiteY57" fmla="*/ 144823 h 586216"/>
                  <a:gd name="connsiteX58" fmla="*/ 246696 w 609549"/>
                  <a:gd name="connsiteY58" fmla="*/ 150434 h 586216"/>
                  <a:gd name="connsiteX59" fmla="*/ 175892 w 609549"/>
                  <a:gd name="connsiteY59" fmla="*/ 221140 h 586216"/>
                  <a:gd name="connsiteX60" fmla="*/ 172463 w 609549"/>
                  <a:gd name="connsiteY60" fmla="*/ 224611 h 586216"/>
                  <a:gd name="connsiteX61" fmla="*/ 170130 w 609549"/>
                  <a:gd name="connsiteY61" fmla="*/ 226560 h 586216"/>
                  <a:gd name="connsiteX62" fmla="*/ 162274 w 609549"/>
                  <a:gd name="connsiteY62" fmla="*/ 229936 h 586216"/>
                  <a:gd name="connsiteX63" fmla="*/ 158702 w 609549"/>
                  <a:gd name="connsiteY63" fmla="*/ 230269 h 586216"/>
                  <a:gd name="connsiteX64" fmla="*/ 144942 w 609549"/>
                  <a:gd name="connsiteY64" fmla="*/ 224611 h 586216"/>
                  <a:gd name="connsiteX65" fmla="*/ 137609 w 609549"/>
                  <a:gd name="connsiteY65" fmla="*/ 217288 h 586216"/>
                  <a:gd name="connsiteX66" fmla="*/ 69804 w 609549"/>
                  <a:gd name="connsiteY66" fmla="*/ 149578 h 586216"/>
                  <a:gd name="connsiteX67" fmla="*/ 62519 w 609549"/>
                  <a:gd name="connsiteY67" fmla="*/ 142255 h 586216"/>
                  <a:gd name="connsiteX68" fmla="*/ 62519 w 609549"/>
                  <a:gd name="connsiteY68" fmla="*/ 114819 h 586216"/>
                  <a:gd name="connsiteX69" fmla="*/ 144942 w 609549"/>
                  <a:gd name="connsiteY69" fmla="*/ 32464 h 586216"/>
                  <a:gd name="connsiteX70" fmla="*/ 158702 w 609549"/>
                  <a:gd name="connsiteY70" fmla="*/ 26758 h 586216"/>
                  <a:gd name="connsiteX71" fmla="*/ 254809 w 609549"/>
                  <a:gd name="connsiteY71" fmla="*/ 6542 h 586216"/>
                  <a:gd name="connsiteX72" fmla="*/ 321015 w 609549"/>
                  <a:gd name="connsiteY72" fmla="*/ 29913 h 586216"/>
                  <a:gd name="connsiteX73" fmla="*/ 260017 w 609549"/>
                  <a:gd name="connsiteY73" fmla="*/ 97465 h 586216"/>
                  <a:gd name="connsiteX74" fmla="*/ 193067 w 609549"/>
                  <a:gd name="connsiteY74" fmla="*/ 30626 h 586216"/>
                  <a:gd name="connsiteX75" fmla="*/ 254809 w 609549"/>
                  <a:gd name="connsiteY75" fmla="*/ 6542 h 586216"/>
                  <a:gd name="connsiteX76" fmla="*/ 503105 w 609549"/>
                  <a:gd name="connsiteY76" fmla="*/ 953 h 586216"/>
                  <a:gd name="connsiteX77" fmla="*/ 538560 w 609549"/>
                  <a:gd name="connsiteY77" fmla="*/ 10911 h 586216"/>
                  <a:gd name="connsiteX78" fmla="*/ 542083 w 609549"/>
                  <a:gd name="connsiteY78" fmla="*/ 30073 h 586216"/>
                  <a:gd name="connsiteX79" fmla="*/ 465709 w 609549"/>
                  <a:gd name="connsiteY79" fmla="*/ 106341 h 586216"/>
                  <a:gd name="connsiteX80" fmla="*/ 465709 w 609549"/>
                  <a:gd name="connsiteY80" fmla="*/ 139911 h 586216"/>
                  <a:gd name="connsiteX81" fmla="*/ 542131 w 609549"/>
                  <a:gd name="connsiteY81" fmla="*/ 216227 h 586216"/>
                  <a:gd name="connsiteX82" fmla="*/ 538655 w 609549"/>
                  <a:gd name="connsiteY82" fmla="*/ 235246 h 586216"/>
                  <a:gd name="connsiteX83" fmla="*/ 442187 w 609549"/>
                  <a:gd name="connsiteY83" fmla="*/ 237528 h 586216"/>
                  <a:gd name="connsiteX84" fmla="*/ 399238 w 609549"/>
                  <a:gd name="connsiteY84" fmla="*/ 280370 h 586216"/>
                  <a:gd name="connsiteX85" fmla="*/ 328482 w 609549"/>
                  <a:gd name="connsiteY85" fmla="*/ 209712 h 586216"/>
                  <a:gd name="connsiteX86" fmla="*/ 372240 w 609549"/>
                  <a:gd name="connsiteY86" fmla="*/ 166015 h 586216"/>
                  <a:gd name="connsiteX87" fmla="*/ 400571 w 609549"/>
                  <a:gd name="connsiteY87" fmla="*/ 36064 h 586216"/>
                  <a:gd name="connsiteX88" fmla="*/ 503105 w 609549"/>
                  <a:gd name="connsiteY88" fmla="*/ 953 h 586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</a:cxnLst>
                <a:rect l="l" t="t" r="r" b="b"/>
                <a:pathLst>
                  <a:path w="609549" h="586216">
                    <a:moveTo>
                      <a:pt x="61288" y="383285"/>
                    </a:moveTo>
                    <a:cubicBezTo>
                      <a:pt x="64829" y="383106"/>
                      <a:pt x="68448" y="384367"/>
                      <a:pt x="71162" y="387101"/>
                    </a:cubicBezTo>
                    <a:lnTo>
                      <a:pt x="120018" y="435892"/>
                    </a:lnTo>
                    <a:cubicBezTo>
                      <a:pt x="125113" y="440933"/>
                      <a:pt x="125113" y="449160"/>
                      <a:pt x="120018" y="454200"/>
                    </a:cubicBezTo>
                    <a:lnTo>
                      <a:pt x="56639" y="517543"/>
                    </a:lnTo>
                    <a:cubicBezTo>
                      <a:pt x="50211" y="523963"/>
                      <a:pt x="39211" y="522013"/>
                      <a:pt x="35592" y="513644"/>
                    </a:cubicBezTo>
                    <a:cubicBezTo>
                      <a:pt x="17783" y="472794"/>
                      <a:pt x="23211" y="424288"/>
                      <a:pt x="51877" y="388099"/>
                    </a:cubicBezTo>
                    <a:cubicBezTo>
                      <a:pt x="54282" y="385079"/>
                      <a:pt x="57746" y="383463"/>
                      <a:pt x="61288" y="383285"/>
                    </a:cubicBezTo>
                    <a:close/>
                    <a:moveTo>
                      <a:pt x="235245" y="302810"/>
                    </a:moveTo>
                    <a:lnTo>
                      <a:pt x="306042" y="373466"/>
                    </a:lnTo>
                    <a:lnTo>
                      <a:pt x="258717" y="420680"/>
                    </a:lnTo>
                    <a:cubicBezTo>
                      <a:pt x="274667" y="464329"/>
                      <a:pt x="265192" y="515300"/>
                      <a:pt x="230246" y="550152"/>
                    </a:cubicBezTo>
                    <a:cubicBezTo>
                      <a:pt x="192919" y="587430"/>
                      <a:pt x="137644" y="595798"/>
                      <a:pt x="92223" y="575305"/>
                    </a:cubicBezTo>
                    <a:cubicBezTo>
                      <a:pt x="84701" y="571882"/>
                      <a:pt x="82892" y="561992"/>
                      <a:pt x="88748" y="556143"/>
                    </a:cubicBezTo>
                    <a:lnTo>
                      <a:pt x="165115" y="479877"/>
                    </a:lnTo>
                    <a:cubicBezTo>
                      <a:pt x="174399" y="470605"/>
                      <a:pt x="174399" y="455580"/>
                      <a:pt x="165115" y="446308"/>
                    </a:cubicBezTo>
                    <a:lnTo>
                      <a:pt x="88700" y="369995"/>
                    </a:lnTo>
                    <a:cubicBezTo>
                      <a:pt x="82844" y="364194"/>
                      <a:pt x="84653" y="354399"/>
                      <a:pt x="92128" y="350976"/>
                    </a:cubicBezTo>
                    <a:cubicBezTo>
                      <a:pt x="122789" y="337092"/>
                      <a:pt x="157973" y="336379"/>
                      <a:pt x="189111" y="348884"/>
                    </a:cubicBezTo>
                    <a:close/>
                    <a:moveTo>
                      <a:pt x="257958" y="161679"/>
                    </a:moveTo>
                    <a:lnTo>
                      <a:pt x="317251" y="220879"/>
                    </a:lnTo>
                    <a:lnTo>
                      <a:pt x="388070" y="291586"/>
                    </a:lnTo>
                    <a:lnTo>
                      <a:pt x="604906" y="508130"/>
                    </a:lnTo>
                    <a:cubicBezTo>
                      <a:pt x="611097" y="514311"/>
                      <a:pt x="611097" y="524344"/>
                      <a:pt x="604906" y="530526"/>
                    </a:cubicBezTo>
                    <a:lnTo>
                      <a:pt x="556567" y="578789"/>
                    </a:lnTo>
                    <a:cubicBezTo>
                      <a:pt x="553471" y="581880"/>
                      <a:pt x="549423" y="583449"/>
                      <a:pt x="545327" y="583449"/>
                    </a:cubicBezTo>
                    <a:cubicBezTo>
                      <a:pt x="541279" y="583449"/>
                      <a:pt x="537231" y="581880"/>
                      <a:pt x="534135" y="578789"/>
                    </a:cubicBezTo>
                    <a:lnTo>
                      <a:pt x="317251" y="362293"/>
                    </a:lnTo>
                    <a:lnTo>
                      <a:pt x="246481" y="291586"/>
                    </a:lnTo>
                    <a:lnTo>
                      <a:pt x="187140" y="232339"/>
                    </a:lnTo>
                    <a:close/>
                    <a:moveTo>
                      <a:pt x="58606" y="160814"/>
                    </a:moveTo>
                    <a:lnTo>
                      <a:pt x="126401" y="228498"/>
                    </a:lnTo>
                    <a:lnTo>
                      <a:pt x="111975" y="242899"/>
                    </a:lnTo>
                    <a:lnTo>
                      <a:pt x="119307" y="250219"/>
                    </a:lnTo>
                    <a:cubicBezTo>
                      <a:pt x="126877" y="257824"/>
                      <a:pt x="126877" y="270087"/>
                      <a:pt x="119307" y="277692"/>
                    </a:cubicBezTo>
                    <a:lnTo>
                      <a:pt x="115641" y="281352"/>
                    </a:lnTo>
                    <a:cubicBezTo>
                      <a:pt x="108024" y="288909"/>
                      <a:pt x="95741" y="288909"/>
                      <a:pt x="88123" y="281352"/>
                    </a:cubicBezTo>
                    <a:lnTo>
                      <a:pt x="5712" y="199029"/>
                    </a:lnTo>
                    <a:cubicBezTo>
                      <a:pt x="-1905" y="191424"/>
                      <a:pt x="-1905" y="179161"/>
                      <a:pt x="5712" y="171604"/>
                    </a:cubicBezTo>
                    <a:lnTo>
                      <a:pt x="9378" y="167944"/>
                    </a:lnTo>
                    <a:cubicBezTo>
                      <a:pt x="16948" y="160339"/>
                      <a:pt x="29231" y="160339"/>
                      <a:pt x="36849" y="167944"/>
                    </a:cubicBezTo>
                    <a:lnTo>
                      <a:pt x="44180" y="175264"/>
                    </a:lnTo>
                    <a:close/>
                    <a:moveTo>
                      <a:pt x="585775" y="66370"/>
                    </a:moveTo>
                    <a:cubicBezTo>
                      <a:pt x="589775" y="67101"/>
                      <a:pt x="593430" y="69680"/>
                      <a:pt x="595263" y="73839"/>
                    </a:cubicBezTo>
                    <a:cubicBezTo>
                      <a:pt x="613072" y="114675"/>
                      <a:pt x="607644" y="163212"/>
                      <a:pt x="578978" y="199341"/>
                    </a:cubicBezTo>
                    <a:cubicBezTo>
                      <a:pt x="574168" y="205379"/>
                      <a:pt x="565121" y="205854"/>
                      <a:pt x="559693" y="200387"/>
                    </a:cubicBezTo>
                    <a:lnTo>
                      <a:pt x="510789" y="151612"/>
                    </a:lnTo>
                    <a:cubicBezTo>
                      <a:pt x="505742" y="146526"/>
                      <a:pt x="505742" y="138349"/>
                      <a:pt x="510789" y="133262"/>
                    </a:cubicBezTo>
                    <a:lnTo>
                      <a:pt x="574216" y="69988"/>
                    </a:lnTo>
                    <a:cubicBezTo>
                      <a:pt x="577430" y="66756"/>
                      <a:pt x="581775" y="65639"/>
                      <a:pt x="585775" y="66370"/>
                    </a:cubicBezTo>
                    <a:close/>
                    <a:moveTo>
                      <a:pt x="158702" y="26758"/>
                    </a:moveTo>
                    <a:cubicBezTo>
                      <a:pt x="163655" y="26758"/>
                      <a:pt x="168654" y="28660"/>
                      <a:pt x="172463" y="32464"/>
                    </a:cubicBezTo>
                    <a:lnTo>
                      <a:pt x="179701" y="39691"/>
                    </a:lnTo>
                    <a:lnTo>
                      <a:pt x="246935" y="106831"/>
                    </a:lnTo>
                    <a:lnTo>
                      <a:pt x="254886" y="114819"/>
                    </a:lnTo>
                    <a:cubicBezTo>
                      <a:pt x="261457" y="121334"/>
                      <a:pt x="262362" y="131414"/>
                      <a:pt x="257600" y="138879"/>
                    </a:cubicBezTo>
                    <a:cubicBezTo>
                      <a:pt x="256839" y="140068"/>
                      <a:pt x="255934" y="141209"/>
                      <a:pt x="254886" y="142255"/>
                    </a:cubicBezTo>
                    <a:lnTo>
                      <a:pt x="252315" y="144823"/>
                    </a:lnTo>
                    <a:lnTo>
                      <a:pt x="246696" y="150434"/>
                    </a:lnTo>
                    <a:lnTo>
                      <a:pt x="175892" y="221140"/>
                    </a:lnTo>
                    <a:lnTo>
                      <a:pt x="172463" y="224611"/>
                    </a:lnTo>
                    <a:cubicBezTo>
                      <a:pt x="171702" y="225324"/>
                      <a:pt x="170940" y="225990"/>
                      <a:pt x="170130" y="226560"/>
                    </a:cubicBezTo>
                    <a:cubicBezTo>
                      <a:pt x="167749" y="228319"/>
                      <a:pt x="165083" y="229413"/>
                      <a:pt x="162274" y="229936"/>
                    </a:cubicBezTo>
                    <a:cubicBezTo>
                      <a:pt x="161083" y="230174"/>
                      <a:pt x="159893" y="230269"/>
                      <a:pt x="158702" y="230269"/>
                    </a:cubicBezTo>
                    <a:cubicBezTo>
                      <a:pt x="153703" y="230269"/>
                      <a:pt x="148751" y="228367"/>
                      <a:pt x="144942" y="224611"/>
                    </a:cubicBezTo>
                    <a:lnTo>
                      <a:pt x="137609" y="217288"/>
                    </a:lnTo>
                    <a:lnTo>
                      <a:pt x="69804" y="149578"/>
                    </a:lnTo>
                    <a:lnTo>
                      <a:pt x="62519" y="142255"/>
                    </a:lnTo>
                    <a:cubicBezTo>
                      <a:pt x="54900" y="134647"/>
                      <a:pt x="54900" y="122380"/>
                      <a:pt x="62519" y="114819"/>
                    </a:cubicBezTo>
                    <a:lnTo>
                      <a:pt x="144942" y="32464"/>
                    </a:lnTo>
                    <a:cubicBezTo>
                      <a:pt x="148751" y="28660"/>
                      <a:pt x="153750" y="26758"/>
                      <a:pt x="158702" y="26758"/>
                    </a:cubicBezTo>
                    <a:close/>
                    <a:moveTo>
                      <a:pt x="254809" y="6542"/>
                    </a:moveTo>
                    <a:cubicBezTo>
                      <a:pt x="277279" y="4029"/>
                      <a:pt x="300492" y="9424"/>
                      <a:pt x="321015" y="29913"/>
                    </a:cubicBezTo>
                    <a:cubicBezTo>
                      <a:pt x="380347" y="89193"/>
                      <a:pt x="337205" y="46124"/>
                      <a:pt x="260017" y="97465"/>
                    </a:cubicBezTo>
                    <a:lnTo>
                      <a:pt x="193067" y="30626"/>
                    </a:lnTo>
                    <a:cubicBezTo>
                      <a:pt x="210614" y="19479"/>
                      <a:pt x="232340" y="9056"/>
                      <a:pt x="254809" y="6542"/>
                    </a:cubicBezTo>
                    <a:close/>
                    <a:moveTo>
                      <a:pt x="503105" y="953"/>
                    </a:moveTo>
                    <a:cubicBezTo>
                      <a:pt x="515252" y="2468"/>
                      <a:pt x="527216" y="5788"/>
                      <a:pt x="538560" y="10911"/>
                    </a:cubicBezTo>
                    <a:cubicBezTo>
                      <a:pt x="546131" y="14334"/>
                      <a:pt x="547940" y="24224"/>
                      <a:pt x="542083" y="30073"/>
                    </a:cubicBezTo>
                    <a:lnTo>
                      <a:pt x="465709" y="106341"/>
                    </a:lnTo>
                    <a:cubicBezTo>
                      <a:pt x="456424" y="115613"/>
                      <a:pt x="456424" y="130639"/>
                      <a:pt x="465709" y="139911"/>
                    </a:cubicBezTo>
                    <a:lnTo>
                      <a:pt x="542131" y="216227"/>
                    </a:lnTo>
                    <a:cubicBezTo>
                      <a:pt x="547940" y="222028"/>
                      <a:pt x="546178" y="231823"/>
                      <a:pt x="538655" y="235246"/>
                    </a:cubicBezTo>
                    <a:cubicBezTo>
                      <a:pt x="508181" y="249035"/>
                      <a:pt x="473184" y="249844"/>
                      <a:pt x="442187" y="237528"/>
                    </a:cubicBezTo>
                    <a:lnTo>
                      <a:pt x="399238" y="280370"/>
                    </a:lnTo>
                    <a:lnTo>
                      <a:pt x="328482" y="209712"/>
                    </a:lnTo>
                    <a:lnTo>
                      <a:pt x="372240" y="166015"/>
                    </a:lnTo>
                    <a:cubicBezTo>
                      <a:pt x="356051" y="122270"/>
                      <a:pt x="365527" y="71060"/>
                      <a:pt x="400571" y="36064"/>
                    </a:cubicBezTo>
                    <a:cubicBezTo>
                      <a:pt x="428569" y="8106"/>
                      <a:pt x="466664" y="-3592"/>
                      <a:pt x="503105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5991" tIns="47995" rIns="95991" bIns="47995" numCol="1" spcCol="0" rtlCol="0" fromWordArt="0" anchor="ctr" anchorCtr="0" forceAA="0" compatLnSpc="1">
                <a:normAutofit fontScale="92500"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60120"/>
                <a:endParaRPr lang="zh-CN" altLang="en-US" sz="189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249" name="组合 248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GrpSpPr/>
            <p:nvPr/>
          </p:nvGrpSpPr>
          <p:grpSpPr>
            <a:xfrm>
              <a:off x="10093970" y="3633672"/>
              <a:ext cx="1882637" cy="761662"/>
              <a:chOff x="6516404" y="2665750"/>
              <a:chExt cx="1793383" cy="725552"/>
            </a:xfrm>
          </p:grpSpPr>
          <p:sp>
            <p:nvSpPr>
              <p:cNvPr id="250" name="文本框 249"/>
              <p:cNvSpPr txBox="1"/>
              <p:nvPr/>
            </p:nvSpPr>
            <p:spPr>
              <a:xfrm>
                <a:off x="6731816" y="2665750"/>
                <a:ext cx="1386931" cy="395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60120"/>
                <a:r>
                  <a:rPr lang="zh-CN" altLang="en-US" sz="2100" b="1" dirty="0">
                    <a:solidFill>
                      <a:prstClr val="white"/>
                    </a:solidFill>
                    <a:cs typeface="+mn-ea"/>
                    <a:sym typeface="+mn-lt"/>
                  </a:rPr>
                  <a:t>标题位置</a:t>
                </a:r>
                <a:endParaRPr lang="zh-CN" altLang="en-US" sz="2100" b="1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51" name="文本框 250"/>
              <p:cNvSpPr txBox="1"/>
              <p:nvPr/>
            </p:nvSpPr>
            <p:spPr>
              <a:xfrm>
                <a:off x="6516404" y="3079414"/>
                <a:ext cx="1793383" cy="311888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algn="ctr" defTabSz="960120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zh-CN" altLang="en-US" sz="1200" dirty="0">
                    <a:solidFill>
                      <a:prstClr val="white"/>
                    </a:solidFill>
                    <a:cs typeface="+mn-ea"/>
                    <a:sym typeface="+mn-lt"/>
                  </a:rPr>
                  <a:t>请在此处输入您的文本</a:t>
                </a:r>
                <a:endParaRPr lang="en-US" altLang="zh-CN" sz="1155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52" name="文本框 251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 txBox="1"/>
            <p:nvPr/>
          </p:nvSpPr>
          <p:spPr>
            <a:xfrm>
              <a:off x="7925038" y="3495512"/>
              <a:ext cx="1348042" cy="609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60120"/>
              <a:r>
                <a:rPr lang="en-US" altLang="zh-CN" sz="1680" dirty="0">
                  <a:solidFill>
                    <a:prstClr val="white"/>
                  </a:solidFill>
                  <a:cs typeface="+mn-ea"/>
                  <a:sym typeface="+mn-lt"/>
                </a:rPr>
                <a:t>TEXT HERE</a:t>
              </a:r>
              <a:endParaRPr lang="zh-CN" altLang="en-US" sz="168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53" name="文本框 252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 txBox="1"/>
            <p:nvPr/>
          </p:nvSpPr>
          <p:spPr>
            <a:xfrm>
              <a:off x="12802964" y="3495512"/>
              <a:ext cx="1348042" cy="609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60120"/>
              <a:r>
                <a:rPr lang="en-US" altLang="zh-CN" sz="1680" dirty="0">
                  <a:solidFill>
                    <a:prstClr val="white"/>
                  </a:solidFill>
                  <a:cs typeface="+mn-ea"/>
                  <a:sym typeface="+mn-lt"/>
                </a:rPr>
                <a:t>TEXT HERE</a:t>
              </a:r>
              <a:endParaRPr lang="zh-CN" altLang="en-US" sz="168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68" name="文本框 267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 txBox="1"/>
          <p:nvPr/>
        </p:nvSpPr>
        <p:spPr>
          <a:xfrm>
            <a:off x="8136755" y="866926"/>
            <a:ext cx="5713017" cy="964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601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67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此处添加大标题</a:t>
            </a:r>
            <a:endParaRPr kumimoji="0" lang="en-US" altLang="zh-CN" sz="567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3000">
        <p159:morph option="byObject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8" grpId="0"/>
      <p:bldP spid="26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0063D"/>
            </a:gs>
            <a:gs pos="74000">
              <a:srgbClr val="4B1064"/>
            </a:gs>
            <a:gs pos="83000">
              <a:srgbClr val="783690"/>
            </a:gs>
            <a:gs pos="100000">
              <a:srgbClr val="30063D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GrpSpPr/>
          <p:nvPr/>
        </p:nvGrpSpPr>
        <p:grpSpPr>
          <a:xfrm>
            <a:off x="2898979" y="-4301128"/>
            <a:ext cx="15801567" cy="15801567"/>
            <a:chOff x="-1430215" y="-4097215"/>
            <a:chExt cx="15052430" cy="15052430"/>
          </a:xfrm>
        </p:grpSpPr>
        <p:sp>
          <p:nvSpPr>
            <p:cNvPr id="33" name="矩形: 圆角 4"/>
            <p:cNvSpPr/>
            <p:nvPr/>
          </p:nvSpPr>
          <p:spPr>
            <a:xfrm rot="1509210">
              <a:off x="-1430215" y="-4097215"/>
              <a:ext cx="15052430" cy="15052430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101600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4" name="矩形: 圆角 4"/>
            <p:cNvSpPr/>
            <p:nvPr/>
          </p:nvSpPr>
          <p:spPr>
            <a:xfrm rot="1615100">
              <a:off x="-1203108" y="-3870108"/>
              <a:ext cx="14598215" cy="14598215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8732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5" name="矩形: 圆角 4"/>
            <p:cNvSpPr/>
            <p:nvPr/>
          </p:nvSpPr>
          <p:spPr>
            <a:xfrm rot="1720991">
              <a:off x="-976000" y="-3643001"/>
              <a:ext cx="14144000" cy="14144000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5865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6" name="矩形: 圆角 4"/>
            <p:cNvSpPr/>
            <p:nvPr/>
          </p:nvSpPr>
          <p:spPr>
            <a:xfrm rot="1826881">
              <a:off x="-748894" y="-3415894"/>
              <a:ext cx="13689785" cy="13689785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2997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" name="矩形: 圆角 4"/>
            <p:cNvSpPr/>
            <p:nvPr/>
          </p:nvSpPr>
          <p:spPr>
            <a:xfrm rot="1932772">
              <a:off x="-521787" y="-3188786"/>
              <a:ext cx="13235572" cy="13235572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0129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" name="矩形: 圆角 4"/>
            <p:cNvSpPr/>
            <p:nvPr/>
          </p:nvSpPr>
          <p:spPr>
            <a:xfrm rot="2038662">
              <a:off x="-294678" y="-2961678"/>
              <a:ext cx="12781357" cy="12781357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87261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9" name="矩形: 圆角 4"/>
            <p:cNvSpPr/>
            <p:nvPr/>
          </p:nvSpPr>
          <p:spPr>
            <a:xfrm rot="2144553">
              <a:off x="-67572" y="-2734571"/>
              <a:ext cx="12327142" cy="12327142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84394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0" name="矩形: 圆角 4"/>
            <p:cNvSpPr/>
            <p:nvPr/>
          </p:nvSpPr>
          <p:spPr>
            <a:xfrm rot="2250443">
              <a:off x="159537" y="-2507463"/>
              <a:ext cx="11872927" cy="11872927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81526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1" name="矩形: 圆角 4"/>
            <p:cNvSpPr/>
            <p:nvPr/>
          </p:nvSpPr>
          <p:spPr>
            <a:xfrm rot="2356334">
              <a:off x="386643" y="-2280356"/>
              <a:ext cx="11418712" cy="11418712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8658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2" name="矩形: 圆角 4"/>
            <p:cNvSpPr/>
            <p:nvPr/>
          </p:nvSpPr>
          <p:spPr>
            <a:xfrm rot="2462224">
              <a:off x="613750" y="-2053250"/>
              <a:ext cx="10964498" cy="10964498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5790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3" name="矩形: 圆角 4"/>
            <p:cNvSpPr/>
            <p:nvPr/>
          </p:nvSpPr>
          <p:spPr>
            <a:xfrm rot="2568115">
              <a:off x="840857" y="-1826142"/>
              <a:ext cx="10510283" cy="10510283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2923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4" name="矩形: 圆角 4"/>
            <p:cNvSpPr/>
            <p:nvPr/>
          </p:nvSpPr>
          <p:spPr>
            <a:xfrm rot="2674005">
              <a:off x="1067965" y="-1599035"/>
              <a:ext cx="10056068" cy="10056068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0055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5" name="矩形: 圆角 4"/>
            <p:cNvSpPr/>
            <p:nvPr/>
          </p:nvSpPr>
          <p:spPr>
            <a:xfrm rot="2779896">
              <a:off x="1295072" y="-1371927"/>
              <a:ext cx="9601854" cy="9601854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67187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6" name="矩形: 圆角 4"/>
            <p:cNvSpPr/>
            <p:nvPr/>
          </p:nvSpPr>
          <p:spPr>
            <a:xfrm rot="2885786">
              <a:off x="1522181" y="-1144819"/>
              <a:ext cx="9147639" cy="914763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64319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7" name="矩形: 圆角 4"/>
            <p:cNvSpPr/>
            <p:nvPr/>
          </p:nvSpPr>
          <p:spPr>
            <a:xfrm rot="2991677">
              <a:off x="1749287" y="-917712"/>
              <a:ext cx="8693424" cy="8693424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61452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8" name="矩形: 圆角 4"/>
            <p:cNvSpPr/>
            <p:nvPr/>
          </p:nvSpPr>
          <p:spPr>
            <a:xfrm rot="3097567">
              <a:off x="1976395" y="-690606"/>
              <a:ext cx="8239210" cy="8239210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58584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9" name="矩形: 圆角 4"/>
            <p:cNvSpPr/>
            <p:nvPr/>
          </p:nvSpPr>
          <p:spPr>
            <a:xfrm rot="3203458">
              <a:off x="2203501" y="-463499"/>
              <a:ext cx="7784995" cy="7784995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55716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0" name="矩形: 圆角 4"/>
            <p:cNvSpPr/>
            <p:nvPr/>
          </p:nvSpPr>
          <p:spPr>
            <a:xfrm rot="3309348">
              <a:off x="2430609" y="-236392"/>
              <a:ext cx="7330780" cy="7330780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52848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1" name="矩形: 圆角 4"/>
            <p:cNvSpPr/>
            <p:nvPr/>
          </p:nvSpPr>
          <p:spPr>
            <a:xfrm rot="3415239">
              <a:off x="2657716" y="-9285"/>
              <a:ext cx="6876566" cy="6876566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9981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2" name="矩形: 圆角 4"/>
            <p:cNvSpPr/>
            <p:nvPr/>
          </p:nvSpPr>
          <p:spPr>
            <a:xfrm rot="3521129">
              <a:off x="2884824" y="217823"/>
              <a:ext cx="6422351" cy="6422351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7113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3" name="矩形: 圆角 4"/>
            <p:cNvSpPr/>
            <p:nvPr/>
          </p:nvSpPr>
          <p:spPr>
            <a:xfrm rot="3627020">
              <a:off x="3111931" y="444930"/>
              <a:ext cx="5968136" cy="5968136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4245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4" name="矩形: 圆角 4"/>
            <p:cNvSpPr/>
            <p:nvPr/>
          </p:nvSpPr>
          <p:spPr>
            <a:xfrm rot="3732910">
              <a:off x="3339038" y="672038"/>
              <a:ext cx="5513922" cy="5513922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1377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5" name="矩形: 圆角 4"/>
            <p:cNvSpPr/>
            <p:nvPr/>
          </p:nvSpPr>
          <p:spPr>
            <a:xfrm rot="3838801">
              <a:off x="3566145" y="899144"/>
              <a:ext cx="5059707" cy="5059707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38510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6" name="矩形: 圆角 4"/>
            <p:cNvSpPr/>
            <p:nvPr/>
          </p:nvSpPr>
          <p:spPr>
            <a:xfrm rot="3944691">
              <a:off x="3793253" y="1126252"/>
              <a:ext cx="4605493" cy="4605493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35642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7" name="矩形: 圆角 4"/>
            <p:cNvSpPr/>
            <p:nvPr/>
          </p:nvSpPr>
          <p:spPr>
            <a:xfrm rot="4050582">
              <a:off x="4020360" y="1353359"/>
              <a:ext cx="4151278" cy="4151278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32774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8" name="矩形: 圆角 4"/>
            <p:cNvSpPr/>
            <p:nvPr/>
          </p:nvSpPr>
          <p:spPr>
            <a:xfrm rot="4156472">
              <a:off x="4247468" y="1580468"/>
              <a:ext cx="3697063" cy="3697063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9906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9" name="矩形: 圆角 4"/>
            <p:cNvSpPr/>
            <p:nvPr/>
          </p:nvSpPr>
          <p:spPr>
            <a:xfrm rot="4262363">
              <a:off x="4474575" y="1807575"/>
              <a:ext cx="3242849" cy="324284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7039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0" name="矩形: 圆角 4"/>
            <p:cNvSpPr/>
            <p:nvPr/>
          </p:nvSpPr>
          <p:spPr>
            <a:xfrm rot="4368253">
              <a:off x="4701682" y="2034681"/>
              <a:ext cx="2788634" cy="2788634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4171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1" name="矩形: 圆角 4"/>
            <p:cNvSpPr/>
            <p:nvPr/>
          </p:nvSpPr>
          <p:spPr>
            <a:xfrm rot="4474144">
              <a:off x="4928788" y="2261788"/>
              <a:ext cx="2334419" cy="23344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1303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2" name="矩形: 圆角 4"/>
            <p:cNvSpPr/>
            <p:nvPr/>
          </p:nvSpPr>
          <p:spPr>
            <a:xfrm rot="4580034">
              <a:off x="5155896" y="2488896"/>
              <a:ext cx="1880205" cy="1880205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18435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3" name="矩形: 圆角 4"/>
            <p:cNvSpPr/>
            <p:nvPr/>
          </p:nvSpPr>
          <p:spPr>
            <a:xfrm rot="4685925">
              <a:off x="5383003" y="2716003"/>
              <a:ext cx="1425990" cy="1425990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15568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64" name="圆: 空心 63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 rot="5849134" flipH="1" flipV="1">
            <a:off x="-899543" y="-4080376"/>
            <a:ext cx="10107770" cy="10107770"/>
          </a:xfrm>
          <a:prstGeom prst="donut">
            <a:avLst>
              <a:gd name="adj" fmla="val 12953"/>
            </a:avLst>
          </a:pr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50000"/>
                </a:schemeClr>
              </a:gs>
              <a:gs pos="18000">
                <a:srgbClr val="DF6EF6">
                  <a:alpha val="80000"/>
                </a:srgbClr>
              </a:gs>
              <a:gs pos="78000">
                <a:srgbClr val="30063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601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9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5" name="文本框 64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 txBox="1"/>
          <p:nvPr/>
        </p:nvSpPr>
        <p:spPr>
          <a:xfrm>
            <a:off x="10483098" y="3004682"/>
            <a:ext cx="4214659" cy="1513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3800" b="1">
                <a:solidFill>
                  <a:schemeClr val="bg1"/>
                </a:solidFill>
                <a:latin typeface="思源黑体 CN ExtraLight"/>
                <a:ea typeface="思源宋体 Heavy" panose="02020900000000000000"/>
              </a:defRPr>
            </a:lvl1pPr>
          </a:lstStyle>
          <a:p>
            <a:pPr marL="0" marR="0" lvl="0" indent="0" algn="l" defTabSz="9601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24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PART</a:t>
            </a:r>
            <a:endParaRPr kumimoji="0" lang="en-US" altLang="zh-CN" sz="924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6" name="文本框 65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 txBox="1"/>
          <p:nvPr/>
        </p:nvSpPr>
        <p:spPr>
          <a:xfrm>
            <a:off x="5268785" y="1157807"/>
            <a:ext cx="5572826" cy="3953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601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5090" b="1" i="0" u="none" strike="noStrike" kern="1200" cap="none" spc="0" normalizeH="0" baseline="0" noProof="0" dirty="0">
                <a:ln>
                  <a:noFill/>
                </a:ln>
                <a:solidFill>
                  <a:srgbClr val="DF6EF6"/>
                </a:solidFill>
                <a:effectLst/>
                <a:uLnTx/>
                <a:uFillTx/>
                <a:cs typeface="+mn-ea"/>
                <a:sym typeface="+mn-lt"/>
              </a:rPr>
              <a:t>03</a:t>
            </a:r>
            <a:endParaRPr kumimoji="0" lang="zh-CN" altLang="en-US" sz="25090" b="1" i="0" u="none" strike="noStrike" kern="1200" cap="none" spc="0" normalizeH="0" baseline="0" noProof="0" dirty="0">
              <a:ln>
                <a:noFill/>
              </a:ln>
              <a:solidFill>
                <a:srgbClr val="DF6EF6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7" name="文本框 66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 txBox="1"/>
          <p:nvPr/>
        </p:nvSpPr>
        <p:spPr>
          <a:xfrm>
            <a:off x="5446088" y="1153417"/>
            <a:ext cx="5572826" cy="3953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601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509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03</a:t>
            </a:r>
            <a:endParaRPr kumimoji="0" lang="zh-CN" altLang="en-US" sz="2509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8" name="文本框 67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 txBox="1"/>
          <p:nvPr/>
        </p:nvSpPr>
        <p:spPr>
          <a:xfrm>
            <a:off x="10483099" y="4368858"/>
            <a:ext cx="62082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601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此处添加大标题三</a:t>
            </a:r>
            <a:endParaRPr kumimoji="0" lang="zh-CN" altLang="en-US" sz="5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9" name="文本框 68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 txBox="1"/>
          <p:nvPr/>
        </p:nvSpPr>
        <p:spPr>
          <a:xfrm>
            <a:off x="10483098" y="5363007"/>
            <a:ext cx="8416918" cy="78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请在此处输入您的文本，或者复制您的文本粘贴到此处。请在此处输入您的文本，或者复制您的文本粘贴到此处。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3000">
        <p159:morph option="byObject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66" grpId="0"/>
      <p:bldP spid="67" grpId="0"/>
      <p:bldP spid="68" grpId="0"/>
      <p:bldP spid="6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0063D"/>
            </a:gs>
            <a:gs pos="78000">
              <a:srgbClr val="4B1064"/>
            </a:gs>
            <a:gs pos="100000">
              <a:srgbClr val="30063D"/>
            </a:gs>
            <a:gs pos="100000">
              <a:srgbClr val="30063D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组合 86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GrpSpPr/>
          <p:nvPr/>
        </p:nvGrpSpPr>
        <p:grpSpPr>
          <a:xfrm>
            <a:off x="4560689" y="-4366669"/>
            <a:ext cx="15801567" cy="15801567"/>
            <a:chOff x="-1430215" y="-4097215"/>
            <a:chExt cx="15052430" cy="15052430"/>
          </a:xfrm>
        </p:grpSpPr>
        <p:sp>
          <p:nvSpPr>
            <p:cNvPr id="88" name="矩形: 圆角 4"/>
            <p:cNvSpPr/>
            <p:nvPr/>
          </p:nvSpPr>
          <p:spPr>
            <a:xfrm rot="1509210">
              <a:off x="-1430215" y="-4097215"/>
              <a:ext cx="15052430" cy="15052430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101600">
              <a:gradFill flip="none" rotWithShape="1">
                <a:gsLst>
                  <a:gs pos="73000">
                    <a:srgbClr val="4B1064"/>
                  </a:gs>
                  <a:gs pos="10000">
                    <a:srgbClr val="DF6EF6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89" name="矩形: 圆角 4"/>
            <p:cNvSpPr/>
            <p:nvPr/>
          </p:nvSpPr>
          <p:spPr>
            <a:xfrm rot="1615100">
              <a:off x="-1203108" y="-3870108"/>
              <a:ext cx="14598215" cy="14598215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8732">
              <a:gradFill flip="none" rotWithShape="1">
                <a:gsLst>
                  <a:gs pos="73000">
                    <a:srgbClr val="4B1064"/>
                  </a:gs>
                  <a:gs pos="10000">
                    <a:srgbClr val="DF6EF6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90" name="矩形: 圆角 4"/>
            <p:cNvSpPr/>
            <p:nvPr/>
          </p:nvSpPr>
          <p:spPr>
            <a:xfrm rot="1720991">
              <a:off x="-976000" y="-3643001"/>
              <a:ext cx="14144000" cy="14144000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5865">
              <a:gradFill flip="none" rotWithShape="1">
                <a:gsLst>
                  <a:gs pos="73000">
                    <a:srgbClr val="4B1064"/>
                  </a:gs>
                  <a:gs pos="10000">
                    <a:srgbClr val="DF6EF6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91" name="矩形: 圆角 4"/>
            <p:cNvSpPr/>
            <p:nvPr/>
          </p:nvSpPr>
          <p:spPr>
            <a:xfrm rot="1826881">
              <a:off x="-748894" y="-3415894"/>
              <a:ext cx="13689785" cy="13689785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2997">
              <a:gradFill flip="none" rotWithShape="1">
                <a:gsLst>
                  <a:gs pos="73000">
                    <a:srgbClr val="4B1064"/>
                  </a:gs>
                  <a:gs pos="10000">
                    <a:srgbClr val="DF6EF6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92" name="矩形: 圆角 4"/>
            <p:cNvSpPr/>
            <p:nvPr/>
          </p:nvSpPr>
          <p:spPr>
            <a:xfrm rot="1932772">
              <a:off x="-521787" y="-3188786"/>
              <a:ext cx="13235572" cy="13235572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0129">
              <a:gradFill flip="none" rotWithShape="1">
                <a:gsLst>
                  <a:gs pos="73000">
                    <a:srgbClr val="4B1064"/>
                  </a:gs>
                  <a:gs pos="10000">
                    <a:srgbClr val="DF6EF6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03" name="矩形: 圆角 4"/>
            <p:cNvSpPr/>
            <p:nvPr/>
          </p:nvSpPr>
          <p:spPr>
            <a:xfrm rot="2038662">
              <a:off x="-294678" y="-2961678"/>
              <a:ext cx="12781357" cy="12781357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87261">
              <a:gradFill flip="none" rotWithShape="1">
                <a:gsLst>
                  <a:gs pos="73000">
                    <a:srgbClr val="4B1064"/>
                  </a:gs>
                  <a:gs pos="10000">
                    <a:srgbClr val="DF6EF6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04" name="矩形: 圆角 4"/>
            <p:cNvSpPr/>
            <p:nvPr/>
          </p:nvSpPr>
          <p:spPr>
            <a:xfrm rot="2144553">
              <a:off x="-67572" y="-2734571"/>
              <a:ext cx="12327142" cy="12327142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84394">
              <a:gradFill flip="none" rotWithShape="1">
                <a:gsLst>
                  <a:gs pos="73000">
                    <a:srgbClr val="4B1064"/>
                  </a:gs>
                  <a:gs pos="10000">
                    <a:srgbClr val="DF6EF6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13" name="矩形: 圆角 4"/>
            <p:cNvSpPr/>
            <p:nvPr/>
          </p:nvSpPr>
          <p:spPr>
            <a:xfrm rot="2250443">
              <a:off x="159537" y="-2507463"/>
              <a:ext cx="11872927" cy="11872927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81526">
              <a:gradFill flip="none" rotWithShape="1">
                <a:gsLst>
                  <a:gs pos="73000">
                    <a:srgbClr val="4B1064"/>
                  </a:gs>
                  <a:gs pos="10000">
                    <a:srgbClr val="DF6EF6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14" name="矩形: 圆角 4"/>
            <p:cNvSpPr/>
            <p:nvPr/>
          </p:nvSpPr>
          <p:spPr>
            <a:xfrm rot="2356334">
              <a:off x="386643" y="-2280356"/>
              <a:ext cx="11418712" cy="11418712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8658">
              <a:gradFill flip="none" rotWithShape="1">
                <a:gsLst>
                  <a:gs pos="73000">
                    <a:srgbClr val="4B1064"/>
                  </a:gs>
                  <a:gs pos="10000">
                    <a:srgbClr val="DF6EF6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15" name="矩形: 圆角 4"/>
            <p:cNvSpPr/>
            <p:nvPr/>
          </p:nvSpPr>
          <p:spPr>
            <a:xfrm rot="2462224">
              <a:off x="613750" y="-2053250"/>
              <a:ext cx="10964498" cy="10964498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5790">
              <a:gradFill flip="none" rotWithShape="1">
                <a:gsLst>
                  <a:gs pos="73000">
                    <a:srgbClr val="4B1064"/>
                  </a:gs>
                  <a:gs pos="10000">
                    <a:srgbClr val="DF6EF6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16" name="矩形: 圆角 4"/>
            <p:cNvSpPr/>
            <p:nvPr/>
          </p:nvSpPr>
          <p:spPr>
            <a:xfrm rot="2568115">
              <a:off x="840857" y="-1826142"/>
              <a:ext cx="10510283" cy="10510283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2923">
              <a:gradFill flip="none" rotWithShape="1">
                <a:gsLst>
                  <a:gs pos="73000">
                    <a:srgbClr val="4B1064"/>
                  </a:gs>
                  <a:gs pos="10000">
                    <a:srgbClr val="DF6EF6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17" name="矩形: 圆角 4"/>
            <p:cNvSpPr/>
            <p:nvPr/>
          </p:nvSpPr>
          <p:spPr>
            <a:xfrm rot="2674005">
              <a:off x="1067965" y="-1599035"/>
              <a:ext cx="10056068" cy="10056068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0055">
              <a:gradFill flip="none" rotWithShape="1">
                <a:gsLst>
                  <a:gs pos="73000">
                    <a:srgbClr val="4B1064"/>
                  </a:gs>
                  <a:gs pos="10000">
                    <a:srgbClr val="DF6EF6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18" name="矩形: 圆角 4"/>
            <p:cNvSpPr/>
            <p:nvPr/>
          </p:nvSpPr>
          <p:spPr>
            <a:xfrm rot="2779896">
              <a:off x="1295072" y="-1371927"/>
              <a:ext cx="9601854" cy="9601854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67187">
              <a:gradFill flip="none" rotWithShape="1">
                <a:gsLst>
                  <a:gs pos="73000">
                    <a:srgbClr val="4B1064"/>
                  </a:gs>
                  <a:gs pos="10000">
                    <a:srgbClr val="DF6EF6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19" name="矩形: 圆角 4"/>
            <p:cNvSpPr/>
            <p:nvPr/>
          </p:nvSpPr>
          <p:spPr>
            <a:xfrm rot="2885786">
              <a:off x="1522181" y="-1144819"/>
              <a:ext cx="9147639" cy="914763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64319">
              <a:gradFill flip="none" rotWithShape="1">
                <a:gsLst>
                  <a:gs pos="73000">
                    <a:srgbClr val="4B1064"/>
                  </a:gs>
                  <a:gs pos="10000">
                    <a:srgbClr val="DF6EF6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0" name="矩形: 圆角 4"/>
            <p:cNvSpPr/>
            <p:nvPr/>
          </p:nvSpPr>
          <p:spPr>
            <a:xfrm rot="2991677">
              <a:off x="1749287" y="-917712"/>
              <a:ext cx="8693424" cy="8693424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61452">
              <a:gradFill flip="none" rotWithShape="1">
                <a:gsLst>
                  <a:gs pos="73000">
                    <a:srgbClr val="4B1064"/>
                  </a:gs>
                  <a:gs pos="10000">
                    <a:srgbClr val="DF6EF6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1" name="矩形: 圆角 4"/>
            <p:cNvSpPr/>
            <p:nvPr/>
          </p:nvSpPr>
          <p:spPr>
            <a:xfrm rot="3097567">
              <a:off x="1976395" y="-690606"/>
              <a:ext cx="8239210" cy="8239210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58584">
              <a:gradFill flip="none" rotWithShape="1">
                <a:gsLst>
                  <a:gs pos="73000">
                    <a:srgbClr val="4B1064"/>
                  </a:gs>
                  <a:gs pos="10000">
                    <a:srgbClr val="DF6EF6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2" name="矩形: 圆角 4"/>
            <p:cNvSpPr/>
            <p:nvPr/>
          </p:nvSpPr>
          <p:spPr>
            <a:xfrm rot="3203458">
              <a:off x="2203501" y="-463499"/>
              <a:ext cx="7784995" cy="7784995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55716">
              <a:gradFill flip="none" rotWithShape="1">
                <a:gsLst>
                  <a:gs pos="73000">
                    <a:srgbClr val="4B1064"/>
                  </a:gs>
                  <a:gs pos="10000">
                    <a:srgbClr val="DF6EF6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3" name="矩形: 圆角 4"/>
            <p:cNvSpPr/>
            <p:nvPr/>
          </p:nvSpPr>
          <p:spPr>
            <a:xfrm rot="3309348">
              <a:off x="2430609" y="-236392"/>
              <a:ext cx="7330780" cy="7330780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52848">
              <a:gradFill flip="none" rotWithShape="1">
                <a:gsLst>
                  <a:gs pos="73000">
                    <a:srgbClr val="4B1064"/>
                  </a:gs>
                  <a:gs pos="10000">
                    <a:srgbClr val="DF6EF6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4" name="矩形: 圆角 4"/>
            <p:cNvSpPr/>
            <p:nvPr/>
          </p:nvSpPr>
          <p:spPr>
            <a:xfrm rot="3415239">
              <a:off x="2657716" y="-9285"/>
              <a:ext cx="6876566" cy="6876566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9981">
              <a:gradFill flip="none" rotWithShape="1">
                <a:gsLst>
                  <a:gs pos="73000">
                    <a:srgbClr val="4B1064"/>
                  </a:gs>
                  <a:gs pos="10000">
                    <a:srgbClr val="DF6EF6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5" name="矩形: 圆角 4"/>
            <p:cNvSpPr/>
            <p:nvPr/>
          </p:nvSpPr>
          <p:spPr>
            <a:xfrm rot="3521129">
              <a:off x="2884824" y="217823"/>
              <a:ext cx="6422351" cy="6422351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7113">
              <a:gradFill flip="none" rotWithShape="1">
                <a:gsLst>
                  <a:gs pos="73000">
                    <a:srgbClr val="4B1064"/>
                  </a:gs>
                  <a:gs pos="10000">
                    <a:srgbClr val="DF6EF6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6" name="矩形: 圆角 4"/>
            <p:cNvSpPr/>
            <p:nvPr/>
          </p:nvSpPr>
          <p:spPr>
            <a:xfrm rot="3627020">
              <a:off x="3111931" y="444930"/>
              <a:ext cx="5968136" cy="5968136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4245">
              <a:gradFill flip="none" rotWithShape="1">
                <a:gsLst>
                  <a:gs pos="73000">
                    <a:srgbClr val="4B1064"/>
                  </a:gs>
                  <a:gs pos="10000">
                    <a:srgbClr val="DF6EF6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7" name="矩形: 圆角 4"/>
            <p:cNvSpPr/>
            <p:nvPr/>
          </p:nvSpPr>
          <p:spPr>
            <a:xfrm rot="3732910">
              <a:off x="3339038" y="672038"/>
              <a:ext cx="5513922" cy="5513922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1377">
              <a:gradFill flip="none" rotWithShape="1">
                <a:gsLst>
                  <a:gs pos="73000">
                    <a:srgbClr val="4B1064"/>
                  </a:gs>
                  <a:gs pos="10000">
                    <a:srgbClr val="DF6EF6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8" name="矩形: 圆角 4"/>
            <p:cNvSpPr/>
            <p:nvPr/>
          </p:nvSpPr>
          <p:spPr>
            <a:xfrm rot="3838801">
              <a:off x="3566145" y="899144"/>
              <a:ext cx="5059707" cy="5059707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38510">
              <a:gradFill flip="none" rotWithShape="1">
                <a:gsLst>
                  <a:gs pos="73000">
                    <a:srgbClr val="4B1064"/>
                  </a:gs>
                  <a:gs pos="10000">
                    <a:srgbClr val="DF6EF6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9" name="矩形: 圆角 4"/>
            <p:cNvSpPr/>
            <p:nvPr/>
          </p:nvSpPr>
          <p:spPr>
            <a:xfrm rot="3944691">
              <a:off x="3793253" y="1126252"/>
              <a:ext cx="4605493" cy="4605493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35642">
              <a:gradFill flip="none" rotWithShape="1">
                <a:gsLst>
                  <a:gs pos="73000">
                    <a:srgbClr val="4B1064"/>
                  </a:gs>
                  <a:gs pos="10000">
                    <a:srgbClr val="DF6EF6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30" name="矩形: 圆角 4"/>
            <p:cNvSpPr/>
            <p:nvPr/>
          </p:nvSpPr>
          <p:spPr>
            <a:xfrm rot="4050582">
              <a:off x="4020360" y="1353359"/>
              <a:ext cx="4151278" cy="4151278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32774">
              <a:gradFill flip="none" rotWithShape="1">
                <a:gsLst>
                  <a:gs pos="73000">
                    <a:srgbClr val="4B1064"/>
                  </a:gs>
                  <a:gs pos="10000">
                    <a:srgbClr val="DF6EF6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31" name="矩形: 圆角 4"/>
            <p:cNvSpPr/>
            <p:nvPr/>
          </p:nvSpPr>
          <p:spPr>
            <a:xfrm rot="4156472">
              <a:off x="4247468" y="1580468"/>
              <a:ext cx="3697063" cy="3697063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9906">
              <a:gradFill flip="none" rotWithShape="1">
                <a:gsLst>
                  <a:gs pos="73000">
                    <a:srgbClr val="4B1064"/>
                  </a:gs>
                  <a:gs pos="10000">
                    <a:srgbClr val="DF6EF6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34" name="矩形: 圆角 4"/>
            <p:cNvSpPr/>
            <p:nvPr/>
          </p:nvSpPr>
          <p:spPr>
            <a:xfrm rot="4262363">
              <a:off x="4474575" y="1807575"/>
              <a:ext cx="3242849" cy="324284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7039">
              <a:gradFill flip="none" rotWithShape="1">
                <a:gsLst>
                  <a:gs pos="73000">
                    <a:srgbClr val="4B1064"/>
                  </a:gs>
                  <a:gs pos="10000">
                    <a:srgbClr val="DF6EF6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35" name="矩形: 圆角 4"/>
            <p:cNvSpPr/>
            <p:nvPr/>
          </p:nvSpPr>
          <p:spPr>
            <a:xfrm rot="4368253">
              <a:off x="4701682" y="2034681"/>
              <a:ext cx="2788634" cy="2788634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4171">
              <a:gradFill flip="none" rotWithShape="1">
                <a:gsLst>
                  <a:gs pos="73000">
                    <a:srgbClr val="4B1064"/>
                  </a:gs>
                  <a:gs pos="10000">
                    <a:srgbClr val="DF6EF6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36" name="矩形: 圆角 4"/>
            <p:cNvSpPr/>
            <p:nvPr/>
          </p:nvSpPr>
          <p:spPr>
            <a:xfrm rot="4474144">
              <a:off x="4928788" y="2261788"/>
              <a:ext cx="2334419" cy="23344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1303">
              <a:gradFill flip="none" rotWithShape="1">
                <a:gsLst>
                  <a:gs pos="73000">
                    <a:srgbClr val="4B1064"/>
                  </a:gs>
                  <a:gs pos="10000">
                    <a:srgbClr val="DF6EF6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37" name="矩形: 圆角 4"/>
            <p:cNvSpPr/>
            <p:nvPr/>
          </p:nvSpPr>
          <p:spPr>
            <a:xfrm rot="4580034">
              <a:off x="5155896" y="2488896"/>
              <a:ext cx="1880205" cy="1880205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18435">
              <a:gradFill flip="none" rotWithShape="1">
                <a:gsLst>
                  <a:gs pos="73000">
                    <a:srgbClr val="4B1064"/>
                  </a:gs>
                  <a:gs pos="10000">
                    <a:srgbClr val="DF6EF6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39" name="矩形: 圆角 4"/>
            <p:cNvSpPr/>
            <p:nvPr/>
          </p:nvSpPr>
          <p:spPr>
            <a:xfrm rot="4685925">
              <a:off x="5383003" y="2716003"/>
              <a:ext cx="1425990" cy="1425990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15568">
              <a:gradFill flip="none" rotWithShape="1">
                <a:gsLst>
                  <a:gs pos="73000">
                    <a:srgbClr val="4B1064"/>
                  </a:gs>
                  <a:gs pos="10000">
                    <a:srgbClr val="DF6EF6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0" y="0"/>
            <a:ext cx="21599525" cy="7199313"/>
          </a:xfrm>
          <a:prstGeom prst="rect">
            <a:avLst/>
          </a:prstGeom>
          <a:gradFill flip="none" rotWithShape="1">
            <a:gsLst>
              <a:gs pos="0">
                <a:srgbClr val="30063D"/>
              </a:gs>
              <a:gs pos="78000">
                <a:srgbClr val="4B1064">
                  <a:alpha val="70000"/>
                </a:srgbClr>
              </a:gs>
              <a:gs pos="100000">
                <a:srgbClr val="783690"/>
              </a:gs>
              <a:gs pos="100000">
                <a:srgbClr val="30063D">
                  <a:alpha val="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5" name="文本框 84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 txBox="1"/>
          <p:nvPr/>
        </p:nvSpPr>
        <p:spPr>
          <a:xfrm>
            <a:off x="1296752" y="2101255"/>
            <a:ext cx="5713017" cy="964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601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67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此处添加大标题</a:t>
            </a:r>
            <a:endParaRPr kumimoji="0" lang="en-US" altLang="zh-CN" sz="567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6" name="矩形 85"/>
          <p:cNvSpPr/>
          <p:nvPr/>
        </p:nvSpPr>
        <p:spPr>
          <a:xfrm>
            <a:off x="1346868" y="3274678"/>
            <a:ext cx="7246269" cy="874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white"/>
                </a:solidFill>
                <a:cs typeface="+mn-ea"/>
                <a:sym typeface="+mn-lt"/>
              </a:rPr>
              <a:t>请在此处输入您的文本，或者复制您的文本粘贴到此处。请在此处输入您的文本，或者复制您的文本粘贴到此处。</a:t>
            </a:r>
            <a:endParaRPr lang="zh-CN" alt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40" name="圆: 空心 139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 flipH="1" flipV="1">
            <a:off x="8665623" y="5781808"/>
            <a:ext cx="4057202" cy="4057202"/>
          </a:xfrm>
          <a:prstGeom prst="donut">
            <a:avLst>
              <a:gd name="adj" fmla="val 12350"/>
            </a:avLst>
          </a:pr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50000"/>
                </a:schemeClr>
              </a:gs>
              <a:gs pos="18000">
                <a:srgbClr val="DF6EF6"/>
              </a:gs>
              <a:gs pos="78000">
                <a:srgbClr val="4B1064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/>
            <a:endParaRPr lang="zh-CN" altLang="en-US" sz="189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1" name="圆: 空心 140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 flipH="1" flipV="1">
            <a:off x="15454679" y="4118378"/>
            <a:ext cx="6177548" cy="6177548"/>
          </a:xfrm>
          <a:prstGeom prst="donut">
            <a:avLst>
              <a:gd name="adj" fmla="val 12350"/>
            </a:avLst>
          </a:pr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50000"/>
                </a:schemeClr>
              </a:gs>
              <a:gs pos="18000">
                <a:srgbClr val="DF6EF6"/>
              </a:gs>
              <a:gs pos="78000">
                <a:srgbClr val="4B1064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/>
            <a:endParaRPr lang="zh-CN" altLang="en-US" sz="1890">
              <a:solidFill>
                <a:prstClr val="black"/>
              </a:solidFill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0759766" y="857847"/>
            <a:ext cx="5753227" cy="5483617"/>
            <a:chOff x="10759766" y="857847"/>
            <a:chExt cx="5753227" cy="5483617"/>
          </a:xfrm>
        </p:grpSpPr>
        <p:sp>
          <p:nvSpPr>
            <p:cNvPr id="142" name="ExtraShape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/>
            <p:nvPr/>
          </p:nvSpPr>
          <p:spPr bwMode="auto">
            <a:xfrm>
              <a:off x="13072406" y="857847"/>
              <a:ext cx="3440587" cy="3440587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10000">
                  <a:schemeClr val="accent1">
                    <a:lumMod val="5000"/>
                    <a:lumOff val="95000"/>
                    <a:alpha val="50000"/>
                  </a:schemeClr>
                </a:gs>
                <a:gs pos="18000">
                  <a:srgbClr val="DF6EF6"/>
                </a:gs>
                <a:gs pos="78000">
                  <a:srgbClr val="4B1064"/>
                </a:gs>
              </a:gsLst>
              <a:lin ang="2700000" scaled="1"/>
            </a:gradFill>
            <a:ln w="19050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5991" tIns="47995" rIns="95991" bIns="47995" numCol="1" spcCol="0" rtlCol="0" fromWordArt="0" anchor="ctr" anchorCtr="0" forceAA="0" compatLnSpc="1">
              <a:normAutofit/>
            </a:bodyPr>
            <a:lstStyle/>
            <a:p>
              <a:pPr algn="ctr" defTabSz="960120"/>
              <a:endParaRPr lang="zh-CN" altLang="en-US" sz="2100" b="1" i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43" name="矩形 142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/>
            <p:nvPr/>
          </p:nvSpPr>
          <p:spPr>
            <a:xfrm>
              <a:off x="13675684" y="1593393"/>
              <a:ext cx="2234031" cy="8031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60120"/>
              <a:r>
                <a:rPr lang="en-US" altLang="zh-CN" sz="4620" b="1" dirty="0">
                  <a:solidFill>
                    <a:prstClr val="white"/>
                  </a:solidFill>
                  <a:cs typeface="+mn-ea"/>
                  <a:sym typeface="+mn-lt"/>
                </a:rPr>
                <a:t>80.00</a:t>
              </a:r>
              <a:r>
                <a:rPr lang="en-US" altLang="zh-CN" sz="2520" b="1" dirty="0">
                  <a:solidFill>
                    <a:prstClr val="white"/>
                  </a:solidFill>
                  <a:cs typeface="+mn-ea"/>
                  <a:sym typeface="+mn-lt"/>
                </a:rPr>
                <a:t>%</a:t>
              </a:r>
              <a:endParaRPr lang="zh-CN" altLang="en-US" sz="462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44" name="文本框 143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 txBox="1"/>
            <p:nvPr/>
          </p:nvSpPr>
          <p:spPr>
            <a:xfrm>
              <a:off x="13606340" y="2884390"/>
              <a:ext cx="2372718" cy="67849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lvl="0">
                <a:lnSpc>
                  <a:spcPct val="150000"/>
                </a:lnSpc>
                <a:defRPr/>
              </a:pPr>
              <a:r>
                <a:rPr lang="zh-CN" altLang="en-US" sz="1400" dirty="0">
                  <a:solidFill>
                    <a:prstClr val="white"/>
                  </a:solidFill>
                  <a:cs typeface="+mn-ea"/>
                  <a:sym typeface="+mn-lt"/>
                </a:rPr>
                <a:t>请在此处输入您的文本，或者复制您的文本粘贴到此处。</a:t>
              </a:r>
              <a:endParaRPr lang="zh-CN" altLang="en-US" sz="14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45" name="Oval 24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/>
            <p:nvPr/>
          </p:nvSpPr>
          <p:spPr>
            <a:xfrm>
              <a:off x="14606503" y="2449443"/>
              <a:ext cx="372393" cy="386630"/>
            </a:xfrm>
            <a:custGeom>
              <a:avLst/>
              <a:gdLst>
                <a:gd name="connsiteX0" fmla="*/ 332623 w 583294"/>
                <a:gd name="connsiteY0" fmla="*/ 296967 h 605593"/>
                <a:gd name="connsiteX1" fmla="*/ 316983 w 583294"/>
                <a:gd name="connsiteY1" fmla="*/ 302537 h 605593"/>
                <a:gd name="connsiteX2" fmla="*/ 311624 w 583294"/>
                <a:gd name="connsiteY2" fmla="*/ 308872 h 605593"/>
                <a:gd name="connsiteX3" fmla="*/ 311624 w 583294"/>
                <a:gd name="connsiteY3" fmla="*/ 325036 h 605593"/>
                <a:gd name="connsiteX4" fmla="*/ 309108 w 583294"/>
                <a:gd name="connsiteY4" fmla="*/ 326784 h 605593"/>
                <a:gd name="connsiteX5" fmla="*/ 307467 w 583294"/>
                <a:gd name="connsiteY5" fmla="*/ 331698 h 605593"/>
                <a:gd name="connsiteX6" fmla="*/ 311077 w 583294"/>
                <a:gd name="connsiteY6" fmla="*/ 366102 h 605593"/>
                <a:gd name="connsiteX7" fmla="*/ 315780 w 583294"/>
                <a:gd name="connsiteY7" fmla="*/ 371673 h 605593"/>
                <a:gd name="connsiteX8" fmla="*/ 317530 w 583294"/>
                <a:gd name="connsiteY8" fmla="*/ 371891 h 605593"/>
                <a:gd name="connsiteX9" fmla="*/ 322670 w 583294"/>
                <a:gd name="connsiteY9" fmla="*/ 369379 h 605593"/>
                <a:gd name="connsiteX10" fmla="*/ 340826 w 583294"/>
                <a:gd name="connsiteY10" fmla="*/ 345242 h 605593"/>
                <a:gd name="connsiteX11" fmla="*/ 342139 w 583294"/>
                <a:gd name="connsiteY11" fmla="*/ 341310 h 605593"/>
                <a:gd name="connsiteX12" fmla="*/ 342139 w 583294"/>
                <a:gd name="connsiteY12" fmla="*/ 302646 h 605593"/>
                <a:gd name="connsiteX13" fmla="*/ 339076 w 583294"/>
                <a:gd name="connsiteY13" fmla="*/ 297076 h 605593"/>
                <a:gd name="connsiteX14" fmla="*/ 332623 w 583294"/>
                <a:gd name="connsiteY14" fmla="*/ 296967 h 605593"/>
                <a:gd name="connsiteX15" fmla="*/ 250702 w 583294"/>
                <a:gd name="connsiteY15" fmla="*/ 296967 h 605593"/>
                <a:gd name="connsiteX16" fmla="*/ 244249 w 583294"/>
                <a:gd name="connsiteY16" fmla="*/ 297076 h 605593"/>
                <a:gd name="connsiteX17" fmla="*/ 241187 w 583294"/>
                <a:gd name="connsiteY17" fmla="*/ 302646 h 605593"/>
                <a:gd name="connsiteX18" fmla="*/ 241077 w 583294"/>
                <a:gd name="connsiteY18" fmla="*/ 341310 h 605593"/>
                <a:gd name="connsiteX19" fmla="*/ 242390 w 583294"/>
                <a:gd name="connsiteY19" fmla="*/ 345242 h 605593"/>
                <a:gd name="connsiteX20" fmla="*/ 260655 w 583294"/>
                <a:gd name="connsiteY20" fmla="*/ 369379 h 605593"/>
                <a:gd name="connsiteX21" fmla="*/ 265796 w 583294"/>
                <a:gd name="connsiteY21" fmla="*/ 371891 h 605593"/>
                <a:gd name="connsiteX22" fmla="*/ 267546 w 583294"/>
                <a:gd name="connsiteY22" fmla="*/ 371673 h 605593"/>
                <a:gd name="connsiteX23" fmla="*/ 272249 w 583294"/>
                <a:gd name="connsiteY23" fmla="*/ 366102 h 605593"/>
                <a:gd name="connsiteX24" fmla="*/ 275858 w 583294"/>
                <a:gd name="connsiteY24" fmla="*/ 331698 h 605593"/>
                <a:gd name="connsiteX25" fmla="*/ 274218 w 583294"/>
                <a:gd name="connsiteY25" fmla="*/ 326674 h 605593"/>
                <a:gd name="connsiteX26" fmla="*/ 271702 w 583294"/>
                <a:gd name="connsiteY26" fmla="*/ 325036 h 605593"/>
                <a:gd name="connsiteX27" fmla="*/ 271702 w 583294"/>
                <a:gd name="connsiteY27" fmla="*/ 308872 h 605593"/>
                <a:gd name="connsiteX28" fmla="*/ 266343 w 583294"/>
                <a:gd name="connsiteY28" fmla="*/ 302537 h 605593"/>
                <a:gd name="connsiteX29" fmla="*/ 250702 w 583294"/>
                <a:gd name="connsiteY29" fmla="*/ 296967 h 605593"/>
                <a:gd name="connsiteX30" fmla="*/ 30625 w 583294"/>
                <a:gd name="connsiteY30" fmla="*/ 270619 h 605593"/>
                <a:gd name="connsiteX31" fmla="*/ 94718 w 583294"/>
                <a:gd name="connsiteY31" fmla="*/ 270619 h 605593"/>
                <a:gd name="connsiteX32" fmla="*/ 125343 w 583294"/>
                <a:gd name="connsiteY32" fmla="*/ 301200 h 605593"/>
                <a:gd name="connsiteX33" fmla="*/ 293999 w 583294"/>
                <a:gd name="connsiteY33" fmla="*/ 469616 h 605593"/>
                <a:gd name="connsiteX34" fmla="*/ 462654 w 583294"/>
                <a:gd name="connsiteY34" fmla="*/ 301200 h 605593"/>
                <a:gd name="connsiteX35" fmla="*/ 493279 w 583294"/>
                <a:gd name="connsiteY35" fmla="*/ 270619 h 605593"/>
                <a:gd name="connsiteX36" fmla="*/ 552669 w 583294"/>
                <a:gd name="connsiteY36" fmla="*/ 270619 h 605593"/>
                <a:gd name="connsiteX37" fmla="*/ 583294 w 583294"/>
                <a:gd name="connsiteY37" fmla="*/ 301200 h 605593"/>
                <a:gd name="connsiteX38" fmla="*/ 552669 w 583294"/>
                <a:gd name="connsiteY38" fmla="*/ 331782 h 605593"/>
                <a:gd name="connsiteX39" fmla="*/ 521935 w 583294"/>
                <a:gd name="connsiteY39" fmla="*/ 331782 h 605593"/>
                <a:gd name="connsiteX40" fmla="*/ 478513 w 583294"/>
                <a:gd name="connsiteY40" fmla="*/ 438052 h 605593"/>
                <a:gd name="connsiteX41" fmla="*/ 504982 w 583294"/>
                <a:gd name="connsiteY41" fmla="*/ 464592 h 605593"/>
                <a:gd name="connsiteX42" fmla="*/ 504982 w 583294"/>
                <a:gd name="connsiteY42" fmla="*/ 507842 h 605593"/>
                <a:gd name="connsiteX43" fmla="*/ 483326 w 583294"/>
                <a:gd name="connsiteY43" fmla="*/ 516798 h 605593"/>
                <a:gd name="connsiteX44" fmla="*/ 461670 w 583294"/>
                <a:gd name="connsiteY44" fmla="*/ 507842 h 605593"/>
                <a:gd name="connsiteX45" fmla="*/ 435638 w 583294"/>
                <a:gd name="connsiteY45" fmla="*/ 481957 h 605593"/>
                <a:gd name="connsiteX46" fmla="*/ 322327 w 583294"/>
                <a:gd name="connsiteY46" fmla="*/ 529140 h 605593"/>
                <a:gd name="connsiteX47" fmla="*/ 322327 w 583294"/>
                <a:gd name="connsiteY47" fmla="*/ 575012 h 605593"/>
                <a:gd name="connsiteX48" fmla="*/ 291592 w 583294"/>
                <a:gd name="connsiteY48" fmla="*/ 605593 h 605593"/>
                <a:gd name="connsiteX49" fmla="*/ 260967 w 583294"/>
                <a:gd name="connsiteY49" fmla="*/ 575012 h 605593"/>
                <a:gd name="connsiteX50" fmla="*/ 260967 w 583294"/>
                <a:gd name="connsiteY50" fmla="*/ 528485 h 605593"/>
                <a:gd name="connsiteX51" fmla="*/ 149624 w 583294"/>
                <a:gd name="connsiteY51" fmla="*/ 479882 h 605593"/>
                <a:gd name="connsiteX52" fmla="*/ 121624 w 583294"/>
                <a:gd name="connsiteY52" fmla="*/ 507842 h 605593"/>
                <a:gd name="connsiteX53" fmla="*/ 99968 w 583294"/>
                <a:gd name="connsiteY53" fmla="*/ 516798 h 605593"/>
                <a:gd name="connsiteX54" fmla="*/ 78312 w 583294"/>
                <a:gd name="connsiteY54" fmla="*/ 507842 h 605593"/>
                <a:gd name="connsiteX55" fmla="*/ 78312 w 583294"/>
                <a:gd name="connsiteY55" fmla="*/ 464592 h 605593"/>
                <a:gd name="connsiteX56" fmla="*/ 107515 w 583294"/>
                <a:gd name="connsiteY56" fmla="*/ 435430 h 605593"/>
                <a:gd name="connsiteX57" fmla="*/ 66062 w 583294"/>
                <a:gd name="connsiteY57" fmla="*/ 331782 h 605593"/>
                <a:gd name="connsiteX58" fmla="*/ 30625 w 583294"/>
                <a:gd name="connsiteY58" fmla="*/ 331782 h 605593"/>
                <a:gd name="connsiteX59" fmla="*/ 0 w 583294"/>
                <a:gd name="connsiteY59" fmla="*/ 301200 h 605593"/>
                <a:gd name="connsiteX60" fmla="*/ 30625 w 583294"/>
                <a:gd name="connsiteY60" fmla="*/ 270619 h 605593"/>
                <a:gd name="connsiteX61" fmla="*/ 260655 w 583294"/>
                <a:gd name="connsiteY61" fmla="*/ 122871 h 605593"/>
                <a:gd name="connsiteX62" fmla="*/ 215703 w 583294"/>
                <a:gd name="connsiteY62" fmla="*/ 134776 h 605593"/>
                <a:gd name="connsiteX63" fmla="*/ 212093 w 583294"/>
                <a:gd name="connsiteY63" fmla="*/ 140565 h 605593"/>
                <a:gd name="connsiteX64" fmla="*/ 212093 w 583294"/>
                <a:gd name="connsiteY64" fmla="*/ 152142 h 605593"/>
                <a:gd name="connsiteX65" fmla="*/ 209468 w 583294"/>
                <a:gd name="connsiteY65" fmla="*/ 152142 h 605593"/>
                <a:gd name="connsiteX66" fmla="*/ 203015 w 583294"/>
                <a:gd name="connsiteY66" fmla="*/ 158586 h 605593"/>
                <a:gd name="connsiteX67" fmla="*/ 203015 w 583294"/>
                <a:gd name="connsiteY67" fmla="*/ 169289 h 605593"/>
                <a:gd name="connsiteX68" fmla="*/ 205969 w 583294"/>
                <a:gd name="connsiteY68" fmla="*/ 174641 h 605593"/>
                <a:gd name="connsiteX69" fmla="*/ 212203 w 583294"/>
                <a:gd name="connsiteY69" fmla="*/ 178791 h 605593"/>
                <a:gd name="connsiteX70" fmla="*/ 212640 w 583294"/>
                <a:gd name="connsiteY70" fmla="*/ 181413 h 605593"/>
                <a:gd name="connsiteX71" fmla="*/ 235828 w 583294"/>
                <a:gd name="connsiteY71" fmla="*/ 235039 h 605593"/>
                <a:gd name="connsiteX72" fmla="*/ 274218 w 583294"/>
                <a:gd name="connsiteY72" fmla="*/ 268242 h 605593"/>
                <a:gd name="connsiteX73" fmla="*/ 309108 w 583294"/>
                <a:gd name="connsiteY73" fmla="*/ 268242 h 605593"/>
                <a:gd name="connsiteX74" fmla="*/ 347498 w 583294"/>
                <a:gd name="connsiteY74" fmla="*/ 235039 h 605593"/>
                <a:gd name="connsiteX75" fmla="*/ 370685 w 583294"/>
                <a:gd name="connsiteY75" fmla="*/ 181413 h 605593"/>
                <a:gd name="connsiteX76" fmla="*/ 371123 w 583294"/>
                <a:gd name="connsiteY76" fmla="*/ 178791 h 605593"/>
                <a:gd name="connsiteX77" fmla="*/ 377357 w 583294"/>
                <a:gd name="connsiteY77" fmla="*/ 174641 h 605593"/>
                <a:gd name="connsiteX78" fmla="*/ 380310 w 583294"/>
                <a:gd name="connsiteY78" fmla="*/ 169289 h 605593"/>
                <a:gd name="connsiteX79" fmla="*/ 380310 w 583294"/>
                <a:gd name="connsiteY79" fmla="*/ 158586 h 605593"/>
                <a:gd name="connsiteX80" fmla="*/ 373857 w 583294"/>
                <a:gd name="connsiteY80" fmla="*/ 152142 h 605593"/>
                <a:gd name="connsiteX81" fmla="*/ 370248 w 583294"/>
                <a:gd name="connsiteY81" fmla="*/ 152142 h 605593"/>
                <a:gd name="connsiteX82" fmla="*/ 368279 w 583294"/>
                <a:gd name="connsiteY82" fmla="*/ 149958 h 605593"/>
                <a:gd name="connsiteX83" fmla="*/ 362045 w 583294"/>
                <a:gd name="connsiteY83" fmla="*/ 149521 h 605593"/>
                <a:gd name="connsiteX84" fmla="*/ 336451 w 583294"/>
                <a:gd name="connsiteY84" fmla="*/ 155309 h 605593"/>
                <a:gd name="connsiteX85" fmla="*/ 296749 w 583294"/>
                <a:gd name="connsiteY85" fmla="*/ 137288 h 605593"/>
                <a:gd name="connsiteX86" fmla="*/ 260655 w 583294"/>
                <a:gd name="connsiteY86" fmla="*/ 122871 h 605593"/>
                <a:gd name="connsiteX87" fmla="*/ 275311 w 583294"/>
                <a:gd name="connsiteY87" fmla="*/ 0 h 605593"/>
                <a:gd name="connsiteX88" fmla="*/ 308014 w 583294"/>
                <a:gd name="connsiteY88" fmla="*/ 0 h 605593"/>
                <a:gd name="connsiteX89" fmla="*/ 409185 w 583294"/>
                <a:gd name="connsiteY89" fmla="*/ 101027 h 605593"/>
                <a:gd name="connsiteX90" fmla="*/ 409185 w 583294"/>
                <a:gd name="connsiteY90" fmla="*/ 132701 h 605593"/>
                <a:gd name="connsiteX91" fmla="*/ 414982 w 583294"/>
                <a:gd name="connsiteY91" fmla="*/ 150722 h 605593"/>
                <a:gd name="connsiteX92" fmla="*/ 414982 w 583294"/>
                <a:gd name="connsiteY92" fmla="*/ 173331 h 605593"/>
                <a:gd name="connsiteX93" fmla="*/ 403826 w 583294"/>
                <a:gd name="connsiteY93" fmla="*/ 197140 h 605593"/>
                <a:gd name="connsiteX94" fmla="*/ 397263 w 583294"/>
                <a:gd name="connsiteY94" fmla="*/ 214288 h 605593"/>
                <a:gd name="connsiteX95" fmla="*/ 375498 w 583294"/>
                <a:gd name="connsiteY95" fmla="*/ 255136 h 605593"/>
                <a:gd name="connsiteX96" fmla="*/ 360732 w 583294"/>
                <a:gd name="connsiteY96" fmla="*/ 273922 h 605593"/>
                <a:gd name="connsiteX97" fmla="*/ 371670 w 583294"/>
                <a:gd name="connsiteY97" fmla="*/ 287574 h 605593"/>
                <a:gd name="connsiteX98" fmla="*/ 432919 w 583294"/>
                <a:gd name="connsiteY98" fmla="*/ 306141 h 605593"/>
                <a:gd name="connsiteX99" fmla="*/ 294014 w 583294"/>
                <a:gd name="connsiteY99" fmla="*/ 433272 h 605593"/>
                <a:gd name="connsiteX100" fmla="*/ 154891 w 583294"/>
                <a:gd name="connsiteY100" fmla="*/ 304721 h 605593"/>
                <a:gd name="connsiteX101" fmla="*/ 211656 w 583294"/>
                <a:gd name="connsiteY101" fmla="*/ 287574 h 605593"/>
                <a:gd name="connsiteX102" fmla="*/ 222593 w 583294"/>
                <a:gd name="connsiteY102" fmla="*/ 273922 h 605593"/>
                <a:gd name="connsiteX103" fmla="*/ 207828 w 583294"/>
                <a:gd name="connsiteY103" fmla="*/ 255136 h 605593"/>
                <a:gd name="connsiteX104" fmla="*/ 186063 w 583294"/>
                <a:gd name="connsiteY104" fmla="*/ 214288 h 605593"/>
                <a:gd name="connsiteX105" fmla="*/ 179500 w 583294"/>
                <a:gd name="connsiteY105" fmla="*/ 197140 h 605593"/>
                <a:gd name="connsiteX106" fmla="*/ 168344 w 583294"/>
                <a:gd name="connsiteY106" fmla="*/ 173331 h 605593"/>
                <a:gd name="connsiteX107" fmla="*/ 168344 w 583294"/>
                <a:gd name="connsiteY107" fmla="*/ 150722 h 605593"/>
                <a:gd name="connsiteX108" fmla="*/ 174141 w 583294"/>
                <a:gd name="connsiteY108" fmla="*/ 132701 h 605593"/>
                <a:gd name="connsiteX109" fmla="*/ 174141 w 583294"/>
                <a:gd name="connsiteY109" fmla="*/ 101027 h 605593"/>
                <a:gd name="connsiteX110" fmla="*/ 275311 w 583294"/>
                <a:gd name="connsiteY110" fmla="*/ 0 h 605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</a:cxnLst>
              <a:rect l="l" t="t" r="r" b="b"/>
              <a:pathLst>
                <a:path w="583294" h="605593">
                  <a:moveTo>
                    <a:pt x="332623" y="296967"/>
                  </a:moveTo>
                  <a:cubicBezTo>
                    <a:pt x="327373" y="299697"/>
                    <a:pt x="322123" y="301663"/>
                    <a:pt x="316983" y="302537"/>
                  </a:cubicBezTo>
                  <a:cubicBezTo>
                    <a:pt x="313811" y="303083"/>
                    <a:pt x="311624" y="305814"/>
                    <a:pt x="311624" y="308872"/>
                  </a:cubicBezTo>
                  <a:lnTo>
                    <a:pt x="311624" y="325036"/>
                  </a:lnTo>
                  <a:cubicBezTo>
                    <a:pt x="310639" y="325364"/>
                    <a:pt x="309874" y="326019"/>
                    <a:pt x="309108" y="326784"/>
                  </a:cubicBezTo>
                  <a:cubicBezTo>
                    <a:pt x="307905" y="328094"/>
                    <a:pt x="307358" y="329951"/>
                    <a:pt x="307467" y="331698"/>
                  </a:cubicBezTo>
                  <a:lnTo>
                    <a:pt x="311077" y="366102"/>
                  </a:lnTo>
                  <a:cubicBezTo>
                    <a:pt x="311295" y="368724"/>
                    <a:pt x="313155" y="371017"/>
                    <a:pt x="315780" y="371673"/>
                  </a:cubicBezTo>
                  <a:cubicBezTo>
                    <a:pt x="316327" y="371891"/>
                    <a:pt x="316983" y="371891"/>
                    <a:pt x="317530" y="371891"/>
                  </a:cubicBezTo>
                  <a:cubicBezTo>
                    <a:pt x="319498" y="371891"/>
                    <a:pt x="321467" y="371017"/>
                    <a:pt x="322670" y="369379"/>
                  </a:cubicBezTo>
                  <a:lnTo>
                    <a:pt x="340826" y="345242"/>
                  </a:lnTo>
                  <a:cubicBezTo>
                    <a:pt x="341701" y="344149"/>
                    <a:pt x="342139" y="342730"/>
                    <a:pt x="342139" y="341310"/>
                  </a:cubicBezTo>
                  <a:lnTo>
                    <a:pt x="342139" y="302646"/>
                  </a:lnTo>
                  <a:cubicBezTo>
                    <a:pt x="342139" y="300353"/>
                    <a:pt x="340936" y="298277"/>
                    <a:pt x="339076" y="297076"/>
                  </a:cubicBezTo>
                  <a:cubicBezTo>
                    <a:pt x="337108" y="295984"/>
                    <a:pt x="334701" y="295875"/>
                    <a:pt x="332623" y="296967"/>
                  </a:cubicBezTo>
                  <a:close/>
                  <a:moveTo>
                    <a:pt x="250702" y="296967"/>
                  </a:moveTo>
                  <a:cubicBezTo>
                    <a:pt x="248624" y="295875"/>
                    <a:pt x="246218" y="295984"/>
                    <a:pt x="244249" y="297076"/>
                  </a:cubicBezTo>
                  <a:cubicBezTo>
                    <a:pt x="242281" y="298277"/>
                    <a:pt x="241187" y="300353"/>
                    <a:pt x="241187" y="302646"/>
                  </a:cubicBezTo>
                  <a:lnTo>
                    <a:pt x="241077" y="341310"/>
                  </a:lnTo>
                  <a:cubicBezTo>
                    <a:pt x="241077" y="342730"/>
                    <a:pt x="241624" y="344149"/>
                    <a:pt x="242390" y="345242"/>
                  </a:cubicBezTo>
                  <a:lnTo>
                    <a:pt x="260655" y="369379"/>
                  </a:lnTo>
                  <a:cubicBezTo>
                    <a:pt x="261859" y="371017"/>
                    <a:pt x="263827" y="371891"/>
                    <a:pt x="265796" y="371891"/>
                  </a:cubicBezTo>
                  <a:cubicBezTo>
                    <a:pt x="266343" y="371891"/>
                    <a:pt x="266999" y="371891"/>
                    <a:pt x="267546" y="371673"/>
                  </a:cubicBezTo>
                  <a:cubicBezTo>
                    <a:pt x="270171" y="371017"/>
                    <a:pt x="272030" y="368833"/>
                    <a:pt x="272249" y="366102"/>
                  </a:cubicBezTo>
                  <a:lnTo>
                    <a:pt x="275858" y="331698"/>
                  </a:lnTo>
                  <a:cubicBezTo>
                    <a:pt x="275968" y="329951"/>
                    <a:pt x="275421" y="328094"/>
                    <a:pt x="274218" y="326674"/>
                  </a:cubicBezTo>
                  <a:cubicBezTo>
                    <a:pt x="273452" y="326019"/>
                    <a:pt x="272687" y="325364"/>
                    <a:pt x="271702" y="325036"/>
                  </a:cubicBezTo>
                  <a:lnTo>
                    <a:pt x="271702" y="308872"/>
                  </a:lnTo>
                  <a:cubicBezTo>
                    <a:pt x="271702" y="305814"/>
                    <a:pt x="269515" y="303083"/>
                    <a:pt x="266343" y="302537"/>
                  </a:cubicBezTo>
                  <a:cubicBezTo>
                    <a:pt x="261202" y="301663"/>
                    <a:pt x="255952" y="299697"/>
                    <a:pt x="250702" y="296967"/>
                  </a:cubicBezTo>
                  <a:close/>
                  <a:moveTo>
                    <a:pt x="30625" y="270619"/>
                  </a:moveTo>
                  <a:lnTo>
                    <a:pt x="94718" y="270619"/>
                  </a:lnTo>
                  <a:cubicBezTo>
                    <a:pt x="111562" y="270619"/>
                    <a:pt x="125343" y="284271"/>
                    <a:pt x="125343" y="301200"/>
                  </a:cubicBezTo>
                  <a:cubicBezTo>
                    <a:pt x="125343" y="394036"/>
                    <a:pt x="201030" y="469616"/>
                    <a:pt x="293999" y="469616"/>
                  </a:cubicBezTo>
                  <a:cubicBezTo>
                    <a:pt x="386967" y="469616"/>
                    <a:pt x="462654" y="394036"/>
                    <a:pt x="462654" y="301200"/>
                  </a:cubicBezTo>
                  <a:cubicBezTo>
                    <a:pt x="462654" y="284271"/>
                    <a:pt x="476326" y="270619"/>
                    <a:pt x="493279" y="270619"/>
                  </a:cubicBezTo>
                  <a:lnTo>
                    <a:pt x="552669" y="270619"/>
                  </a:lnTo>
                  <a:cubicBezTo>
                    <a:pt x="569622" y="270619"/>
                    <a:pt x="583294" y="284271"/>
                    <a:pt x="583294" y="301200"/>
                  </a:cubicBezTo>
                  <a:cubicBezTo>
                    <a:pt x="583294" y="318129"/>
                    <a:pt x="569622" y="331782"/>
                    <a:pt x="552669" y="331782"/>
                  </a:cubicBezTo>
                  <a:lnTo>
                    <a:pt x="521935" y="331782"/>
                  </a:lnTo>
                  <a:cubicBezTo>
                    <a:pt x="516576" y="371319"/>
                    <a:pt x="501263" y="407579"/>
                    <a:pt x="478513" y="438052"/>
                  </a:cubicBezTo>
                  <a:lnTo>
                    <a:pt x="504982" y="464592"/>
                  </a:lnTo>
                  <a:cubicBezTo>
                    <a:pt x="516904" y="476497"/>
                    <a:pt x="516904" y="495937"/>
                    <a:pt x="504982" y="507842"/>
                  </a:cubicBezTo>
                  <a:cubicBezTo>
                    <a:pt x="498966" y="513849"/>
                    <a:pt x="491091" y="516798"/>
                    <a:pt x="483326" y="516798"/>
                  </a:cubicBezTo>
                  <a:cubicBezTo>
                    <a:pt x="475451" y="516798"/>
                    <a:pt x="467576" y="513849"/>
                    <a:pt x="461670" y="507842"/>
                  </a:cubicBezTo>
                  <a:lnTo>
                    <a:pt x="435638" y="481957"/>
                  </a:lnTo>
                  <a:cubicBezTo>
                    <a:pt x="403592" y="507078"/>
                    <a:pt x="364764" y="523897"/>
                    <a:pt x="322327" y="529140"/>
                  </a:cubicBezTo>
                  <a:lnTo>
                    <a:pt x="322327" y="575012"/>
                  </a:lnTo>
                  <a:cubicBezTo>
                    <a:pt x="322327" y="591832"/>
                    <a:pt x="308545" y="605593"/>
                    <a:pt x="291592" y="605593"/>
                  </a:cubicBezTo>
                  <a:cubicBezTo>
                    <a:pt x="274749" y="605593"/>
                    <a:pt x="260967" y="591832"/>
                    <a:pt x="260967" y="575012"/>
                  </a:cubicBezTo>
                  <a:lnTo>
                    <a:pt x="260967" y="528485"/>
                  </a:lnTo>
                  <a:cubicBezTo>
                    <a:pt x="219186" y="522478"/>
                    <a:pt x="181015" y="505221"/>
                    <a:pt x="149624" y="479882"/>
                  </a:cubicBezTo>
                  <a:lnTo>
                    <a:pt x="121624" y="507842"/>
                  </a:lnTo>
                  <a:cubicBezTo>
                    <a:pt x="115718" y="513849"/>
                    <a:pt x="107843" y="516798"/>
                    <a:pt x="99968" y="516798"/>
                  </a:cubicBezTo>
                  <a:cubicBezTo>
                    <a:pt x="92093" y="516798"/>
                    <a:pt x="84328" y="513849"/>
                    <a:pt x="78312" y="507842"/>
                  </a:cubicBezTo>
                  <a:cubicBezTo>
                    <a:pt x="66281" y="495937"/>
                    <a:pt x="66281" y="476497"/>
                    <a:pt x="78312" y="464592"/>
                  </a:cubicBezTo>
                  <a:lnTo>
                    <a:pt x="107515" y="435430"/>
                  </a:lnTo>
                  <a:cubicBezTo>
                    <a:pt x="85859" y="405504"/>
                    <a:pt x="71203" y="370117"/>
                    <a:pt x="66062" y="331782"/>
                  </a:cubicBezTo>
                  <a:lnTo>
                    <a:pt x="30625" y="331782"/>
                  </a:lnTo>
                  <a:cubicBezTo>
                    <a:pt x="13672" y="331782"/>
                    <a:pt x="0" y="318129"/>
                    <a:pt x="0" y="301200"/>
                  </a:cubicBezTo>
                  <a:cubicBezTo>
                    <a:pt x="0" y="284271"/>
                    <a:pt x="13672" y="270619"/>
                    <a:pt x="30625" y="270619"/>
                  </a:cubicBezTo>
                  <a:close/>
                  <a:moveTo>
                    <a:pt x="260655" y="122871"/>
                  </a:moveTo>
                  <a:cubicBezTo>
                    <a:pt x="242390" y="122871"/>
                    <a:pt x="224671" y="130298"/>
                    <a:pt x="215703" y="134776"/>
                  </a:cubicBezTo>
                  <a:cubicBezTo>
                    <a:pt x="213515" y="135868"/>
                    <a:pt x="212093" y="138162"/>
                    <a:pt x="212093" y="140565"/>
                  </a:cubicBezTo>
                  <a:lnTo>
                    <a:pt x="212093" y="152142"/>
                  </a:lnTo>
                  <a:lnTo>
                    <a:pt x="209468" y="152142"/>
                  </a:lnTo>
                  <a:cubicBezTo>
                    <a:pt x="205859" y="152142"/>
                    <a:pt x="203015" y="154982"/>
                    <a:pt x="203015" y="158586"/>
                  </a:cubicBezTo>
                  <a:lnTo>
                    <a:pt x="203015" y="169289"/>
                  </a:lnTo>
                  <a:cubicBezTo>
                    <a:pt x="203015" y="171474"/>
                    <a:pt x="204109" y="173440"/>
                    <a:pt x="205969" y="174641"/>
                  </a:cubicBezTo>
                  <a:lnTo>
                    <a:pt x="212203" y="178791"/>
                  </a:lnTo>
                  <a:lnTo>
                    <a:pt x="212640" y="181413"/>
                  </a:lnTo>
                  <a:cubicBezTo>
                    <a:pt x="214609" y="196922"/>
                    <a:pt x="223359" y="216909"/>
                    <a:pt x="235828" y="235039"/>
                  </a:cubicBezTo>
                  <a:cubicBezTo>
                    <a:pt x="251687" y="257975"/>
                    <a:pt x="266562" y="268242"/>
                    <a:pt x="274218" y="268242"/>
                  </a:cubicBezTo>
                  <a:lnTo>
                    <a:pt x="309108" y="268242"/>
                  </a:lnTo>
                  <a:cubicBezTo>
                    <a:pt x="316764" y="268242"/>
                    <a:pt x="331639" y="257975"/>
                    <a:pt x="347498" y="235039"/>
                  </a:cubicBezTo>
                  <a:cubicBezTo>
                    <a:pt x="359967" y="216909"/>
                    <a:pt x="368717" y="196922"/>
                    <a:pt x="370685" y="181413"/>
                  </a:cubicBezTo>
                  <a:lnTo>
                    <a:pt x="371123" y="178791"/>
                  </a:lnTo>
                  <a:lnTo>
                    <a:pt x="377357" y="174641"/>
                  </a:lnTo>
                  <a:cubicBezTo>
                    <a:pt x="379217" y="173440"/>
                    <a:pt x="380310" y="171474"/>
                    <a:pt x="380310" y="169289"/>
                  </a:cubicBezTo>
                  <a:lnTo>
                    <a:pt x="380310" y="158586"/>
                  </a:lnTo>
                  <a:cubicBezTo>
                    <a:pt x="380310" y="154982"/>
                    <a:pt x="377357" y="152142"/>
                    <a:pt x="373857" y="152142"/>
                  </a:cubicBezTo>
                  <a:lnTo>
                    <a:pt x="370248" y="152142"/>
                  </a:lnTo>
                  <a:cubicBezTo>
                    <a:pt x="369810" y="151268"/>
                    <a:pt x="369045" y="150504"/>
                    <a:pt x="368279" y="149958"/>
                  </a:cubicBezTo>
                  <a:cubicBezTo>
                    <a:pt x="366420" y="148756"/>
                    <a:pt x="364014" y="148538"/>
                    <a:pt x="362045" y="149521"/>
                  </a:cubicBezTo>
                  <a:cubicBezTo>
                    <a:pt x="353404" y="153343"/>
                    <a:pt x="344764" y="155309"/>
                    <a:pt x="336451" y="155309"/>
                  </a:cubicBezTo>
                  <a:cubicBezTo>
                    <a:pt x="321686" y="155309"/>
                    <a:pt x="308342" y="149302"/>
                    <a:pt x="296749" y="137288"/>
                  </a:cubicBezTo>
                  <a:cubicBezTo>
                    <a:pt x="287452" y="127786"/>
                    <a:pt x="275311" y="122871"/>
                    <a:pt x="260655" y="122871"/>
                  </a:cubicBezTo>
                  <a:close/>
                  <a:moveTo>
                    <a:pt x="275311" y="0"/>
                  </a:moveTo>
                  <a:lnTo>
                    <a:pt x="308014" y="0"/>
                  </a:lnTo>
                  <a:cubicBezTo>
                    <a:pt x="363795" y="0"/>
                    <a:pt x="409185" y="45326"/>
                    <a:pt x="409185" y="101027"/>
                  </a:cubicBezTo>
                  <a:lnTo>
                    <a:pt x="409185" y="132701"/>
                  </a:lnTo>
                  <a:cubicBezTo>
                    <a:pt x="412904" y="137944"/>
                    <a:pt x="414982" y="144278"/>
                    <a:pt x="414982" y="150722"/>
                  </a:cubicBezTo>
                  <a:lnTo>
                    <a:pt x="414982" y="173331"/>
                  </a:lnTo>
                  <a:cubicBezTo>
                    <a:pt x="414982" y="182505"/>
                    <a:pt x="410826" y="191352"/>
                    <a:pt x="403826" y="197140"/>
                  </a:cubicBezTo>
                  <a:cubicBezTo>
                    <a:pt x="402076" y="202820"/>
                    <a:pt x="399888" y="208608"/>
                    <a:pt x="397263" y="214288"/>
                  </a:cubicBezTo>
                  <a:cubicBezTo>
                    <a:pt x="392013" y="227940"/>
                    <a:pt x="384576" y="242029"/>
                    <a:pt x="375498" y="255136"/>
                  </a:cubicBezTo>
                  <a:cubicBezTo>
                    <a:pt x="371670" y="260706"/>
                    <a:pt x="366639" y="267368"/>
                    <a:pt x="360732" y="273922"/>
                  </a:cubicBezTo>
                  <a:cubicBezTo>
                    <a:pt x="366092" y="277853"/>
                    <a:pt x="370029" y="282331"/>
                    <a:pt x="371670" y="287574"/>
                  </a:cubicBezTo>
                  <a:lnTo>
                    <a:pt x="432919" y="306141"/>
                  </a:lnTo>
                  <a:cubicBezTo>
                    <a:pt x="426685" y="377243"/>
                    <a:pt x="366748" y="433272"/>
                    <a:pt x="294014" y="433272"/>
                  </a:cubicBezTo>
                  <a:cubicBezTo>
                    <a:pt x="220734" y="433272"/>
                    <a:pt x="160469" y="376478"/>
                    <a:pt x="154891" y="304721"/>
                  </a:cubicBezTo>
                  <a:lnTo>
                    <a:pt x="211656" y="287574"/>
                  </a:lnTo>
                  <a:cubicBezTo>
                    <a:pt x="213297" y="282331"/>
                    <a:pt x="217234" y="277853"/>
                    <a:pt x="222593" y="273922"/>
                  </a:cubicBezTo>
                  <a:cubicBezTo>
                    <a:pt x="216687" y="267368"/>
                    <a:pt x="211656" y="260706"/>
                    <a:pt x="207828" y="255136"/>
                  </a:cubicBezTo>
                  <a:cubicBezTo>
                    <a:pt x="198750" y="242029"/>
                    <a:pt x="191312" y="227940"/>
                    <a:pt x="186063" y="214288"/>
                  </a:cubicBezTo>
                  <a:cubicBezTo>
                    <a:pt x="183438" y="208608"/>
                    <a:pt x="181250" y="202820"/>
                    <a:pt x="179500" y="197140"/>
                  </a:cubicBezTo>
                  <a:cubicBezTo>
                    <a:pt x="172500" y="191242"/>
                    <a:pt x="168344" y="182505"/>
                    <a:pt x="168344" y="173331"/>
                  </a:cubicBezTo>
                  <a:lnTo>
                    <a:pt x="168344" y="150722"/>
                  </a:lnTo>
                  <a:cubicBezTo>
                    <a:pt x="168344" y="144278"/>
                    <a:pt x="170422" y="137944"/>
                    <a:pt x="174141" y="132701"/>
                  </a:cubicBezTo>
                  <a:lnTo>
                    <a:pt x="174141" y="101027"/>
                  </a:lnTo>
                  <a:cubicBezTo>
                    <a:pt x="174141" y="45326"/>
                    <a:pt x="219531" y="0"/>
                    <a:pt x="2753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5991" tIns="47995" rIns="95991" bIns="47995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60120"/>
              <a:endParaRPr lang="zh-CN" altLang="en-US" sz="189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48" name="ExtraShape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/>
            <p:nvPr/>
          </p:nvSpPr>
          <p:spPr bwMode="auto">
            <a:xfrm>
              <a:off x="10759766" y="2378859"/>
              <a:ext cx="2012007" cy="2012007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10000">
                  <a:schemeClr val="accent1">
                    <a:lumMod val="5000"/>
                    <a:lumOff val="95000"/>
                    <a:alpha val="50000"/>
                  </a:schemeClr>
                </a:gs>
                <a:gs pos="18000">
                  <a:srgbClr val="DF6EF6"/>
                </a:gs>
                <a:gs pos="78000">
                  <a:srgbClr val="4B1064"/>
                </a:gs>
              </a:gsLst>
              <a:lin ang="2700000" scaled="1"/>
            </a:gradFill>
            <a:ln w="19050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5991" tIns="47995" rIns="95991" bIns="47995" numCol="1" spcCol="0" rtlCol="0" fromWordArt="0" anchor="ctr" anchorCtr="0" forceAA="0" compatLnSpc="1">
              <a:normAutofit/>
            </a:bodyPr>
            <a:lstStyle/>
            <a:p>
              <a:pPr algn="ctr" defTabSz="960120"/>
              <a:endParaRPr lang="zh-CN" altLang="en-US" sz="1155" b="1" i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50" name="矩形 149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/>
            <p:nvPr/>
          </p:nvSpPr>
          <p:spPr>
            <a:xfrm>
              <a:off x="11089157" y="2759559"/>
              <a:ext cx="1353224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60120"/>
              <a:r>
                <a:rPr lang="en-US" altLang="zh-CN" sz="2100" b="1" dirty="0">
                  <a:solidFill>
                    <a:prstClr val="white"/>
                  </a:solidFill>
                  <a:cs typeface="+mn-ea"/>
                  <a:sym typeface="+mn-lt"/>
                </a:rPr>
                <a:t>10.00</a:t>
              </a:r>
              <a:r>
                <a:rPr lang="en-US" altLang="zh-CN" sz="1155" b="1" dirty="0">
                  <a:solidFill>
                    <a:prstClr val="white"/>
                  </a:solidFill>
                  <a:cs typeface="+mn-ea"/>
                  <a:sym typeface="+mn-lt"/>
                </a:rPr>
                <a:t>%</a:t>
              </a:r>
              <a:endParaRPr lang="zh-CN" altLang="en-US" sz="210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51" name="文本框 150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 txBox="1"/>
            <p:nvPr/>
          </p:nvSpPr>
          <p:spPr>
            <a:xfrm>
              <a:off x="11047153" y="3535133"/>
              <a:ext cx="1437232" cy="47503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900" dirty="0">
                  <a:solidFill>
                    <a:prstClr val="white"/>
                  </a:solidFill>
                  <a:cs typeface="+mn-ea"/>
                  <a:sym typeface="+mn-lt"/>
                </a:rPr>
                <a:t>请在此处输入您的文本，或者复制您的文本粘贴到此处。</a:t>
              </a:r>
              <a:endParaRPr lang="zh-CN" altLang="en-US" sz="9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52" name="Oval 24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/>
            <p:nvPr/>
          </p:nvSpPr>
          <p:spPr>
            <a:xfrm>
              <a:off x="11630424" y="3208855"/>
              <a:ext cx="270690" cy="246708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  <a:gd name="connsiteX38" fmla="*/ 373273 h 605239"/>
                <a:gd name="connsiteY38" fmla="*/ 373273 h 605239"/>
                <a:gd name="connsiteX39" fmla="*/ 373273 h 605239"/>
                <a:gd name="connsiteY39" fmla="*/ 373273 h 605239"/>
                <a:gd name="connsiteX40" fmla="*/ 373273 h 605239"/>
                <a:gd name="connsiteY40" fmla="*/ 373273 h 605239"/>
                <a:gd name="connsiteX41" fmla="*/ 373273 h 605239"/>
                <a:gd name="connsiteY41" fmla="*/ 373273 h 605239"/>
                <a:gd name="connsiteX42" fmla="*/ 373273 h 605239"/>
                <a:gd name="connsiteY42" fmla="*/ 373273 h 605239"/>
                <a:gd name="connsiteX43" fmla="*/ 373273 h 605239"/>
                <a:gd name="connsiteY43" fmla="*/ 373273 h 605239"/>
                <a:gd name="connsiteX44" fmla="*/ 373273 h 605239"/>
                <a:gd name="connsiteY44" fmla="*/ 373273 h 605239"/>
                <a:gd name="connsiteX45" fmla="*/ 373273 h 605239"/>
                <a:gd name="connsiteY45" fmla="*/ 373273 h 605239"/>
                <a:gd name="connsiteX46" fmla="*/ 373273 h 605239"/>
                <a:gd name="connsiteY46" fmla="*/ 373273 h 605239"/>
                <a:gd name="connsiteX47" fmla="*/ 373273 h 605239"/>
                <a:gd name="connsiteY47" fmla="*/ 373273 h 605239"/>
                <a:gd name="connsiteX48" fmla="*/ 373273 h 605239"/>
                <a:gd name="connsiteY48" fmla="*/ 373273 h 605239"/>
                <a:gd name="connsiteX49" fmla="*/ 373273 h 605239"/>
                <a:gd name="connsiteY49" fmla="*/ 373273 h 605239"/>
                <a:gd name="connsiteX50" fmla="*/ 373273 h 605239"/>
                <a:gd name="connsiteY50" fmla="*/ 373273 h 605239"/>
                <a:gd name="connsiteX51" fmla="*/ 373273 h 605239"/>
                <a:gd name="connsiteY51" fmla="*/ 373273 h 605239"/>
                <a:gd name="connsiteX52" fmla="*/ 373273 h 605239"/>
                <a:gd name="connsiteY52" fmla="*/ 373273 h 605239"/>
                <a:gd name="connsiteX53" fmla="*/ 373273 h 605239"/>
                <a:gd name="connsiteY53" fmla="*/ 373273 h 605239"/>
                <a:gd name="connsiteX54" fmla="*/ 373273 h 605239"/>
                <a:gd name="connsiteY54" fmla="*/ 373273 h 605239"/>
                <a:gd name="connsiteX55" fmla="*/ 373273 h 605239"/>
                <a:gd name="connsiteY55" fmla="*/ 373273 h 605239"/>
                <a:gd name="connsiteX56" fmla="*/ 373273 h 605239"/>
                <a:gd name="connsiteY56" fmla="*/ 373273 h 605239"/>
                <a:gd name="connsiteX57" fmla="*/ 373273 h 605239"/>
                <a:gd name="connsiteY57" fmla="*/ 373273 h 605239"/>
                <a:gd name="connsiteX58" fmla="*/ 373273 h 605239"/>
                <a:gd name="connsiteY58" fmla="*/ 373273 h 605239"/>
                <a:gd name="connsiteX59" fmla="*/ 373273 h 605239"/>
                <a:gd name="connsiteY59" fmla="*/ 373273 h 605239"/>
                <a:gd name="connsiteX60" fmla="*/ 373273 h 605239"/>
                <a:gd name="connsiteY60" fmla="*/ 373273 h 605239"/>
                <a:gd name="connsiteX61" fmla="*/ 373273 h 605239"/>
                <a:gd name="connsiteY61" fmla="*/ 373273 h 605239"/>
                <a:gd name="connsiteX62" fmla="*/ 373273 h 605239"/>
                <a:gd name="connsiteY62" fmla="*/ 373273 h 605239"/>
                <a:gd name="connsiteX63" fmla="*/ 373273 h 605239"/>
                <a:gd name="connsiteY63" fmla="*/ 373273 h 605239"/>
                <a:gd name="connsiteX64" fmla="*/ 373273 h 605239"/>
                <a:gd name="connsiteY64" fmla="*/ 373273 h 605239"/>
                <a:gd name="connsiteX65" fmla="*/ 373273 h 605239"/>
                <a:gd name="connsiteY65" fmla="*/ 373273 h 605239"/>
                <a:gd name="connsiteX66" fmla="*/ 373273 h 605239"/>
                <a:gd name="connsiteY66" fmla="*/ 373273 h 605239"/>
                <a:gd name="connsiteX67" fmla="*/ 373273 h 605239"/>
                <a:gd name="connsiteY67" fmla="*/ 373273 h 605239"/>
                <a:gd name="connsiteX68" fmla="*/ 373273 h 605239"/>
                <a:gd name="connsiteY68" fmla="*/ 373273 h 605239"/>
                <a:gd name="connsiteX69" fmla="*/ 373273 h 605239"/>
                <a:gd name="connsiteY69" fmla="*/ 373273 h 605239"/>
                <a:gd name="connsiteX70" fmla="*/ 373273 h 605239"/>
                <a:gd name="connsiteY70" fmla="*/ 373273 h 605239"/>
                <a:gd name="connsiteX71" fmla="*/ 373273 h 605239"/>
                <a:gd name="connsiteY71" fmla="*/ 373273 h 605239"/>
                <a:gd name="connsiteX72" fmla="*/ 373273 h 605239"/>
                <a:gd name="connsiteY72" fmla="*/ 373273 h 605239"/>
                <a:gd name="connsiteX73" fmla="*/ 373273 h 605239"/>
                <a:gd name="connsiteY73" fmla="*/ 373273 h 605239"/>
                <a:gd name="connsiteX74" fmla="*/ 373273 h 605239"/>
                <a:gd name="connsiteY74" fmla="*/ 373273 h 605239"/>
                <a:gd name="connsiteX75" fmla="*/ 373273 h 605239"/>
                <a:gd name="connsiteY75" fmla="*/ 373273 h 605239"/>
                <a:gd name="connsiteX76" fmla="*/ 373273 h 605239"/>
                <a:gd name="connsiteY76" fmla="*/ 373273 h 605239"/>
                <a:gd name="connsiteX77" fmla="*/ 373273 h 605239"/>
                <a:gd name="connsiteY77" fmla="*/ 373273 h 605239"/>
                <a:gd name="connsiteX78" fmla="*/ 373273 h 605239"/>
                <a:gd name="connsiteY78" fmla="*/ 373273 h 605239"/>
                <a:gd name="connsiteX79" fmla="*/ 373273 h 605239"/>
                <a:gd name="connsiteY79" fmla="*/ 373273 h 605239"/>
                <a:gd name="connsiteX80" fmla="*/ 373273 h 605239"/>
                <a:gd name="connsiteY80" fmla="*/ 373273 h 605239"/>
                <a:gd name="connsiteX81" fmla="*/ 373273 h 605239"/>
                <a:gd name="connsiteY81" fmla="*/ 373273 h 605239"/>
                <a:gd name="connsiteX82" fmla="*/ 373273 h 605239"/>
                <a:gd name="connsiteY82" fmla="*/ 373273 h 605239"/>
                <a:gd name="connsiteX83" fmla="*/ 373273 h 605239"/>
                <a:gd name="connsiteY83" fmla="*/ 373273 h 605239"/>
                <a:gd name="connsiteX84" fmla="*/ 373273 h 605239"/>
                <a:gd name="connsiteY84" fmla="*/ 373273 h 605239"/>
                <a:gd name="connsiteX85" fmla="*/ 373273 h 605239"/>
                <a:gd name="connsiteY85" fmla="*/ 373273 h 605239"/>
                <a:gd name="connsiteX86" fmla="*/ 373273 h 605239"/>
                <a:gd name="connsiteY86" fmla="*/ 373273 h 605239"/>
                <a:gd name="connsiteX87" fmla="*/ 373273 h 605239"/>
                <a:gd name="connsiteY87" fmla="*/ 373273 h 605239"/>
                <a:gd name="connsiteX88" fmla="*/ 373273 h 605239"/>
                <a:gd name="connsiteY88" fmla="*/ 373273 h 605239"/>
                <a:gd name="connsiteX89" fmla="*/ 373273 h 605239"/>
                <a:gd name="connsiteY89" fmla="*/ 373273 h 605239"/>
                <a:gd name="connsiteX90" fmla="*/ 373273 h 605239"/>
                <a:gd name="connsiteY90" fmla="*/ 373273 h 605239"/>
                <a:gd name="connsiteX91" fmla="*/ 373273 h 605239"/>
                <a:gd name="connsiteY91" fmla="*/ 373273 h 605239"/>
                <a:gd name="connsiteX92" fmla="*/ 373273 h 605239"/>
                <a:gd name="connsiteY92" fmla="*/ 373273 h 605239"/>
                <a:gd name="connsiteX93" fmla="*/ 373273 h 605239"/>
                <a:gd name="connsiteY93" fmla="*/ 373273 h 605239"/>
                <a:gd name="connsiteX94" fmla="*/ 373273 h 605239"/>
                <a:gd name="connsiteY94" fmla="*/ 373273 h 605239"/>
                <a:gd name="connsiteX95" fmla="*/ 373273 h 605239"/>
                <a:gd name="connsiteY95" fmla="*/ 373273 h 605239"/>
                <a:gd name="connsiteX96" fmla="*/ 373273 h 605239"/>
                <a:gd name="connsiteY96" fmla="*/ 373273 h 605239"/>
                <a:gd name="connsiteX97" fmla="*/ 373273 h 605239"/>
                <a:gd name="connsiteY97" fmla="*/ 373273 h 605239"/>
                <a:gd name="connsiteX98" fmla="*/ 373273 h 605239"/>
                <a:gd name="connsiteY98" fmla="*/ 373273 h 605239"/>
                <a:gd name="connsiteX99" fmla="*/ 373273 h 605239"/>
                <a:gd name="connsiteY99" fmla="*/ 373273 h 605239"/>
                <a:gd name="connsiteX100" fmla="*/ 373273 h 605239"/>
                <a:gd name="connsiteY100" fmla="*/ 373273 h 605239"/>
                <a:gd name="connsiteX101" fmla="*/ 373273 h 605239"/>
                <a:gd name="connsiteY101" fmla="*/ 373273 h 605239"/>
                <a:gd name="connsiteX102" fmla="*/ 373273 h 605239"/>
                <a:gd name="connsiteY102" fmla="*/ 373273 h 605239"/>
                <a:gd name="connsiteX103" fmla="*/ 373273 h 605239"/>
                <a:gd name="connsiteY103" fmla="*/ 373273 h 605239"/>
                <a:gd name="connsiteX104" fmla="*/ 373273 h 605239"/>
                <a:gd name="connsiteY104" fmla="*/ 373273 h 605239"/>
                <a:gd name="connsiteX105" fmla="*/ 373273 h 605239"/>
                <a:gd name="connsiteY105" fmla="*/ 373273 h 605239"/>
                <a:gd name="connsiteX106" fmla="*/ 373273 h 605239"/>
                <a:gd name="connsiteY106" fmla="*/ 373273 h 605239"/>
                <a:gd name="connsiteX107" fmla="*/ 373273 h 605239"/>
                <a:gd name="connsiteY107" fmla="*/ 373273 h 605239"/>
                <a:gd name="connsiteX108" fmla="*/ 373273 h 605239"/>
                <a:gd name="connsiteY108" fmla="*/ 373273 h 605239"/>
                <a:gd name="connsiteX109" fmla="*/ 373273 h 605239"/>
                <a:gd name="connsiteY109" fmla="*/ 373273 h 605239"/>
                <a:gd name="connsiteX110" fmla="*/ 373273 h 605239"/>
                <a:gd name="connsiteY110" fmla="*/ 373273 h 605239"/>
                <a:gd name="connsiteX111" fmla="*/ 373273 h 605239"/>
                <a:gd name="connsiteY111" fmla="*/ 373273 h 605239"/>
                <a:gd name="connsiteX112" fmla="*/ 373273 h 605239"/>
                <a:gd name="connsiteY112" fmla="*/ 373273 h 605239"/>
                <a:gd name="connsiteX113" fmla="*/ 373273 h 605239"/>
                <a:gd name="connsiteY113" fmla="*/ 373273 h 605239"/>
                <a:gd name="connsiteX114" fmla="*/ 373273 h 605239"/>
                <a:gd name="connsiteY114" fmla="*/ 373273 h 605239"/>
                <a:gd name="connsiteX115" fmla="*/ 373273 h 605239"/>
                <a:gd name="connsiteY115" fmla="*/ 373273 h 605239"/>
                <a:gd name="connsiteX116" fmla="*/ 373273 h 605239"/>
                <a:gd name="connsiteY116" fmla="*/ 373273 h 605239"/>
                <a:gd name="connsiteX117" fmla="*/ 373273 h 605239"/>
                <a:gd name="connsiteY117" fmla="*/ 373273 h 605239"/>
                <a:gd name="connsiteX118" fmla="*/ 373273 h 605239"/>
                <a:gd name="connsiteY118" fmla="*/ 373273 h 605239"/>
                <a:gd name="connsiteX119" fmla="*/ 373273 h 605239"/>
                <a:gd name="connsiteY119" fmla="*/ 373273 h 605239"/>
                <a:gd name="connsiteX120" fmla="*/ 373273 h 605239"/>
                <a:gd name="connsiteY120" fmla="*/ 373273 h 605239"/>
                <a:gd name="connsiteX121" fmla="*/ 373273 h 605239"/>
                <a:gd name="connsiteY121" fmla="*/ 373273 h 605239"/>
                <a:gd name="connsiteX122" fmla="*/ 373273 h 605239"/>
                <a:gd name="connsiteY122" fmla="*/ 373273 h 605239"/>
                <a:gd name="connsiteX123" fmla="*/ 373273 h 605239"/>
                <a:gd name="connsiteY123" fmla="*/ 373273 h 605239"/>
                <a:gd name="connsiteX124" fmla="*/ 373273 h 605239"/>
                <a:gd name="connsiteY124" fmla="*/ 373273 h 605239"/>
                <a:gd name="connsiteX125" fmla="*/ 373273 h 605239"/>
                <a:gd name="connsiteY125" fmla="*/ 373273 h 605239"/>
                <a:gd name="connsiteX126" fmla="*/ 373273 h 605239"/>
                <a:gd name="connsiteY126" fmla="*/ 373273 h 605239"/>
                <a:gd name="connsiteX127" fmla="*/ 373273 h 605239"/>
                <a:gd name="connsiteY127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606933" h="553162">
                  <a:moveTo>
                    <a:pt x="443700" y="443503"/>
                  </a:moveTo>
                  <a:cubicBezTo>
                    <a:pt x="461035" y="453606"/>
                    <a:pt x="477310" y="465825"/>
                    <a:pt x="492334" y="479775"/>
                  </a:cubicBezTo>
                  <a:cubicBezTo>
                    <a:pt x="460939" y="509024"/>
                    <a:pt x="424150" y="530383"/>
                    <a:pt x="384087" y="542506"/>
                  </a:cubicBezTo>
                  <a:cubicBezTo>
                    <a:pt x="407971" y="518838"/>
                    <a:pt x="428580" y="484875"/>
                    <a:pt x="443700" y="443503"/>
                  </a:cubicBezTo>
                  <a:close/>
                  <a:moveTo>
                    <a:pt x="163232" y="443503"/>
                  </a:moveTo>
                  <a:cubicBezTo>
                    <a:pt x="178352" y="484875"/>
                    <a:pt x="198865" y="518838"/>
                    <a:pt x="222845" y="542506"/>
                  </a:cubicBezTo>
                  <a:cubicBezTo>
                    <a:pt x="182686" y="530383"/>
                    <a:pt x="145897" y="509024"/>
                    <a:pt x="114598" y="479775"/>
                  </a:cubicBezTo>
                  <a:cubicBezTo>
                    <a:pt x="129622" y="465825"/>
                    <a:pt x="145897" y="453606"/>
                    <a:pt x="163232" y="443503"/>
                  </a:cubicBezTo>
                  <a:close/>
                  <a:moveTo>
                    <a:pt x="316062" y="405892"/>
                  </a:moveTo>
                  <a:cubicBezTo>
                    <a:pt x="353060" y="407528"/>
                    <a:pt x="388613" y="416377"/>
                    <a:pt x="421275" y="431672"/>
                  </a:cubicBezTo>
                  <a:cubicBezTo>
                    <a:pt x="397573" y="499968"/>
                    <a:pt x="359034" y="545563"/>
                    <a:pt x="316062" y="553162"/>
                  </a:cubicBezTo>
                  <a:close/>
                  <a:moveTo>
                    <a:pt x="290729" y="405892"/>
                  </a:moveTo>
                  <a:lnTo>
                    <a:pt x="290729" y="553162"/>
                  </a:lnTo>
                  <a:cubicBezTo>
                    <a:pt x="247883" y="545563"/>
                    <a:pt x="209369" y="499968"/>
                    <a:pt x="185587" y="431672"/>
                  </a:cubicBezTo>
                  <a:cubicBezTo>
                    <a:pt x="218227" y="416377"/>
                    <a:pt x="253852" y="407528"/>
                    <a:pt x="290729" y="405892"/>
                  </a:cubicBezTo>
                  <a:close/>
                  <a:moveTo>
                    <a:pt x="463924" y="364965"/>
                  </a:moveTo>
                  <a:lnTo>
                    <a:pt x="567205" y="364965"/>
                  </a:lnTo>
                  <a:lnTo>
                    <a:pt x="543818" y="416184"/>
                  </a:lnTo>
                  <a:cubicBezTo>
                    <a:pt x="534304" y="432408"/>
                    <a:pt x="523128" y="447695"/>
                    <a:pt x="510459" y="461780"/>
                  </a:cubicBezTo>
                  <a:cubicBezTo>
                    <a:pt x="492442" y="444859"/>
                    <a:pt x="472692" y="430534"/>
                    <a:pt x="451689" y="418708"/>
                  </a:cubicBezTo>
                  <a:close/>
                  <a:moveTo>
                    <a:pt x="316062" y="364965"/>
                  </a:moveTo>
                  <a:lnTo>
                    <a:pt x="438281" y="364965"/>
                  </a:lnTo>
                  <a:lnTo>
                    <a:pt x="428843" y="407092"/>
                  </a:lnTo>
                  <a:cubicBezTo>
                    <a:pt x="393689" y="391126"/>
                    <a:pt x="355646" y="381989"/>
                    <a:pt x="316062" y="380450"/>
                  </a:cubicBezTo>
                  <a:close/>
                  <a:moveTo>
                    <a:pt x="168651" y="364965"/>
                  </a:moveTo>
                  <a:lnTo>
                    <a:pt x="290729" y="364965"/>
                  </a:lnTo>
                  <a:lnTo>
                    <a:pt x="290729" y="380450"/>
                  </a:lnTo>
                  <a:cubicBezTo>
                    <a:pt x="251256" y="381989"/>
                    <a:pt x="213131" y="391126"/>
                    <a:pt x="178086" y="407092"/>
                  </a:cubicBezTo>
                  <a:close/>
                  <a:moveTo>
                    <a:pt x="39659" y="364965"/>
                  </a:moveTo>
                  <a:lnTo>
                    <a:pt x="143035" y="364965"/>
                  </a:lnTo>
                  <a:lnTo>
                    <a:pt x="155174" y="418708"/>
                  </a:lnTo>
                  <a:cubicBezTo>
                    <a:pt x="134171" y="430534"/>
                    <a:pt x="114421" y="444859"/>
                    <a:pt x="96501" y="461780"/>
                  </a:cubicBezTo>
                  <a:cubicBezTo>
                    <a:pt x="83832" y="447695"/>
                    <a:pt x="72632" y="432408"/>
                    <a:pt x="63094" y="416184"/>
                  </a:cubicBezTo>
                  <a:close/>
                  <a:moveTo>
                    <a:pt x="417814" y="222493"/>
                  </a:moveTo>
                  <a:lnTo>
                    <a:pt x="435824" y="283675"/>
                  </a:lnTo>
                  <a:lnTo>
                    <a:pt x="445648" y="252507"/>
                  </a:lnTo>
                  <a:lnTo>
                    <a:pt x="469822" y="252507"/>
                  </a:lnTo>
                  <a:lnTo>
                    <a:pt x="479550" y="283675"/>
                  </a:lnTo>
                  <a:lnTo>
                    <a:pt x="497657" y="222493"/>
                  </a:lnTo>
                  <a:lnTo>
                    <a:pt x="521831" y="229612"/>
                  </a:lnTo>
                  <a:lnTo>
                    <a:pt x="492167" y="330619"/>
                  </a:lnTo>
                  <a:lnTo>
                    <a:pt x="467992" y="330811"/>
                  </a:lnTo>
                  <a:lnTo>
                    <a:pt x="457687" y="298393"/>
                  </a:lnTo>
                  <a:lnTo>
                    <a:pt x="447478" y="330811"/>
                  </a:lnTo>
                  <a:lnTo>
                    <a:pt x="423304" y="330619"/>
                  </a:lnTo>
                  <a:lnTo>
                    <a:pt x="393543" y="229612"/>
                  </a:lnTo>
                  <a:close/>
                  <a:moveTo>
                    <a:pt x="263629" y="222493"/>
                  </a:moveTo>
                  <a:lnTo>
                    <a:pt x="281639" y="283675"/>
                  </a:lnTo>
                  <a:lnTo>
                    <a:pt x="291463" y="252507"/>
                  </a:lnTo>
                  <a:lnTo>
                    <a:pt x="315541" y="252507"/>
                  </a:lnTo>
                  <a:lnTo>
                    <a:pt x="325365" y="283675"/>
                  </a:lnTo>
                  <a:lnTo>
                    <a:pt x="343375" y="222493"/>
                  </a:lnTo>
                  <a:lnTo>
                    <a:pt x="367646" y="229612"/>
                  </a:lnTo>
                  <a:lnTo>
                    <a:pt x="337886" y="330619"/>
                  </a:lnTo>
                  <a:lnTo>
                    <a:pt x="313711" y="330811"/>
                  </a:lnTo>
                  <a:lnTo>
                    <a:pt x="303502" y="298393"/>
                  </a:lnTo>
                  <a:lnTo>
                    <a:pt x="293197" y="330811"/>
                  </a:lnTo>
                  <a:lnTo>
                    <a:pt x="269022" y="330619"/>
                  </a:lnTo>
                  <a:lnTo>
                    <a:pt x="239358" y="229612"/>
                  </a:lnTo>
                  <a:close/>
                  <a:moveTo>
                    <a:pt x="109302" y="222493"/>
                  </a:moveTo>
                  <a:lnTo>
                    <a:pt x="127312" y="283675"/>
                  </a:lnTo>
                  <a:lnTo>
                    <a:pt x="137136" y="252507"/>
                  </a:lnTo>
                  <a:lnTo>
                    <a:pt x="161214" y="252507"/>
                  </a:lnTo>
                  <a:lnTo>
                    <a:pt x="171038" y="283675"/>
                  </a:lnTo>
                  <a:lnTo>
                    <a:pt x="189048" y="222493"/>
                  </a:lnTo>
                  <a:lnTo>
                    <a:pt x="213319" y="229612"/>
                  </a:lnTo>
                  <a:lnTo>
                    <a:pt x="183655" y="330619"/>
                  </a:lnTo>
                  <a:lnTo>
                    <a:pt x="159384" y="330811"/>
                  </a:lnTo>
                  <a:lnTo>
                    <a:pt x="149175" y="298393"/>
                  </a:lnTo>
                  <a:lnTo>
                    <a:pt x="138966" y="330811"/>
                  </a:lnTo>
                  <a:lnTo>
                    <a:pt x="114792" y="330619"/>
                  </a:lnTo>
                  <a:lnTo>
                    <a:pt x="85031" y="229612"/>
                  </a:lnTo>
                  <a:close/>
                  <a:moveTo>
                    <a:pt x="25329" y="213374"/>
                  </a:moveTo>
                  <a:lnTo>
                    <a:pt x="25329" y="339668"/>
                  </a:lnTo>
                  <a:lnTo>
                    <a:pt x="581604" y="339668"/>
                  </a:lnTo>
                  <a:lnTo>
                    <a:pt x="581604" y="213374"/>
                  </a:lnTo>
                  <a:close/>
                  <a:moveTo>
                    <a:pt x="96501" y="91312"/>
                  </a:moveTo>
                  <a:cubicBezTo>
                    <a:pt x="114414" y="108145"/>
                    <a:pt x="134157" y="122573"/>
                    <a:pt x="155152" y="134404"/>
                  </a:cubicBezTo>
                  <a:cubicBezTo>
                    <a:pt x="150241" y="151333"/>
                    <a:pt x="146196" y="169320"/>
                    <a:pt x="143017" y="188173"/>
                  </a:cubicBezTo>
                  <a:lnTo>
                    <a:pt x="168635" y="188173"/>
                  </a:lnTo>
                  <a:cubicBezTo>
                    <a:pt x="171236" y="173456"/>
                    <a:pt x="174318" y="159413"/>
                    <a:pt x="178074" y="145947"/>
                  </a:cubicBezTo>
                  <a:cubicBezTo>
                    <a:pt x="213130" y="161914"/>
                    <a:pt x="251268" y="171052"/>
                    <a:pt x="290754" y="172687"/>
                  </a:cubicBezTo>
                  <a:lnTo>
                    <a:pt x="290754" y="188173"/>
                  </a:lnTo>
                  <a:lnTo>
                    <a:pt x="316083" y="188173"/>
                  </a:lnTo>
                  <a:lnTo>
                    <a:pt x="316083" y="172687"/>
                  </a:lnTo>
                  <a:cubicBezTo>
                    <a:pt x="355665" y="171052"/>
                    <a:pt x="393707" y="161914"/>
                    <a:pt x="428860" y="145947"/>
                  </a:cubicBezTo>
                  <a:cubicBezTo>
                    <a:pt x="432519" y="159413"/>
                    <a:pt x="435697" y="173456"/>
                    <a:pt x="438298" y="188173"/>
                  </a:cubicBezTo>
                  <a:lnTo>
                    <a:pt x="463916" y="188173"/>
                  </a:lnTo>
                  <a:cubicBezTo>
                    <a:pt x="460737" y="169320"/>
                    <a:pt x="456693" y="151333"/>
                    <a:pt x="451685" y="134404"/>
                  </a:cubicBezTo>
                  <a:cubicBezTo>
                    <a:pt x="472776" y="122573"/>
                    <a:pt x="492423" y="108145"/>
                    <a:pt x="510432" y="91312"/>
                  </a:cubicBezTo>
                  <a:cubicBezTo>
                    <a:pt x="535761" y="119399"/>
                    <a:pt x="555119" y="152487"/>
                    <a:pt x="567158" y="188173"/>
                  </a:cubicBezTo>
                  <a:lnTo>
                    <a:pt x="606933" y="188173"/>
                  </a:lnTo>
                  <a:lnTo>
                    <a:pt x="606933" y="364965"/>
                  </a:lnTo>
                  <a:lnTo>
                    <a:pt x="567205" y="364965"/>
                  </a:lnTo>
                  <a:lnTo>
                    <a:pt x="567205" y="364964"/>
                  </a:lnTo>
                  <a:lnTo>
                    <a:pt x="463925" y="364964"/>
                  </a:lnTo>
                  <a:lnTo>
                    <a:pt x="463924" y="364965"/>
                  </a:lnTo>
                  <a:lnTo>
                    <a:pt x="438281" y="364965"/>
                  </a:lnTo>
                  <a:lnTo>
                    <a:pt x="438281" y="364964"/>
                  </a:lnTo>
                  <a:lnTo>
                    <a:pt x="316062" y="364964"/>
                  </a:lnTo>
                  <a:lnTo>
                    <a:pt x="316062" y="364965"/>
                  </a:lnTo>
                  <a:lnTo>
                    <a:pt x="290729" y="364965"/>
                  </a:lnTo>
                  <a:lnTo>
                    <a:pt x="290729" y="364964"/>
                  </a:lnTo>
                  <a:lnTo>
                    <a:pt x="168651" y="364964"/>
                  </a:lnTo>
                  <a:lnTo>
                    <a:pt x="168651" y="364965"/>
                  </a:lnTo>
                  <a:lnTo>
                    <a:pt x="143035" y="364965"/>
                  </a:lnTo>
                  <a:lnTo>
                    <a:pt x="143035" y="364964"/>
                  </a:lnTo>
                  <a:lnTo>
                    <a:pt x="39658" y="364964"/>
                  </a:lnTo>
                  <a:lnTo>
                    <a:pt x="39659" y="364965"/>
                  </a:lnTo>
                  <a:lnTo>
                    <a:pt x="0" y="364965"/>
                  </a:lnTo>
                  <a:lnTo>
                    <a:pt x="0" y="188173"/>
                  </a:lnTo>
                  <a:lnTo>
                    <a:pt x="39679" y="188173"/>
                  </a:lnTo>
                  <a:cubicBezTo>
                    <a:pt x="51717" y="152487"/>
                    <a:pt x="71075" y="119399"/>
                    <a:pt x="96501" y="91312"/>
                  </a:cubicBezTo>
                  <a:close/>
                  <a:moveTo>
                    <a:pt x="384087" y="10655"/>
                  </a:moveTo>
                  <a:cubicBezTo>
                    <a:pt x="424150" y="22673"/>
                    <a:pt x="460939" y="44114"/>
                    <a:pt x="492334" y="73246"/>
                  </a:cubicBezTo>
                  <a:cubicBezTo>
                    <a:pt x="477310" y="87283"/>
                    <a:pt x="461035" y="99397"/>
                    <a:pt x="443700" y="109588"/>
                  </a:cubicBezTo>
                  <a:cubicBezTo>
                    <a:pt x="428580" y="68150"/>
                    <a:pt x="407971" y="34211"/>
                    <a:pt x="384087" y="10655"/>
                  </a:cubicBezTo>
                  <a:close/>
                  <a:moveTo>
                    <a:pt x="222845" y="10655"/>
                  </a:moveTo>
                  <a:cubicBezTo>
                    <a:pt x="198865" y="34211"/>
                    <a:pt x="178352" y="68150"/>
                    <a:pt x="163232" y="109588"/>
                  </a:cubicBezTo>
                  <a:cubicBezTo>
                    <a:pt x="145897" y="99397"/>
                    <a:pt x="129622" y="87283"/>
                    <a:pt x="114598" y="73246"/>
                  </a:cubicBezTo>
                  <a:cubicBezTo>
                    <a:pt x="145897" y="44114"/>
                    <a:pt x="182686" y="22673"/>
                    <a:pt x="222845" y="10655"/>
                  </a:cubicBezTo>
                  <a:close/>
                  <a:moveTo>
                    <a:pt x="316062" y="0"/>
                  </a:moveTo>
                  <a:cubicBezTo>
                    <a:pt x="358937" y="7501"/>
                    <a:pt x="397477" y="53178"/>
                    <a:pt x="421275" y="121358"/>
                  </a:cubicBezTo>
                  <a:cubicBezTo>
                    <a:pt x="388613" y="136744"/>
                    <a:pt x="353060" y="145494"/>
                    <a:pt x="316062" y="147129"/>
                  </a:cubicBezTo>
                  <a:close/>
                  <a:moveTo>
                    <a:pt x="290729" y="0"/>
                  </a:moveTo>
                  <a:lnTo>
                    <a:pt x="290729" y="147129"/>
                  </a:lnTo>
                  <a:cubicBezTo>
                    <a:pt x="253852" y="145494"/>
                    <a:pt x="218227" y="136744"/>
                    <a:pt x="185587" y="121358"/>
                  </a:cubicBezTo>
                  <a:cubicBezTo>
                    <a:pt x="209369" y="53178"/>
                    <a:pt x="247883" y="7501"/>
                    <a:pt x="290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5991" tIns="47995" rIns="95991" bIns="47995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60120"/>
              <a:endParaRPr lang="zh-CN" altLang="en-US" sz="11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53" name="ExtraShape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/>
            <p:nvPr/>
          </p:nvSpPr>
          <p:spPr bwMode="auto">
            <a:xfrm>
              <a:off x="12393376" y="4329457"/>
              <a:ext cx="2012007" cy="2012007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10000">
                  <a:schemeClr val="accent1">
                    <a:lumMod val="5000"/>
                    <a:lumOff val="95000"/>
                    <a:alpha val="50000"/>
                  </a:schemeClr>
                </a:gs>
                <a:gs pos="18000">
                  <a:srgbClr val="DF6EF6"/>
                </a:gs>
                <a:gs pos="78000">
                  <a:srgbClr val="4B1064"/>
                </a:gs>
              </a:gsLst>
              <a:lin ang="2700000" scaled="1"/>
            </a:gradFill>
            <a:ln w="19050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5991" tIns="47995" rIns="95991" bIns="47995" numCol="1" spcCol="0" rtlCol="0" fromWordArt="0" anchor="ctr" anchorCtr="0" forceAA="0" compatLnSpc="1">
              <a:normAutofit/>
            </a:bodyPr>
            <a:lstStyle/>
            <a:p>
              <a:pPr algn="ctr" defTabSz="960120"/>
              <a:endParaRPr lang="zh-CN" altLang="en-US" sz="1155" b="1" i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54" name="矩形 153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/>
            <p:nvPr/>
          </p:nvSpPr>
          <p:spPr>
            <a:xfrm>
              <a:off x="12722767" y="4710157"/>
              <a:ext cx="1353224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60120"/>
              <a:r>
                <a:rPr lang="en-US" altLang="zh-CN" sz="2100" b="1" dirty="0">
                  <a:solidFill>
                    <a:prstClr val="white"/>
                  </a:solidFill>
                  <a:cs typeface="+mn-ea"/>
                  <a:sym typeface="+mn-lt"/>
                </a:rPr>
                <a:t>10.00</a:t>
              </a:r>
              <a:r>
                <a:rPr lang="en-US" altLang="zh-CN" sz="1155" b="1" dirty="0">
                  <a:solidFill>
                    <a:prstClr val="white"/>
                  </a:solidFill>
                  <a:cs typeface="+mn-ea"/>
                  <a:sym typeface="+mn-lt"/>
                </a:rPr>
                <a:t>%</a:t>
              </a:r>
              <a:endParaRPr lang="zh-CN" altLang="en-US" sz="210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55" name="文本框 154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 txBox="1"/>
            <p:nvPr/>
          </p:nvSpPr>
          <p:spPr>
            <a:xfrm>
              <a:off x="12680763" y="5485730"/>
              <a:ext cx="1437232" cy="47503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900" dirty="0">
                  <a:solidFill>
                    <a:prstClr val="white"/>
                  </a:solidFill>
                  <a:cs typeface="+mn-ea"/>
                  <a:sym typeface="+mn-lt"/>
                </a:rPr>
                <a:t>请在此处输入您的文本，或者复制您的文本粘贴到此处。</a:t>
              </a:r>
              <a:endParaRPr lang="zh-CN" altLang="en-US" sz="9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56" name="Oval 24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/>
            <p:nvPr/>
          </p:nvSpPr>
          <p:spPr>
            <a:xfrm>
              <a:off x="13287554" y="5147462"/>
              <a:ext cx="223654" cy="270690"/>
            </a:xfrm>
            <a:custGeom>
              <a:avLst/>
              <a:gdLst>
                <a:gd name="connsiteX0" fmla="*/ 182271 w 501297"/>
                <a:gd name="connsiteY0" fmla="*/ 515718 h 606722"/>
                <a:gd name="connsiteX1" fmla="*/ 151922 w 501297"/>
                <a:gd name="connsiteY1" fmla="*/ 546023 h 606722"/>
                <a:gd name="connsiteX2" fmla="*/ 182271 w 501297"/>
                <a:gd name="connsiteY2" fmla="*/ 576328 h 606722"/>
                <a:gd name="connsiteX3" fmla="*/ 203809 w 501297"/>
                <a:gd name="connsiteY3" fmla="*/ 567441 h 606722"/>
                <a:gd name="connsiteX4" fmla="*/ 212708 w 501297"/>
                <a:gd name="connsiteY4" fmla="*/ 546023 h 606722"/>
                <a:gd name="connsiteX5" fmla="*/ 182271 w 501297"/>
                <a:gd name="connsiteY5" fmla="*/ 515718 h 606722"/>
                <a:gd name="connsiteX6" fmla="*/ 432133 w 501297"/>
                <a:gd name="connsiteY6" fmla="*/ 219106 h 606722"/>
                <a:gd name="connsiteX7" fmla="*/ 501297 w 501297"/>
                <a:gd name="connsiteY7" fmla="*/ 288234 h 606722"/>
                <a:gd name="connsiteX8" fmla="*/ 432133 w 501297"/>
                <a:gd name="connsiteY8" fmla="*/ 357273 h 606722"/>
                <a:gd name="connsiteX9" fmla="*/ 432133 w 501297"/>
                <a:gd name="connsiteY9" fmla="*/ 310981 h 606722"/>
                <a:gd name="connsiteX10" fmla="*/ 182271 w 501297"/>
                <a:gd name="connsiteY10" fmla="*/ 310981 h 606722"/>
                <a:gd name="connsiteX11" fmla="*/ 182271 w 501297"/>
                <a:gd name="connsiteY11" fmla="*/ 265488 h 606722"/>
                <a:gd name="connsiteX12" fmla="*/ 432133 w 501297"/>
                <a:gd name="connsiteY12" fmla="*/ 265488 h 606722"/>
                <a:gd name="connsiteX13" fmla="*/ 30438 w 501297"/>
                <a:gd name="connsiteY13" fmla="*/ 0 h 606722"/>
                <a:gd name="connsiteX14" fmla="*/ 334192 w 501297"/>
                <a:gd name="connsiteY14" fmla="*/ 0 h 606722"/>
                <a:gd name="connsiteX15" fmla="*/ 364541 w 501297"/>
                <a:gd name="connsiteY15" fmla="*/ 30305 h 606722"/>
                <a:gd name="connsiteX16" fmla="*/ 364541 w 501297"/>
                <a:gd name="connsiteY16" fmla="*/ 219956 h 606722"/>
                <a:gd name="connsiteX17" fmla="*/ 318974 w 501297"/>
                <a:gd name="connsiteY17" fmla="*/ 219956 h 606722"/>
                <a:gd name="connsiteX18" fmla="*/ 318974 w 501297"/>
                <a:gd name="connsiteY18" fmla="*/ 91004 h 606722"/>
                <a:gd name="connsiteX19" fmla="*/ 45568 w 501297"/>
                <a:gd name="connsiteY19" fmla="*/ 91004 h 606722"/>
                <a:gd name="connsiteX20" fmla="*/ 45568 w 501297"/>
                <a:gd name="connsiteY20" fmla="*/ 485325 h 606722"/>
                <a:gd name="connsiteX21" fmla="*/ 318974 w 501297"/>
                <a:gd name="connsiteY21" fmla="*/ 485325 h 606722"/>
                <a:gd name="connsiteX22" fmla="*/ 318974 w 501297"/>
                <a:gd name="connsiteY22" fmla="*/ 356462 h 606722"/>
                <a:gd name="connsiteX23" fmla="*/ 364541 w 501297"/>
                <a:gd name="connsiteY23" fmla="*/ 356462 h 606722"/>
                <a:gd name="connsiteX24" fmla="*/ 364541 w 501297"/>
                <a:gd name="connsiteY24" fmla="*/ 576328 h 606722"/>
                <a:gd name="connsiteX25" fmla="*/ 334192 w 501297"/>
                <a:gd name="connsiteY25" fmla="*/ 606722 h 606722"/>
                <a:gd name="connsiteX26" fmla="*/ 30438 w 501297"/>
                <a:gd name="connsiteY26" fmla="*/ 606722 h 606722"/>
                <a:gd name="connsiteX27" fmla="*/ 0 w 501297"/>
                <a:gd name="connsiteY27" fmla="*/ 576328 h 606722"/>
                <a:gd name="connsiteX28" fmla="*/ 0 w 501297"/>
                <a:gd name="connsiteY28" fmla="*/ 30305 h 606722"/>
                <a:gd name="connsiteX29" fmla="*/ 30438 w 501297"/>
                <a:gd name="connsiteY29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01297" h="606722">
                  <a:moveTo>
                    <a:pt x="182271" y="515718"/>
                  </a:moveTo>
                  <a:cubicBezTo>
                    <a:pt x="165539" y="515718"/>
                    <a:pt x="151922" y="529316"/>
                    <a:pt x="151922" y="546023"/>
                  </a:cubicBezTo>
                  <a:cubicBezTo>
                    <a:pt x="151922" y="562731"/>
                    <a:pt x="165539" y="576328"/>
                    <a:pt x="182271" y="576328"/>
                  </a:cubicBezTo>
                  <a:cubicBezTo>
                    <a:pt x="190459" y="576328"/>
                    <a:pt x="198024" y="573218"/>
                    <a:pt x="203809" y="567441"/>
                  </a:cubicBezTo>
                  <a:cubicBezTo>
                    <a:pt x="209505" y="561754"/>
                    <a:pt x="212708" y="554111"/>
                    <a:pt x="212708" y="546023"/>
                  </a:cubicBezTo>
                  <a:cubicBezTo>
                    <a:pt x="212708" y="529316"/>
                    <a:pt x="199092" y="515718"/>
                    <a:pt x="182271" y="515718"/>
                  </a:cubicBezTo>
                  <a:close/>
                  <a:moveTo>
                    <a:pt x="432133" y="219106"/>
                  </a:moveTo>
                  <a:lnTo>
                    <a:pt x="501297" y="288234"/>
                  </a:lnTo>
                  <a:lnTo>
                    <a:pt x="432133" y="357273"/>
                  </a:lnTo>
                  <a:lnTo>
                    <a:pt x="432133" y="310981"/>
                  </a:lnTo>
                  <a:lnTo>
                    <a:pt x="182271" y="310981"/>
                  </a:lnTo>
                  <a:lnTo>
                    <a:pt x="182271" y="265488"/>
                  </a:lnTo>
                  <a:lnTo>
                    <a:pt x="432133" y="265488"/>
                  </a:lnTo>
                  <a:close/>
                  <a:moveTo>
                    <a:pt x="30438" y="0"/>
                  </a:moveTo>
                  <a:lnTo>
                    <a:pt x="334192" y="0"/>
                  </a:lnTo>
                  <a:cubicBezTo>
                    <a:pt x="351013" y="0"/>
                    <a:pt x="364541" y="13598"/>
                    <a:pt x="364541" y="30305"/>
                  </a:cubicBezTo>
                  <a:lnTo>
                    <a:pt x="364541" y="219956"/>
                  </a:lnTo>
                  <a:lnTo>
                    <a:pt x="318974" y="219956"/>
                  </a:lnTo>
                  <a:lnTo>
                    <a:pt x="318974" y="91004"/>
                  </a:lnTo>
                  <a:lnTo>
                    <a:pt x="45568" y="91004"/>
                  </a:lnTo>
                  <a:lnTo>
                    <a:pt x="45568" y="485325"/>
                  </a:lnTo>
                  <a:lnTo>
                    <a:pt x="318974" y="485325"/>
                  </a:lnTo>
                  <a:lnTo>
                    <a:pt x="318974" y="356462"/>
                  </a:lnTo>
                  <a:lnTo>
                    <a:pt x="364541" y="356462"/>
                  </a:lnTo>
                  <a:lnTo>
                    <a:pt x="364541" y="576328"/>
                  </a:lnTo>
                  <a:cubicBezTo>
                    <a:pt x="364541" y="593125"/>
                    <a:pt x="351013" y="606722"/>
                    <a:pt x="334192" y="606722"/>
                  </a:cubicBezTo>
                  <a:lnTo>
                    <a:pt x="30438" y="606722"/>
                  </a:lnTo>
                  <a:cubicBezTo>
                    <a:pt x="13617" y="606722"/>
                    <a:pt x="0" y="593125"/>
                    <a:pt x="0" y="576328"/>
                  </a:cubicBezTo>
                  <a:lnTo>
                    <a:pt x="0" y="30305"/>
                  </a:lnTo>
                  <a:cubicBezTo>
                    <a:pt x="0" y="13598"/>
                    <a:pt x="13617" y="0"/>
                    <a:pt x="3043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5991" tIns="47995" rIns="95991" bIns="47995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60120"/>
              <a:endParaRPr lang="zh-CN" altLang="en-US" sz="11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57" name="矩形 156"/>
          <p:cNvSpPr/>
          <p:nvPr/>
        </p:nvSpPr>
        <p:spPr>
          <a:xfrm>
            <a:off x="1308783" y="4420859"/>
            <a:ext cx="7246269" cy="874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white"/>
                </a:solidFill>
                <a:cs typeface="+mn-ea"/>
                <a:sym typeface="+mn-lt"/>
              </a:rPr>
              <a:t>请在此处输入您的文本，或者复制您的文本粘贴到此处。请在此处输入您的文本，或者复制您的文本粘贴到此处。</a:t>
            </a:r>
            <a:endParaRPr lang="zh-CN" alt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3000">
        <p159:morph option="byObject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/>
      <p:bldP spid="86" grpId="0"/>
      <p:bldP spid="15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0063D"/>
            </a:gs>
            <a:gs pos="78000">
              <a:srgbClr val="4B1064"/>
            </a:gs>
            <a:gs pos="100000">
              <a:srgbClr val="30063D"/>
            </a:gs>
            <a:gs pos="100000">
              <a:srgbClr val="30063D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组合 86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GrpSpPr/>
          <p:nvPr/>
        </p:nvGrpSpPr>
        <p:grpSpPr>
          <a:xfrm>
            <a:off x="4560689" y="-4366669"/>
            <a:ext cx="15801567" cy="15801567"/>
            <a:chOff x="-1430215" y="-4097215"/>
            <a:chExt cx="15052430" cy="15052430"/>
          </a:xfrm>
        </p:grpSpPr>
        <p:sp>
          <p:nvSpPr>
            <p:cNvPr id="88" name="矩形: 圆角 4"/>
            <p:cNvSpPr/>
            <p:nvPr/>
          </p:nvSpPr>
          <p:spPr>
            <a:xfrm rot="1509210">
              <a:off x="-1430215" y="-4097215"/>
              <a:ext cx="15052430" cy="15052430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101600">
              <a:gradFill flip="none" rotWithShape="1">
                <a:gsLst>
                  <a:gs pos="73000">
                    <a:srgbClr val="4B1064"/>
                  </a:gs>
                  <a:gs pos="10000">
                    <a:srgbClr val="DF6EF6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9" name="矩形: 圆角 4"/>
            <p:cNvSpPr/>
            <p:nvPr/>
          </p:nvSpPr>
          <p:spPr>
            <a:xfrm rot="1615100">
              <a:off x="-1203108" y="-3870108"/>
              <a:ext cx="14598215" cy="14598215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8732">
              <a:gradFill flip="none" rotWithShape="1">
                <a:gsLst>
                  <a:gs pos="73000">
                    <a:srgbClr val="4B1064"/>
                  </a:gs>
                  <a:gs pos="10000">
                    <a:srgbClr val="DF6EF6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0" name="矩形: 圆角 4"/>
            <p:cNvSpPr/>
            <p:nvPr/>
          </p:nvSpPr>
          <p:spPr>
            <a:xfrm rot="1720991">
              <a:off x="-976000" y="-3643001"/>
              <a:ext cx="14144000" cy="14144000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5865">
              <a:gradFill flip="none" rotWithShape="1">
                <a:gsLst>
                  <a:gs pos="73000">
                    <a:srgbClr val="4B1064"/>
                  </a:gs>
                  <a:gs pos="10000">
                    <a:srgbClr val="DF6EF6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1" name="矩形: 圆角 4"/>
            <p:cNvSpPr/>
            <p:nvPr/>
          </p:nvSpPr>
          <p:spPr>
            <a:xfrm rot="1826881">
              <a:off x="-748894" y="-3415894"/>
              <a:ext cx="13689785" cy="13689785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2997">
              <a:gradFill flip="none" rotWithShape="1">
                <a:gsLst>
                  <a:gs pos="73000">
                    <a:srgbClr val="4B1064"/>
                  </a:gs>
                  <a:gs pos="10000">
                    <a:srgbClr val="DF6EF6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2" name="矩形: 圆角 4"/>
            <p:cNvSpPr/>
            <p:nvPr/>
          </p:nvSpPr>
          <p:spPr>
            <a:xfrm rot="1932772">
              <a:off x="-521787" y="-3188786"/>
              <a:ext cx="13235572" cy="13235572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0129">
              <a:gradFill flip="none" rotWithShape="1">
                <a:gsLst>
                  <a:gs pos="73000">
                    <a:srgbClr val="4B1064"/>
                  </a:gs>
                  <a:gs pos="10000">
                    <a:srgbClr val="DF6EF6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3" name="矩形: 圆角 4"/>
            <p:cNvSpPr/>
            <p:nvPr/>
          </p:nvSpPr>
          <p:spPr>
            <a:xfrm rot="2038662">
              <a:off x="-294678" y="-2961678"/>
              <a:ext cx="12781357" cy="12781357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87261">
              <a:gradFill flip="none" rotWithShape="1">
                <a:gsLst>
                  <a:gs pos="73000">
                    <a:srgbClr val="4B1064"/>
                  </a:gs>
                  <a:gs pos="10000">
                    <a:srgbClr val="DF6EF6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4" name="矩形: 圆角 4"/>
            <p:cNvSpPr/>
            <p:nvPr/>
          </p:nvSpPr>
          <p:spPr>
            <a:xfrm rot="2144553">
              <a:off x="-67572" y="-2734571"/>
              <a:ext cx="12327142" cy="12327142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84394">
              <a:gradFill flip="none" rotWithShape="1">
                <a:gsLst>
                  <a:gs pos="73000">
                    <a:srgbClr val="4B1064"/>
                  </a:gs>
                  <a:gs pos="10000">
                    <a:srgbClr val="DF6EF6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3" name="矩形: 圆角 4"/>
            <p:cNvSpPr/>
            <p:nvPr/>
          </p:nvSpPr>
          <p:spPr>
            <a:xfrm rot="2250443">
              <a:off x="159537" y="-2507463"/>
              <a:ext cx="11872927" cy="11872927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81526">
              <a:gradFill flip="none" rotWithShape="1">
                <a:gsLst>
                  <a:gs pos="73000">
                    <a:srgbClr val="4B1064"/>
                  </a:gs>
                  <a:gs pos="10000">
                    <a:srgbClr val="DF6EF6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4" name="矩形: 圆角 4"/>
            <p:cNvSpPr/>
            <p:nvPr/>
          </p:nvSpPr>
          <p:spPr>
            <a:xfrm rot="2356334">
              <a:off x="386643" y="-2280356"/>
              <a:ext cx="11418712" cy="11418712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8658">
              <a:gradFill flip="none" rotWithShape="1">
                <a:gsLst>
                  <a:gs pos="73000">
                    <a:srgbClr val="4B1064"/>
                  </a:gs>
                  <a:gs pos="10000">
                    <a:srgbClr val="DF6EF6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5" name="矩形: 圆角 4"/>
            <p:cNvSpPr/>
            <p:nvPr/>
          </p:nvSpPr>
          <p:spPr>
            <a:xfrm rot="2462224">
              <a:off x="613750" y="-2053250"/>
              <a:ext cx="10964498" cy="10964498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5790">
              <a:gradFill flip="none" rotWithShape="1">
                <a:gsLst>
                  <a:gs pos="73000">
                    <a:srgbClr val="4B1064"/>
                  </a:gs>
                  <a:gs pos="10000">
                    <a:srgbClr val="DF6EF6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6" name="矩形: 圆角 4"/>
            <p:cNvSpPr/>
            <p:nvPr/>
          </p:nvSpPr>
          <p:spPr>
            <a:xfrm rot="2568115">
              <a:off x="840857" y="-1826142"/>
              <a:ext cx="10510283" cy="10510283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2923">
              <a:gradFill flip="none" rotWithShape="1">
                <a:gsLst>
                  <a:gs pos="73000">
                    <a:srgbClr val="4B1064"/>
                  </a:gs>
                  <a:gs pos="10000">
                    <a:srgbClr val="DF6EF6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7" name="矩形: 圆角 4"/>
            <p:cNvSpPr/>
            <p:nvPr/>
          </p:nvSpPr>
          <p:spPr>
            <a:xfrm rot="2674005">
              <a:off x="1067965" y="-1599035"/>
              <a:ext cx="10056068" cy="10056068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0055">
              <a:gradFill flip="none" rotWithShape="1">
                <a:gsLst>
                  <a:gs pos="73000">
                    <a:srgbClr val="4B1064"/>
                  </a:gs>
                  <a:gs pos="10000">
                    <a:srgbClr val="DF6EF6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8" name="矩形: 圆角 4"/>
            <p:cNvSpPr/>
            <p:nvPr/>
          </p:nvSpPr>
          <p:spPr>
            <a:xfrm rot="2779896">
              <a:off x="1295072" y="-1371927"/>
              <a:ext cx="9601854" cy="9601854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67187">
              <a:gradFill flip="none" rotWithShape="1">
                <a:gsLst>
                  <a:gs pos="73000">
                    <a:srgbClr val="4B1064"/>
                  </a:gs>
                  <a:gs pos="10000">
                    <a:srgbClr val="DF6EF6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9" name="矩形: 圆角 4"/>
            <p:cNvSpPr/>
            <p:nvPr/>
          </p:nvSpPr>
          <p:spPr>
            <a:xfrm rot="2885786">
              <a:off x="1522181" y="-1144819"/>
              <a:ext cx="9147639" cy="914763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64319">
              <a:gradFill flip="none" rotWithShape="1">
                <a:gsLst>
                  <a:gs pos="73000">
                    <a:srgbClr val="4B1064"/>
                  </a:gs>
                  <a:gs pos="10000">
                    <a:srgbClr val="DF6EF6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0" name="矩形: 圆角 4"/>
            <p:cNvSpPr/>
            <p:nvPr/>
          </p:nvSpPr>
          <p:spPr>
            <a:xfrm rot="2991677">
              <a:off x="1749287" y="-917712"/>
              <a:ext cx="8693424" cy="8693424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61452">
              <a:gradFill flip="none" rotWithShape="1">
                <a:gsLst>
                  <a:gs pos="73000">
                    <a:srgbClr val="4B1064"/>
                  </a:gs>
                  <a:gs pos="10000">
                    <a:srgbClr val="DF6EF6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1" name="矩形: 圆角 4"/>
            <p:cNvSpPr/>
            <p:nvPr/>
          </p:nvSpPr>
          <p:spPr>
            <a:xfrm rot="3097567">
              <a:off x="1976395" y="-690606"/>
              <a:ext cx="8239210" cy="8239210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58584">
              <a:gradFill flip="none" rotWithShape="1">
                <a:gsLst>
                  <a:gs pos="73000">
                    <a:srgbClr val="4B1064"/>
                  </a:gs>
                  <a:gs pos="10000">
                    <a:srgbClr val="DF6EF6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2" name="矩形: 圆角 4"/>
            <p:cNvSpPr/>
            <p:nvPr/>
          </p:nvSpPr>
          <p:spPr>
            <a:xfrm rot="3203458">
              <a:off x="2203501" y="-463499"/>
              <a:ext cx="7784995" cy="7784995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55716">
              <a:gradFill flip="none" rotWithShape="1">
                <a:gsLst>
                  <a:gs pos="73000">
                    <a:srgbClr val="4B1064"/>
                  </a:gs>
                  <a:gs pos="10000">
                    <a:srgbClr val="DF6EF6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3" name="矩形: 圆角 4"/>
            <p:cNvSpPr/>
            <p:nvPr/>
          </p:nvSpPr>
          <p:spPr>
            <a:xfrm rot="3309348">
              <a:off x="2430609" y="-236392"/>
              <a:ext cx="7330780" cy="7330780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52848">
              <a:gradFill flip="none" rotWithShape="1">
                <a:gsLst>
                  <a:gs pos="73000">
                    <a:srgbClr val="4B1064"/>
                  </a:gs>
                  <a:gs pos="10000">
                    <a:srgbClr val="DF6EF6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4" name="矩形: 圆角 4"/>
            <p:cNvSpPr/>
            <p:nvPr/>
          </p:nvSpPr>
          <p:spPr>
            <a:xfrm rot="3415239">
              <a:off x="2657716" y="-9285"/>
              <a:ext cx="6876566" cy="6876566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9981">
              <a:gradFill flip="none" rotWithShape="1">
                <a:gsLst>
                  <a:gs pos="73000">
                    <a:srgbClr val="4B1064"/>
                  </a:gs>
                  <a:gs pos="10000">
                    <a:srgbClr val="DF6EF6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5" name="矩形: 圆角 4"/>
            <p:cNvSpPr/>
            <p:nvPr/>
          </p:nvSpPr>
          <p:spPr>
            <a:xfrm rot="3521129">
              <a:off x="2884824" y="217823"/>
              <a:ext cx="6422351" cy="6422351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7113">
              <a:gradFill flip="none" rotWithShape="1">
                <a:gsLst>
                  <a:gs pos="73000">
                    <a:srgbClr val="4B1064"/>
                  </a:gs>
                  <a:gs pos="10000">
                    <a:srgbClr val="DF6EF6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6" name="矩形: 圆角 4"/>
            <p:cNvSpPr/>
            <p:nvPr/>
          </p:nvSpPr>
          <p:spPr>
            <a:xfrm rot="3627020">
              <a:off x="3111931" y="444930"/>
              <a:ext cx="5968136" cy="5968136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4245">
              <a:gradFill flip="none" rotWithShape="1">
                <a:gsLst>
                  <a:gs pos="73000">
                    <a:srgbClr val="4B1064"/>
                  </a:gs>
                  <a:gs pos="10000">
                    <a:srgbClr val="DF6EF6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7" name="矩形: 圆角 4"/>
            <p:cNvSpPr/>
            <p:nvPr/>
          </p:nvSpPr>
          <p:spPr>
            <a:xfrm rot="3732910">
              <a:off x="3339038" y="672038"/>
              <a:ext cx="5513922" cy="5513922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1377">
              <a:gradFill flip="none" rotWithShape="1">
                <a:gsLst>
                  <a:gs pos="73000">
                    <a:srgbClr val="4B1064"/>
                  </a:gs>
                  <a:gs pos="10000">
                    <a:srgbClr val="DF6EF6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8" name="矩形: 圆角 4"/>
            <p:cNvSpPr/>
            <p:nvPr/>
          </p:nvSpPr>
          <p:spPr>
            <a:xfrm rot="3838801">
              <a:off x="3566145" y="899144"/>
              <a:ext cx="5059707" cy="5059707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38510">
              <a:gradFill flip="none" rotWithShape="1">
                <a:gsLst>
                  <a:gs pos="73000">
                    <a:srgbClr val="4B1064"/>
                  </a:gs>
                  <a:gs pos="10000">
                    <a:srgbClr val="DF6EF6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9" name="矩形: 圆角 4"/>
            <p:cNvSpPr/>
            <p:nvPr/>
          </p:nvSpPr>
          <p:spPr>
            <a:xfrm rot="3944691">
              <a:off x="3793253" y="1126252"/>
              <a:ext cx="4605493" cy="4605493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35642">
              <a:gradFill flip="none" rotWithShape="1">
                <a:gsLst>
                  <a:gs pos="73000">
                    <a:srgbClr val="4B1064"/>
                  </a:gs>
                  <a:gs pos="10000">
                    <a:srgbClr val="DF6EF6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0" name="矩形: 圆角 4"/>
            <p:cNvSpPr/>
            <p:nvPr/>
          </p:nvSpPr>
          <p:spPr>
            <a:xfrm rot="4050582">
              <a:off x="4020360" y="1353359"/>
              <a:ext cx="4151278" cy="4151278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32774">
              <a:gradFill flip="none" rotWithShape="1">
                <a:gsLst>
                  <a:gs pos="73000">
                    <a:srgbClr val="4B1064"/>
                  </a:gs>
                  <a:gs pos="10000">
                    <a:srgbClr val="DF6EF6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1" name="矩形: 圆角 4"/>
            <p:cNvSpPr/>
            <p:nvPr/>
          </p:nvSpPr>
          <p:spPr>
            <a:xfrm rot="4156472">
              <a:off x="4247468" y="1580468"/>
              <a:ext cx="3697063" cy="3697063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9906">
              <a:gradFill flip="none" rotWithShape="1">
                <a:gsLst>
                  <a:gs pos="73000">
                    <a:srgbClr val="4B1064"/>
                  </a:gs>
                  <a:gs pos="10000">
                    <a:srgbClr val="DF6EF6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4" name="矩形: 圆角 4"/>
            <p:cNvSpPr/>
            <p:nvPr/>
          </p:nvSpPr>
          <p:spPr>
            <a:xfrm rot="4262363">
              <a:off x="4474575" y="1807575"/>
              <a:ext cx="3242849" cy="324284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7039">
              <a:gradFill flip="none" rotWithShape="1">
                <a:gsLst>
                  <a:gs pos="73000">
                    <a:srgbClr val="4B1064"/>
                  </a:gs>
                  <a:gs pos="10000">
                    <a:srgbClr val="DF6EF6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5" name="矩形: 圆角 4"/>
            <p:cNvSpPr/>
            <p:nvPr/>
          </p:nvSpPr>
          <p:spPr>
            <a:xfrm rot="4368253">
              <a:off x="4701682" y="2034681"/>
              <a:ext cx="2788634" cy="2788634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4171">
              <a:gradFill flip="none" rotWithShape="1">
                <a:gsLst>
                  <a:gs pos="73000">
                    <a:srgbClr val="4B1064"/>
                  </a:gs>
                  <a:gs pos="10000">
                    <a:srgbClr val="DF6EF6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6" name="矩形: 圆角 4"/>
            <p:cNvSpPr/>
            <p:nvPr/>
          </p:nvSpPr>
          <p:spPr>
            <a:xfrm rot="4474144">
              <a:off x="4928788" y="2261788"/>
              <a:ext cx="2334419" cy="23344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1303">
              <a:gradFill flip="none" rotWithShape="1">
                <a:gsLst>
                  <a:gs pos="73000">
                    <a:srgbClr val="4B1064"/>
                  </a:gs>
                  <a:gs pos="10000">
                    <a:srgbClr val="DF6EF6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7" name="矩形: 圆角 4"/>
            <p:cNvSpPr/>
            <p:nvPr/>
          </p:nvSpPr>
          <p:spPr>
            <a:xfrm rot="4580034">
              <a:off x="5155896" y="2488896"/>
              <a:ext cx="1880205" cy="1880205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18435">
              <a:gradFill flip="none" rotWithShape="1">
                <a:gsLst>
                  <a:gs pos="73000">
                    <a:srgbClr val="4B1064"/>
                  </a:gs>
                  <a:gs pos="10000">
                    <a:srgbClr val="DF6EF6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9" name="矩形: 圆角 4"/>
            <p:cNvSpPr/>
            <p:nvPr/>
          </p:nvSpPr>
          <p:spPr>
            <a:xfrm rot="4685925">
              <a:off x="5383003" y="2716003"/>
              <a:ext cx="1425990" cy="1425990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15568">
              <a:gradFill flip="none" rotWithShape="1">
                <a:gsLst>
                  <a:gs pos="73000">
                    <a:srgbClr val="4B1064"/>
                  </a:gs>
                  <a:gs pos="10000">
                    <a:srgbClr val="DF6EF6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0" y="0"/>
            <a:ext cx="21599525" cy="7199313"/>
          </a:xfrm>
          <a:prstGeom prst="rect">
            <a:avLst/>
          </a:prstGeom>
          <a:gradFill flip="none" rotWithShape="1">
            <a:gsLst>
              <a:gs pos="0">
                <a:srgbClr val="30063D"/>
              </a:gs>
              <a:gs pos="78000">
                <a:srgbClr val="4B1064">
                  <a:alpha val="70000"/>
                </a:srgbClr>
              </a:gs>
              <a:gs pos="100000">
                <a:srgbClr val="783690"/>
              </a:gs>
              <a:gs pos="100000">
                <a:srgbClr val="30063D">
                  <a:alpha val="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4" name="圆: 空心 93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 flipH="1" flipV="1">
            <a:off x="13471016" y="-4397492"/>
            <a:ext cx="6177548" cy="6177548"/>
          </a:xfrm>
          <a:prstGeom prst="donut">
            <a:avLst>
              <a:gd name="adj" fmla="val 12350"/>
            </a:avLst>
          </a:pr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50000"/>
                </a:schemeClr>
              </a:gs>
              <a:gs pos="18000">
                <a:srgbClr val="DF6EF6"/>
              </a:gs>
              <a:gs pos="78000">
                <a:srgbClr val="4B1064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/>
            <a:endParaRPr lang="zh-CN" altLang="en-US" sz="1890">
              <a:solidFill>
                <a:prstClr val="black"/>
              </a:solidFill>
              <a:cs typeface="+mn-ea"/>
              <a:sym typeface="+mn-lt"/>
            </a:endParaRPr>
          </a:p>
        </p:txBody>
      </p:sp>
      <p:grpSp>
        <p:nvGrpSpPr>
          <p:cNvPr id="97" name="组合 96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GrpSpPr/>
          <p:nvPr/>
        </p:nvGrpSpPr>
        <p:grpSpPr>
          <a:xfrm>
            <a:off x="2045408" y="1341329"/>
            <a:ext cx="9936536" cy="4736614"/>
            <a:chOff x="1602035" y="1172972"/>
            <a:chExt cx="9465454" cy="4512056"/>
          </a:xfrm>
        </p:grpSpPr>
        <p:sp>
          <p:nvSpPr>
            <p:cNvPr id="98" name="ExtraShape"/>
            <p:cNvSpPr/>
            <p:nvPr/>
          </p:nvSpPr>
          <p:spPr bwMode="auto">
            <a:xfrm>
              <a:off x="1602035" y="1172972"/>
              <a:ext cx="4512056" cy="4512056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10000">
                  <a:schemeClr val="accent1">
                    <a:lumMod val="5000"/>
                    <a:lumOff val="95000"/>
                    <a:alpha val="50000"/>
                  </a:schemeClr>
                </a:gs>
                <a:gs pos="18000">
                  <a:srgbClr val="DF6EF6"/>
                </a:gs>
                <a:gs pos="78000">
                  <a:srgbClr val="4B1064"/>
                </a:gs>
              </a:gsLst>
              <a:lin ang="2700000" scaled="1"/>
            </a:gradFill>
            <a:ln w="19050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5991" tIns="47995" rIns="95991" bIns="47995" numCol="1" spcCol="0" rtlCol="0" fromWordArt="0" anchor="ctr" anchorCtr="0" forceAA="0" compatLnSpc="1">
              <a:normAutofit/>
            </a:bodyPr>
            <a:lstStyle/>
            <a:p>
              <a:pPr algn="ctr" defTabSz="960120"/>
              <a:endParaRPr lang="zh-CN" altLang="en-US" sz="2100" b="1" i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grpSp>
          <p:nvGrpSpPr>
            <p:cNvPr id="99" name="组合 98"/>
            <p:cNvGrpSpPr/>
            <p:nvPr/>
          </p:nvGrpSpPr>
          <p:grpSpPr>
            <a:xfrm>
              <a:off x="2126355" y="2343736"/>
              <a:ext cx="3463416" cy="2170529"/>
              <a:chOff x="3862977" y="2542420"/>
              <a:chExt cx="2836788" cy="1777820"/>
            </a:xfrm>
          </p:grpSpPr>
          <p:sp>
            <p:nvSpPr>
              <p:cNvPr id="133" name="矩形 132"/>
              <p:cNvSpPr/>
              <p:nvPr/>
            </p:nvSpPr>
            <p:spPr>
              <a:xfrm>
                <a:off x="4016625" y="2542420"/>
                <a:ext cx="2529492" cy="8283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defTabSz="960120"/>
                <a:r>
                  <a:rPr lang="en-US" altLang="zh-CN" sz="6300" b="1" dirty="0">
                    <a:solidFill>
                      <a:prstClr val="white"/>
                    </a:solidFill>
                    <a:cs typeface="+mn-ea"/>
                    <a:sym typeface="+mn-lt"/>
                  </a:rPr>
                  <a:t>81.00</a:t>
                </a:r>
                <a:r>
                  <a:rPr lang="en-US" altLang="zh-CN" sz="3780" b="1" dirty="0">
                    <a:solidFill>
                      <a:prstClr val="white"/>
                    </a:solidFill>
                    <a:cs typeface="+mn-ea"/>
                    <a:sym typeface="+mn-lt"/>
                  </a:rPr>
                  <a:t>%</a:t>
                </a:r>
                <a:endParaRPr lang="zh-CN" altLang="en-US" sz="6300" b="1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8" name="文本框 137"/>
              <p:cNvSpPr txBox="1"/>
              <p:nvPr/>
            </p:nvSpPr>
            <p:spPr>
              <a:xfrm>
                <a:off x="3862977" y="3397950"/>
                <a:ext cx="2836788" cy="922290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lvl="0" algn="ctr">
                  <a:lnSpc>
                    <a:spcPct val="150000"/>
                  </a:lnSpc>
                  <a:defRPr/>
                </a:pPr>
                <a:r>
                  <a:rPr lang="zh-CN" altLang="en-US" sz="2000" dirty="0">
                    <a:solidFill>
                      <a:prstClr val="white"/>
                    </a:solidFill>
                    <a:cs typeface="+mn-ea"/>
                    <a:sym typeface="+mn-lt"/>
                  </a:rPr>
                  <a:t>请在此处输入您的文本，或者复制您的文本粘贴到此处。</a:t>
                </a:r>
                <a:endParaRPr lang="zh-CN" altLang="en-US" sz="2000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00" name="ExtraShape"/>
            <p:cNvSpPr/>
            <p:nvPr/>
          </p:nvSpPr>
          <p:spPr bwMode="auto">
            <a:xfrm>
              <a:off x="6224689" y="1685707"/>
              <a:ext cx="800100" cy="800100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10000">
                  <a:schemeClr val="accent1">
                    <a:lumMod val="5000"/>
                    <a:lumOff val="95000"/>
                    <a:alpha val="50000"/>
                  </a:schemeClr>
                </a:gs>
                <a:gs pos="18000">
                  <a:srgbClr val="DF6EF6"/>
                </a:gs>
                <a:gs pos="78000">
                  <a:srgbClr val="4B1064"/>
                </a:gs>
              </a:gsLst>
              <a:lin ang="2700000" scaled="1"/>
            </a:gradFill>
            <a:ln w="19050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5991" tIns="47995" rIns="95991" bIns="47995" numCol="1" spcCol="0" rtlCol="0" fromWordArt="0" anchor="ctr" anchorCtr="0" forceAA="0" compatLnSpc="1">
              <a:normAutofit/>
            </a:bodyPr>
            <a:lstStyle/>
            <a:p>
              <a:pPr algn="ctr" defTabSz="960120"/>
              <a:endParaRPr lang="zh-CN" altLang="en-US" sz="2100" b="1" i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01" name="ExtraShape"/>
            <p:cNvSpPr/>
            <p:nvPr/>
          </p:nvSpPr>
          <p:spPr bwMode="auto">
            <a:xfrm>
              <a:off x="6814803" y="3028950"/>
              <a:ext cx="800100" cy="800100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10000">
                  <a:schemeClr val="accent1">
                    <a:lumMod val="5000"/>
                    <a:lumOff val="95000"/>
                    <a:alpha val="50000"/>
                  </a:schemeClr>
                </a:gs>
                <a:gs pos="18000">
                  <a:srgbClr val="DF6EF6"/>
                </a:gs>
                <a:gs pos="78000">
                  <a:srgbClr val="4B1064"/>
                </a:gs>
              </a:gsLst>
              <a:lin ang="2700000" scaled="1"/>
            </a:gradFill>
            <a:ln w="19050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5991" tIns="47995" rIns="95991" bIns="47995" numCol="1" spcCol="0" rtlCol="0" fromWordArt="0" anchor="ctr" anchorCtr="0" forceAA="0" compatLnSpc="1">
              <a:normAutofit/>
            </a:bodyPr>
            <a:lstStyle/>
            <a:p>
              <a:pPr algn="ctr" defTabSz="960120"/>
              <a:endParaRPr lang="zh-CN" altLang="en-US" sz="2100" b="1" i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02" name="ExtraShape"/>
            <p:cNvSpPr/>
            <p:nvPr/>
          </p:nvSpPr>
          <p:spPr bwMode="auto">
            <a:xfrm>
              <a:off x="6224689" y="4372193"/>
              <a:ext cx="800100" cy="800100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10000">
                  <a:schemeClr val="accent1">
                    <a:lumMod val="5000"/>
                    <a:lumOff val="95000"/>
                    <a:alpha val="50000"/>
                  </a:schemeClr>
                </a:gs>
                <a:gs pos="18000">
                  <a:srgbClr val="DF6EF6"/>
                </a:gs>
                <a:gs pos="78000">
                  <a:srgbClr val="4B1064"/>
                </a:gs>
              </a:gsLst>
              <a:lin ang="2700000" scaled="1"/>
            </a:gradFill>
            <a:ln w="19050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5991" tIns="47995" rIns="95991" bIns="47995" numCol="1" spcCol="0" rtlCol="0" fromWordArt="0" anchor="ctr" anchorCtr="0" forceAA="0" compatLnSpc="1">
              <a:normAutofit/>
            </a:bodyPr>
            <a:lstStyle/>
            <a:p>
              <a:pPr algn="ctr" defTabSz="960120"/>
              <a:endParaRPr lang="zh-CN" altLang="en-US" sz="2100" b="1" i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05" name="文本框 104"/>
            <p:cNvSpPr txBox="1"/>
            <p:nvPr/>
          </p:nvSpPr>
          <p:spPr>
            <a:xfrm>
              <a:off x="6347891" y="1854925"/>
              <a:ext cx="553697" cy="4573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60120"/>
              <a:r>
                <a:rPr lang="en-US" altLang="zh-CN" sz="2520" dirty="0">
                  <a:solidFill>
                    <a:prstClr val="white"/>
                  </a:solidFill>
                  <a:cs typeface="+mn-ea"/>
                  <a:sym typeface="+mn-lt"/>
                </a:rPr>
                <a:t>01</a:t>
              </a:r>
              <a:endParaRPr lang="zh-CN" altLang="en-US" sz="252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06" name="文本框 105"/>
            <p:cNvSpPr txBox="1"/>
            <p:nvPr/>
          </p:nvSpPr>
          <p:spPr>
            <a:xfrm>
              <a:off x="6347891" y="4541411"/>
              <a:ext cx="553697" cy="4573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60120"/>
              <a:r>
                <a:rPr lang="en-US" altLang="zh-CN" sz="2520" dirty="0">
                  <a:solidFill>
                    <a:prstClr val="white"/>
                  </a:solidFill>
                  <a:cs typeface="+mn-ea"/>
                  <a:sym typeface="+mn-lt"/>
                </a:rPr>
                <a:t>03</a:t>
              </a:r>
              <a:endParaRPr lang="zh-CN" altLang="en-US" sz="252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07" name="文本框 106"/>
            <p:cNvSpPr txBox="1"/>
            <p:nvPr/>
          </p:nvSpPr>
          <p:spPr>
            <a:xfrm>
              <a:off x="6938005" y="3198168"/>
              <a:ext cx="553697" cy="4573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60120"/>
              <a:r>
                <a:rPr lang="en-US" altLang="zh-CN" sz="2520" dirty="0">
                  <a:solidFill>
                    <a:prstClr val="white"/>
                  </a:solidFill>
                  <a:cs typeface="+mn-ea"/>
                  <a:sym typeface="+mn-lt"/>
                </a:rPr>
                <a:t>02</a:t>
              </a:r>
              <a:endParaRPr lang="zh-CN" altLang="en-US" sz="252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08" name="文本框 107"/>
            <p:cNvSpPr txBox="1"/>
            <p:nvPr/>
          </p:nvSpPr>
          <p:spPr>
            <a:xfrm>
              <a:off x="7311900" y="2047586"/>
              <a:ext cx="3159570" cy="493892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lvl="0">
                <a:lnSpc>
                  <a:spcPct val="150000"/>
                </a:lnSpc>
                <a:defRPr/>
              </a:pPr>
              <a:r>
                <a:rPr lang="zh-CN" altLang="en-US" sz="1600" dirty="0">
                  <a:solidFill>
                    <a:prstClr val="white"/>
                  </a:solidFill>
                  <a:cs typeface="+mn-ea"/>
                  <a:sym typeface="+mn-lt"/>
                </a:rPr>
                <a:t>请在此处输入您的文本，或者复制您的文本粘贴到此处。</a:t>
              </a:r>
              <a:endParaRPr lang="zh-CN" altLang="en-US" sz="16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09" name="Oval 24"/>
            <p:cNvSpPr/>
            <p:nvPr/>
          </p:nvSpPr>
          <p:spPr>
            <a:xfrm>
              <a:off x="7311899" y="1630035"/>
              <a:ext cx="354738" cy="368300"/>
            </a:xfrm>
            <a:custGeom>
              <a:avLst/>
              <a:gdLst>
                <a:gd name="connsiteX0" fmla="*/ 332623 w 583294"/>
                <a:gd name="connsiteY0" fmla="*/ 296967 h 605593"/>
                <a:gd name="connsiteX1" fmla="*/ 316983 w 583294"/>
                <a:gd name="connsiteY1" fmla="*/ 302537 h 605593"/>
                <a:gd name="connsiteX2" fmla="*/ 311624 w 583294"/>
                <a:gd name="connsiteY2" fmla="*/ 308872 h 605593"/>
                <a:gd name="connsiteX3" fmla="*/ 311624 w 583294"/>
                <a:gd name="connsiteY3" fmla="*/ 325036 h 605593"/>
                <a:gd name="connsiteX4" fmla="*/ 309108 w 583294"/>
                <a:gd name="connsiteY4" fmla="*/ 326784 h 605593"/>
                <a:gd name="connsiteX5" fmla="*/ 307467 w 583294"/>
                <a:gd name="connsiteY5" fmla="*/ 331698 h 605593"/>
                <a:gd name="connsiteX6" fmla="*/ 311077 w 583294"/>
                <a:gd name="connsiteY6" fmla="*/ 366102 h 605593"/>
                <a:gd name="connsiteX7" fmla="*/ 315780 w 583294"/>
                <a:gd name="connsiteY7" fmla="*/ 371673 h 605593"/>
                <a:gd name="connsiteX8" fmla="*/ 317530 w 583294"/>
                <a:gd name="connsiteY8" fmla="*/ 371891 h 605593"/>
                <a:gd name="connsiteX9" fmla="*/ 322670 w 583294"/>
                <a:gd name="connsiteY9" fmla="*/ 369379 h 605593"/>
                <a:gd name="connsiteX10" fmla="*/ 340826 w 583294"/>
                <a:gd name="connsiteY10" fmla="*/ 345242 h 605593"/>
                <a:gd name="connsiteX11" fmla="*/ 342139 w 583294"/>
                <a:gd name="connsiteY11" fmla="*/ 341310 h 605593"/>
                <a:gd name="connsiteX12" fmla="*/ 342139 w 583294"/>
                <a:gd name="connsiteY12" fmla="*/ 302646 h 605593"/>
                <a:gd name="connsiteX13" fmla="*/ 339076 w 583294"/>
                <a:gd name="connsiteY13" fmla="*/ 297076 h 605593"/>
                <a:gd name="connsiteX14" fmla="*/ 332623 w 583294"/>
                <a:gd name="connsiteY14" fmla="*/ 296967 h 605593"/>
                <a:gd name="connsiteX15" fmla="*/ 250702 w 583294"/>
                <a:gd name="connsiteY15" fmla="*/ 296967 h 605593"/>
                <a:gd name="connsiteX16" fmla="*/ 244249 w 583294"/>
                <a:gd name="connsiteY16" fmla="*/ 297076 h 605593"/>
                <a:gd name="connsiteX17" fmla="*/ 241187 w 583294"/>
                <a:gd name="connsiteY17" fmla="*/ 302646 h 605593"/>
                <a:gd name="connsiteX18" fmla="*/ 241077 w 583294"/>
                <a:gd name="connsiteY18" fmla="*/ 341310 h 605593"/>
                <a:gd name="connsiteX19" fmla="*/ 242390 w 583294"/>
                <a:gd name="connsiteY19" fmla="*/ 345242 h 605593"/>
                <a:gd name="connsiteX20" fmla="*/ 260655 w 583294"/>
                <a:gd name="connsiteY20" fmla="*/ 369379 h 605593"/>
                <a:gd name="connsiteX21" fmla="*/ 265796 w 583294"/>
                <a:gd name="connsiteY21" fmla="*/ 371891 h 605593"/>
                <a:gd name="connsiteX22" fmla="*/ 267546 w 583294"/>
                <a:gd name="connsiteY22" fmla="*/ 371673 h 605593"/>
                <a:gd name="connsiteX23" fmla="*/ 272249 w 583294"/>
                <a:gd name="connsiteY23" fmla="*/ 366102 h 605593"/>
                <a:gd name="connsiteX24" fmla="*/ 275858 w 583294"/>
                <a:gd name="connsiteY24" fmla="*/ 331698 h 605593"/>
                <a:gd name="connsiteX25" fmla="*/ 274218 w 583294"/>
                <a:gd name="connsiteY25" fmla="*/ 326674 h 605593"/>
                <a:gd name="connsiteX26" fmla="*/ 271702 w 583294"/>
                <a:gd name="connsiteY26" fmla="*/ 325036 h 605593"/>
                <a:gd name="connsiteX27" fmla="*/ 271702 w 583294"/>
                <a:gd name="connsiteY27" fmla="*/ 308872 h 605593"/>
                <a:gd name="connsiteX28" fmla="*/ 266343 w 583294"/>
                <a:gd name="connsiteY28" fmla="*/ 302537 h 605593"/>
                <a:gd name="connsiteX29" fmla="*/ 250702 w 583294"/>
                <a:gd name="connsiteY29" fmla="*/ 296967 h 605593"/>
                <a:gd name="connsiteX30" fmla="*/ 30625 w 583294"/>
                <a:gd name="connsiteY30" fmla="*/ 270619 h 605593"/>
                <a:gd name="connsiteX31" fmla="*/ 94718 w 583294"/>
                <a:gd name="connsiteY31" fmla="*/ 270619 h 605593"/>
                <a:gd name="connsiteX32" fmla="*/ 125343 w 583294"/>
                <a:gd name="connsiteY32" fmla="*/ 301200 h 605593"/>
                <a:gd name="connsiteX33" fmla="*/ 293999 w 583294"/>
                <a:gd name="connsiteY33" fmla="*/ 469616 h 605593"/>
                <a:gd name="connsiteX34" fmla="*/ 462654 w 583294"/>
                <a:gd name="connsiteY34" fmla="*/ 301200 h 605593"/>
                <a:gd name="connsiteX35" fmla="*/ 493279 w 583294"/>
                <a:gd name="connsiteY35" fmla="*/ 270619 h 605593"/>
                <a:gd name="connsiteX36" fmla="*/ 552669 w 583294"/>
                <a:gd name="connsiteY36" fmla="*/ 270619 h 605593"/>
                <a:gd name="connsiteX37" fmla="*/ 583294 w 583294"/>
                <a:gd name="connsiteY37" fmla="*/ 301200 h 605593"/>
                <a:gd name="connsiteX38" fmla="*/ 552669 w 583294"/>
                <a:gd name="connsiteY38" fmla="*/ 331782 h 605593"/>
                <a:gd name="connsiteX39" fmla="*/ 521935 w 583294"/>
                <a:gd name="connsiteY39" fmla="*/ 331782 h 605593"/>
                <a:gd name="connsiteX40" fmla="*/ 478513 w 583294"/>
                <a:gd name="connsiteY40" fmla="*/ 438052 h 605593"/>
                <a:gd name="connsiteX41" fmla="*/ 504982 w 583294"/>
                <a:gd name="connsiteY41" fmla="*/ 464592 h 605593"/>
                <a:gd name="connsiteX42" fmla="*/ 504982 w 583294"/>
                <a:gd name="connsiteY42" fmla="*/ 507842 h 605593"/>
                <a:gd name="connsiteX43" fmla="*/ 483326 w 583294"/>
                <a:gd name="connsiteY43" fmla="*/ 516798 h 605593"/>
                <a:gd name="connsiteX44" fmla="*/ 461670 w 583294"/>
                <a:gd name="connsiteY44" fmla="*/ 507842 h 605593"/>
                <a:gd name="connsiteX45" fmla="*/ 435638 w 583294"/>
                <a:gd name="connsiteY45" fmla="*/ 481957 h 605593"/>
                <a:gd name="connsiteX46" fmla="*/ 322327 w 583294"/>
                <a:gd name="connsiteY46" fmla="*/ 529140 h 605593"/>
                <a:gd name="connsiteX47" fmla="*/ 322327 w 583294"/>
                <a:gd name="connsiteY47" fmla="*/ 575012 h 605593"/>
                <a:gd name="connsiteX48" fmla="*/ 291592 w 583294"/>
                <a:gd name="connsiteY48" fmla="*/ 605593 h 605593"/>
                <a:gd name="connsiteX49" fmla="*/ 260967 w 583294"/>
                <a:gd name="connsiteY49" fmla="*/ 575012 h 605593"/>
                <a:gd name="connsiteX50" fmla="*/ 260967 w 583294"/>
                <a:gd name="connsiteY50" fmla="*/ 528485 h 605593"/>
                <a:gd name="connsiteX51" fmla="*/ 149624 w 583294"/>
                <a:gd name="connsiteY51" fmla="*/ 479882 h 605593"/>
                <a:gd name="connsiteX52" fmla="*/ 121624 w 583294"/>
                <a:gd name="connsiteY52" fmla="*/ 507842 h 605593"/>
                <a:gd name="connsiteX53" fmla="*/ 99968 w 583294"/>
                <a:gd name="connsiteY53" fmla="*/ 516798 h 605593"/>
                <a:gd name="connsiteX54" fmla="*/ 78312 w 583294"/>
                <a:gd name="connsiteY54" fmla="*/ 507842 h 605593"/>
                <a:gd name="connsiteX55" fmla="*/ 78312 w 583294"/>
                <a:gd name="connsiteY55" fmla="*/ 464592 h 605593"/>
                <a:gd name="connsiteX56" fmla="*/ 107515 w 583294"/>
                <a:gd name="connsiteY56" fmla="*/ 435430 h 605593"/>
                <a:gd name="connsiteX57" fmla="*/ 66062 w 583294"/>
                <a:gd name="connsiteY57" fmla="*/ 331782 h 605593"/>
                <a:gd name="connsiteX58" fmla="*/ 30625 w 583294"/>
                <a:gd name="connsiteY58" fmla="*/ 331782 h 605593"/>
                <a:gd name="connsiteX59" fmla="*/ 0 w 583294"/>
                <a:gd name="connsiteY59" fmla="*/ 301200 h 605593"/>
                <a:gd name="connsiteX60" fmla="*/ 30625 w 583294"/>
                <a:gd name="connsiteY60" fmla="*/ 270619 h 605593"/>
                <a:gd name="connsiteX61" fmla="*/ 260655 w 583294"/>
                <a:gd name="connsiteY61" fmla="*/ 122871 h 605593"/>
                <a:gd name="connsiteX62" fmla="*/ 215703 w 583294"/>
                <a:gd name="connsiteY62" fmla="*/ 134776 h 605593"/>
                <a:gd name="connsiteX63" fmla="*/ 212093 w 583294"/>
                <a:gd name="connsiteY63" fmla="*/ 140565 h 605593"/>
                <a:gd name="connsiteX64" fmla="*/ 212093 w 583294"/>
                <a:gd name="connsiteY64" fmla="*/ 152142 h 605593"/>
                <a:gd name="connsiteX65" fmla="*/ 209468 w 583294"/>
                <a:gd name="connsiteY65" fmla="*/ 152142 h 605593"/>
                <a:gd name="connsiteX66" fmla="*/ 203015 w 583294"/>
                <a:gd name="connsiteY66" fmla="*/ 158586 h 605593"/>
                <a:gd name="connsiteX67" fmla="*/ 203015 w 583294"/>
                <a:gd name="connsiteY67" fmla="*/ 169289 h 605593"/>
                <a:gd name="connsiteX68" fmla="*/ 205969 w 583294"/>
                <a:gd name="connsiteY68" fmla="*/ 174641 h 605593"/>
                <a:gd name="connsiteX69" fmla="*/ 212203 w 583294"/>
                <a:gd name="connsiteY69" fmla="*/ 178791 h 605593"/>
                <a:gd name="connsiteX70" fmla="*/ 212640 w 583294"/>
                <a:gd name="connsiteY70" fmla="*/ 181413 h 605593"/>
                <a:gd name="connsiteX71" fmla="*/ 235828 w 583294"/>
                <a:gd name="connsiteY71" fmla="*/ 235039 h 605593"/>
                <a:gd name="connsiteX72" fmla="*/ 274218 w 583294"/>
                <a:gd name="connsiteY72" fmla="*/ 268242 h 605593"/>
                <a:gd name="connsiteX73" fmla="*/ 309108 w 583294"/>
                <a:gd name="connsiteY73" fmla="*/ 268242 h 605593"/>
                <a:gd name="connsiteX74" fmla="*/ 347498 w 583294"/>
                <a:gd name="connsiteY74" fmla="*/ 235039 h 605593"/>
                <a:gd name="connsiteX75" fmla="*/ 370685 w 583294"/>
                <a:gd name="connsiteY75" fmla="*/ 181413 h 605593"/>
                <a:gd name="connsiteX76" fmla="*/ 371123 w 583294"/>
                <a:gd name="connsiteY76" fmla="*/ 178791 h 605593"/>
                <a:gd name="connsiteX77" fmla="*/ 377357 w 583294"/>
                <a:gd name="connsiteY77" fmla="*/ 174641 h 605593"/>
                <a:gd name="connsiteX78" fmla="*/ 380310 w 583294"/>
                <a:gd name="connsiteY78" fmla="*/ 169289 h 605593"/>
                <a:gd name="connsiteX79" fmla="*/ 380310 w 583294"/>
                <a:gd name="connsiteY79" fmla="*/ 158586 h 605593"/>
                <a:gd name="connsiteX80" fmla="*/ 373857 w 583294"/>
                <a:gd name="connsiteY80" fmla="*/ 152142 h 605593"/>
                <a:gd name="connsiteX81" fmla="*/ 370248 w 583294"/>
                <a:gd name="connsiteY81" fmla="*/ 152142 h 605593"/>
                <a:gd name="connsiteX82" fmla="*/ 368279 w 583294"/>
                <a:gd name="connsiteY82" fmla="*/ 149958 h 605593"/>
                <a:gd name="connsiteX83" fmla="*/ 362045 w 583294"/>
                <a:gd name="connsiteY83" fmla="*/ 149521 h 605593"/>
                <a:gd name="connsiteX84" fmla="*/ 336451 w 583294"/>
                <a:gd name="connsiteY84" fmla="*/ 155309 h 605593"/>
                <a:gd name="connsiteX85" fmla="*/ 296749 w 583294"/>
                <a:gd name="connsiteY85" fmla="*/ 137288 h 605593"/>
                <a:gd name="connsiteX86" fmla="*/ 260655 w 583294"/>
                <a:gd name="connsiteY86" fmla="*/ 122871 h 605593"/>
                <a:gd name="connsiteX87" fmla="*/ 275311 w 583294"/>
                <a:gd name="connsiteY87" fmla="*/ 0 h 605593"/>
                <a:gd name="connsiteX88" fmla="*/ 308014 w 583294"/>
                <a:gd name="connsiteY88" fmla="*/ 0 h 605593"/>
                <a:gd name="connsiteX89" fmla="*/ 409185 w 583294"/>
                <a:gd name="connsiteY89" fmla="*/ 101027 h 605593"/>
                <a:gd name="connsiteX90" fmla="*/ 409185 w 583294"/>
                <a:gd name="connsiteY90" fmla="*/ 132701 h 605593"/>
                <a:gd name="connsiteX91" fmla="*/ 414982 w 583294"/>
                <a:gd name="connsiteY91" fmla="*/ 150722 h 605593"/>
                <a:gd name="connsiteX92" fmla="*/ 414982 w 583294"/>
                <a:gd name="connsiteY92" fmla="*/ 173331 h 605593"/>
                <a:gd name="connsiteX93" fmla="*/ 403826 w 583294"/>
                <a:gd name="connsiteY93" fmla="*/ 197140 h 605593"/>
                <a:gd name="connsiteX94" fmla="*/ 397263 w 583294"/>
                <a:gd name="connsiteY94" fmla="*/ 214288 h 605593"/>
                <a:gd name="connsiteX95" fmla="*/ 375498 w 583294"/>
                <a:gd name="connsiteY95" fmla="*/ 255136 h 605593"/>
                <a:gd name="connsiteX96" fmla="*/ 360732 w 583294"/>
                <a:gd name="connsiteY96" fmla="*/ 273922 h 605593"/>
                <a:gd name="connsiteX97" fmla="*/ 371670 w 583294"/>
                <a:gd name="connsiteY97" fmla="*/ 287574 h 605593"/>
                <a:gd name="connsiteX98" fmla="*/ 432919 w 583294"/>
                <a:gd name="connsiteY98" fmla="*/ 306141 h 605593"/>
                <a:gd name="connsiteX99" fmla="*/ 294014 w 583294"/>
                <a:gd name="connsiteY99" fmla="*/ 433272 h 605593"/>
                <a:gd name="connsiteX100" fmla="*/ 154891 w 583294"/>
                <a:gd name="connsiteY100" fmla="*/ 304721 h 605593"/>
                <a:gd name="connsiteX101" fmla="*/ 211656 w 583294"/>
                <a:gd name="connsiteY101" fmla="*/ 287574 h 605593"/>
                <a:gd name="connsiteX102" fmla="*/ 222593 w 583294"/>
                <a:gd name="connsiteY102" fmla="*/ 273922 h 605593"/>
                <a:gd name="connsiteX103" fmla="*/ 207828 w 583294"/>
                <a:gd name="connsiteY103" fmla="*/ 255136 h 605593"/>
                <a:gd name="connsiteX104" fmla="*/ 186063 w 583294"/>
                <a:gd name="connsiteY104" fmla="*/ 214288 h 605593"/>
                <a:gd name="connsiteX105" fmla="*/ 179500 w 583294"/>
                <a:gd name="connsiteY105" fmla="*/ 197140 h 605593"/>
                <a:gd name="connsiteX106" fmla="*/ 168344 w 583294"/>
                <a:gd name="connsiteY106" fmla="*/ 173331 h 605593"/>
                <a:gd name="connsiteX107" fmla="*/ 168344 w 583294"/>
                <a:gd name="connsiteY107" fmla="*/ 150722 h 605593"/>
                <a:gd name="connsiteX108" fmla="*/ 174141 w 583294"/>
                <a:gd name="connsiteY108" fmla="*/ 132701 h 605593"/>
                <a:gd name="connsiteX109" fmla="*/ 174141 w 583294"/>
                <a:gd name="connsiteY109" fmla="*/ 101027 h 605593"/>
                <a:gd name="connsiteX110" fmla="*/ 275311 w 583294"/>
                <a:gd name="connsiteY110" fmla="*/ 0 h 605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</a:cxnLst>
              <a:rect l="l" t="t" r="r" b="b"/>
              <a:pathLst>
                <a:path w="583294" h="605593">
                  <a:moveTo>
                    <a:pt x="332623" y="296967"/>
                  </a:moveTo>
                  <a:cubicBezTo>
                    <a:pt x="327373" y="299697"/>
                    <a:pt x="322123" y="301663"/>
                    <a:pt x="316983" y="302537"/>
                  </a:cubicBezTo>
                  <a:cubicBezTo>
                    <a:pt x="313811" y="303083"/>
                    <a:pt x="311624" y="305814"/>
                    <a:pt x="311624" y="308872"/>
                  </a:cubicBezTo>
                  <a:lnTo>
                    <a:pt x="311624" y="325036"/>
                  </a:lnTo>
                  <a:cubicBezTo>
                    <a:pt x="310639" y="325364"/>
                    <a:pt x="309874" y="326019"/>
                    <a:pt x="309108" y="326784"/>
                  </a:cubicBezTo>
                  <a:cubicBezTo>
                    <a:pt x="307905" y="328094"/>
                    <a:pt x="307358" y="329951"/>
                    <a:pt x="307467" y="331698"/>
                  </a:cubicBezTo>
                  <a:lnTo>
                    <a:pt x="311077" y="366102"/>
                  </a:lnTo>
                  <a:cubicBezTo>
                    <a:pt x="311295" y="368724"/>
                    <a:pt x="313155" y="371017"/>
                    <a:pt x="315780" y="371673"/>
                  </a:cubicBezTo>
                  <a:cubicBezTo>
                    <a:pt x="316327" y="371891"/>
                    <a:pt x="316983" y="371891"/>
                    <a:pt x="317530" y="371891"/>
                  </a:cubicBezTo>
                  <a:cubicBezTo>
                    <a:pt x="319498" y="371891"/>
                    <a:pt x="321467" y="371017"/>
                    <a:pt x="322670" y="369379"/>
                  </a:cubicBezTo>
                  <a:lnTo>
                    <a:pt x="340826" y="345242"/>
                  </a:lnTo>
                  <a:cubicBezTo>
                    <a:pt x="341701" y="344149"/>
                    <a:pt x="342139" y="342730"/>
                    <a:pt x="342139" y="341310"/>
                  </a:cubicBezTo>
                  <a:lnTo>
                    <a:pt x="342139" y="302646"/>
                  </a:lnTo>
                  <a:cubicBezTo>
                    <a:pt x="342139" y="300353"/>
                    <a:pt x="340936" y="298277"/>
                    <a:pt x="339076" y="297076"/>
                  </a:cubicBezTo>
                  <a:cubicBezTo>
                    <a:pt x="337108" y="295984"/>
                    <a:pt x="334701" y="295875"/>
                    <a:pt x="332623" y="296967"/>
                  </a:cubicBezTo>
                  <a:close/>
                  <a:moveTo>
                    <a:pt x="250702" y="296967"/>
                  </a:moveTo>
                  <a:cubicBezTo>
                    <a:pt x="248624" y="295875"/>
                    <a:pt x="246218" y="295984"/>
                    <a:pt x="244249" y="297076"/>
                  </a:cubicBezTo>
                  <a:cubicBezTo>
                    <a:pt x="242281" y="298277"/>
                    <a:pt x="241187" y="300353"/>
                    <a:pt x="241187" y="302646"/>
                  </a:cubicBezTo>
                  <a:lnTo>
                    <a:pt x="241077" y="341310"/>
                  </a:lnTo>
                  <a:cubicBezTo>
                    <a:pt x="241077" y="342730"/>
                    <a:pt x="241624" y="344149"/>
                    <a:pt x="242390" y="345242"/>
                  </a:cubicBezTo>
                  <a:lnTo>
                    <a:pt x="260655" y="369379"/>
                  </a:lnTo>
                  <a:cubicBezTo>
                    <a:pt x="261859" y="371017"/>
                    <a:pt x="263827" y="371891"/>
                    <a:pt x="265796" y="371891"/>
                  </a:cubicBezTo>
                  <a:cubicBezTo>
                    <a:pt x="266343" y="371891"/>
                    <a:pt x="266999" y="371891"/>
                    <a:pt x="267546" y="371673"/>
                  </a:cubicBezTo>
                  <a:cubicBezTo>
                    <a:pt x="270171" y="371017"/>
                    <a:pt x="272030" y="368833"/>
                    <a:pt x="272249" y="366102"/>
                  </a:cubicBezTo>
                  <a:lnTo>
                    <a:pt x="275858" y="331698"/>
                  </a:lnTo>
                  <a:cubicBezTo>
                    <a:pt x="275968" y="329951"/>
                    <a:pt x="275421" y="328094"/>
                    <a:pt x="274218" y="326674"/>
                  </a:cubicBezTo>
                  <a:cubicBezTo>
                    <a:pt x="273452" y="326019"/>
                    <a:pt x="272687" y="325364"/>
                    <a:pt x="271702" y="325036"/>
                  </a:cubicBezTo>
                  <a:lnTo>
                    <a:pt x="271702" y="308872"/>
                  </a:lnTo>
                  <a:cubicBezTo>
                    <a:pt x="271702" y="305814"/>
                    <a:pt x="269515" y="303083"/>
                    <a:pt x="266343" y="302537"/>
                  </a:cubicBezTo>
                  <a:cubicBezTo>
                    <a:pt x="261202" y="301663"/>
                    <a:pt x="255952" y="299697"/>
                    <a:pt x="250702" y="296967"/>
                  </a:cubicBezTo>
                  <a:close/>
                  <a:moveTo>
                    <a:pt x="30625" y="270619"/>
                  </a:moveTo>
                  <a:lnTo>
                    <a:pt x="94718" y="270619"/>
                  </a:lnTo>
                  <a:cubicBezTo>
                    <a:pt x="111562" y="270619"/>
                    <a:pt x="125343" y="284271"/>
                    <a:pt x="125343" y="301200"/>
                  </a:cubicBezTo>
                  <a:cubicBezTo>
                    <a:pt x="125343" y="394036"/>
                    <a:pt x="201030" y="469616"/>
                    <a:pt x="293999" y="469616"/>
                  </a:cubicBezTo>
                  <a:cubicBezTo>
                    <a:pt x="386967" y="469616"/>
                    <a:pt x="462654" y="394036"/>
                    <a:pt x="462654" y="301200"/>
                  </a:cubicBezTo>
                  <a:cubicBezTo>
                    <a:pt x="462654" y="284271"/>
                    <a:pt x="476326" y="270619"/>
                    <a:pt x="493279" y="270619"/>
                  </a:cubicBezTo>
                  <a:lnTo>
                    <a:pt x="552669" y="270619"/>
                  </a:lnTo>
                  <a:cubicBezTo>
                    <a:pt x="569622" y="270619"/>
                    <a:pt x="583294" y="284271"/>
                    <a:pt x="583294" y="301200"/>
                  </a:cubicBezTo>
                  <a:cubicBezTo>
                    <a:pt x="583294" y="318129"/>
                    <a:pt x="569622" y="331782"/>
                    <a:pt x="552669" y="331782"/>
                  </a:cubicBezTo>
                  <a:lnTo>
                    <a:pt x="521935" y="331782"/>
                  </a:lnTo>
                  <a:cubicBezTo>
                    <a:pt x="516576" y="371319"/>
                    <a:pt x="501263" y="407579"/>
                    <a:pt x="478513" y="438052"/>
                  </a:cubicBezTo>
                  <a:lnTo>
                    <a:pt x="504982" y="464592"/>
                  </a:lnTo>
                  <a:cubicBezTo>
                    <a:pt x="516904" y="476497"/>
                    <a:pt x="516904" y="495937"/>
                    <a:pt x="504982" y="507842"/>
                  </a:cubicBezTo>
                  <a:cubicBezTo>
                    <a:pt x="498966" y="513849"/>
                    <a:pt x="491091" y="516798"/>
                    <a:pt x="483326" y="516798"/>
                  </a:cubicBezTo>
                  <a:cubicBezTo>
                    <a:pt x="475451" y="516798"/>
                    <a:pt x="467576" y="513849"/>
                    <a:pt x="461670" y="507842"/>
                  </a:cubicBezTo>
                  <a:lnTo>
                    <a:pt x="435638" y="481957"/>
                  </a:lnTo>
                  <a:cubicBezTo>
                    <a:pt x="403592" y="507078"/>
                    <a:pt x="364764" y="523897"/>
                    <a:pt x="322327" y="529140"/>
                  </a:cubicBezTo>
                  <a:lnTo>
                    <a:pt x="322327" y="575012"/>
                  </a:lnTo>
                  <a:cubicBezTo>
                    <a:pt x="322327" y="591832"/>
                    <a:pt x="308545" y="605593"/>
                    <a:pt x="291592" y="605593"/>
                  </a:cubicBezTo>
                  <a:cubicBezTo>
                    <a:pt x="274749" y="605593"/>
                    <a:pt x="260967" y="591832"/>
                    <a:pt x="260967" y="575012"/>
                  </a:cubicBezTo>
                  <a:lnTo>
                    <a:pt x="260967" y="528485"/>
                  </a:lnTo>
                  <a:cubicBezTo>
                    <a:pt x="219186" y="522478"/>
                    <a:pt x="181015" y="505221"/>
                    <a:pt x="149624" y="479882"/>
                  </a:cubicBezTo>
                  <a:lnTo>
                    <a:pt x="121624" y="507842"/>
                  </a:lnTo>
                  <a:cubicBezTo>
                    <a:pt x="115718" y="513849"/>
                    <a:pt x="107843" y="516798"/>
                    <a:pt x="99968" y="516798"/>
                  </a:cubicBezTo>
                  <a:cubicBezTo>
                    <a:pt x="92093" y="516798"/>
                    <a:pt x="84328" y="513849"/>
                    <a:pt x="78312" y="507842"/>
                  </a:cubicBezTo>
                  <a:cubicBezTo>
                    <a:pt x="66281" y="495937"/>
                    <a:pt x="66281" y="476497"/>
                    <a:pt x="78312" y="464592"/>
                  </a:cubicBezTo>
                  <a:lnTo>
                    <a:pt x="107515" y="435430"/>
                  </a:lnTo>
                  <a:cubicBezTo>
                    <a:pt x="85859" y="405504"/>
                    <a:pt x="71203" y="370117"/>
                    <a:pt x="66062" y="331782"/>
                  </a:cubicBezTo>
                  <a:lnTo>
                    <a:pt x="30625" y="331782"/>
                  </a:lnTo>
                  <a:cubicBezTo>
                    <a:pt x="13672" y="331782"/>
                    <a:pt x="0" y="318129"/>
                    <a:pt x="0" y="301200"/>
                  </a:cubicBezTo>
                  <a:cubicBezTo>
                    <a:pt x="0" y="284271"/>
                    <a:pt x="13672" y="270619"/>
                    <a:pt x="30625" y="270619"/>
                  </a:cubicBezTo>
                  <a:close/>
                  <a:moveTo>
                    <a:pt x="260655" y="122871"/>
                  </a:moveTo>
                  <a:cubicBezTo>
                    <a:pt x="242390" y="122871"/>
                    <a:pt x="224671" y="130298"/>
                    <a:pt x="215703" y="134776"/>
                  </a:cubicBezTo>
                  <a:cubicBezTo>
                    <a:pt x="213515" y="135868"/>
                    <a:pt x="212093" y="138162"/>
                    <a:pt x="212093" y="140565"/>
                  </a:cubicBezTo>
                  <a:lnTo>
                    <a:pt x="212093" y="152142"/>
                  </a:lnTo>
                  <a:lnTo>
                    <a:pt x="209468" y="152142"/>
                  </a:lnTo>
                  <a:cubicBezTo>
                    <a:pt x="205859" y="152142"/>
                    <a:pt x="203015" y="154982"/>
                    <a:pt x="203015" y="158586"/>
                  </a:cubicBezTo>
                  <a:lnTo>
                    <a:pt x="203015" y="169289"/>
                  </a:lnTo>
                  <a:cubicBezTo>
                    <a:pt x="203015" y="171474"/>
                    <a:pt x="204109" y="173440"/>
                    <a:pt x="205969" y="174641"/>
                  </a:cubicBezTo>
                  <a:lnTo>
                    <a:pt x="212203" y="178791"/>
                  </a:lnTo>
                  <a:lnTo>
                    <a:pt x="212640" y="181413"/>
                  </a:lnTo>
                  <a:cubicBezTo>
                    <a:pt x="214609" y="196922"/>
                    <a:pt x="223359" y="216909"/>
                    <a:pt x="235828" y="235039"/>
                  </a:cubicBezTo>
                  <a:cubicBezTo>
                    <a:pt x="251687" y="257975"/>
                    <a:pt x="266562" y="268242"/>
                    <a:pt x="274218" y="268242"/>
                  </a:cubicBezTo>
                  <a:lnTo>
                    <a:pt x="309108" y="268242"/>
                  </a:lnTo>
                  <a:cubicBezTo>
                    <a:pt x="316764" y="268242"/>
                    <a:pt x="331639" y="257975"/>
                    <a:pt x="347498" y="235039"/>
                  </a:cubicBezTo>
                  <a:cubicBezTo>
                    <a:pt x="359967" y="216909"/>
                    <a:pt x="368717" y="196922"/>
                    <a:pt x="370685" y="181413"/>
                  </a:cubicBezTo>
                  <a:lnTo>
                    <a:pt x="371123" y="178791"/>
                  </a:lnTo>
                  <a:lnTo>
                    <a:pt x="377357" y="174641"/>
                  </a:lnTo>
                  <a:cubicBezTo>
                    <a:pt x="379217" y="173440"/>
                    <a:pt x="380310" y="171474"/>
                    <a:pt x="380310" y="169289"/>
                  </a:cubicBezTo>
                  <a:lnTo>
                    <a:pt x="380310" y="158586"/>
                  </a:lnTo>
                  <a:cubicBezTo>
                    <a:pt x="380310" y="154982"/>
                    <a:pt x="377357" y="152142"/>
                    <a:pt x="373857" y="152142"/>
                  </a:cubicBezTo>
                  <a:lnTo>
                    <a:pt x="370248" y="152142"/>
                  </a:lnTo>
                  <a:cubicBezTo>
                    <a:pt x="369810" y="151268"/>
                    <a:pt x="369045" y="150504"/>
                    <a:pt x="368279" y="149958"/>
                  </a:cubicBezTo>
                  <a:cubicBezTo>
                    <a:pt x="366420" y="148756"/>
                    <a:pt x="364014" y="148538"/>
                    <a:pt x="362045" y="149521"/>
                  </a:cubicBezTo>
                  <a:cubicBezTo>
                    <a:pt x="353404" y="153343"/>
                    <a:pt x="344764" y="155309"/>
                    <a:pt x="336451" y="155309"/>
                  </a:cubicBezTo>
                  <a:cubicBezTo>
                    <a:pt x="321686" y="155309"/>
                    <a:pt x="308342" y="149302"/>
                    <a:pt x="296749" y="137288"/>
                  </a:cubicBezTo>
                  <a:cubicBezTo>
                    <a:pt x="287452" y="127786"/>
                    <a:pt x="275311" y="122871"/>
                    <a:pt x="260655" y="122871"/>
                  </a:cubicBezTo>
                  <a:close/>
                  <a:moveTo>
                    <a:pt x="275311" y="0"/>
                  </a:moveTo>
                  <a:lnTo>
                    <a:pt x="308014" y="0"/>
                  </a:lnTo>
                  <a:cubicBezTo>
                    <a:pt x="363795" y="0"/>
                    <a:pt x="409185" y="45326"/>
                    <a:pt x="409185" y="101027"/>
                  </a:cubicBezTo>
                  <a:lnTo>
                    <a:pt x="409185" y="132701"/>
                  </a:lnTo>
                  <a:cubicBezTo>
                    <a:pt x="412904" y="137944"/>
                    <a:pt x="414982" y="144278"/>
                    <a:pt x="414982" y="150722"/>
                  </a:cubicBezTo>
                  <a:lnTo>
                    <a:pt x="414982" y="173331"/>
                  </a:lnTo>
                  <a:cubicBezTo>
                    <a:pt x="414982" y="182505"/>
                    <a:pt x="410826" y="191352"/>
                    <a:pt x="403826" y="197140"/>
                  </a:cubicBezTo>
                  <a:cubicBezTo>
                    <a:pt x="402076" y="202820"/>
                    <a:pt x="399888" y="208608"/>
                    <a:pt x="397263" y="214288"/>
                  </a:cubicBezTo>
                  <a:cubicBezTo>
                    <a:pt x="392013" y="227940"/>
                    <a:pt x="384576" y="242029"/>
                    <a:pt x="375498" y="255136"/>
                  </a:cubicBezTo>
                  <a:cubicBezTo>
                    <a:pt x="371670" y="260706"/>
                    <a:pt x="366639" y="267368"/>
                    <a:pt x="360732" y="273922"/>
                  </a:cubicBezTo>
                  <a:cubicBezTo>
                    <a:pt x="366092" y="277853"/>
                    <a:pt x="370029" y="282331"/>
                    <a:pt x="371670" y="287574"/>
                  </a:cubicBezTo>
                  <a:lnTo>
                    <a:pt x="432919" y="306141"/>
                  </a:lnTo>
                  <a:cubicBezTo>
                    <a:pt x="426685" y="377243"/>
                    <a:pt x="366748" y="433272"/>
                    <a:pt x="294014" y="433272"/>
                  </a:cubicBezTo>
                  <a:cubicBezTo>
                    <a:pt x="220734" y="433272"/>
                    <a:pt x="160469" y="376478"/>
                    <a:pt x="154891" y="304721"/>
                  </a:cubicBezTo>
                  <a:lnTo>
                    <a:pt x="211656" y="287574"/>
                  </a:lnTo>
                  <a:cubicBezTo>
                    <a:pt x="213297" y="282331"/>
                    <a:pt x="217234" y="277853"/>
                    <a:pt x="222593" y="273922"/>
                  </a:cubicBezTo>
                  <a:cubicBezTo>
                    <a:pt x="216687" y="267368"/>
                    <a:pt x="211656" y="260706"/>
                    <a:pt x="207828" y="255136"/>
                  </a:cubicBezTo>
                  <a:cubicBezTo>
                    <a:pt x="198750" y="242029"/>
                    <a:pt x="191312" y="227940"/>
                    <a:pt x="186063" y="214288"/>
                  </a:cubicBezTo>
                  <a:cubicBezTo>
                    <a:pt x="183438" y="208608"/>
                    <a:pt x="181250" y="202820"/>
                    <a:pt x="179500" y="197140"/>
                  </a:cubicBezTo>
                  <a:cubicBezTo>
                    <a:pt x="172500" y="191242"/>
                    <a:pt x="168344" y="182505"/>
                    <a:pt x="168344" y="173331"/>
                  </a:cubicBezTo>
                  <a:lnTo>
                    <a:pt x="168344" y="150722"/>
                  </a:lnTo>
                  <a:cubicBezTo>
                    <a:pt x="168344" y="144278"/>
                    <a:pt x="170422" y="137944"/>
                    <a:pt x="174141" y="132701"/>
                  </a:cubicBezTo>
                  <a:lnTo>
                    <a:pt x="174141" y="101027"/>
                  </a:lnTo>
                  <a:cubicBezTo>
                    <a:pt x="174141" y="45326"/>
                    <a:pt x="219531" y="0"/>
                    <a:pt x="2753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5991" tIns="47995" rIns="95991" bIns="47995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60120"/>
              <a:endParaRPr lang="zh-CN" altLang="en-US" sz="189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10" name="文本框 109"/>
            <p:cNvSpPr txBox="1"/>
            <p:nvPr/>
          </p:nvSpPr>
          <p:spPr>
            <a:xfrm>
              <a:off x="7311900" y="4734072"/>
              <a:ext cx="3159570" cy="493892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lvl="0">
                <a:lnSpc>
                  <a:spcPct val="150000"/>
                </a:lnSpc>
                <a:defRPr/>
              </a:pPr>
              <a:r>
                <a:rPr lang="zh-CN" altLang="en-US" sz="1600" dirty="0">
                  <a:solidFill>
                    <a:prstClr val="white"/>
                  </a:solidFill>
                  <a:cs typeface="+mn-ea"/>
                  <a:sym typeface="+mn-lt"/>
                </a:rPr>
                <a:t>请在此处输入您的文本，或者复制您的文本粘贴到此处。</a:t>
              </a:r>
              <a:endParaRPr lang="zh-CN" altLang="en-US" sz="16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11" name="Oval 24"/>
            <p:cNvSpPr/>
            <p:nvPr/>
          </p:nvSpPr>
          <p:spPr>
            <a:xfrm>
              <a:off x="7323007" y="4316521"/>
              <a:ext cx="332522" cy="368300"/>
            </a:xfrm>
            <a:custGeom>
              <a:avLst/>
              <a:gdLst>
                <a:gd name="connsiteX0" fmla="*/ 369867 w 522469"/>
                <a:gd name="connsiteY0" fmla="*/ 317759 h 578684"/>
                <a:gd name="connsiteX1" fmla="*/ 369867 w 522469"/>
                <a:gd name="connsiteY1" fmla="*/ 341010 h 578684"/>
                <a:gd name="connsiteX2" fmla="*/ 460393 w 522469"/>
                <a:gd name="connsiteY2" fmla="*/ 341010 h 578684"/>
                <a:gd name="connsiteX3" fmla="*/ 460393 w 522469"/>
                <a:gd name="connsiteY3" fmla="*/ 317759 h 578684"/>
                <a:gd name="connsiteX4" fmla="*/ 33624 w 522469"/>
                <a:gd name="connsiteY4" fmla="*/ 248007 h 578684"/>
                <a:gd name="connsiteX5" fmla="*/ 488845 w 522469"/>
                <a:gd name="connsiteY5" fmla="*/ 248007 h 578684"/>
                <a:gd name="connsiteX6" fmla="*/ 522469 w 522469"/>
                <a:gd name="connsiteY6" fmla="*/ 281591 h 578684"/>
                <a:gd name="connsiteX7" fmla="*/ 522469 w 522469"/>
                <a:gd name="connsiteY7" fmla="*/ 377178 h 578684"/>
                <a:gd name="connsiteX8" fmla="*/ 488845 w 522469"/>
                <a:gd name="connsiteY8" fmla="*/ 410762 h 578684"/>
                <a:gd name="connsiteX9" fmla="*/ 284513 w 522469"/>
                <a:gd name="connsiteY9" fmla="*/ 410762 h 578684"/>
                <a:gd name="connsiteX10" fmla="*/ 284513 w 522469"/>
                <a:gd name="connsiteY10" fmla="*/ 490848 h 578684"/>
                <a:gd name="connsiteX11" fmla="*/ 312964 w 522469"/>
                <a:gd name="connsiteY11" fmla="*/ 490848 h 578684"/>
                <a:gd name="connsiteX12" fmla="*/ 349175 w 522469"/>
                <a:gd name="connsiteY12" fmla="*/ 511515 h 578684"/>
                <a:gd name="connsiteX13" fmla="*/ 514710 w 522469"/>
                <a:gd name="connsiteY13" fmla="*/ 511515 h 578684"/>
                <a:gd name="connsiteX14" fmla="*/ 514710 w 522469"/>
                <a:gd name="connsiteY14" fmla="*/ 558017 h 578684"/>
                <a:gd name="connsiteX15" fmla="*/ 349175 w 522469"/>
                <a:gd name="connsiteY15" fmla="*/ 558017 h 578684"/>
                <a:gd name="connsiteX16" fmla="*/ 312964 w 522469"/>
                <a:gd name="connsiteY16" fmla="*/ 578684 h 578684"/>
                <a:gd name="connsiteX17" fmla="*/ 206918 w 522469"/>
                <a:gd name="connsiteY17" fmla="*/ 578684 h 578684"/>
                <a:gd name="connsiteX18" fmla="*/ 170708 w 522469"/>
                <a:gd name="connsiteY18" fmla="*/ 558017 h 578684"/>
                <a:gd name="connsiteX19" fmla="*/ 5173 w 522469"/>
                <a:gd name="connsiteY19" fmla="*/ 558017 h 578684"/>
                <a:gd name="connsiteX20" fmla="*/ 5173 w 522469"/>
                <a:gd name="connsiteY20" fmla="*/ 511515 h 578684"/>
                <a:gd name="connsiteX21" fmla="*/ 170708 w 522469"/>
                <a:gd name="connsiteY21" fmla="*/ 511515 h 578684"/>
                <a:gd name="connsiteX22" fmla="*/ 206918 w 522469"/>
                <a:gd name="connsiteY22" fmla="*/ 490848 h 578684"/>
                <a:gd name="connsiteX23" fmla="*/ 237956 w 522469"/>
                <a:gd name="connsiteY23" fmla="*/ 490848 h 578684"/>
                <a:gd name="connsiteX24" fmla="*/ 237956 w 522469"/>
                <a:gd name="connsiteY24" fmla="*/ 410762 h 578684"/>
                <a:gd name="connsiteX25" fmla="*/ 33624 w 522469"/>
                <a:gd name="connsiteY25" fmla="*/ 410762 h 578684"/>
                <a:gd name="connsiteX26" fmla="*/ 0 w 522469"/>
                <a:gd name="connsiteY26" fmla="*/ 377178 h 578684"/>
                <a:gd name="connsiteX27" fmla="*/ 0 w 522469"/>
                <a:gd name="connsiteY27" fmla="*/ 281591 h 578684"/>
                <a:gd name="connsiteX28" fmla="*/ 33624 w 522469"/>
                <a:gd name="connsiteY28" fmla="*/ 248007 h 578684"/>
                <a:gd name="connsiteX29" fmla="*/ 512136 w 522469"/>
                <a:gd name="connsiteY29" fmla="*/ 224862 h 578684"/>
                <a:gd name="connsiteX30" fmla="*/ 519240 w 522469"/>
                <a:gd name="connsiteY30" fmla="*/ 236712 h 578684"/>
                <a:gd name="connsiteX31" fmla="*/ 522469 w 522469"/>
                <a:gd name="connsiteY31" fmla="*/ 250487 h 578684"/>
                <a:gd name="connsiteX32" fmla="*/ 512136 w 522469"/>
                <a:gd name="connsiteY32" fmla="*/ 224862 h 578684"/>
                <a:gd name="connsiteX33" fmla="*/ 209567 w 522469"/>
                <a:gd name="connsiteY33" fmla="*/ 18084 h 578684"/>
                <a:gd name="connsiteX34" fmla="*/ 191464 w 522469"/>
                <a:gd name="connsiteY34" fmla="*/ 28417 h 578684"/>
                <a:gd name="connsiteX35" fmla="*/ 212153 w 522469"/>
                <a:gd name="connsiteY35" fmla="*/ 134337 h 578684"/>
                <a:gd name="connsiteX36" fmla="*/ 344042 w 522469"/>
                <a:gd name="connsiteY36" fmla="*/ 196339 h 578684"/>
                <a:gd name="connsiteX37" fmla="*/ 364730 w 522469"/>
                <a:gd name="connsiteY37" fmla="*/ 191172 h 578684"/>
                <a:gd name="connsiteX38" fmla="*/ 367317 w 522469"/>
                <a:gd name="connsiteY38" fmla="*/ 180839 h 578684"/>
                <a:gd name="connsiteX39" fmla="*/ 331112 w 522469"/>
                <a:gd name="connsiteY39" fmla="*/ 142087 h 578684"/>
                <a:gd name="connsiteX40" fmla="*/ 318181 w 522469"/>
                <a:gd name="connsiteY40" fmla="*/ 139504 h 578684"/>
                <a:gd name="connsiteX41" fmla="*/ 300079 w 522469"/>
                <a:gd name="connsiteY41" fmla="*/ 149838 h 578684"/>
                <a:gd name="connsiteX42" fmla="*/ 269046 w 522469"/>
                <a:gd name="connsiteY42" fmla="*/ 134337 h 578684"/>
                <a:gd name="connsiteX43" fmla="*/ 238013 w 522469"/>
                <a:gd name="connsiteY43" fmla="*/ 100753 h 578684"/>
                <a:gd name="connsiteX44" fmla="*/ 235427 w 522469"/>
                <a:gd name="connsiteY44" fmla="*/ 77502 h 578684"/>
                <a:gd name="connsiteX45" fmla="*/ 256116 w 522469"/>
                <a:gd name="connsiteY45" fmla="*/ 69752 h 578684"/>
                <a:gd name="connsiteX46" fmla="*/ 258702 w 522469"/>
                <a:gd name="connsiteY46" fmla="*/ 59418 h 578684"/>
                <a:gd name="connsiteX47" fmla="*/ 222497 w 522469"/>
                <a:gd name="connsiteY47" fmla="*/ 20667 h 578684"/>
                <a:gd name="connsiteX48" fmla="*/ 209567 w 522469"/>
                <a:gd name="connsiteY48" fmla="*/ 18084 h 578684"/>
                <a:gd name="connsiteX49" fmla="*/ 116469 w 522469"/>
                <a:gd name="connsiteY49" fmla="*/ 0 h 578684"/>
                <a:gd name="connsiteX50" fmla="*/ 238013 w 522469"/>
                <a:gd name="connsiteY50" fmla="*/ 0 h 578684"/>
                <a:gd name="connsiteX51" fmla="*/ 281977 w 522469"/>
                <a:gd name="connsiteY51" fmla="*/ 0 h 578684"/>
                <a:gd name="connsiteX52" fmla="*/ 403521 w 522469"/>
                <a:gd name="connsiteY52" fmla="*/ 0 h 578684"/>
                <a:gd name="connsiteX53" fmla="*/ 437140 w 522469"/>
                <a:gd name="connsiteY53" fmla="*/ 33584 h 578684"/>
                <a:gd name="connsiteX54" fmla="*/ 504378 w 522469"/>
                <a:gd name="connsiteY54" fmla="*/ 206673 h 578684"/>
                <a:gd name="connsiteX55" fmla="*/ 512136 w 522469"/>
                <a:gd name="connsiteY55" fmla="*/ 224757 h 578684"/>
                <a:gd name="connsiteX56" fmla="*/ 512136 w 522469"/>
                <a:gd name="connsiteY56" fmla="*/ 224862 h 578684"/>
                <a:gd name="connsiteX57" fmla="*/ 512135 w 522469"/>
                <a:gd name="connsiteY57" fmla="*/ 224860 h 578684"/>
                <a:gd name="connsiteX58" fmla="*/ 512136 w 522469"/>
                <a:gd name="connsiteY58" fmla="*/ 224862 h 578684"/>
                <a:gd name="connsiteX59" fmla="*/ 512136 w 522469"/>
                <a:gd name="connsiteY59" fmla="*/ 227340 h 578684"/>
                <a:gd name="connsiteX60" fmla="*/ 486275 w 522469"/>
                <a:gd name="connsiteY60" fmla="*/ 217006 h 578684"/>
                <a:gd name="connsiteX61" fmla="*/ 33715 w 522469"/>
                <a:gd name="connsiteY61" fmla="*/ 217006 h 578684"/>
                <a:gd name="connsiteX62" fmla="*/ 7854 w 522469"/>
                <a:gd name="connsiteY62" fmla="*/ 227340 h 578684"/>
                <a:gd name="connsiteX63" fmla="*/ 10440 w 522469"/>
                <a:gd name="connsiteY63" fmla="*/ 224757 h 578684"/>
                <a:gd name="connsiteX64" fmla="*/ 7854 w 522469"/>
                <a:gd name="connsiteY64" fmla="*/ 224757 h 578684"/>
                <a:gd name="connsiteX65" fmla="*/ 15612 w 522469"/>
                <a:gd name="connsiteY65" fmla="*/ 206673 h 578684"/>
                <a:gd name="connsiteX66" fmla="*/ 82850 w 522469"/>
                <a:gd name="connsiteY66" fmla="*/ 33584 h 578684"/>
                <a:gd name="connsiteX67" fmla="*/ 116469 w 522469"/>
                <a:gd name="connsiteY67" fmla="*/ 0 h 578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22469" h="578684">
                  <a:moveTo>
                    <a:pt x="369867" y="317759"/>
                  </a:moveTo>
                  <a:lnTo>
                    <a:pt x="369867" y="341010"/>
                  </a:lnTo>
                  <a:lnTo>
                    <a:pt x="460393" y="341010"/>
                  </a:lnTo>
                  <a:lnTo>
                    <a:pt x="460393" y="317759"/>
                  </a:lnTo>
                  <a:close/>
                  <a:moveTo>
                    <a:pt x="33624" y="248007"/>
                  </a:moveTo>
                  <a:lnTo>
                    <a:pt x="488845" y="248007"/>
                  </a:lnTo>
                  <a:cubicBezTo>
                    <a:pt x="506950" y="248007"/>
                    <a:pt x="522469" y="263508"/>
                    <a:pt x="522469" y="281591"/>
                  </a:cubicBezTo>
                  <a:lnTo>
                    <a:pt x="522469" y="377178"/>
                  </a:lnTo>
                  <a:cubicBezTo>
                    <a:pt x="522469" y="395262"/>
                    <a:pt x="506950" y="410762"/>
                    <a:pt x="488845" y="410762"/>
                  </a:cubicBezTo>
                  <a:lnTo>
                    <a:pt x="284513" y="410762"/>
                  </a:lnTo>
                  <a:lnTo>
                    <a:pt x="284513" y="490848"/>
                  </a:lnTo>
                  <a:lnTo>
                    <a:pt x="312964" y="490848"/>
                  </a:lnTo>
                  <a:cubicBezTo>
                    <a:pt x="328483" y="490848"/>
                    <a:pt x="341415" y="498598"/>
                    <a:pt x="349175" y="511515"/>
                  </a:cubicBezTo>
                  <a:lnTo>
                    <a:pt x="514710" y="511515"/>
                  </a:lnTo>
                  <a:lnTo>
                    <a:pt x="514710" y="558017"/>
                  </a:lnTo>
                  <a:lnTo>
                    <a:pt x="349175" y="558017"/>
                  </a:lnTo>
                  <a:cubicBezTo>
                    <a:pt x="341415" y="570934"/>
                    <a:pt x="328483" y="578684"/>
                    <a:pt x="312964" y="578684"/>
                  </a:cubicBezTo>
                  <a:lnTo>
                    <a:pt x="206918" y="578684"/>
                  </a:lnTo>
                  <a:cubicBezTo>
                    <a:pt x="191400" y="578684"/>
                    <a:pt x="178467" y="570934"/>
                    <a:pt x="170708" y="558017"/>
                  </a:cubicBezTo>
                  <a:lnTo>
                    <a:pt x="5173" y="558017"/>
                  </a:lnTo>
                  <a:lnTo>
                    <a:pt x="5173" y="511515"/>
                  </a:lnTo>
                  <a:lnTo>
                    <a:pt x="170708" y="511515"/>
                  </a:lnTo>
                  <a:cubicBezTo>
                    <a:pt x="178467" y="498598"/>
                    <a:pt x="191400" y="490848"/>
                    <a:pt x="206918" y="490848"/>
                  </a:cubicBezTo>
                  <a:lnTo>
                    <a:pt x="237956" y="490848"/>
                  </a:lnTo>
                  <a:lnTo>
                    <a:pt x="237956" y="410762"/>
                  </a:lnTo>
                  <a:lnTo>
                    <a:pt x="33624" y="410762"/>
                  </a:lnTo>
                  <a:cubicBezTo>
                    <a:pt x="15519" y="410762"/>
                    <a:pt x="0" y="395262"/>
                    <a:pt x="0" y="377178"/>
                  </a:cubicBezTo>
                  <a:lnTo>
                    <a:pt x="0" y="281591"/>
                  </a:lnTo>
                  <a:cubicBezTo>
                    <a:pt x="0" y="263508"/>
                    <a:pt x="15519" y="248007"/>
                    <a:pt x="33624" y="248007"/>
                  </a:cubicBezTo>
                  <a:close/>
                  <a:moveTo>
                    <a:pt x="512136" y="224862"/>
                  </a:moveTo>
                  <a:lnTo>
                    <a:pt x="519240" y="236712"/>
                  </a:lnTo>
                  <a:cubicBezTo>
                    <a:pt x="521177" y="240877"/>
                    <a:pt x="522469" y="245362"/>
                    <a:pt x="522469" y="250487"/>
                  </a:cubicBezTo>
                  <a:lnTo>
                    <a:pt x="512136" y="224862"/>
                  </a:lnTo>
                  <a:close/>
                  <a:moveTo>
                    <a:pt x="209567" y="18084"/>
                  </a:moveTo>
                  <a:lnTo>
                    <a:pt x="191464" y="28417"/>
                  </a:lnTo>
                  <a:cubicBezTo>
                    <a:pt x="181120" y="36168"/>
                    <a:pt x="152673" y="67169"/>
                    <a:pt x="212153" y="134337"/>
                  </a:cubicBezTo>
                  <a:cubicBezTo>
                    <a:pt x="274218" y="204089"/>
                    <a:pt x="328526" y="201506"/>
                    <a:pt x="344042" y="196339"/>
                  </a:cubicBezTo>
                  <a:lnTo>
                    <a:pt x="364730" y="191172"/>
                  </a:lnTo>
                  <a:cubicBezTo>
                    <a:pt x="369903" y="188589"/>
                    <a:pt x="369903" y="183422"/>
                    <a:pt x="367317" y="180839"/>
                  </a:cubicBezTo>
                  <a:lnTo>
                    <a:pt x="331112" y="142087"/>
                  </a:lnTo>
                  <a:cubicBezTo>
                    <a:pt x="328526" y="136921"/>
                    <a:pt x="323354" y="136921"/>
                    <a:pt x="318181" y="139504"/>
                  </a:cubicBezTo>
                  <a:lnTo>
                    <a:pt x="300079" y="149838"/>
                  </a:lnTo>
                  <a:cubicBezTo>
                    <a:pt x="292321" y="152421"/>
                    <a:pt x="281977" y="147254"/>
                    <a:pt x="269046" y="134337"/>
                  </a:cubicBezTo>
                  <a:lnTo>
                    <a:pt x="238013" y="100753"/>
                  </a:lnTo>
                  <a:cubicBezTo>
                    <a:pt x="230255" y="90419"/>
                    <a:pt x="225083" y="82669"/>
                    <a:pt x="235427" y="77502"/>
                  </a:cubicBezTo>
                  <a:lnTo>
                    <a:pt x="256116" y="69752"/>
                  </a:lnTo>
                  <a:cubicBezTo>
                    <a:pt x="261288" y="67169"/>
                    <a:pt x="261288" y="64585"/>
                    <a:pt x="258702" y="59418"/>
                  </a:cubicBezTo>
                  <a:lnTo>
                    <a:pt x="222497" y="20667"/>
                  </a:lnTo>
                  <a:cubicBezTo>
                    <a:pt x="219911" y="18084"/>
                    <a:pt x="214739" y="15500"/>
                    <a:pt x="209567" y="18084"/>
                  </a:cubicBezTo>
                  <a:close/>
                  <a:moveTo>
                    <a:pt x="116469" y="0"/>
                  </a:moveTo>
                  <a:lnTo>
                    <a:pt x="238013" y="0"/>
                  </a:lnTo>
                  <a:lnTo>
                    <a:pt x="281977" y="0"/>
                  </a:lnTo>
                  <a:lnTo>
                    <a:pt x="403521" y="0"/>
                  </a:lnTo>
                  <a:cubicBezTo>
                    <a:pt x="421624" y="0"/>
                    <a:pt x="437140" y="15500"/>
                    <a:pt x="437140" y="33584"/>
                  </a:cubicBezTo>
                  <a:lnTo>
                    <a:pt x="504378" y="206673"/>
                  </a:lnTo>
                  <a:lnTo>
                    <a:pt x="512136" y="224757"/>
                  </a:lnTo>
                  <a:lnTo>
                    <a:pt x="512136" y="224862"/>
                  </a:lnTo>
                  <a:lnTo>
                    <a:pt x="512135" y="224860"/>
                  </a:lnTo>
                  <a:lnTo>
                    <a:pt x="512136" y="224862"/>
                  </a:lnTo>
                  <a:lnTo>
                    <a:pt x="512136" y="227340"/>
                  </a:lnTo>
                  <a:cubicBezTo>
                    <a:pt x="506964" y="222173"/>
                    <a:pt x="496620" y="217006"/>
                    <a:pt x="486275" y="217006"/>
                  </a:cubicBezTo>
                  <a:lnTo>
                    <a:pt x="33715" y="217006"/>
                  </a:lnTo>
                  <a:cubicBezTo>
                    <a:pt x="23370" y="217006"/>
                    <a:pt x="15612" y="222173"/>
                    <a:pt x="7854" y="227340"/>
                  </a:cubicBezTo>
                  <a:lnTo>
                    <a:pt x="10440" y="224757"/>
                  </a:lnTo>
                  <a:cubicBezTo>
                    <a:pt x="10440" y="224757"/>
                    <a:pt x="7854" y="224757"/>
                    <a:pt x="7854" y="224757"/>
                  </a:cubicBezTo>
                  <a:lnTo>
                    <a:pt x="15612" y="206673"/>
                  </a:lnTo>
                  <a:lnTo>
                    <a:pt x="82850" y="33584"/>
                  </a:lnTo>
                  <a:cubicBezTo>
                    <a:pt x="82850" y="15500"/>
                    <a:pt x="98366" y="0"/>
                    <a:pt x="1164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5991" tIns="47995" rIns="95991" bIns="47995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60120"/>
              <a:endParaRPr lang="zh-CN" altLang="en-US" sz="189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12" name="文本框 111"/>
            <p:cNvSpPr txBox="1"/>
            <p:nvPr/>
          </p:nvSpPr>
          <p:spPr>
            <a:xfrm>
              <a:off x="7907919" y="3390829"/>
              <a:ext cx="3159570" cy="493892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lvl="0">
                <a:lnSpc>
                  <a:spcPct val="150000"/>
                </a:lnSpc>
                <a:defRPr/>
              </a:pPr>
              <a:r>
                <a:rPr lang="zh-CN" altLang="en-US" sz="1600" dirty="0">
                  <a:solidFill>
                    <a:prstClr val="white"/>
                  </a:solidFill>
                  <a:cs typeface="+mn-ea"/>
                  <a:sym typeface="+mn-lt"/>
                </a:rPr>
                <a:t>请在此处输入您的文本，或者复制您的文本粘贴到此处。</a:t>
              </a:r>
              <a:endParaRPr lang="zh-CN" altLang="en-US" sz="16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32" name="Oval 24"/>
            <p:cNvSpPr/>
            <p:nvPr/>
          </p:nvSpPr>
          <p:spPr>
            <a:xfrm>
              <a:off x="7933136" y="2973278"/>
              <a:ext cx="304303" cy="368300"/>
            </a:xfrm>
            <a:custGeom>
              <a:avLst/>
              <a:gdLst>
                <a:gd name="connsiteX0" fmla="*/ 182271 w 501297"/>
                <a:gd name="connsiteY0" fmla="*/ 515718 h 606722"/>
                <a:gd name="connsiteX1" fmla="*/ 151922 w 501297"/>
                <a:gd name="connsiteY1" fmla="*/ 546023 h 606722"/>
                <a:gd name="connsiteX2" fmla="*/ 182271 w 501297"/>
                <a:gd name="connsiteY2" fmla="*/ 576328 h 606722"/>
                <a:gd name="connsiteX3" fmla="*/ 203809 w 501297"/>
                <a:gd name="connsiteY3" fmla="*/ 567441 h 606722"/>
                <a:gd name="connsiteX4" fmla="*/ 212708 w 501297"/>
                <a:gd name="connsiteY4" fmla="*/ 546023 h 606722"/>
                <a:gd name="connsiteX5" fmla="*/ 182271 w 501297"/>
                <a:gd name="connsiteY5" fmla="*/ 515718 h 606722"/>
                <a:gd name="connsiteX6" fmla="*/ 432133 w 501297"/>
                <a:gd name="connsiteY6" fmla="*/ 219106 h 606722"/>
                <a:gd name="connsiteX7" fmla="*/ 501297 w 501297"/>
                <a:gd name="connsiteY7" fmla="*/ 288234 h 606722"/>
                <a:gd name="connsiteX8" fmla="*/ 432133 w 501297"/>
                <a:gd name="connsiteY8" fmla="*/ 357273 h 606722"/>
                <a:gd name="connsiteX9" fmla="*/ 432133 w 501297"/>
                <a:gd name="connsiteY9" fmla="*/ 310981 h 606722"/>
                <a:gd name="connsiteX10" fmla="*/ 182271 w 501297"/>
                <a:gd name="connsiteY10" fmla="*/ 310981 h 606722"/>
                <a:gd name="connsiteX11" fmla="*/ 182271 w 501297"/>
                <a:gd name="connsiteY11" fmla="*/ 265488 h 606722"/>
                <a:gd name="connsiteX12" fmla="*/ 432133 w 501297"/>
                <a:gd name="connsiteY12" fmla="*/ 265488 h 606722"/>
                <a:gd name="connsiteX13" fmla="*/ 30438 w 501297"/>
                <a:gd name="connsiteY13" fmla="*/ 0 h 606722"/>
                <a:gd name="connsiteX14" fmla="*/ 334192 w 501297"/>
                <a:gd name="connsiteY14" fmla="*/ 0 h 606722"/>
                <a:gd name="connsiteX15" fmla="*/ 364541 w 501297"/>
                <a:gd name="connsiteY15" fmla="*/ 30305 h 606722"/>
                <a:gd name="connsiteX16" fmla="*/ 364541 w 501297"/>
                <a:gd name="connsiteY16" fmla="*/ 219956 h 606722"/>
                <a:gd name="connsiteX17" fmla="*/ 318974 w 501297"/>
                <a:gd name="connsiteY17" fmla="*/ 219956 h 606722"/>
                <a:gd name="connsiteX18" fmla="*/ 318974 w 501297"/>
                <a:gd name="connsiteY18" fmla="*/ 91004 h 606722"/>
                <a:gd name="connsiteX19" fmla="*/ 45568 w 501297"/>
                <a:gd name="connsiteY19" fmla="*/ 91004 h 606722"/>
                <a:gd name="connsiteX20" fmla="*/ 45568 w 501297"/>
                <a:gd name="connsiteY20" fmla="*/ 485325 h 606722"/>
                <a:gd name="connsiteX21" fmla="*/ 318974 w 501297"/>
                <a:gd name="connsiteY21" fmla="*/ 485325 h 606722"/>
                <a:gd name="connsiteX22" fmla="*/ 318974 w 501297"/>
                <a:gd name="connsiteY22" fmla="*/ 356462 h 606722"/>
                <a:gd name="connsiteX23" fmla="*/ 364541 w 501297"/>
                <a:gd name="connsiteY23" fmla="*/ 356462 h 606722"/>
                <a:gd name="connsiteX24" fmla="*/ 364541 w 501297"/>
                <a:gd name="connsiteY24" fmla="*/ 576328 h 606722"/>
                <a:gd name="connsiteX25" fmla="*/ 334192 w 501297"/>
                <a:gd name="connsiteY25" fmla="*/ 606722 h 606722"/>
                <a:gd name="connsiteX26" fmla="*/ 30438 w 501297"/>
                <a:gd name="connsiteY26" fmla="*/ 606722 h 606722"/>
                <a:gd name="connsiteX27" fmla="*/ 0 w 501297"/>
                <a:gd name="connsiteY27" fmla="*/ 576328 h 606722"/>
                <a:gd name="connsiteX28" fmla="*/ 0 w 501297"/>
                <a:gd name="connsiteY28" fmla="*/ 30305 h 606722"/>
                <a:gd name="connsiteX29" fmla="*/ 30438 w 501297"/>
                <a:gd name="connsiteY29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01297" h="606722">
                  <a:moveTo>
                    <a:pt x="182271" y="515718"/>
                  </a:moveTo>
                  <a:cubicBezTo>
                    <a:pt x="165539" y="515718"/>
                    <a:pt x="151922" y="529316"/>
                    <a:pt x="151922" y="546023"/>
                  </a:cubicBezTo>
                  <a:cubicBezTo>
                    <a:pt x="151922" y="562731"/>
                    <a:pt x="165539" y="576328"/>
                    <a:pt x="182271" y="576328"/>
                  </a:cubicBezTo>
                  <a:cubicBezTo>
                    <a:pt x="190459" y="576328"/>
                    <a:pt x="198024" y="573218"/>
                    <a:pt x="203809" y="567441"/>
                  </a:cubicBezTo>
                  <a:cubicBezTo>
                    <a:pt x="209505" y="561754"/>
                    <a:pt x="212708" y="554111"/>
                    <a:pt x="212708" y="546023"/>
                  </a:cubicBezTo>
                  <a:cubicBezTo>
                    <a:pt x="212708" y="529316"/>
                    <a:pt x="199092" y="515718"/>
                    <a:pt x="182271" y="515718"/>
                  </a:cubicBezTo>
                  <a:close/>
                  <a:moveTo>
                    <a:pt x="432133" y="219106"/>
                  </a:moveTo>
                  <a:lnTo>
                    <a:pt x="501297" y="288234"/>
                  </a:lnTo>
                  <a:lnTo>
                    <a:pt x="432133" y="357273"/>
                  </a:lnTo>
                  <a:lnTo>
                    <a:pt x="432133" y="310981"/>
                  </a:lnTo>
                  <a:lnTo>
                    <a:pt x="182271" y="310981"/>
                  </a:lnTo>
                  <a:lnTo>
                    <a:pt x="182271" y="265488"/>
                  </a:lnTo>
                  <a:lnTo>
                    <a:pt x="432133" y="265488"/>
                  </a:lnTo>
                  <a:close/>
                  <a:moveTo>
                    <a:pt x="30438" y="0"/>
                  </a:moveTo>
                  <a:lnTo>
                    <a:pt x="334192" y="0"/>
                  </a:lnTo>
                  <a:cubicBezTo>
                    <a:pt x="351013" y="0"/>
                    <a:pt x="364541" y="13598"/>
                    <a:pt x="364541" y="30305"/>
                  </a:cubicBezTo>
                  <a:lnTo>
                    <a:pt x="364541" y="219956"/>
                  </a:lnTo>
                  <a:lnTo>
                    <a:pt x="318974" y="219956"/>
                  </a:lnTo>
                  <a:lnTo>
                    <a:pt x="318974" y="91004"/>
                  </a:lnTo>
                  <a:lnTo>
                    <a:pt x="45568" y="91004"/>
                  </a:lnTo>
                  <a:lnTo>
                    <a:pt x="45568" y="485325"/>
                  </a:lnTo>
                  <a:lnTo>
                    <a:pt x="318974" y="485325"/>
                  </a:lnTo>
                  <a:lnTo>
                    <a:pt x="318974" y="356462"/>
                  </a:lnTo>
                  <a:lnTo>
                    <a:pt x="364541" y="356462"/>
                  </a:lnTo>
                  <a:lnTo>
                    <a:pt x="364541" y="576328"/>
                  </a:lnTo>
                  <a:cubicBezTo>
                    <a:pt x="364541" y="593125"/>
                    <a:pt x="351013" y="606722"/>
                    <a:pt x="334192" y="606722"/>
                  </a:cubicBezTo>
                  <a:lnTo>
                    <a:pt x="30438" y="606722"/>
                  </a:lnTo>
                  <a:cubicBezTo>
                    <a:pt x="13617" y="606722"/>
                    <a:pt x="0" y="593125"/>
                    <a:pt x="0" y="576328"/>
                  </a:cubicBezTo>
                  <a:lnTo>
                    <a:pt x="0" y="30305"/>
                  </a:lnTo>
                  <a:cubicBezTo>
                    <a:pt x="0" y="13598"/>
                    <a:pt x="13617" y="0"/>
                    <a:pt x="3043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5991" tIns="47995" rIns="95991" bIns="47995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60120"/>
              <a:endParaRPr lang="zh-CN" altLang="en-US" sz="189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46" name="圆: 空心 145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 rot="14400000" flipH="1" flipV="1">
            <a:off x="13749363" y="5763579"/>
            <a:ext cx="6177548" cy="6177548"/>
          </a:xfrm>
          <a:prstGeom prst="donut">
            <a:avLst>
              <a:gd name="adj" fmla="val 12350"/>
            </a:avLst>
          </a:pr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50000"/>
                </a:schemeClr>
              </a:gs>
              <a:gs pos="18000">
                <a:srgbClr val="DF6EF6"/>
              </a:gs>
              <a:gs pos="78000">
                <a:srgbClr val="4B1064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/>
            <a:endParaRPr lang="zh-CN" altLang="en-US" sz="189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7" name="文本框 146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 txBox="1"/>
          <p:nvPr/>
        </p:nvSpPr>
        <p:spPr>
          <a:xfrm>
            <a:off x="14711792" y="3018024"/>
            <a:ext cx="5713017" cy="964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601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67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此处添加大标题</a:t>
            </a:r>
            <a:endParaRPr kumimoji="0" lang="en-US" altLang="zh-CN" sz="567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9" name="矩形 148"/>
          <p:cNvSpPr/>
          <p:nvPr/>
        </p:nvSpPr>
        <p:spPr>
          <a:xfrm>
            <a:off x="12816107" y="4077101"/>
            <a:ext cx="7246269" cy="874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white"/>
                </a:solidFill>
                <a:cs typeface="+mn-ea"/>
                <a:sym typeface="+mn-lt"/>
              </a:rPr>
              <a:t>请在此处输入您的文本，或者复制您的文本粘贴到此处。请在此处输入您的文本，或者复制您的文本粘贴到此处。</a:t>
            </a:r>
            <a:endParaRPr lang="zh-CN" alt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3000">
        <p159:morph option="byObject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" grpId="0"/>
      <p:bldP spid="14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0063D"/>
            </a:gs>
            <a:gs pos="78000">
              <a:srgbClr val="4B1064"/>
            </a:gs>
            <a:gs pos="100000">
              <a:srgbClr val="30063D"/>
            </a:gs>
            <a:gs pos="100000">
              <a:srgbClr val="30063D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圆: 空心 57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 flipH="1" flipV="1">
            <a:off x="3192063" y="5599376"/>
            <a:ext cx="4057202" cy="4057202"/>
          </a:xfrm>
          <a:prstGeom prst="donut">
            <a:avLst>
              <a:gd name="adj" fmla="val 20999"/>
            </a:avLst>
          </a:pr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50000"/>
                </a:schemeClr>
              </a:gs>
              <a:gs pos="18000">
                <a:srgbClr val="DF6EF6"/>
              </a:gs>
              <a:gs pos="78000">
                <a:srgbClr val="30063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/>
            <a:endParaRPr lang="zh-CN" altLang="en-US" sz="189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59" name="圆: 空心 58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 flipH="1" flipV="1">
            <a:off x="14350260" y="-2497473"/>
            <a:ext cx="4057202" cy="4057202"/>
          </a:xfrm>
          <a:prstGeom prst="donut">
            <a:avLst>
              <a:gd name="adj" fmla="val 26838"/>
            </a:avLst>
          </a:pr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50000"/>
                </a:schemeClr>
              </a:gs>
              <a:gs pos="18000">
                <a:srgbClr val="DF6EF6"/>
              </a:gs>
              <a:gs pos="78000">
                <a:srgbClr val="30063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/>
            <a:endParaRPr lang="zh-CN" altLang="en-US" sz="189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8" name="文本框 147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 txBox="1"/>
          <p:nvPr/>
        </p:nvSpPr>
        <p:spPr>
          <a:xfrm>
            <a:off x="1126993" y="3073922"/>
            <a:ext cx="5713017" cy="964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601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67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此处添加大标题</a:t>
            </a:r>
            <a:endParaRPr kumimoji="0" lang="en-US" altLang="zh-CN" sz="567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0" name="矩形 149"/>
          <p:cNvSpPr/>
          <p:nvPr/>
        </p:nvSpPr>
        <p:spPr>
          <a:xfrm>
            <a:off x="1177109" y="4247345"/>
            <a:ext cx="7246269" cy="874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white"/>
                </a:solidFill>
                <a:cs typeface="+mn-ea"/>
                <a:sym typeface="+mn-lt"/>
              </a:rPr>
              <a:t>请在此处输入您的文本，或者复制您的文本粘贴到此处。请在此处输入您的文本，或者复制您的文本粘贴到此处。</a:t>
            </a:r>
            <a:endParaRPr lang="zh-CN" alt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539197" y="1559729"/>
            <a:ext cx="7293291" cy="2039927"/>
            <a:chOff x="6539197" y="1559729"/>
            <a:chExt cx="7293291" cy="2039927"/>
          </a:xfrm>
        </p:grpSpPr>
        <p:sp>
          <p:nvSpPr>
            <p:cNvPr id="60" name="isľîḓè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/>
            <p:nvPr/>
          </p:nvSpPr>
          <p:spPr>
            <a:xfrm>
              <a:off x="6828470" y="2000471"/>
              <a:ext cx="6948930" cy="587492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chemeClr val="bg1"/>
                </a:gs>
                <a:gs pos="10000">
                  <a:schemeClr val="accent1">
                    <a:lumMod val="5000"/>
                    <a:lumOff val="95000"/>
                    <a:alpha val="50000"/>
                  </a:schemeClr>
                </a:gs>
                <a:gs pos="18000">
                  <a:srgbClr val="DF6EF6"/>
                </a:gs>
                <a:gs pos="78000">
                  <a:srgbClr val="30063D"/>
                </a:gs>
              </a:gsLst>
              <a:lin ang="2700000" scaled="1"/>
            </a:gradFill>
            <a:ln w="19050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5991" tIns="47995" rIns="95991" bIns="47995" numCol="1" spcCol="0" rtlCol="0" fromWordArt="0" anchor="ctr" anchorCtr="0" forceAA="0" compatLnSpc="1">
              <a:normAutofit lnSpcReduction="10000"/>
            </a:bodyPr>
            <a:lstStyle/>
            <a:p>
              <a:pPr algn="ctr" defTabSz="960120"/>
              <a:endParaRPr lang="id-ID" sz="2100" b="1" i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grpSp>
          <p:nvGrpSpPr>
            <p:cNvPr id="61" name="组合 60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GrpSpPr/>
            <p:nvPr/>
          </p:nvGrpSpPr>
          <p:grpSpPr>
            <a:xfrm>
              <a:off x="8978862" y="2079699"/>
              <a:ext cx="429038" cy="429036"/>
              <a:chOff x="5543751" y="3923682"/>
              <a:chExt cx="573881" cy="573880"/>
            </a:xfrm>
          </p:grpSpPr>
          <p:sp>
            <p:nvSpPr>
              <p:cNvPr id="62" name="ïšḷíḑe"/>
              <p:cNvSpPr/>
              <p:nvPr/>
            </p:nvSpPr>
            <p:spPr>
              <a:xfrm>
                <a:off x="5543751" y="3923682"/>
                <a:ext cx="573881" cy="573880"/>
              </a:xfrm>
              <a:prstGeom prst="ellipse">
                <a:avLst/>
              </a:prstGeom>
              <a:gradFill>
                <a:gsLst>
                  <a:gs pos="100000">
                    <a:schemeClr val="bg1"/>
                  </a:gs>
                  <a:gs pos="10000">
                    <a:schemeClr val="accent1">
                      <a:lumMod val="5000"/>
                      <a:lumOff val="95000"/>
                      <a:alpha val="50000"/>
                    </a:schemeClr>
                  </a:gs>
                  <a:gs pos="18000">
                    <a:srgbClr val="DF6EF6"/>
                  </a:gs>
                  <a:gs pos="78000">
                    <a:srgbClr val="30063D"/>
                  </a:gs>
                </a:gsLst>
                <a:lin ang="2700000" scaled="1"/>
              </a:gradFill>
              <a:ln w="19050">
                <a:solidFill>
                  <a:schemeClr val="bg1"/>
                </a:solidFill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5991" tIns="47995" rIns="95991" bIns="47995" numCol="1" spcCol="0" rtlCol="0" fromWordArt="0" anchor="ctr" anchorCtr="0" forceAA="0" compatLnSpc="1">
                <a:normAutofit fontScale="77500" lnSpcReduction="20000"/>
              </a:bodyPr>
              <a:lstStyle/>
              <a:p>
                <a:pPr algn="ctr" defTabSz="960120"/>
                <a:endParaRPr lang="zh-CN" altLang="en-US" sz="2100" b="1" i="1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3" name="íŝ1íďe"/>
              <p:cNvSpPr/>
              <p:nvPr/>
            </p:nvSpPr>
            <p:spPr>
              <a:xfrm>
                <a:off x="5659990" y="4046455"/>
                <a:ext cx="341402" cy="328333"/>
              </a:xfrm>
              <a:custGeom>
                <a:avLst/>
                <a:gdLst>
                  <a:gd name="connsiteX0" fmla="*/ 61288 w 609549"/>
                  <a:gd name="connsiteY0" fmla="*/ 383285 h 586216"/>
                  <a:gd name="connsiteX1" fmla="*/ 71162 w 609549"/>
                  <a:gd name="connsiteY1" fmla="*/ 387101 h 586216"/>
                  <a:gd name="connsiteX2" fmla="*/ 120018 w 609549"/>
                  <a:gd name="connsiteY2" fmla="*/ 435892 h 586216"/>
                  <a:gd name="connsiteX3" fmla="*/ 120018 w 609549"/>
                  <a:gd name="connsiteY3" fmla="*/ 454200 h 586216"/>
                  <a:gd name="connsiteX4" fmla="*/ 56639 w 609549"/>
                  <a:gd name="connsiteY4" fmla="*/ 517543 h 586216"/>
                  <a:gd name="connsiteX5" fmla="*/ 35592 w 609549"/>
                  <a:gd name="connsiteY5" fmla="*/ 513644 h 586216"/>
                  <a:gd name="connsiteX6" fmla="*/ 51877 w 609549"/>
                  <a:gd name="connsiteY6" fmla="*/ 388099 h 586216"/>
                  <a:gd name="connsiteX7" fmla="*/ 61288 w 609549"/>
                  <a:gd name="connsiteY7" fmla="*/ 383285 h 586216"/>
                  <a:gd name="connsiteX8" fmla="*/ 235245 w 609549"/>
                  <a:gd name="connsiteY8" fmla="*/ 302810 h 586216"/>
                  <a:gd name="connsiteX9" fmla="*/ 306042 w 609549"/>
                  <a:gd name="connsiteY9" fmla="*/ 373466 h 586216"/>
                  <a:gd name="connsiteX10" fmla="*/ 258717 w 609549"/>
                  <a:gd name="connsiteY10" fmla="*/ 420680 h 586216"/>
                  <a:gd name="connsiteX11" fmla="*/ 230246 w 609549"/>
                  <a:gd name="connsiteY11" fmla="*/ 550152 h 586216"/>
                  <a:gd name="connsiteX12" fmla="*/ 92223 w 609549"/>
                  <a:gd name="connsiteY12" fmla="*/ 575305 h 586216"/>
                  <a:gd name="connsiteX13" fmla="*/ 88748 w 609549"/>
                  <a:gd name="connsiteY13" fmla="*/ 556143 h 586216"/>
                  <a:gd name="connsiteX14" fmla="*/ 165115 w 609549"/>
                  <a:gd name="connsiteY14" fmla="*/ 479877 h 586216"/>
                  <a:gd name="connsiteX15" fmla="*/ 165115 w 609549"/>
                  <a:gd name="connsiteY15" fmla="*/ 446308 h 586216"/>
                  <a:gd name="connsiteX16" fmla="*/ 88700 w 609549"/>
                  <a:gd name="connsiteY16" fmla="*/ 369995 h 586216"/>
                  <a:gd name="connsiteX17" fmla="*/ 92128 w 609549"/>
                  <a:gd name="connsiteY17" fmla="*/ 350976 h 586216"/>
                  <a:gd name="connsiteX18" fmla="*/ 189111 w 609549"/>
                  <a:gd name="connsiteY18" fmla="*/ 348884 h 586216"/>
                  <a:gd name="connsiteX19" fmla="*/ 257958 w 609549"/>
                  <a:gd name="connsiteY19" fmla="*/ 161679 h 586216"/>
                  <a:gd name="connsiteX20" fmla="*/ 317251 w 609549"/>
                  <a:gd name="connsiteY20" fmla="*/ 220879 h 586216"/>
                  <a:gd name="connsiteX21" fmla="*/ 388070 w 609549"/>
                  <a:gd name="connsiteY21" fmla="*/ 291586 h 586216"/>
                  <a:gd name="connsiteX22" fmla="*/ 604906 w 609549"/>
                  <a:gd name="connsiteY22" fmla="*/ 508130 h 586216"/>
                  <a:gd name="connsiteX23" fmla="*/ 604906 w 609549"/>
                  <a:gd name="connsiteY23" fmla="*/ 530526 h 586216"/>
                  <a:gd name="connsiteX24" fmla="*/ 556567 w 609549"/>
                  <a:gd name="connsiteY24" fmla="*/ 578789 h 586216"/>
                  <a:gd name="connsiteX25" fmla="*/ 545327 w 609549"/>
                  <a:gd name="connsiteY25" fmla="*/ 583449 h 586216"/>
                  <a:gd name="connsiteX26" fmla="*/ 534135 w 609549"/>
                  <a:gd name="connsiteY26" fmla="*/ 578789 h 586216"/>
                  <a:gd name="connsiteX27" fmla="*/ 317251 w 609549"/>
                  <a:gd name="connsiteY27" fmla="*/ 362293 h 586216"/>
                  <a:gd name="connsiteX28" fmla="*/ 246481 w 609549"/>
                  <a:gd name="connsiteY28" fmla="*/ 291586 h 586216"/>
                  <a:gd name="connsiteX29" fmla="*/ 187140 w 609549"/>
                  <a:gd name="connsiteY29" fmla="*/ 232339 h 586216"/>
                  <a:gd name="connsiteX30" fmla="*/ 58606 w 609549"/>
                  <a:gd name="connsiteY30" fmla="*/ 160814 h 586216"/>
                  <a:gd name="connsiteX31" fmla="*/ 126401 w 609549"/>
                  <a:gd name="connsiteY31" fmla="*/ 228498 h 586216"/>
                  <a:gd name="connsiteX32" fmla="*/ 111975 w 609549"/>
                  <a:gd name="connsiteY32" fmla="*/ 242899 h 586216"/>
                  <a:gd name="connsiteX33" fmla="*/ 119307 w 609549"/>
                  <a:gd name="connsiteY33" fmla="*/ 250219 h 586216"/>
                  <a:gd name="connsiteX34" fmla="*/ 119307 w 609549"/>
                  <a:gd name="connsiteY34" fmla="*/ 277692 h 586216"/>
                  <a:gd name="connsiteX35" fmla="*/ 115641 w 609549"/>
                  <a:gd name="connsiteY35" fmla="*/ 281352 h 586216"/>
                  <a:gd name="connsiteX36" fmla="*/ 88123 w 609549"/>
                  <a:gd name="connsiteY36" fmla="*/ 281352 h 586216"/>
                  <a:gd name="connsiteX37" fmla="*/ 5712 w 609549"/>
                  <a:gd name="connsiteY37" fmla="*/ 199029 h 586216"/>
                  <a:gd name="connsiteX38" fmla="*/ 5712 w 609549"/>
                  <a:gd name="connsiteY38" fmla="*/ 171604 h 586216"/>
                  <a:gd name="connsiteX39" fmla="*/ 9378 w 609549"/>
                  <a:gd name="connsiteY39" fmla="*/ 167944 h 586216"/>
                  <a:gd name="connsiteX40" fmla="*/ 36849 w 609549"/>
                  <a:gd name="connsiteY40" fmla="*/ 167944 h 586216"/>
                  <a:gd name="connsiteX41" fmla="*/ 44180 w 609549"/>
                  <a:gd name="connsiteY41" fmla="*/ 175264 h 586216"/>
                  <a:gd name="connsiteX42" fmla="*/ 585775 w 609549"/>
                  <a:gd name="connsiteY42" fmla="*/ 66370 h 586216"/>
                  <a:gd name="connsiteX43" fmla="*/ 595263 w 609549"/>
                  <a:gd name="connsiteY43" fmla="*/ 73839 h 586216"/>
                  <a:gd name="connsiteX44" fmla="*/ 578978 w 609549"/>
                  <a:gd name="connsiteY44" fmla="*/ 199341 h 586216"/>
                  <a:gd name="connsiteX45" fmla="*/ 559693 w 609549"/>
                  <a:gd name="connsiteY45" fmla="*/ 200387 h 586216"/>
                  <a:gd name="connsiteX46" fmla="*/ 510789 w 609549"/>
                  <a:gd name="connsiteY46" fmla="*/ 151612 h 586216"/>
                  <a:gd name="connsiteX47" fmla="*/ 510789 w 609549"/>
                  <a:gd name="connsiteY47" fmla="*/ 133262 h 586216"/>
                  <a:gd name="connsiteX48" fmla="*/ 574216 w 609549"/>
                  <a:gd name="connsiteY48" fmla="*/ 69988 h 586216"/>
                  <a:gd name="connsiteX49" fmla="*/ 585775 w 609549"/>
                  <a:gd name="connsiteY49" fmla="*/ 66370 h 586216"/>
                  <a:gd name="connsiteX50" fmla="*/ 158702 w 609549"/>
                  <a:gd name="connsiteY50" fmla="*/ 26758 h 586216"/>
                  <a:gd name="connsiteX51" fmla="*/ 172463 w 609549"/>
                  <a:gd name="connsiteY51" fmla="*/ 32464 h 586216"/>
                  <a:gd name="connsiteX52" fmla="*/ 179701 w 609549"/>
                  <a:gd name="connsiteY52" fmla="*/ 39691 h 586216"/>
                  <a:gd name="connsiteX53" fmla="*/ 246935 w 609549"/>
                  <a:gd name="connsiteY53" fmla="*/ 106831 h 586216"/>
                  <a:gd name="connsiteX54" fmla="*/ 254886 w 609549"/>
                  <a:gd name="connsiteY54" fmla="*/ 114819 h 586216"/>
                  <a:gd name="connsiteX55" fmla="*/ 257600 w 609549"/>
                  <a:gd name="connsiteY55" fmla="*/ 138879 h 586216"/>
                  <a:gd name="connsiteX56" fmla="*/ 254886 w 609549"/>
                  <a:gd name="connsiteY56" fmla="*/ 142255 h 586216"/>
                  <a:gd name="connsiteX57" fmla="*/ 252315 w 609549"/>
                  <a:gd name="connsiteY57" fmla="*/ 144823 h 586216"/>
                  <a:gd name="connsiteX58" fmla="*/ 246696 w 609549"/>
                  <a:gd name="connsiteY58" fmla="*/ 150434 h 586216"/>
                  <a:gd name="connsiteX59" fmla="*/ 175892 w 609549"/>
                  <a:gd name="connsiteY59" fmla="*/ 221140 h 586216"/>
                  <a:gd name="connsiteX60" fmla="*/ 172463 w 609549"/>
                  <a:gd name="connsiteY60" fmla="*/ 224611 h 586216"/>
                  <a:gd name="connsiteX61" fmla="*/ 170130 w 609549"/>
                  <a:gd name="connsiteY61" fmla="*/ 226560 h 586216"/>
                  <a:gd name="connsiteX62" fmla="*/ 162274 w 609549"/>
                  <a:gd name="connsiteY62" fmla="*/ 229936 h 586216"/>
                  <a:gd name="connsiteX63" fmla="*/ 158702 w 609549"/>
                  <a:gd name="connsiteY63" fmla="*/ 230269 h 586216"/>
                  <a:gd name="connsiteX64" fmla="*/ 144942 w 609549"/>
                  <a:gd name="connsiteY64" fmla="*/ 224611 h 586216"/>
                  <a:gd name="connsiteX65" fmla="*/ 137609 w 609549"/>
                  <a:gd name="connsiteY65" fmla="*/ 217288 h 586216"/>
                  <a:gd name="connsiteX66" fmla="*/ 69804 w 609549"/>
                  <a:gd name="connsiteY66" fmla="*/ 149578 h 586216"/>
                  <a:gd name="connsiteX67" fmla="*/ 62519 w 609549"/>
                  <a:gd name="connsiteY67" fmla="*/ 142255 h 586216"/>
                  <a:gd name="connsiteX68" fmla="*/ 62519 w 609549"/>
                  <a:gd name="connsiteY68" fmla="*/ 114819 h 586216"/>
                  <a:gd name="connsiteX69" fmla="*/ 144942 w 609549"/>
                  <a:gd name="connsiteY69" fmla="*/ 32464 h 586216"/>
                  <a:gd name="connsiteX70" fmla="*/ 158702 w 609549"/>
                  <a:gd name="connsiteY70" fmla="*/ 26758 h 586216"/>
                  <a:gd name="connsiteX71" fmla="*/ 254809 w 609549"/>
                  <a:gd name="connsiteY71" fmla="*/ 6542 h 586216"/>
                  <a:gd name="connsiteX72" fmla="*/ 321015 w 609549"/>
                  <a:gd name="connsiteY72" fmla="*/ 29913 h 586216"/>
                  <a:gd name="connsiteX73" fmla="*/ 260017 w 609549"/>
                  <a:gd name="connsiteY73" fmla="*/ 97465 h 586216"/>
                  <a:gd name="connsiteX74" fmla="*/ 193067 w 609549"/>
                  <a:gd name="connsiteY74" fmla="*/ 30626 h 586216"/>
                  <a:gd name="connsiteX75" fmla="*/ 254809 w 609549"/>
                  <a:gd name="connsiteY75" fmla="*/ 6542 h 586216"/>
                  <a:gd name="connsiteX76" fmla="*/ 503105 w 609549"/>
                  <a:gd name="connsiteY76" fmla="*/ 953 h 586216"/>
                  <a:gd name="connsiteX77" fmla="*/ 538560 w 609549"/>
                  <a:gd name="connsiteY77" fmla="*/ 10911 h 586216"/>
                  <a:gd name="connsiteX78" fmla="*/ 542083 w 609549"/>
                  <a:gd name="connsiteY78" fmla="*/ 30073 h 586216"/>
                  <a:gd name="connsiteX79" fmla="*/ 465709 w 609549"/>
                  <a:gd name="connsiteY79" fmla="*/ 106341 h 586216"/>
                  <a:gd name="connsiteX80" fmla="*/ 465709 w 609549"/>
                  <a:gd name="connsiteY80" fmla="*/ 139911 h 586216"/>
                  <a:gd name="connsiteX81" fmla="*/ 542131 w 609549"/>
                  <a:gd name="connsiteY81" fmla="*/ 216227 h 586216"/>
                  <a:gd name="connsiteX82" fmla="*/ 538655 w 609549"/>
                  <a:gd name="connsiteY82" fmla="*/ 235246 h 586216"/>
                  <a:gd name="connsiteX83" fmla="*/ 442187 w 609549"/>
                  <a:gd name="connsiteY83" fmla="*/ 237528 h 586216"/>
                  <a:gd name="connsiteX84" fmla="*/ 399238 w 609549"/>
                  <a:gd name="connsiteY84" fmla="*/ 280370 h 586216"/>
                  <a:gd name="connsiteX85" fmla="*/ 328482 w 609549"/>
                  <a:gd name="connsiteY85" fmla="*/ 209712 h 586216"/>
                  <a:gd name="connsiteX86" fmla="*/ 372240 w 609549"/>
                  <a:gd name="connsiteY86" fmla="*/ 166015 h 586216"/>
                  <a:gd name="connsiteX87" fmla="*/ 400571 w 609549"/>
                  <a:gd name="connsiteY87" fmla="*/ 36064 h 586216"/>
                  <a:gd name="connsiteX88" fmla="*/ 503105 w 609549"/>
                  <a:gd name="connsiteY88" fmla="*/ 953 h 586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</a:cxnLst>
                <a:rect l="l" t="t" r="r" b="b"/>
                <a:pathLst>
                  <a:path w="609549" h="586216">
                    <a:moveTo>
                      <a:pt x="61288" y="383285"/>
                    </a:moveTo>
                    <a:cubicBezTo>
                      <a:pt x="64829" y="383106"/>
                      <a:pt x="68448" y="384367"/>
                      <a:pt x="71162" y="387101"/>
                    </a:cubicBezTo>
                    <a:lnTo>
                      <a:pt x="120018" y="435892"/>
                    </a:lnTo>
                    <a:cubicBezTo>
                      <a:pt x="125113" y="440933"/>
                      <a:pt x="125113" y="449160"/>
                      <a:pt x="120018" y="454200"/>
                    </a:cubicBezTo>
                    <a:lnTo>
                      <a:pt x="56639" y="517543"/>
                    </a:lnTo>
                    <a:cubicBezTo>
                      <a:pt x="50211" y="523963"/>
                      <a:pt x="39211" y="522013"/>
                      <a:pt x="35592" y="513644"/>
                    </a:cubicBezTo>
                    <a:cubicBezTo>
                      <a:pt x="17783" y="472794"/>
                      <a:pt x="23211" y="424288"/>
                      <a:pt x="51877" y="388099"/>
                    </a:cubicBezTo>
                    <a:cubicBezTo>
                      <a:pt x="54282" y="385079"/>
                      <a:pt x="57746" y="383463"/>
                      <a:pt x="61288" y="383285"/>
                    </a:cubicBezTo>
                    <a:close/>
                    <a:moveTo>
                      <a:pt x="235245" y="302810"/>
                    </a:moveTo>
                    <a:lnTo>
                      <a:pt x="306042" y="373466"/>
                    </a:lnTo>
                    <a:lnTo>
                      <a:pt x="258717" y="420680"/>
                    </a:lnTo>
                    <a:cubicBezTo>
                      <a:pt x="274667" y="464329"/>
                      <a:pt x="265192" y="515300"/>
                      <a:pt x="230246" y="550152"/>
                    </a:cubicBezTo>
                    <a:cubicBezTo>
                      <a:pt x="192919" y="587430"/>
                      <a:pt x="137644" y="595798"/>
                      <a:pt x="92223" y="575305"/>
                    </a:cubicBezTo>
                    <a:cubicBezTo>
                      <a:pt x="84701" y="571882"/>
                      <a:pt x="82892" y="561992"/>
                      <a:pt x="88748" y="556143"/>
                    </a:cubicBezTo>
                    <a:lnTo>
                      <a:pt x="165115" y="479877"/>
                    </a:lnTo>
                    <a:cubicBezTo>
                      <a:pt x="174399" y="470605"/>
                      <a:pt x="174399" y="455580"/>
                      <a:pt x="165115" y="446308"/>
                    </a:cubicBezTo>
                    <a:lnTo>
                      <a:pt x="88700" y="369995"/>
                    </a:lnTo>
                    <a:cubicBezTo>
                      <a:pt x="82844" y="364194"/>
                      <a:pt x="84653" y="354399"/>
                      <a:pt x="92128" y="350976"/>
                    </a:cubicBezTo>
                    <a:cubicBezTo>
                      <a:pt x="122789" y="337092"/>
                      <a:pt x="157973" y="336379"/>
                      <a:pt x="189111" y="348884"/>
                    </a:cubicBezTo>
                    <a:close/>
                    <a:moveTo>
                      <a:pt x="257958" y="161679"/>
                    </a:moveTo>
                    <a:lnTo>
                      <a:pt x="317251" y="220879"/>
                    </a:lnTo>
                    <a:lnTo>
                      <a:pt x="388070" y="291586"/>
                    </a:lnTo>
                    <a:lnTo>
                      <a:pt x="604906" y="508130"/>
                    </a:lnTo>
                    <a:cubicBezTo>
                      <a:pt x="611097" y="514311"/>
                      <a:pt x="611097" y="524344"/>
                      <a:pt x="604906" y="530526"/>
                    </a:cubicBezTo>
                    <a:lnTo>
                      <a:pt x="556567" y="578789"/>
                    </a:lnTo>
                    <a:cubicBezTo>
                      <a:pt x="553471" y="581880"/>
                      <a:pt x="549423" y="583449"/>
                      <a:pt x="545327" y="583449"/>
                    </a:cubicBezTo>
                    <a:cubicBezTo>
                      <a:pt x="541279" y="583449"/>
                      <a:pt x="537231" y="581880"/>
                      <a:pt x="534135" y="578789"/>
                    </a:cubicBezTo>
                    <a:lnTo>
                      <a:pt x="317251" y="362293"/>
                    </a:lnTo>
                    <a:lnTo>
                      <a:pt x="246481" y="291586"/>
                    </a:lnTo>
                    <a:lnTo>
                      <a:pt x="187140" y="232339"/>
                    </a:lnTo>
                    <a:close/>
                    <a:moveTo>
                      <a:pt x="58606" y="160814"/>
                    </a:moveTo>
                    <a:lnTo>
                      <a:pt x="126401" y="228498"/>
                    </a:lnTo>
                    <a:lnTo>
                      <a:pt x="111975" y="242899"/>
                    </a:lnTo>
                    <a:lnTo>
                      <a:pt x="119307" y="250219"/>
                    </a:lnTo>
                    <a:cubicBezTo>
                      <a:pt x="126877" y="257824"/>
                      <a:pt x="126877" y="270087"/>
                      <a:pt x="119307" y="277692"/>
                    </a:cubicBezTo>
                    <a:lnTo>
                      <a:pt x="115641" y="281352"/>
                    </a:lnTo>
                    <a:cubicBezTo>
                      <a:pt x="108024" y="288909"/>
                      <a:pt x="95741" y="288909"/>
                      <a:pt x="88123" y="281352"/>
                    </a:cubicBezTo>
                    <a:lnTo>
                      <a:pt x="5712" y="199029"/>
                    </a:lnTo>
                    <a:cubicBezTo>
                      <a:pt x="-1905" y="191424"/>
                      <a:pt x="-1905" y="179161"/>
                      <a:pt x="5712" y="171604"/>
                    </a:cubicBezTo>
                    <a:lnTo>
                      <a:pt x="9378" y="167944"/>
                    </a:lnTo>
                    <a:cubicBezTo>
                      <a:pt x="16948" y="160339"/>
                      <a:pt x="29231" y="160339"/>
                      <a:pt x="36849" y="167944"/>
                    </a:cubicBezTo>
                    <a:lnTo>
                      <a:pt x="44180" y="175264"/>
                    </a:lnTo>
                    <a:close/>
                    <a:moveTo>
                      <a:pt x="585775" y="66370"/>
                    </a:moveTo>
                    <a:cubicBezTo>
                      <a:pt x="589775" y="67101"/>
                      <a:pt x="593430" y="69680"/>
                      <a:pt x="595263" y="73839"/>
                    </a:cubicBezTo>
                    <a:cubicBezTo>
                      <a:pt x="613072" y="114675"/>
                      <a:pt x="607644" y="163212"/>
                      <a:pt x="578978" y="199341"/>
                    </a:cubicBezTo>
                    <a:cubicBezTo>
                      <a:pt x="574168" y="205379"/>
                      <a:pt x="565121" y="205854"/>
                      <a:pt x="559693" y="200387"/>
                    </a:cubicBezTo>
                    <a:lnTo>
                      <a:pt x="510789" y="151612"/>
                    </a:lnTo>
                    <a:cubicBezTo>
                      <a:pt x="505742" y="146526"/>
                      <a:pt x="505742" y="138349"/>
                      <a:pt x="510789" y="133262"/>
                    </a:cubicBezTo>
                    <a:lnTo>
                      <a:pt x="574216" y="69988"/>
                    </a:lnTo>
                    <a:cubicBezTo>
                      <a:pt x="577430" y="66756"/>
                      <a:pt x="581775" y="65639"/>
                      <a:pt x="585775" y="66370"/>
                    </a:cubicBezTo>
                    <a:close/>
                    <a:moveTo>
                      <a:pt x="158702" y="26758"/>
                    </a:moveTo>
                    <a:cubicBezTo>
                      <a:pt x="163655" y="26758"/>
                      <a:pt x="168654" y="28660"/>
                      <a:pt x="172463" y="32464"/>
                    </a:cubicBezTo>
                    <a:lnTo>
                      <a:pt x="179701" y="39691"/>
                    </a:lnTo>
                    <a:lnTo>
                      <a:pt x="246935" y="106831"/>
                    </a:lnTo>
                    <a:lnTo>
                      <a:pt x="254886" y="114819"/>
                    </a:lnTo>
                    <a:cubicBezTo>
                      <a:pt x="261457" y="121334"/>
                      <a:pt x="262362" y="131414"/>
                      <a:pt x="257600" y="138879"/>
                    </a:cubicBezTo>
                    <a:cubicBezTo>
                      <a:pt x="256839" y="140068"/>
                      <a:pt x="255934" y="141209"/>
                      <a:pt x="254886" y="142255"/>
                    </a:cubicBezTo>
                    <a:lnTo>
                      <a:pt x="252315" y="144823"/>
                    </a:lnTo>
                    <a:lnTo>
                      <a:pt x="246696" y="150434"/>
                    </a:lnTo>
                    <a:lnTo>
                      <a:pt x="175892" y="221140"/>
                    </a:lnTo>
                    <a:lnTo>
                      <a:pt x="172463" y="224611"/>
                    </a:lnTo>
                    <a:cubicBezTo>
                      <a:pt x="171702" y="225324"/>
                      <a:pt x="170940" y="225990"/>
                      <a:pt x="170130" y="226560"/>
                    </a:cubicBezTo>
                    <a:cubicBezTo>
                      <a:pt x="167749" y="228319"/>
                      <a:pt x="165083" y="229413"/>
                      <a:pt x="162274" y="229936"/>
                    </a:cubicBezTo>
                    <a:cubicBezTo>
                      <a:pt x="161083" y="230174"/>
                      <a:pt x="159893" y="230269"/>
                      <a:pt x="158702" y="230269"/>
                    </a:cubicBezTo>
                    <a:cubicBezTo>
                      <a:pt x="153703" y="230269"/>
                      <a:pt x="148751" y="228367"/>
                      <a:pt x="144942" y="224611"/>
                    </a:cubicBezTo>
                    <a:lnTo>
                      <a:pt x="137609" y="217288"/>
                    </a:lnTo>
                    <a:lnTo>
                      <a:pt x="69804" y="149578"/>
                    </a:lnTo>
                    <a:lnTo>
                      <a:pt x="62519" y="142255"/>
                    </a:lnTo>
                    <a:cubicBezTo>
                      <a:pt x="54900" y="134647"/>
                      <a:pt x="54900" y="122380"/>
                      <a:pt x="62519" y="114819"/>
                    </a:cubicBezTo>
                    <a:lnTo>
                      <a:pt x="144942" y="32464"/>
                    </a:lnTo>
                    <a:cubicBezTo>
                      <a:pt x="148751" y="28660"/>
                      <a:pt x="153750" y="26758"/>
                      <a:pt x="158702" y="26758"/>
                    </a:cubicBezTo>
                    <a:close/>
                    <a:moveTo>
                      <a:pt x="254809" y="6542"/>
                    </a:moveTo>
                    <a:cubicBezTo>
                      <a:pt x="277279" y="4029"/>
                      <a:pt x="300492" y="9424"/>
                      <a:pt x="321015" y="29913"/>
                    </a:cubicBezTo>
                    <a:cubicBezTo>
                      <a:pt x="380347" y="89193"/>
                      <a:pt x="337205" y="46124"/>
                      <a:pt x="260017" y="97465"/>
                    </a:cubicBezTo>
                    <a:lnTo>
                      <a:pt x="193067" y="30626"/>
                    </a:lnTo>
                    <a:cubicBezTo>
                      <a:pt x="210614" y="19479"/>
                      <a:pt x="232340" y="9056"/>
                      <a:pt x="254809" y="6542"/>
                    </a:cubicBezTo>
                    <a:close/>
                    <a:moveTo>
                      <a:pt x="503105" y="953"/>
                    </a:moveTo>
                    <a:cubicBezTo>
                      <a:pt x="515252" y="2468"/>
                      <a:pt x="527216" y="5788"/>
                      <a:pt x="538560" y="10911"/>
                    </a:cubicBezTo>
                    <a:cubicBezTo>
                      <a:pt x="546131" y="14334"/>
                      <a:pt x="547940" y="24224"/>
                      <a:pt x="542083" y="30073"/>
                    </a:cubicBezTo>
                    <a:lnTo>
                      <a:pt x="465709" y="106341"/>
                    </a:lnTo>
                    <a:cubicBezTo>
                      <a:pt x="456424" y="115613"/>
                      <a:pt x="456424" y="130639"/>
                      <a:pt x="465709" y="139911"/>
                    </a:cubicBezTo>
                    <a:lnTo>
                      <a:pt x="542131" y="216227"/>
                    </a:lnTo>
                    <a:cubicBezTo>
                      <a:pt x="547940" y="222028"/>
                      <a:pt x="546178" y="231823"/>
                      <a:pt x="538655" y="235246"/>
                    </a:cubicBezTo>
                    <a:cubicBezTo>
                      <a:pt x="508181" y="249035"/>
                      <a:pt x="473184" y="249844"/>
                      <a:pt x="442187" y="237528"/>
                    </a:cubicBezTo>
                    <a:lnTo>
                      <a:pt x="399238" y="280370"/>
                    </a:lnTo>
                    <a:lnTo>
                      <a:pt x="328482" y="209712"/>
                    </a:lnTo>
                    <a:lnTo>
                      <a:pt x="372240" y="166015"/>
                    </a:lnTo>
                    <a:cubicBezTo>
                      <a:pt x="356051" y="122270"/>
                      <a:pt x="365527" y="71060"/>
                      <a:pt x="400571" y="36064"/>
                    </a:cubicBezTo>
                    <a:cubicBezTo>
                      <a:pt x="428569" y="8106"/>
                      <a:pt x="466664" y="-3592"/>
                      <a:pt x="503105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5991" tIns="47995" rIns="95991" bIns="47995" numCol="1" spcCol="0" rtlCol="0" fromWordArt="0" anchor="ctr" anchorCtr="0" forceAA="0" compatLnSpc="1">
                <a:normAutofit fontScale="6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60120"/>
                <a:endParaRPr lang="zh-CN" altLang="en-US" sz="189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64" name="isľîḓè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/>
            <p:nvPr/>
          </p:nvSpPr>
          <p:spPr>
            <a:xfrm>
              <a:off x="12420450" y="2000471"/>
              <a:ext cx="1356950" cy="58749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9050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5991" tIns="47995" rIns="95991" bIns="47995" numCol="1" spcCol="0" rtlCol="0" fromWordArt="0" anchor="ctr" anchorCtr="0" forceAA="0" compatLnSpc="1">
              <a:normAutofit lnSpcReduction="10000"/>
            </a:bodyPr>
            <a:lstStyle/>
            <a:p>
              <a:pPr algn="ctr" defTabSz="960120"/>
              <a:endParaRPr lang="id-ID" sz="2100" b="1" i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grpSp>
          <p:nvGrpSpPr>
            <p:cNvPr id="65" name="组合 64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GrpSpPr/>
            <p:nvPr/>
          </p:nvGrpSpPr>
          <p:grpSpPr>
            <a:xfrm>
              <a:off x="12884406" y="2079699"/>
              <a:ext cx="429038" cy="429036"/>
              <a:chOff x="5543751" y="3923682"/>
              <a:chExt cx="573881" cy="573880"/>
            </a:xfrm>
          </p:grpSpPr>
          <p:sp>
            <p:nvSpPr>
              <p:cNvPr id="66" name="ïšḷíḑe"/>
              <p:cNvSpPr/>
              <p:nvPr/>
            </p:nvSpPr>
            <p:spPr>
              <a:xfrm>
                <a:off x="5543751" y="3923682"/>
                <a:ext cx="573881" cy="573880"/>
              </a:xfrm>
              <a:prstGeom prst="ellipse">
                <a:avLst/>
              </a:prstGeom>
              <a:gradFill>
                <a:gsLst>
                  <a:gs pos="100000">
                    <a:schemeClr val="bg1"/>
                  </a:gs>
                  <a:gs pos="10000">
                    <a:schemeClr val="accent1">
                      <a:lumMod val="5000"/>
                      <a:lumOff val="95000"/>
                      <a:alpha val="50000"/>
                    </a:schemeClr>
                  </a:gs>
                  <a:gs pos="20000">
                    <a:srgbClr val="DF6EF6"/>
                  </a:gs>
                  <a:gs pos="78000">
                    <a:srgbClr val="30063D"/>
                  </a:gs>
                </a:gsLst>
                <a:lin ang="2700000" scaled="1"/>
              </a:gradFill>
              <a:ln w="19050">
                <a:solidFill>
                  <a:schemeClr val="bg1"/>
                </a:solidFill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5991" tIns="47995" rIns="95991" bIns="47995" numCol="1" spcCol="0" rtlCol="0" fromWordArt="0" anchor="ctr" anchorCtr="0" forceAA="0" compatLnSpc="1">
                <a:noAutofit/>
              </a:bodyPr>
              <a:lstStyle/>
              <a:p>
                <a:pPr algn="ctr" defTabSz="960120"/>
                <a:endParaRPr lang="zh-CN" altLang="en-US" sz="2100" b="1" i="1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7" name="íŝ1íďe"/>
              <p:cNvSpPr/>
              <p:nvPr/>
            </p:nvSpPr>
            <p:spPr>
              <a:xfrm>
                <a:off x="5659990" y="4046455"/>
                <a:ext cx="341402" cy="328333"/>
              </a:xfrm>
              <a:custGeom>
                <a:avLst/>
                <a:gdLst>
                  <a:gd name="connsiteX0" fmla="*/ 61288 w 609549"/>
                  <a:gd name="connsiteY0" fmla="*/ 383285 h 586216"/>
                  <a:gd name="connsiteX1" fmla="*/ 71162 w 609549"/>
                  <a:gd name="connsiteY1" fmla="*/ 387101 h 586216"/>
                  <a:gd name="connsiteX2" fmla="*/ 120018 w 609549"/>
                  <a:gd name="connsiteY2" fmla="*/ 435892 h 586216"/>
                  <a:gd name="connsiteX3" fmla="*/ 120018 w 609549"/>
                  <a:gd name="connsiteY3" fmla="*/ 454200 h 586216"/>
                  <a:gd name="connsiteX4" fmla="*/ 56639 w 609549"/>
                  <a:gd name="connsiteY4" fmla="*/ 517543 h 586216"/>
                  <a:gd name="connsiteX5" fmla="*/ 35592 w 609549"/>
                  <a:gd name="connsiteY5" fmla="*/ 513644 h 586216"/>
                  <a:gd name="connsiteX6" fmla="*/ 51877 w 609549"/>
                  <a:gd name="connsiteY6" fmla="*/ 388099 h 586216"/>
                  <a:gd name="connsiteX7" fmla="*/ 61288 w 609549"/>
                  <a:gd name="connsiteY7" fmla="*/ 383285 h 586216"/>
                  <a:gd name="connsiteX8" fmla="*/ 235245 w 609549"/>
                  <a:gd name="connsiteY8" fmla="*/ 302810 h 586216"/>
                  <a:gd name="connsiteX9" fmla="*/ 306042 w 609549"/>
                  <a:gd name="connsiteY9" fmla="*/ 373466 h 586216"/>
                  <a:gd name="connsiteX10" fmla="*/ 258717 w 609549"/>
                  <a:gd name="connsiteY10" fmla="*/ 420680 h 586216"/>
                  <a:gd name="connsiteX11" fmla="*/ 230246 w 609549"/>
                  <a:gd name="connsiteY11" fmla="*/ 550152 h 586216"/>
                  <a:gd name="connsiteX12" fmla="*/ 92223 w 609549"/>
                  <a:gd name="connsiteY12" fmla="*/ 575305 h 586216"/>
                  <a:gd name="connsiteX13" fmla="*/ 88748 w 609549"/>
                  <a:gd name="connsiteY13" fmla="*/ 556143 h 586216"/>
                  <a:gd name="connsiteX14" fmla="*/ 165115 w 609549"/>
                  <a:gd name="connsiteY14" fmla="*/ 479877 h 586216"/>
                  <a:gd name="connsiteX15" fmla="*/ 165115 w 609549"/>
                  <a:gd name="connsiteY15" fmla="*/ 446308 h 586216"/>
                  <a:gd name="connsiteX16" fmla="*/ 88700 w 609549"/>
                  <a:gd name="connsiteY16" fmla="*/ 369995 h 586216"/>
                  <a:gd name="connsiteX17" fmla="*/ 92128 w 609549"/>
                  <a:gd name="connsiteY17" fmla="*/ 350976 h 586216"/>
                  <a:gd name="connsiteX18" fmla="*/ 189111 w 609549"/>
                  <a:gd name="connsiteY18" fmla="*/ 348884 h 586216"/>
                  <a:gd name="connsiteX19" fmla="*/ 257958 w 609549"/>
                  <a:gd name="connsiteY19" fmla="*/ 161679 h 586216"/>
                  <a:gd name="connsiteX20" fmla="*/ 317251 w 609549"/>
                  <a:gd name="connsiteY20" fmla="*/ 220879 h 586216"/>
                  <a:gd name="connsiteX21" fmla="*/ 388070 w 609549"/>
                  <a:gd name="connsiteY21" fmla="*/ 291586 h 586216"/>
                  <a:gd name="connsiteX22" fmla="*/ 604906 w 609549"/>
                  <a:gd name="connsiteY22" fmla="*/ 508130 h 586216"/>
                  <a:gd name="connsiteX23" fmla="*/ 604906 w 609549"/>
                  <a:gd name="connsiteY23" fmla="*/ 530526 h 586216"/>
                  <a:gd name="connsiteX24" fmla="*/ 556567 w 609549"/>
                  <a:gd name="connsiteY24" fmla="*/ 578789 h 586216"/>
                  <a:gd name="connsiteX25" fmla="*/ 545327 w 609549"/>
                  <a:gd name="connsiteY25" fmla="*/ 583449 h 586216"/>
                  <a:gd name="connsiteX26" fmla="*/ 534135 w 609549"/>
                  <a:gd name="connsiteY26" fmla="*/ 578789 h 586216"/>
                  <a:gd name="connsiteX27" fmla="*/ 317251 w 609549"/>
                  <a:gd name="connsiteY27" fmla="*/ 362293 h 586216"/>
                  <a:gd name="connsiteX28" fmla="*/ 246481 w 609549"/>
                  <a:gd name="connsiteY28" fmla="*/ 291586 h 586216"/>
                  <a:gd name="connsiteX29" fmla="*/ 187140 w 609549"/>
                  <a:gd name="connsiteY29" fmla="*/ 232339 h 586216"/>
                  <a:gd name="connsiteX30" fmla="*/ 58606 w 609549"/>
                  <a:gd name="connsiteY30" fmla="*/ 160814 h 586216"/>
                  <a:gd name="connsiteX31" fmla="*/ 126401 w 609549"/>
                  <a:gd name="connsiteY31" fmla="*/ 228498 h 586216"/>
                  <a:gd name="connsiteX32" fmla="*/ 111975 w 609549"/>
                  <a:gd name="connsiteY32" fmla="*/ 242899 h 586216"/>
                  <a:gd name="connsiteX33" fmla="*/ 119307 w 609549"/>
                  <a:gd name="connsiteY33" fmla="*/ 250219 h 586216"/>
                  <a:gd name="connsiteX34" fmla="*/ 119307 w 609549"/>
                  <a:gd name="connsiteY34" fmla="*/ 277692 h 586216"/>
                  <a:gd name="connsiteX35" fmla="*/ 115641 w 609549"/>
                  <a:gd name="connsiteY35" fmla="*/ 281352 h 586216"/>
                  <a:gd name="connsiteX36" fmla="*/ 88123 w 609549"/>
                  <a:gd name="connsiteY36" fmla="*/ 281352 h 586216"/>
                  <a:gd name="connsiteX37" fmla="*/ 5712 w 609549"/>
                  <a:gd name="connsiteY37" fmla="*/ 199029 h 586216"/>
                  <a:gd name="connsiteX38" fmla="*/ 5712 w 609549"/>
                  <a:gd name="connsiteY38" fmla="*/ 171604 h 586216"/>
                  <a:gd name="connsiteX39" fmla="*/ 9378 w 609549"/>
                  <a:gd name="connsiteY39" fmla="*/ 167944 h 586216"/>
                  <a:gd name="connsiteX40" fmla="*/ 36849 w 609549"/>
                  <a:gd name="connsiteY40" fmla="*/ 167944 h 586216"/>
                  <a:gd name="connsiteX41" fmla="*/ 44180 w 609549"/>
                  <a:gd name="connsiteY41" fmla="*/ 175264 h 586216"/>
                  <a:gd name="connsiteX42" fmla="*/ 585775 w 609549"/>
                  <a:gd name="connsiteY42" fmla="*/ 66370 h 586216"/>
                  <a:gd name="connsiteX43" fmla="*/ 595263 w 609549"/>
                  <a:gd name="connsiteY43" fmla="*/ 73839 h 586216"/>
                  <a:gd name="connsiteX44" fmla="*/ 578978 w 609549"/>
                  <a:gd name="connsiteY44" fmla="*/ 199341 h 586216"/>
                  <a:gd name="connsiteX45" fmla="*/ 559693 w 609549"/>
                  <a:gd name="connsiteY45" fmla="*/ 200387 h 586216"/>
                  <a:gd name="connsiteX46" fmla="*/ 510789 w 609549"/>
                  <a:gd name="connsiteY46" fmla="*/ 151612 h 586216"/>
                  <a:gd name="connsiteX47" fmla="*/ 510789 w 609549"/>
                  <a:gd name="connsiteY47" fmla="*/ 133262 h 586216"/>
                  <a:gd name="connsiteX48" fmla="*/ 574216 w 609549"/>
                  <a:gd name="connsiteY48" fmla="*/ 69988 h 586216"/>
                  <a:gd name="connsiteX49" fmla="*/ 585775 w 609549"/>
                  <a:gd name="connsiteY49" fmla="*/ 66370 h 586216"/>
                  <a:gd name="connsiteX50" fmla="*/ 158702 w 609549"/>
                  <a:gd name="connsiteY50" fmla="*/ 26758 h 586216"/>
                  <a:gd name="connsiteX51" fmla="*/ 172463 w 609549"/>
                  <a:gd name="connsiteY51" fmla="*/ 32464 h 586216"/>
                  <a:gd name="connsiteX52" fmla="*/ 179701 w 609549"/>
                  <a:gd name="connsiteY52" fmla="*/ 39691 h 586216"/>
                  <a:gd name="connsiteX53" fmla="*/ 246935 w 609549"/>
                  <a:gd name="connsiteY53" fmla="*/ 106831 h 586216"/>
                  <a:gd name="connsiteX54" fmla="*/ 254886 w 609549"/>
                  <a:gd name="connsiteY54" fmla="*/ 114819 h 586216"/>
                  <a:gd name="connsiteX55" fmla="*/ 257600 w 609549"/>
                  <a:gd name="connsiteY55" fmla="*/ 138879 h 586216"/>
                  <a:gd name="connsiteX56" fmla="*/ 254886 w 609549"/>
                  <a:gd name="connsiteY56" fmla="*/ 142255 h 586216"/>
                  <a:gd name="connsiteX57" fmla="*/ 252315 w 609549"/>
                  <a:gd name="connsiteY57" fmla="*/ 144823 h 586216"/>
                  <a:gd name="connsiteX58" fmla="*/ 246696 w 609549"/>
                  <a:gd name="connsiteY58" fmla="*/ 150434 h 586216"/>
                  <a:gd name="connsiteX59" fmla="*/ 175892 w 609549"/>
                  <a:gd name="connsiteY59" fmla="*/ 221140 h 586216"/>
                  <a:gd name="connsiteX60" fmla="*/ 172463 w 609549"/>
                  <a:gd name="connsiteY60" fmla="*/ 224611 h 586216"/>
                  <a:gd name="connsiteX61" fmla="*/ 170130 w 609549"/>
                  <a:gd name="connsiteY61" fmla="*/ 226560 h 586216"/>
                  <a:gd name="connsiteX62" fmla="*/ 162274 w 609549"/>
                  <a:gd name="connsiteY62" fmla="*/ 229936 h 586216"/>
                  <a:gd name="connsiteX63" fmla="*/ 158702 w 609549"/>
                  <a:gd name="connsiteY63" fmla="*/ 230269 h 586216"/>
                  <a:gd name="connsiteX64" fmla="*/ 144942 w 609549"/>
                  <a:gd name="connsiteY64" fmla="*/ 224611 h 586216"/>
                  <a:gd name="connsiteX65" fmla="*/ 137609 w 609549"/>
                  <a:gd name="connsiteY65" fmla="*/ 217288 h 586216"/>
                  <a:gd name="connsiteX66" fmla="*/ 69804 w 609549"/>
                  <a:gd name="connsiteY66" fmla="*/ 149578 h 586216"/>
                  <a:gd name="connsiteX67" fmla="*/ 62519 w 609549"/>
                  <a:gd name="connsiteY67" fmla="*/ 142255 h 586216"/>
                  <a:gd name="connsiteX68" fmla="*/ 62519 w 609549"/>
                  <a:gd name="connsiteY68" fmla="*/ 114819 h 586216"/>
                  <a:gd name="connsiteX69" fmla="*/ 144942 w 609549"/>
                  <a:gd name="connsiteY69" fmla="*/ 32464 h 586216"/>
                  <a:gd name="connsiteX70" fmla="*/ 158702 w 609549"/>
                  <a:gd name="connsiteY70" fmla="*/ 26758 h 586216"/>
                  <a:gd name="connsiteX71" fmla="*/ 254809 w 609549"/>
                  <a:gd name="connsiteY71" fmla="*/ 6542 h 586216"/>
                  <a:gd name="connsiteX72" fmla="*/ 321015 w 609549"/>
                  <a:gd name="connsiteY72" fmla="*/ 29913 h 586216"/>
                  <a:gd name="connsiteX73" fmla="*/ 260017 w 609549"/>
                  <a:gd name="connsiteY73" fmla="*/ 97465 h 586216"/>
                  <a:gd name="connsiteX74" fmla="*/ 193067 w 609549"/>
                  <a:gd name="connsiteY74" fmla="*/ 30626 h 586216"/>
                  <a:gd name="connsiteX75" fmla="*/ 254809 w 609549"/>
                  <a:gd name="connsiteY75" fmla="*/ 6542 h 586216"/>
                  <a:gd name="connsiteX76" fmla="*/ 503105 w 609549"/>
                  <a:gd name="connsiteY76" fmla="*/ 953 h 586216"/>
                  <a:gd name="connsiteX77" fmla="*/ 538560 w 609549"/>
                  <a:gd name="connsiteY77" fmla="*/ 10911 h 586216"/>
                  <a:gd name="connsiteX78" fmla="*/ 542083 w 609549"/>
                  <a:gd name="connsiteY78" fmla="*/ 30073 h 586216"/>
                  <a:gd name="connsiteX79" fmla="*/ 465709 w 609549"/>
                  <a:gd name="connsiteY79" fmla="*/ 106341 h 586216"/>
                  <a:gd name="connsiteX80" fmla="*/ 465709 w 609549"/>
                  <a:gd name="connsiteY80" fmla="*/ 139911 h 586216"/>
                  <a:gd name="connsiteX81" fmla="*/ 542131 w 609549"/>
                  <a:gd name="connsiteY81" fmla="*/ 216227 h 586216"/>
                  <a:gd name="connsiteX82" fmla="*/ 538655 w 609549"/>
                  <a:gd name="connsiteY82" fmla="*/ 235246 h 586216"/>
                  <a:gd name="connsiteX83" fmla="*/ 442187 w 609549"/>
                  <a:gd name="connsiteY83" fmla="*/ 237528 h 586216"/>
                  <a:gd name="connsiteX84" fmla="*/ 399238 w 609549"/>
                  <a:gd name="connsiteY84" fmla="*/ 280370 h 586216"/>
                  <a:gd name="connsiteX85" fmla="*/ 328482 w 609549"/>
                  <a:gd name="connsiteY85" fmla="*/ 209712 h 586216"/>
                  <a:gd name="connsiteX86" fmla="*/ 372240 w 609549"/>
                  <a:gd name="connsiteY86" fmla="*/ 166015 h 586216"/>
                  <a:gd name="connsiteX87" fmla="*/ 400571 w 609549"/>
                  <a:gd name="connsiteY87" fmla="*/ 36064 h 586216"/>
                  <a:gd name="connsiteX88" fmla="*/ 503105 w 609549"/>
                  <a:gd name="connsiteY88" fmla="*/ 953 h 586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</a:cxnLst>
                <a:rect l="l" t="t" r="r" b="b"/>
                <a:pathLst>
                  <a:path w="609549" h="586216">
                    <a:moveTo>
                      <a:pt x="61288" y="383285"/>
                    </a:moveTo>
                    <a:cubicBezTo>
                      <a:pt x="64829" y="383106"/>
                      <a:pt x="68448" y="384367"/>
                      <a:pt x="71162" y="387101"/>
                    </a:cubicBezTo>
                    <a:lnTo>
                      <a:pt x="120018" y="435892"/>
                    </a:lnTo>
                    <a:cubicBezTo>
                      <a:pt x="125113" y="440933"/>
                      <a:pt x="125113" y="449160"/>
                      <a:pt x="120018" y="454200"/>
                    </a:cubicBezTo>
                    <a:lnTo>
                      <a:pt x="56639" y="517543"/>
                    </a:lnTo>
                    <a:cubicBezTo>
                      <a:pt x="50211" y="523963"/>
                      <a:pt x="39211" y="522013"/>
                      <a:pt x="35592" y="513644"/>
                    </a:cubicBezTo>
                    <a:cubicBezTo>
                      <a:pt x="17783" y="472794"/>
                      <a:pt x="23211" y="424288"/>
                      <a:pt x="51877" y="388099"/>
                    </a:cubicBezTo>
                    <a:cubicBezTo>
                      <a:pt x="54282" y="385079"/>
                      <a:pt x="57746" y="383463"/>
                      <a:pt x="61288" y="383285"/>
                    </a:cubicBezTo>
                    <a:close/>
                    <a:moveTo>
                      <a:pt x="235245" y="302810"/>
                    </a:moveTo>
                    <a:lnTo>
                      <a:pt x="306042" y="373466"/>
                    </a:lnTo>
                    <a:lnTo>
                      <a:pt x="258717" y="420680"/>
                    </a:lnTo>
                    <a:cubicBezTo>
                      <a:pt x="274667" y="464329"/>
                      <a:pt x="265192" y="515300"/>
                      <a:pt x="230246" y="550152"/>
                    </a:cubicBezTo>
                    <a:cubicBezTo>
                      <a:pt x="192919" y="587430"/>
                      <a:pt x="137644" y="595798"/>
                      <a:pt x="92223" y="575305"/>
                    </a:cubicBezTo>
                    <a:cubicBezTo>
                      <a:pt x="84701" y="571882"/>
                      <a:pt x="82892" y="561992"/>
                      <a:pt x="88748" y="556143"/>
                    </a:cubicBezTo>
                    <a:lnTo>
                      <a:pt x="165115" y="479877"/>
                    </a:lnTo>
                    <a:cubicBezTo>
                      <a:pt x="174399" y="470605"/>
                      <a:pt x="174399" y="455580"/>
                      <a:pt x="165115" y="446308"/>
                    </a:cubicBezTo>
                    <a:lnTo>
                      <a:pt x="88700" y="369995"/>
                    </a:lnTo>
                    <a:cubicBezTo>
                      <a:pt x="82844" y="364194"/>
                      <a:pt x="84653" y="354399"/>
                      <a:pt x="92128" y="350976"/>
                    </a:cubicBezTo>
                    <a:cubicBezTo>
                      <a:pt x="122789" y="337092"/>
                      <a:pt x="157973" y="336379"/>
                      <a:pt x="189111" y="348884"/>
                    </a:cubicBezTo>
                    <a:close/>
                    <a:moveTo>
                      <a:pt x="257958" y="161679"/>
                    </a:moveTo>
                    <a:lnTo>
                      <a:pt x="317251" y="220879"/>
                    </a:lnTo>
                    <a:lnTo>
                      <a:pt x="388070" y="291586"/>
                    </a:lnTo>
                    <a:lnTo>
                      <a:pt x="604906" y="508130"/>
                    </a:lnTo>
                    <a:cubicBezTo>
                      <a:pt x="611097" y="514311"/>
                      <a:pt x="611097" y="524344"/>
                      <a:pt x="604906" y="530526"/>
                    </a:cubicBezTo>
                    <a:lnTo>
                      <a:pt x="556567" y="578789"/>
                    </a:lnTo>
                    <a:cubicBezTo>
                      <a:pt x="553471" y="581880"/>
                      <a:pt x="549423" y="583449"/>
                      <a:pt x="545327" y="583449"/>
                    </a:cubicBezTo>
                    <a:cubicBezTo>
                      <a:pt x="541279" y="583449"/>
                      <a:pt x="537231" y="581880"/>
                      <a:pt x="534135" y="578789"/>
                    </a:cubicBezTo>
                    <a:lnTo>
                      <a:pt x="317251" y="362293"/>
                    </a:lnTo>
                    <a:lnTo>
                      <a:pt x="246481" y="291586"/>
                    </a:lnTo>
                    <a:lnTo>
                      <a:pt x="187140" y="232339"/>
                    </a:lnTo>
                    <a:close/>
                    <a:moveTo>
                      <a:pt x="58606" y="160814"/>
                    </a:moveTo>
                    <a:lnTo>
                      <a:pt x="126401" y="228498"/>
                    </a:lnTo>
                    <a:lnTo>
                      <a:pt x="111975" y="242899"/>
                    </a:lnTo>
                    <a:lnTo>
                      <a:pt x="119307" y="250219"/>
                    </a:lnTo>
                    <a:cubicBezTo>
                      <a:pt x="126877" y="257824"/>
                      <a:pt x="126877" y="270087"/>
                      <a:pt x="119307" y="277692"/>
                    </a:cubicBezTo>
                    <a:lnTo>
                      <a:pt x="115641" y="281352"/>
                    </a:lnTo>
                    <a:cubicBezTo>
                      <a:pt x="108024" y="288909"/>
                      <a:pt x="95741" y="288909"/>
                      <a:pt x="88123" y="281352"/>
                    </a:cubicBezTo>
                    <a:lnTo>
                      <a:pt x="5712" y="199029"/>
                    </a:lnTo>
                    <a:cubicBezTo>
                      <a:pt x="-1905" y="191424"/>
                      <a:pt x="-1905" y="179161"/>
                      <a:pt x="5712" y="171604"/>
                    </a:cubicBezTo>
                    <a:lnTo>
                      <a:pt x="9378" y="167944"/>
                    </a:lnTo>
                    <a:cubicBezTo>
                      <a:pt x="16948" y="160339"/>
                      <a:pt x="29231" y="160339"/>
                      <a:pt x="36849" y="167944"/>
                    </a:cubicBezTo>
                    <a:lnTo>
                      <a:pt x="44180" y="175264"/>
                    </a:lnTo>
                    <a:close/>
                    <a:moveTo>
                      <a:pt x="585775" y="66370"/>
                    </a:moveTo>
                    <a:cubicBezTo>
                      <a:pt x="589775" y="67101"/>
                      <a:pt x="593430" y="69680"/>
                      <a:pt x="595263" y="73839"/>
                    </a:cubicBezTo>
                    <a:cubicBezTo>
                      <a:pt x="613072" y="114675"/>
                      <a:pt x="607644" y="163212"/>
                      <a:pt x="578978" y="199341"/>
                    </a:cubicBezTo>
                    <a:cubicBezTo>
                      <a:pt x="574168" y="205379"/>
                      <a:pt x="565121" y="205854"/>
                      <a:pt x="559693" y="200387"/>
                    </a:cubicBezTo>
                    <a:lnTo>
                      <a:pt x="510789" y="151612"/>
                    </a:lnTo>
                    <a:cubicBezTo>
                      <a:pt x="505742" y="146526"/>
                      <a:pt x="505742" y="138349"/>
                      <a:pt x="510789" y="133262"/>
                    </a:cubicBezTo>
                    <a:lnTo>
                      <a:pt x="574216" y="69988"/>
                    </a:lnTo>
                    <a:cubicBezTo>
                      <a:pt x="577430" y="66756"/>
                      <a:pt x="581775" y="65639"/>
                      <a:pt x="585775" y="66370"/>
                    </a:cubicBezTo>
                    <a:close/>
                    <a:moveTo>
                      <a:pt x="158702" y="26758"/>
                    </a:moveTo>
                    <a:cubicBezTo>
                      <a:pt x="163655" y="26758"/>
                      <a:pt x="168654" y="28660"/>
                      <a:pt x="172463" y="32464"/>
                    </a:cubicBezTo>
                    <a:lnTo>
                      <a:pt x="179701" y="39691"/>
                    </a:lnTo>
                    <a:lnTo>
                      <a:pt x="246935" y="106831"/>
                    </a:lnTo>
                    <a:lnTo>
                      <a:pt x="254886" y="114819"/>
                    </a:lnTo>
                    <a:cubicBezTo>
                      <a:pt x="261457" y="121334"/>
                      <a:pt x="262362" y="131414"/>
                      <a:pt x="257600" y="138879"/>
                    </a:cubicBezTo>
                    <a:cubicBezTo>
                      <a:pt x="256839" y="140068"/>
                      <a:pt x="255934" y="141209"/>
                      <a:pt x="254886" y="142255"/>
                    </a:cubicBezTo>
                    <a:lnTo>
                      <a:pt x="252315" y="144823"/>
                    </a:lnTo>
                    <a:lnTo>
                      <a:pt x="246696" y="150434"/>
                    </a:lnTo>
                    <a:lnTo>
                      <a:pt x="175892" y="221140"/>
                    </a:lnTo>
                    <a:lnTo>
                      <a:pt x="172463" y="224611"/>
                    </a:lnTo>
                    <a:cubicBezTo>
                      <a:pt x="171702" y="225324"/>
                      <a:pt x="170940" y="225990"/>
                      <a:pt x="170130" y="226560"/>
                    </a:cubicBezTo>
                    <a:cubicBezTo>
                      <a:pt x="167749" y="228319"/>
                      <a:pt x="165083" y="229413"/>
                      <a:pt x="162274" y="229936"/>
                    </a:cubicBezTo>
                    <a:cubicBezTo>
                      <a:pt x="161083" y="230174"/>
                      <a:pt x="159893" y="230269"/>
                      <a:pt x="158702" y="230269"/>
                    </a:cubicBezTo>
                    <a:cubicBezTo>
                      <a:pt x="153703" y="230269"/>
                      <a:pt x="148751" y="228367"/>
                      <a:pt x="144942" y="224611"/>
                    </a:cubicBezTo>
                    <a:lnTo>
                      <a:pt x="137609" y="217288"/>
                    </a:lnTo>
                    <a:lnTo>
                      <a:pt x="69804" y="149578"/>
                    </a:lnTo>
                    <a:lnTo>
                      <a:pt x="62519" y="142255"/>
                    </a:lnTo>
                    <a:cubicBezTo>
                      <a:pt x="54900" y="134647"/>
                      <a:pt x="54900" y="122380"/>
                      <a:pt x="62519" y="114819"/>
                    </a:cubicBezTo>
                    <a:lnTo>
                      <a:pt x="144942" y="32464"/>
                    </a:lnTo>
                    <a:cubicBezTo>
                      <a:pt x="148751" y="28660"/>
                      <a:pt x="153750" y="26758"/>
                      <a:pt x="158702" y="26758"/>
                    </a:cubicBezTo>
                    <a:close/>
                    <a:moveTo>
                      <a:pt x="254809" y="6542"/>
                    </a:moveTo>
                    <a:cubicBezTo>
                      <a:pt x="277279" y="4029"/>
                      <a:pt x="300492" y="9424"/>
                      <a:pt x="321015" y="29913"/>
                    </a:cubicBezTo>
                    <a:cubicBezTo>
                      <a:pt x="380347" y="89193"/>
                      <a:pt x="337205" y="46124"/>
                      <a:pt x="260017" y="97465"/>
                    </a:cubicBezTo>
                    <a:lnTo>
                      <a:pt x="193067" y="30626"/>
                    </a:lnTo>
                    <a:cubicBezTo>
                      <a:pt x="210614" y="19479"/>
                      <a:pt x="232340" y="9056"/>
                      <a:pt x="254809" y="6542"/>
                    </a:cubicBezTo>
                    <a:close/>
                    <a:moveTo>
                      <a:pt x="503105" y="953"/>
                    </a:moveTo>
                    <a:cubicBezTo>
                      <a:pt x="515252" y="2468"/>
                      <a:pt x="527216" y="5788"/>
                      <a:pt x="538560" y="10911"/>
                    </a:cubicBezTo>
                    <a:cubicBezTo>
                      <a:pt x="546131" y="14334"/>
                      <a:pt x="547940" y="24224"/>
                      <a:pt x="542083" y="30073"/>
                    </a:cubicBezTo>
                    <a:lnTo>
                      <a:pt x="465709" y="106341"/>
                    </a:lnTo>
                    <a:cubicBezTo>
                      <a:pt x="456424" y="115613"/>
                      <a:pt x="456424" y="130639"/>
                      <a:pt x="465709" y="139911"/>
                    </a:cubicBezTo>
                    <a:lnTo>
                      <a:pt x="542131" y="216227"/>
                    </a:lnTo>
                    <a:cubicBezTo>
                      <a:pt x="547940" y="222028"/>
                      <a:pt x="546178" y="231823"/>
                      <a:pt x="538655" y="235246"/>
                    </a:cubicBezTo>
                    <a:cubicBezTo>
                      <a:pt x="508181" y="249035"/>
                      <a:pt x="473184" y="249844"/>
                      <a:pt x="442187" y="237528"/>
                    </a:cubicBezTo>
                    <a:lnTo>
                      <a:pt x="399238" y="280370"/>
                    </a:lnTo>
                    <a:lnTo>
                      <a:pt x="328482" y="209712"/>
                    </a:lnTo>
                    <a:lnTo>
                      <a:pt x="372240" y="166015"/>
                    </a:lnTo>
                    <a:cubicBezTo>
                      <a:pt x="356051" y="122270"/>
                      <a:pt x="365527" y="71060"/>
                      <a:pt x="400571" y="36064"/>
                    </a:cubicBezTo>
                    <a:cubicBezTo>
                      <a:pt x="428569" y="8106"/>
                      <a:pt x="466664" y="-3592"/>
                      <a:pt x="503105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5991" tIns="47995" rIns="95991" bIns="47995" numCol="1" spcCol="0" rtlCol="0" fromWordArt="0" anchor="ctr" anchorCtr="0" forceAA="0" compatLnSpc="1">
                <a:normAutofit fontScale="6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60120"/>
                <a:endParaRPr lang="zh-CN" altLang="en-US" sz="189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68" name="组合 67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GrpSpPr/>
            <p:nvPr/>
          </p:nvGrpSpPr>
          <p:grpSpPr>
            <a:xfrm>
              <a:off x="6539197" y="1559729"/>
              <a:ext cx="1315923" cy="1315923"/>
              <a:chOff x="1457357" y="2856637"/>
              <a:chExt cx="1619672" cy="1619672"/>
            </a:xfrm>
          </p:grpSpPr>
          <p:sp>
            <p:nvSpPr>
              <p:cNvPr id="69" name="iŝ1íḓé"/>
              <p:cNvSpPr/>
              <p:nvPr/>
            </p:nvSpPr>
            <p:spPr>
              <a:xfrm>
                <a:off x="1457357" y="2856637"/>
                <a:ext cx="1619672" cy="1619672"/>
              </a:xfrm>
              <a:prstGeom prst="ellipse">
                <a:avLst/>
              </a:prstGeom>
              <a:gradFill>
                <a:gsLst>
                  <a:gs pos="100000">
                    <a:schemeClr val="bg1"/>
                  </a:gs>
                  <a:gs pos="10000">
                    <a:schemeClr val="accent1">
                      <a:lumMod val="5000"/>
                      <a:lumOff val="95000"/>
                      <a:alpha val="50000"/>
                    </a:schemeClr>
                  </a:gs>
                  <a:gs pos="18000">
                    <a:srgbClr val="DF6EF6"/>
                  </a:gs>
                  <a:gs pos="78000">
                    <a:srgbClr val="30063D"/>
                  </a:gs>
                </a:gsLst>
                <a:lin ang="2700000" scaled="1"/>
              </a:gradFill>
              <a:ln w="19050">
                <a:noFill/>
                <a:prstDash val="solid"/>
                <a:round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5991" tIns="47995" rIns="95991" bIns="47995" numCol="1" spcCol="0" rtlCol="0" fromWordArt="0" anchor="ctr" anchorCtr="0" forceAA="0" compatLnSpc="1">
                <a:normAutofit/>
              </a:bodyPr>
              <a:lstStyle/>
              <a:p>
                <a:pPr algn="ctr" defTabSz="960120"/>
                <a:endParaRPr sz="1100" b="1" i="1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0" name="iṧľiḑê"/>
              <p:cNvSpPr/>
              <p:nvPr/>
            </p:nvSpPr>
            <p:spPr>
              <a:xfrm rot="5400000" flipH="1">
                <a:off x="1634739" y="3034019"/>
                <a:ext cx="1264908" cy="1264908"/>
              </a:xfrm>
              <a:prstGeom prst="ellipse">
                <a:avLst/>
              </a:prstGeom>
              <a:gradFill>
                <a:gsLst>
                  <a:gs pos="100000">
                    <a:schemeClr val="bg1"/>
                  </a:gs>
                  <a:gs pos="10000">
                    <a:schemeClr val="accent1">
                      <a:lumMod val="5000"/>
                      <a:lumOff val="95000"/>
                      <a:alpha val="50000"/>
                    </a:schemeClr>
                  </a:gs>
                  <a:gs pos="18000">
                    <a:srgbClr val="DF6EF6"/>
                  </a:gs>
                  <a:gs pos="78000">
                    <a:srgbClr val="30063D"/>
                  </a:gs>
                </a:gsLst>
                <a:lin ang="2700000" scaled="1"/>
              </a:gradFill>
              <a:ln w="19050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5991" tIns="47995" rIns="95991" bIns="47995" numCol="1" spcCol="0" rtlCol="0" fromWordArt="0" anchor="ctr" anchorCtr="0" forceAA="0" compatLnSpc="1">
                <a:normAutofit/>
              </a:bodyPr>
              <a:lstStyle/>
              <a:p>
                <a:pPr algn="ctr" defTabSz="960120"/>
                <a:endParaRPr sz="1100" b="1" i="1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1" name="文本框 70"/>
              <p:cNvSpPr txBox="1"/>
              <p:nvPr/>
            </p:nvSpPr>
            <p:spPr>
              <a:xfrm>
                <a:off x="1785580" y="3449416"/>
                <a:ext cx="963226" cy="4318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60120"/>
                <a:r>
                  <a:rPr lang="en-US" altLang="zh-CN" sz="1680" b="1" dirty="0">
                    <a:solidFill>
                      <a:prstClr val="white"/>
                    </a:solidFill>
                    <a:cs typeface="+mn-ea"/>
                    <a:sym typeface="+mn-lt"/>
                  </a:rPr>
                  <a:t>TEXT</a:t>
                </a:r>
                <a:endParaRPr lang="zh-CN" altLang="en-US" sz="1680" b="1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61" name="组合 160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GrpSpPr/>
            <p:nvPr/>
          </p:nvGrpSpPr>
          <p:grpSpPr>
            <a:xfrm>
              <a:off x="8355952" y="2804136"/>
              <a:ext cx="1674855" cy="795520"/>
              <a:chOff x="6627555" y="2665750"/>
              <a:chExt cx="1595452" cy="757805"/>
            </a:xfrm>
          </p:grpSpPr>
          <p:sp>
            <p:nvSpPr>
              <p:cNvPr id="162" name="文本框 161"/>
              <p:cNvSpPr txBox="1"/>
              <p:nvPr/>
            </p:nvSpPr>
            <p:spPr>
              <a:xfrm>
                <a:off x="6731816" y="2665750"/>
                <a:ext cx="1386931" cy="4397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60120"/>
                <a:r>
                  <a:rPr lang="zh-CN" altLang="en-US" sz="2400" dirty="0">
                    <a:solidFill>
                      <a:prstClr val="white"/>
                    </a:solidFill>
                    <a:cs typeface="+mn-ea"/>
                    <a:sym typeface="+mn-lt"/>
                  </a:rPr>
                  <a:t>标题内容</a:t>
                </a:r>
                <a:endParaRPr lang="zh-CN" altLang="en-US" sz="2100" b="1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3" name="文本框 162"/>
              <p:cNvSpPr txBox="1"/>
              <p:nvPr/>
            </p:nvSpPr>
            <p:spPr>
              <a:xfrm>
                <a:off x="6627555" y="3134397"/>
                <a:ext cx="1595452" cy="289158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algn="ctr" defTabSz="960120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zh-CN" altLang="en-US" sz="1100" dirty="0">
                    <a:solidFill>
                      <a:schemeClr val="bg1"/>
                    </a:solidFill>
                    <a:cs typeface="+mn-ea"/>
                    <a:sym typeface="+mn-lt"/>
                  </a:rPr>
                  <a:t>请在此处输入您的文本或者复制您的文本粘贴</a:t>
                </a:r>
                <a:endParaRPr lang="en-US" altLang="zh-CN" sz="1100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64" name="组合 163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GrpSpPr/>
            <p:nvPr/>
          </p:nvGrpSpPr>
          <p:grpSpPr>
            <a:xfrm>
              <a:off x="12157633" y="2804136"/>
              <a:ext cx="1674855" cy="795520"/>
              <a:chOff x="6627555" y="2665750"/>
              <a:chExt cx="1595452" cy="757805"/>
            </a:xfrm>
          </p:grpSpPr>
          <p:sp>
            <p:nvSpPr>
              <p:cNvPr id="165" name="文本框 164"/>
              <p:cNvSpPr txBox="1"/>
              <p:nvPr/>
            </p:nvSpPr>
            <p:spPr>
              <a:xfrm>
                <a:off x="6731816" y="2665750"/>
                <a:ext cx="1386931" cy="4397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60120"/>
                <a:r>
                  <a:rPr lang="zh-CN" altLang="en-US" sz="2400" dirty="0">
                    <a:solidFill>
                      <a:prstClr val="white"/>
                    </a:solidFill>
                    <a:cs typeface="+mn-ea"/>
                    <a:sym typeface="+mn-lt"/>
                  </a:rPr>
                  <a:t>标题内容</a:t>
                </a:r>
                <a:endParaRPr lang="zh-CN" altLang="en-US" sz="2100" b="1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6" name="文本框 165"/>
              <p:cNvSpPr txBox="1"/>
              <p:nvPr/>
            </p:nvSpPr>
            <p:spPr>
              <a:xfrm>
                <a:off x="6627555" y="3134397"/>
                <a:ext cx="1595452" cy="289158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algn="ctr" defTabSz="960120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zh-CN" altLang="en-US" sz="1100" dirty="0">
                    <a:solidFill>
                      <a:schemeClr val="bg1"/>
                    </a:solidFill>
                    <a:cs typeface="+mn-ea"/>
                    <a:sym typeface="+mn-lt"/>
                  </a:rPr>
                  <a:t>请在此处输入您的文本或者复制您的文本粘贴</a:t>
                </a:r>
                <a:endParaRPr lang="en-US" altLang="zh-CN" sz="1100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10985826" y="4117653"/>
            <a:ext cx="7462017" cy="1924859"/>
            <a:chOff x="10985826" y="4117653"/>
            <a:chExt cx="7462017" cy="1924859"/>
          </a:xfrm>
        </p:grpSpPr>
        <p:sp>
          <p:nvSpPr>
            <p:cNvPr id="56" name="isľîḓè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/>
            <p:nvPr/>
          </p:nvSpPr>
          <p:spPr>
            <a:xfrm flipV="1">
              <a:off x="11458532" y="4519557"/>
              <a:ext cx="6948930" cy="587492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chemeClr val="bg1"/>
                </a:gs>
                <a:gs pos="10000">
                  <a:schemeClr val="accent1">
                    <a:lumMod val="5000"/>
                    <a:lumOff val="95000"/>
                    <a:alpha val="50000"/>
                  </a:schemeClr>
                </a:gs>
                <a:gs pos="18000">
                  <a:srgbClr val="DF6EF6"/>
                </a:gs>
                <a:gs pos="78000">
                  <a:srgbClr val="30063D"/>
                </a:gs>
              </a:gsLst>
              <a:lin ang="2700000" scaled="1"/>
            </a:gradFill>
            <a:ln w="19050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5991" tIns="47995" rIns="95991" bIns="47995" numCol="1" spcCol="0" rtlCol="0" fromWordArt="0" anchor="ctr" anchorCtr="0" forceAA="0" compatLnSpc="1">
              <a:normAutofit lnSpcReduction="10000"/>
            </a:bodyPr>
            <a:lstStyle/>
            <a:p>
              <a:pPr algn="ctr" defTabSz="960120"/>
              <a:endParaRPr lang="id-ID" sz="2100" b="1" i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57" name="isľîḓè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/>
            <p:nvPr/>
          </p:nvSpPr>
          <p:spPr>
            <a:xfrm>
              <a:off x="13144967" y="4519557"/>
              <a:ext cx="1356950" cy="58749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9050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5991" tIns="47995" rIns="95991" bIns="47995" numCol="1" spcCol="0" rtlCol="0" fromWordArt="0" anchor="ctr" anchorCtr="0" forceAA="0" compatLnSpc="1">
              <a:normAutofit lnSpcReduction="10000"/>
            </a:bodyPr>
            <a:lstStyle/>
            <a:p>
              <a:pPr algn="ctr" defTabSz="960120"/>
              <a:endParaRPr lang="id-ID" sz="2100" b="1" i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grpSp>
          <p:nvGrpSpPr>
            <p:cNvPr id="151" name="组合 150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GrpSpPr/>
            <p:nvPr/>
          </p:nvGrpSpPr>
          <p:grpSpPr>
            <a:xfrm>
              <a:off x="10985826" y="4117653"/>
              <a:ext cx="1315923" cy="1315923"/>
              <a:chOff x="1457357" y="2856637"/>
              <a:chExt cx="1619672" cy="1619672"/>
            </a:xfrm>
          </p:grpSpPr>
          <p:sp>
            <p:nvSpPr>
              <p:cNvPr id="152" name="iŝ1íḓé"/>
              <p:cNvSpPr/>
              <p:nvPr/>
            </p:nvSpPr>
            <p:spPr>
              <a:xfrm>
                <a:off x="1457357" y="2856637"/>
                <a:ext cx="1619672" cy="1619672"/>
              </a:xfrm>
              <a:prstGeom prst="ellipse">
                <a:avLst/>
              </a:prstGeom>
              <a:gradFill>
                <a:gsLst>
                  <a:gs pos="100000">
                    <a:schemeClr val="bg1"/>
                  </a:gs>
                  <a:gs pos="10000">
                    <a:schemeClr val="accent1">
                      <a:lumMod val="5000"/>
                      <a:lumOff val="95000"/>
                      <a:alpha val="50000"/>
                    </a:schemeClr>
                  </a:gs>
                  <a:gs pos="18000">
                    <a:srgbClr val="DF6EF6"/>
                  </a:gs>
                  <a:gs pos="78000">
                    <a:srgbClr val="30063D"/>
                  </a:gs>
                </a:gsLst>
                <a:lin ang="2700000" scaled="1"/>
              </a:gradFill>
              <a:ln w="19050">
                <a:noFill/>
                <a:prstDash val="solid"/>
                <a:round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5991" tIns="47995" rIns="95991" bIns="47995" numCol="1" spcCol="0" rtlCol="0" fromWordArt="0" anchor="ctr" anchorCtr="0" forceAA="0" compatLnSpc="1">
                <a:normAutofit/>
              </a:bodyPr>
              <a:lstStyle/>
              <a:p>
                <a:pPr algn="ctr" defTabSz="960120"/>
                <a:endParaRPr sz="1100" b="1" i="1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3" name="iṧľiḑê"/>
              <p:cNvSpPr/>
              <p:nvPr/>
            </p:nvSpPr>
            <p:spPr>
              <a:xfrm rot="5400000" flipH="1">
                <a:off x="1634739" y="3034019"/>
                <a:ext cx="1264908" cy="1264908"/>
              </a:xfrm>
              <a:prstGeom prst="ellipse">
                <a:avLst/>
              </a:prstGeom>
              <a:gradFill>
                <a:gsLst>
                  <a:gs pos="100000">
                    <a:schemeClr val="bg1"/>
                  </a:gs>
                  <a:gs pos="10000">
                    <a:schemeClr val="accent1">
                      <a:lumMod val="5000"/>
                      <a:lumOff val="95000"/>
                      <a:alpha val="50000"/>
                    </a:schemeClr>
                  </a:gs>
                  <a:gs pos="18000">
                    <a:srgbClr val="DF6EF6"/>
                  </a:gs>
                  <a:gs pos="78000">
                    <a:srgbClr val="30063D"/>
                  </a:gs>
                </a:gsLst>
                <a:lin ang="2700000" scaled="1"/>
              </a:gradFill>
              <a:ln w="19050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5991" tIns="47995" rIns="95991" bIns="47995" numCol="1" spcCol="0" rtlCol="0" fromWordArt="0" anchor="ctr" anchorCtr="0" forceAA="0" compatLnSpc="1">
                <a:normAutofit/>
              </a:bodyPr>
              <a:lstStyle/>
              <a:p>
                <a:pPr algn="ctr" defTabSz="960120"/>
                <a:endParaRPr sz="1100" b="1" i="1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4" name="文本框 153"/>
              <p:cNvSpPr txBox="1"/>
              <p:nvPr/>
            </p:nvSpPr>
            <p:spPr>
              <a:xfrm>
                <a:off x="1785580" y="3449416"/>
                <a:ext cx="963226" cy="4318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60120"/>
                <a:r>
                  <a:rPr lang="en-US" altLang="zh-CN" sz="1680" b="1" dirty="0">
                    <a:solidFill>
                      <a:prstClr val="white"/>
                    </a:solidFill>
                    <a:cs typeface="+mn-ea"/>
                    <a:sym typeface="+mn-lt"/>
                  </a:rPr>
                  <a:t>TEXT</a:t>
                </a:r>
                <a:endParaRPr lang="zh-CN" altLang="en-US" sz="1680" b="1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55" name="组合 154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GrpSpPr/>
            <p:nvPr/>
          </p:nvGrpSpPr>
          <p:grpSpPr>
            <a:xfrm>
              <a:off x="13612383" y="4581884"/>
              <a:ext cx="429038" cy="429036"/>
              <a:chOff x="5543751" y="3923682"/>
              <a:chExt cx="573881" cy="573880"/>
            </a:xfrm>
          </p:grpSpPr>
          <p:sp>
            <p:nvSpPr>
              <p:cNvPr id="156" name="ïšḷíḑe"/>
              <p:cNvSpPr/>
              <p:nvPr/>
            </p:nvSpPr>
            <p:spPr>
              <a:xfrm>
                <a:off x="5543751" y="3923682"/>
                <a:ext cx="573881" cy="573880"/>
              </a:xfrm>
              <a:prstGeom prst="ellipse">
                <a:avLst/>
              </a:prstGeom>
              <a:gradFill>
                <a:gsLst>
                  <a:gs pos="100000">
                    <a:schemeClr val="bg1"/>
                  </a:gs>
                  <a:gs pos="10000">
                    <a:schemeClr val="accent1">
                      <a:lumMod val="5000"/>
                      <a:lumOff val="95000"/>
                      <a:alpha val="50000"/>
                    </a:schemeClr>
                  </a:gs>
                  <a:gs pos="18000">
                    <a:srgbClr val="DF6EF6"/>
                  </a:gs>
                  <a:gs pos="78000">
                    <a:srgbClr val="30063D"/>
                  </a:gs>
                </a:gsLst>
                <a:lin ang="2700000" scaled="1"/>
              </a:gradFill>
              <a:ln w="19050">
                <a:solidFill>
                  <a:schemeClr val="bg1"/>
                </a:solidFill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5991" tIns="47995" rIns="95991" bIns="47995" numCol="1" spcCol="0" rtlCol="0" fromWordArt="0" anchor="ctr" anchorCtr="0" forceAA="0" compatLnSpc="1">
                <a:normAutofit fontScale="77500" lnSpcReduction="20000"/>
              </a:bodyPr>
              <a:lstStyle/>
              <a:p>
                <a:pPr algn="ctr" defTabSz="960120"/>
                <a:endParaRPr lang="zh-CN" altLang="en-US" sz="2100" b="1" i="1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7" name="íŝ1íďe"/>
              <p:cNvSpPr/>
              <p:nvPr/>
            </p:nvSpPr>
            <p:spPr>
              <a:xfrm>
                <a:off x="5659990" y="4046455"/>
                <a:ext cx="341402" cy="328333"/>
              </a:xfrm>
              <a:custGeom>
                <a:avLst/>
                <a:gdLst>
                  <a:gd name="connsiteX0" fmla="*/ 61288 w 609549"/>
                  <a:gd name="connsiteY0" fmla="*/ 383285 h 586216"/>
                  <a:gd name="connsiteX1" fmla="*/ 71162 w 609549"/>
                  <a:gd name="connsiteY1" fmla="*/ 387101 h 586216"/>
                  <a:gd name="connsiteX2" fmla="*/ 120018 w 609549"/>
                  <a:gd name="connsiteY2" fmla="*/ 435892 h 586216"/>
                  <a:gd name="connsiteX3" fmla="*/ 120018 w 609549"/>
                  <a:gd name="connsiteY3" fmla="*/ 454200 h 586216"/>
                  <a:gd name="connsiteX4" fmla="*/ 56639 w 609549"/>
                  <a:gd name="connsiteY4" fmla="*/ 517543 h 586216"/>
                  <a:gd name="connsiteX5" fmla="*/ 35592 w 609549"/>
                  <a:gd name="connsiteY5" fmla="*/ 513644 h 586216"/>
                  <a:gd name="connsiteX6" fmla="*/ 51877 w 609549"/>
                  <a:gd name="connsiteY6" fmla="*/ 388099 h 586216"/>
                  <a:gd name="connsiteX7" fmla="*/ 61288 w 609549"/>
                  <a:gd name="connsiteY7" fmla="*/ 383285 h 586216"/>
                  <a:gd name="connsiteX8" fmla="*/ 235245 w 609549"/>
                  <a:gd name="connsiteY8" fmla="*/ 302810 h 586216"/>
                  <a:gd name="connsiteX9" fmla="*/ 306042 w 609549"/>
                  <a:gd name="connsiteY9" fmla="*/ 373466 h 586216"/>
                  <a:gd name="connsiteX10" fmla="*/ 258717 w 609549"/>
                  <a:gd name="connsiteY10" fmla="*/ 420680 h 586216"/>
                  <a:gd name="connsiteX11" fmla="*/ 230246 w 609549"/>
                  <a:gd name="connsiteY11" fmla="*/ 550152 h 586216"/>
                  <a:gd name="connsiteX12" fmla="*/ 92223 w 609549"/>
                  <a:gd name="connsiteY12" fmla="*/ 575305 h 586216"/>
                  <a:gd name="connsiteX13" fmla="*/ 88748 w 609549"/>
                  <a:gd name="connsiteY13" fmla="*/ 556143 h 586216"/>
                  <a:gd name="connsiteX14" fmla="*/ 165115 w 609549"/>
                  <a:gd name="connsiteY14" fmla="*/ 479877 h 586216"/>
                  <a:gd name="connsiteX15" fmla="*/ 165115 w 609549"/>
                  <a:gd name="connsiteY15" fmla="*/ 446308 h 586216"/>
                  <a:gd name="connsiteX16" fmla="*/ 88700 w 609549"/>
                  <a:gd name="connsiteY16" fmla="*/ 369995 h 586216"/>
                  <a:gd name="connsiteX17" fmla="*/ 92128 w 609549"/>
                  <a:gd name="connsiteY17" fmla="*/ 350976 h 586216"/>
                  <a:gd name="connsiteX18" fmla="*/ 189111 w 609549"/>
                  <a:gd name="connsiteY18" fmla="*/ 348884 h 586216"/>
                  <a:gd name="connsiteX19" fmla="*/ 257958 w 609549"/>
                  <a:gd name="connsiteY19" fmla="*/ 161679 h 586216"/>
                  <a:gd name="connsiteX20" fmla="*/ 317251 w 609549"/>
                  <a:gd name="connsiteY20" fmla="*/ 220879 h 586216"/>
                  <a:gd name="connsiteX21" fmla="*/ 388070 w 609549"/>
                  <a:gd name="connsiteY21" fmla="*/ 291586 h 586216"/>
                  <a:gd name="connsiteX22" fmla="*/ 604906 w 609549"/>
                  <a:gd name="connsiteY22" fmla="*/ 508130 h 586216"/>
                  <a:gd name="connsiteX23" fmla="*/ 604906 w 609549"/>
                  <a:gd name="connsiteY23" fmla="*/ 530526 h 586216"/>
                  <a:gd name="connsiteX24" fmla="*/ 556567 w 609549"/>
                  <a:gd name="connsiteY24" fmla="*/ 578789 h 586216"/>
                  <a:gd name="connsiteX25" fmla="*/ 545327 w 609549"/>
                  <a:gd name="connsiteY25" fmla="*/ 583449 h 586216"/>
                  <a:gd name="connsiteX26" fmla="*/ 534135 w 609549"/>
                  <a:gd name="connsiteY26" fmla="*/ 578789 h 586216"/>
                  <a:gd name="connsiteX27" fmla="*/ 317251 w 609549"/>
                  <a:gd name="connsiteY27" fmla="*/ 362293 h 586216"/>
                  <a:gd name="connsiteX28" fmla="*/ 246481 w 609549"/>
                  <a:gd name="connsiteY28" fmla="*/ 291586 h 586216"/>
                  <a:gd name="connsiteX29" fmla="*/ 187140 w 609549"/>
                  <a:gd name="connsiteY29" fmla="*/ 232339 h 586216"/>
                  <a:gd name="connsiteX30" fmla="*/ 58606 w 609549"/>
                  <a:gd name="connsiteY30" fmla="*/ 160814 h 586216"/>
                  <a:gd name="connsiteX31" fmla="*/ 126401 w 609549"/>
                  <a:gd name="connsiteY31" fmla="*/ 228498 h 586216"/>
                  <a:gd name="connsiteX32" fmla="*/ 111975 w 609549"/>
                  <a:gd name="connsiteY32" fmla="*/ 242899 h 586216"/>
                  <a:gd name="connsiteX33" fmla="*/ 119307 w 609549"/>
                  <a:gd name="connsiteY33" fmla="*/ 250219 h 586216"/>
                  <a:gd name="connsiteX34" fmla="*/ 119307 w 609549"/>
                  <a:gd name="connsiteY34" fmla="*/ 277692 h 586216"/>
                  <a:gd name="connsiteX35" fmla="*/ 115641 w 609549"/>
                  <a:gd name="connsiteY35" fmla="*/ 281352 h 586216"/>
                  <a:gd name="connsiteX36" fmla="*/ 88123 w 609549"/>
                  <a:gd name="connsiteY36" fmla="*/ 281352 h 586216"/>
                  <a:gd name="connsiteX37" fmla="*/ 5712 w 609549"/>
                  <a:gd name="connsiteY37" fmla="*/ 199029 h 586216"/>
                  <a:gd name="connsiteX38" fmla="*/ 5712 w 609549"/>
                  <a:gd name="connsiteY38" fmla="*/ 171604 h 586216"/>
                  <a:gd name="connsiteX39" fmla="*/ 9378 w 609549"/>
                  <a:gd name="connsiteY39" fmla="*/ 167944 h 586216"/>
                  <a:gd name="connsiteX40" fmla="*/ 36849 w 609549"/>
                  <a:gd name="connsiteY40" fmla="*/ 167944 h 586216"/>
                  <a:gd name="connsiteX41" fmla="*/ 44180 w 609549"/>
                  <a:gd name="connsiteY41" fmla="*/ 175264 h 586216"/>
                  <a:gd name="connsiteX42" fmla="*/ 585775 w 609549"/>
                  <a:gd name="connsiteY42" fmla="*/ 66370 h 586216"/>
                  <a:gd name="connsiteX43" fmla="*/ 595263 w 609549"/>
                  <a:gd name="connsiteY43" fmla="*/ 73839 h 586216"/>
                  <a:gd name="connsiteX44" fmla="*/ 578978 w 609549"/>
                  <a:gd name="connsiteY44" fmla="*/ 199341 h 586216"/>
                  <a:gd name="connsiteX45" fmla="*/ 559693 w 609549"/>
                  <a:gd name="connsiteY45" fmla="*/ 200387 h 586216"/>
                  <a:gd name="connsiteX46" fmla="*/ 510789 w 609549"/>
                  <a:gd name="connsiteY46" fmla="*/ 151612 h 586216"/>
                  <a:gd name="connsiteX47" fmla="*/ 510789 w 609549"/>
                  <a:gd name="connsiteY47" fmla="*/ 133262 h 586216"/>
                  <a:gd name="connsiteX48" fmla="*/ 574216 w 609549"/>
                  <a:gd name="connsiteY48" fmla="*/ 69988 h 586216"/>
                  <a:gd name="connsiteX49" fmla="*/ 585775 w 609549"/>
                  <a:gd name="connsiteY49" fmla="*/ 66370 h 586216"/>
                  <a:gd name="connsiteX50" fmla="*/ 158702 w 609549"/>
                  <a:gd name="connsiteY50" fmla="*/ 26758 h 586216"/>
                  <a:gd name="connsiteX51" fmla="*/ 172463 w 609549"/>
                  <a:gd name="connsiteY51" fmla="*/ 32464 h 586216"/>
                  <a:gd name="connsiteX52" fmla="*/ 179701 w 609549"/>
                  <a:gd name="connsiteY52" fmla="*/ 39691 h 586216"/>
                  <a:gd name="connsiteX53" fmla="*/ 246935 w 609549"/>
                  <a:gd name="connsiteY53" fmla="*/ 106831 h 586216"/>
                  <a:gd name="connsiteX54" fmla="*/ 254886 w 609549"/>
                  <a:gd name="connsiteY54" fmla="*/ 114819 h 586216"/>
                  <a:gd name="connsiteX55" fmla="*/ 257600 w 609549"/>
                  <a:gd name="connsiteY55" fmla="*/ 138879 h 586216"/>
                  <a:gd name="connsiteX56" fmla="*/ 254886 w 609549"/>
                  <a:gd name="connsiteY56" fmla="*/ 142255 h 586216"/>
                  <a:gd name="connsiteX57" fmla="*/ 252315 w 609549"/>
                  <a:gd name="connsiteY57" fmla="*/ 144823 h 586216"/>
                  <a:gd name="connsiteX58" fmla="*/ 246696 w 609549"/>
                  <a:gd name="connsiteY58" fmla="*/ 150434 h 586216"/>
                  <a:gd name="connsiteX59" fmla="*/ 175892 w 609549"/>
                  <a:gd name="connsiteY59" fmla="*/ 221140 h 586216"/>
                  <a:gd name="connsiteX60" fmla="*/ 172463 w 609549"/>
                  <a:gd name="connsiteY60" fmla="*/ 224611 h 586216"/>
                  <a:gd name="connsiteX61" fmla="*/ 170130 w 609549"/>
                  <a:gd name="connsiteY61" fmla="*/ 226560 h 586216"/>
                  <a:gd name="connsiteX62" fmla="*/ 162274 w 609549"/>
                  <a:gd name="connsiteY62" fmla="*/ 229936 h 586216"/>
                  <a:gd name="connsiteX63" fmla="*/ 158702 w 609549"/>
                  <a:gd name="connsiteY63" fmla="*/ 230269 h 586216"/>
                  <a:gd name="connsiteX64" fmla="*/ 144942 w 609549"/>
                  <a:gd name="connsiteY64" fmla="*/ 224611 h 586216"/>
                  <a:gd name="connsiteX65" fmla="*/ 137609 w 609549"/>
                  <a:gd name="connsiteY65" fmla="*/ 217288 h 586216"/>
                  <a:gd name="connsiteX66" fmla="*/ 69804 w 609549"/>
                  <a:gd name="connsiteY66" fmla="*/ 149578 h 586216"/>
                  <a:gd name="connsiteX67" fmla="*/ 62519 w 609549"/>
                  <a:gd name="connsiteY67" fmla="*/ 142255 h 586216"/>
                  <a:gd name="connsiteX68" fmla="*/ 62519 w 609549"/>
                  <a:gd name="connsiteY68" fmla="*/ 114819 h 586216"/>
                  <a:gd name="connsiteX69" fmla="*/ 144942 w 609549"/>
                  <a:gd name="connsiteY69" fmla="*/ 32464 h 586216"/>
                  <a:gd name="connsiteX70" fmla="*/ 158702 w 609549"/>
                  <a:gd name="connsiteY70" fmla="*/ 26758 h 586216"/>
                  <a:gd name="connsiteX71" fmla="*/ 254809 w 609549"/>
                  <a:gd name="connsiteY71" fmla="*/ 6542 h 586216"/>
                  <a:gd name="connsiteX72" fmla="*/ 321015 w 609549"/>
                  <a:gd name="connsiteY72" fmla="*/ 29913 h 586216"/>
                  <a:gd name="connsiteX73" fmla="*/ 260017 w 609549"/>
                  <a:gd name="connsiteY73" fmla="*/ 97465 h 586216"/>
                  <a:gd name="connsiteX74" fmla="*/ 193067 w 609549"/>
                  <a:gd name="connsiteY74" fmla="*/ 30626 h 586216"/>
                  <a:gd name="connsiteX75" fmla="*/ 254809 w 609549"/>
                  <a:gd name="connsiteY75" fmla="*/ 6542 h 586216"/>
                  <a:gd name="connsiteX76" fmla="*/ 503105 w 609549"/>
                  <a:gd name="connsiteY76" fmla="*/ 953 h 586216"/>
                  <a:gd name="connsiteX77" fmla="*/ 538560 w 609549"/>
                  <a:gd name="connsiteY77" fmla="*/ 10911 h 586216"/>
                  <a:gd name="connsiteX78" fmla="*/ 542083 w 609549"/>
                  <a:gd name="connsiteY78" fmla="*/ 30073 h 586216"/>
                  <a:gd name="connsiteX79" fmla="*/ 465709 w 609549"/>
                  <a:gd name="connsiteY79" fmla="*/ 106341 h 586216"/>
                  <a:gd name="connsiteX80" fmla="*/ 465709 w 609549"/>
                  <a:gd name="connsiteY80" fmla="*/ 139911 h 586216"/>
                  <a:gd name="connsiteX81" fmla="*/ 542131 w 609549"/>
                  <a:gd name="connsiteY81" fmla="*/ 216227 h 586216"/>
                  <a:gd name="connsiteX82" fmla="*/ 538655 w 609549"/>
                  <a:gd name="connsiteY82" fmla="*/ 235246 h 586216"/>
                  <a:gd name="connsiteX83" fmla="*/ 442187 w 609549"/>
                  <a:gd name="connsiteY83" fmla="*/ 237528 h 586216"/>
                  <a:gd name="connsiteX84" fmla="*/ 399238 w 609549"/>
                  <a:gd name="connsiteY84" fmla="*/ 280370 h 586216"/>
                  <a:gd name="connsiteX85" fmla="*/ 328482 w 609549"/>
                  <a:gd name="connsiteY85" fmla="*/ 209712 h 586216"/>
                  <a:gd name="connsiteX86" fmla="*/ 372240 w 609549"/>
                  <a:gd name="connsiteY86" fmla="*/ 166015 h 586216"/>
                  <a:gd name="connsiteX87" fmla="*/ 400571 w 609549"/>
                  <a:gd name="connsiteY87" fmla="*/ 36064 h 586216"/>
                  <a:gd name="connsiteX88" fmla="*/ 503105 w 609549"/>
                  <a:gd name="connsiteY88" fmla="*/ 953 h 586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</a:cxnLst>
                <a:rect l="l" t="t" r="r" b="b"/>
                <a:pathLst>
                  <a:path w="609549" h="586216">
                    <a:moveTo>
                      <a:pt x="61288" y="383285"/>
                    </a:moveTo>
                    <a:cubicBezTo>
                      <a:pt x="64829" y="383106"/>
                      <a:pt x="68448" y="384367"/>
                      <a:pt x="71162" y="387101"/>
                    </a:cubicBezTo>
                    <a:lnTo>
                      <a:pt x="120018" y="435892"/>
                    </a:lnTo>
                    <a:cubicBezTo>
                      <a:pt x="125113" y="440933"/>
                      <a:pt x="125113" y="449160"/>
                      <a:pt x="120018" y="454200"/>
                    </a:cubicBezTo>
                    <a:lnTo>
                      <a:pt x="56639" y="517543"/>
                    </a:lnTo>
                    <a:cubicBezTo>
                      <a:pt x="50211" y="523963"/>
                      <a:pt x="39211" y="522013"/>
                      <a:pt x="35592" y="513644"/>
                    </a:cubicBezTo>
                    <a:cubicBezTo>
                      <a:pt x="17783" y="472794"/>
                      <a:pt x="23211" y="424288"/>
                      <a:pt x="51877" y="388099"/>
                    </a:cubicBezTo>
                    <a:cubicBezTo>
                      <a:pt x="54282" y="385079"/>
                      <a:pt x="57746" y="383463"/>
                      <a:pt x="61288" y="383285"/>
                    </a:cubicBezTo>
                    <a:close/>
                    <a:moveTo>
                      <a:pt x="235245" y="302810"/>
                    </a:moveTo>
                    <a:lnTo>
                      <a:pt x="306042" y="373466"/>
                    </a:lnTo>
                    <a:lnTo>
                      <a:pt x="258717" y="420680"/>
                    </a:lnTo>
                    <a:cubicBezTo>
                      <a:pt x="274667" y="464329"/>
                      <a:pt x="265192" y="515300"/>
                      <a:pt x="230246" y="550152"/>
                    </a:cubicBezTo>
                    <a:cubicBezTo>
                      <a:pt x="192919" y="587430"/>
                      <a:pt x="137644" y="595798"/>
                      <a:pt x="92223" y="575305"/>
                    </a:cubicBezTo>
                    <a:cubicBezTo>
                      <a:pt x="84701" y="571882"/>
                      <a:pt x="82892" y="561992"/>
                      <a:pt x="88748" y="556143"/>
                    </a:cubicBezTo>
                    <a:lnTo>
                      <a:pt x="165115" y="479877"/>
                    </a:lnTo>
                    <a:cubicBezTo>
                      <a:pt x="174399" y="470605"/>
                      <a:pt x="174399" y="455580"/>
                      <a:pt x="165115" y="446308"/>
                    </a:cubicBezTo>
                    <a:lnTo>
                      <a:pt x="88700" y="369995"/>
                    </a:lnTo>
                    <a:cubicBezTo>
                      <a:pt x="82844" y="364194"/>
                      <a:pt x="84653" y="354399"/>
                      <a:pt x="92128" y="350976"/>
                    </a:cubicBezTo>
                    <a:cubicBezTo>
                      <a:pt x="122789" y="337092"/>
                      <a:pt x="157973" y="336379"/>
                      <a:pt x="189111" y="348884"/>
                    </a:cubicBezTo>
                    <a:close/>
                    <a:moveTo>
                      <a:pt x="257958" y="161679"/>
                    </a:moveTo>
                    <a:lnTo>
                      <a:pt x="317251" y="220879"/>
                    </a:lnTo>
                    <a:lnTo>
                      <a:pt x="388070" y="291586"/>
                    </a:lnTo>
                    <a:lnTo>
                      <a:pt x="604906" y="508130"/>
                    </a:lnTo>
                    <a:cubicBezTo>
                      <a:pt x="611097" y="514311"/>
                      <a:pt x="611097" y="524344"/>
                      <a:pt x="604906" y="530526"/>
                    </a:cubicBezTo>
                    <a:lnTo>
                      <a:pt x="556567" y="578789"/>
                    </a:lnTo>
                    <a:cubicBezTo>
                      <a:pt x="553471" y="581880"/>
                      <a:pt x="549423" y="583449"/>
                      <a:pt x="545327" y="583449"/>
                    </a:cubicBezTo>
                    <a:cubicBezTo>
                      <a:pt x="541279" y="583449"/>
                      <a:pt x="537231" y="581880"/>
                      <a:pt x="534135" y="578789"/>
                    </a:cubicBezTo>
                    <a:lnTo>
                      <a:pt x="317251" y="362293"/>
                    </a:lnTo>
                    <a:lnTo>
                      <a:pt x="246481" y="291586"/>
                    </a:lnTo>
                    <a:lnTo>
                      <a:pt x="187140" y="232339"/>
                    </a:lnTo>
                    <a:close/>
                    <a:moveTo>
                      <a:pt x="58606" y="160814"/>
                    </a:moveTo>
                    <a:lnTo>
                      <a:pt x="126401" y="228498"/>
                    </a:lnTo>
                    <a:lnTo>
                      <a:pt x="111975" y="242899"/>
                    </a:lnTo>
                    <a:lnTo>
                      <a:pt x="119307" y="250219"/>
                    </a:lnTo>
                    <a:cubicBezTo>
                      <a:pt x="126877" y="257824"/>
                      <a:pt x="126877" y="270087"/>
                      <a:pt x="119307" y="277692"/>
                    </a:cubicBezTo>
                    <a:lnTo>
                      <a:pt x="115641" y="281352"/>
                    </a:lnTo>
                    <a:cubicBezTo>
                      <a:pt x="108024" y="288909"/>
                      <a:pt x="95741" y="288909"/>
                      <a:pt x="88123" y="281352"/>
                    </a:cubicBezTo>
                    <a:lnTo>
                      <a:pt x="5712" y="199029"/>
                    </a:lnTo>
                    <a:cubicBezTo>
                      <a:pt x="-1905" y="191424"/>
                      <a:pt x="-1905" y="179161"/>
                      <a:pt x="5712" y="171604"/>
                    </a:cubicBezTo>
                    <a:lnTo>
                      <a:pt x="9378" y="167944"/>
                    </a:lnTo>
                    <a:cubicBezTo>
                      <a:pt x="16948" y="160339"/>
                      <a:pt x="29231" y="160339"/>
                      <a:pt x="36849" y="167944"/>
                    </a:cubicBezTo>
                    <a:lnTo>
                      <a:pt x="44180" y="175264"/>
                    </a:lnTo>
                    <a:close/>
                    <a:moveTo>
                      <a:pt x="585775" y="66370"/>
                    </a:moveTo>
                    <a:cubicBezTo>
                      <a:pt x="589775" y="67101"/>
                      <a:pt x="593430" y="69680"/>
                      <a:pt x="595263" y="73839"/>
                    </a:cubicBezTo>
                    <a:cubicBezTo>
                      <a:pt x="613072" y="114675"/>
                      <a:pt x="607644" y="163212"/>
                      <a:pt x="578978" y="199341"/>
                    </a:cubicBezTo>
                    <a:cubicBezTo>
                      <a:pt x="574168" y="205379"/>
                      <a:pt x="565121" y="205854"/>
                      <a:pt x="559693" y="200387"/>
                    </a:cubicBezTo>
                    <a:lnTo>
                      <a:pt x="510789" y="151612"/>
                    </a:lnTo>
                    <a:cubicBezTo>
                      <a:pt x="505742" y="146526"/>
                      <a:pt x="505742" y="138349"/>
                      <a:pt x="510789" y="133262"/>
                    </a:cubicBezTo>
                    <a:lnTo>
                      <a:pt x="574216" y="69988"/>
                    </a:lnTo>
                    <a:cubicBezTo>
                      <a:pt x="577430" y="66756"/>
                      <a:pt x="581775" y="65639"/>
                      <a:pt x="585775" y="66370"/>
                    </a:cubicBezTo>
                    <a:close/>
                    <a:moveTo>
                      <a:pt x="158702" y="26758"/>
                    </a:moveTo>
                    <a:cubicBezTo>
                      <a:pt x="163655" y="26758"/>
                      <a:pt x="168654" y="28660"/>
                      <a:pt x="172463" y="32464"/>
                    </a:cubicBezTo>
                    <a:lnTo>
                      <a:pt x="179701" y="39691"/>
                    </a:lnTo>
                    <a:lnTo>
                      <a:pt x="246935" y="106831"/>
                    </a:lnTo>
                    <a:lnTo>
                      <a:pt x="254886" y="114819"/>
                    </a:lnTo>
                    <a:cubicBezTo>
                      <a:pt x="261457" y="121334"/>
                      <a:pt x="262362" y="131414"/>
                      <a:pt x="257600" y="138879"/>
                    </a:cubicBezTo>
                    <a:cubicBezTo>
                      <a:pt x="256839" y="140068"/>
                      <a:pt x="255934" y="141209"/>
                      <a:pt x="254886" y="142255"/>
                    </a:cubicBezTo>
                    <a:lnTo>
                      <a:pt x="252315" y="144823"/>
                    </a:lnTo>
                    <a:lnTo>
                      <a:pt x="246696" y="150434"/>
                    </a:lnTo>
                    <a:lnTo>
                      <a:pt x="175892" y="221140"/>
                    </a:lnTo>
                    <a:lnTo>
                      <a:pt x="172463" y="224611"/>
                    </a:lnTo>
                    <a:cubicBezTo>
                      <a:pt x="171702" y="225324"/>
                      <a:pt x="170940" y="225990"/>
                      <a:pt x="170130" y="226560"/>
                    </a:cubicBezTo>
                    <a:cubicBezTo>
                      <a:pt x="167749" y="228319"/>
                      <a:pt x="165083" y="229413"/>
                      <a:pt x="162274" y="229936"/>
                    </a:cubicBezTo>
                    <a:cubicBezTo>
                      <a:pt x="161083" y="230174"/>
                      <a:pt x="159893" y="230269"/>
                      <a:pt x="158702" y="230269"/>
                    </a:cubicBezTo>
                    <a:cubicBezTo>
                      <a:pt x="153703" y="230269"/>
                      <a:pt x="148751" y="228367"/>
                      <a:pt x="144942" y="224611"/>
                    </a:cubicBezTo>
                    <a:lnTo>
                      <a:pt x="137609" y="217288"/>
                    </a:lnTo>
                    <a:lnTo>
                      <a:pt x="69804" y="149578"/>
                    </a:lnTo>
                    <a:lnTo>
                      <a:pt x="62519" y="142255"/>
                    </a:lnTo>
                    <a:cubicBezTo>
                      <a:pt x="54900" y="134647"/>
                      <a:pt x="54900" y="122380"/>
                      <a:pt x="62519" y="114819"/>
                    </a:cubicBezTo>
                    <a:lnTo>
                      <a:pt x="144942" y="32464"/>
                    </a:lnTo>
                    <a:cubicBezTo>
                      <a:pt x="148751" y="28660"/>
                      <a:pt x="153750" y="26758"/>
                      <a:pt x="158702" y="26758"/>
                    </a:cubicBezTo>
                    <a:close/>
                    <a:moveTo>
                      <a:pt x="254809" y="6542"/>
                    </a:moveTo>
                    <a:cubicBezTo>
                      <a:pt x="277279" y="4029"/>
                      <a:pt x="300492" y="9424"/>
                      <a:pt x="321015" y="29913"/>
                    </a:cubicBezTo>
                    <a:cubicBezTo>
                      <a:pt x="380347" y="89193"/>
                      <a:pt x="337205" y="46124"/>
                      <a:pt x="260017" y="97465"/>
                    </a:cubicBezTo>
                    <a:lnTo>
                      <a:pt x="193067" y="30626"/>
                    </a:lnTo>
                    <a:cubicBezTo>
                      <a:pt x="210614" y="19479"/>
                      <a:pt x="232340" y="9056"/>
                      <a:pt x="254809" y="6542"/>
                    </a:cubicBezTo>
                    <a:close/>
                    <a:moveTo>
                      <a:pt x="503105" y="953"/>
                    </a:moveTo>
                    <a:cubicBezTo>
                      <a:pt x="515252" y="2468"/>
                      <a:pt x="527216" y="5788"/>
                      <a:pt x="538560" y="10911"/>
                    </a:cubicBezTo>
                    <a:cubicBezTo>
                      <a:pt x="546131" y="14334"/>
                      <a:pt x="547940" y="24224"/>
                      <a:pt x="542083" y="30073"/>
                    </a:cubicBezTo>
                    <a:lnTo>
                      <a:pt x="465709" y="106341"/>
                    </a:lnTo>
                    <a:cubicBezTo>
                      <a:pt x="456424" y="115613"/>
                      <a:pt x="456424" y="130639"/>
                      <a:pt x="465709" y="139911"/>
                    </a:cubicBezTo>
                    <a:lnTo>
                      <a:pt x="542131" y="216227"/>
                    </a:lnTo>
                    <a:cubicBezTo>
                      <a:pt x="547940" y="222028"/>
                      <a:pt x="546178" y="231823"/>
                      <a:pt x="538655" y="235246"/>
                    </a:cubicBezTo>
                    <a:cubicBezTo>
                      <a:pt x="508181" y="249035"/>
                      <a:pt x="473184" y="249844"/>
                      <a:pt x="442187" y="237528"/>
                    </a:cubicBezTo>
                    <a:lnTo>
                      <a:pt x="399238" y="280370"/>
                    </a:lnTo>
                    <a:lnTo>
                      <a:pt x="328482" y="209712"/>
                    </a:lnTo>
                    <a:lnTo>
                      <a:pt x="372240" y="166015"/>
                    </a:lnTo>
                    <a:cubicBezTo>
                      <a:pt x="356051" y="122270"/>
                      <a:pt x="365527" y="71060"/>
                      <a:pt x="400571" y="36064"/>
                    </a:cubicBezTo>
                    <a:cubicBezTo>
                      <a:pt x="428569" y="8106"/>
                      <a:pt x="466664" y="-3592"/>
                      <a:pt x="503105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5991" tIns="47995" rIns="95991" bIns="47995" numCol="1" spcCol="0" rtlCol="0" fromWordArt="0" anchor="ctr" anchorCtr="0" forceAA="0" compatLnSpc="1">
                <a:normAutofit fontScale="6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60120"/>
                <a:endParaRPr lang="zh-CN" altLang="en-US" sz="189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58" name="组合 157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GrpSpPr/>
            <p:nvPr/>
          </p:nvGrpSpPr>
          <p:grpSpPr>
            <a:xfrm>
              <a:off x="17517927" y="4581884"/>
              <a:ext cx="429038" cy="429036"/>
              <a:chOff x="5543751" y="3923682"/>
              <a:chExt cx="573881" cy="573880"/>
            </a:xfrm>
          </p:grpSpPr>
          <p:sp>
            <p:nvSpPr>
              <p:cNvPr id="159" name="ïšḷíḑe"/>
              <p:cNvSpPr/>
              <p:nvPr/>
            </p:nvSpPr>
            <p:spPr>
              <a:xfrm>
                <a:off x="5543751" y="3923682"/>
                <a:ext cx="573881" cy="573880"/>
              </a:xfrm>
              <a:prstGeom prst="ellipse">
                <a:avLst/>
              </a:prstGeom>
              <a:gradFill>
                <a:gsLst>
                  <a:gs pos="100000">
                    <a:schemeClr val="bg1"/>
                  </a:gs>
                  <a:gs pos="10000">
                    <a:schemeClr val="accent1">
                      <a:lumMod val="5000"/>
                      <a:lumOff val="95000"/>
                      <a:alpha val="50000"/>
                    </a:schemeClr>
                  </a:gs>
                  <a:gs pos="20000">
                    <a:srgbClr val="DF6EF6"/>
                  </a:gs>
                  <a:gs pos="78000">
                    <a:srgbClr val="30063D"/>
                  </a:gs>
                </a:gsLst>
                <a:lin ang="2700000" scaled="1"/>
              </a:gradFill>
              <a:ln w="19050">
                <a:solidFill>
                  <a:schemeClr val="bg1"/>
                </a:solidFill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5991" tIns="47995" rIns="95991" bIns="47995" numCol="1" spcCol="0" rtlCol="0" fromWordArt="0" anchor="ctr" anchorCtr="0" forceAA="0" compatLnSpc="1">
                <a:noAutofit/>
              </a:bodyPr>
              <a:lstStyle/>
              <a:p>
                <a:pPr algn="ctr" defTabSz="960120"/>
                <a:endParaRPr lang="zh-CN" altLang="en-US" sz="2100" b="1" i="1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0" name="íŝ1íďe"/>
              <p:cNvSpPr/>
              <p:nvPr/>
            </p:nvSpPr>
            <p:spPr>
              <a:xfrm>
                <a:off x="5659990" y="4046455"/>
                <a:ext cx="341402" cy="328333"/>
              </a:xfrm>
              <a:custGeom>
                <a:avLst/>
                <a:gdLst>
                  <a:gd name="connsiteX0" fmla="*/ 61288 w 609549"/>
                  <a:gd name="connsiteY0" fmla="*/ 383285 h 586216"/>
                  <a:gd name="connsiteX1" fmla="*/ 71162 w 609549"/>
                  <a:gd name="connsiteY1" fmla="*/ 387101 h 586216"/>
                  <a:gd name="connsiteX2" fmla="*/ 120018 w 609549"/>
                  <a:gd name="connsiteY2" fmla="*/ 435892 h 586216"/>
                  <a:gd name="connsiteX3" fmla="*/ 120018 w 609549"/>
                  <a:gd name="connsiteY3" fmla="*/ 454200 h 586216"/>
                  <a:gd name="connsiteX4" fmla="*/ 56639 w 609549"/>
                  <a:gd name="connsiteY4" fmla="*/ 517543 h 586216"/>
                  <a:gd name="connsiteX5" fmla="*/ 35592 w 609549"/>
                  <a:gd name="connsiteY5" fmla="*/ 513644 h 586216"/>
                  <a:gd name="connsiteX6" fmla="*/ 51877 w 609549"/>
                  <a:gd name="connsiteY6" fmla="*/ 388099 h 586216"/>
                  <a:gd name="connsiteX7" fmla="*/ 61288 w 609549"/>
                  <a:gd name="connsiteY7" fmla="*/ 383285 h 586216"/>
                  <a:gd name="connsiteX8" fmla="*/ 235245 w 609549"/>
                  <a:gd name="connsiteY8" fmla="*/ 302810 h 586216"/>
                  <a:gd name="connsiteX9" fmla="*/ 306042 w 609549"/>
                  <a:gd name="connsiteY9" fmla="*/ 373466 h 586216"/>
                  <a:gd name="connsiteX10" fmla="*/ 258717 w 609549"/>
                  <a:gd name="connsiteY10" fmla="*/ 420680 h 586216"/>
                  <a:gd name="connsiteX11" fmla="*/ 230246 w 609549"/>
                  <a:gd name="connsiteY11" fmla="*/ 550152 h 586216"/>
                  <a:gd name="connsiteX12" fmla="*/ 92223 w 609549"/>
                  <a:gd name="connsiteY12" fmla="*/ 575305 h 586216"/>
                  <a:gd name="connsiteX13" fmla="*/ 88748 w 609549"/>
                  <a:gd name="connsiteY13" fmla="*/ 556143 h 586216"/>
                  <a:gd name="connsiteX14" fmla="*/ 165115 w 609549"/>
                  <a:gd name="connsiteY14" fmla="*/ 479877 h 586216"/>
                  <a:gd name="connsiteX15" fmla="*/ 165115 w 609549"/>
                  <a:gd name="connsiteY15" fmla="*/ 446308 h 586216"/>
                  <a:gd name="connsiteX16" fmla="*/ 88700 w 609549"/>
                  <a:gd name="connsiteY16" fmla="*/ 369995 h 586216"/>
                  <a:gd name="connsiteX17" fmla="*/ 92128 w 609549"/>
                  <a:gd name="connsiteY17" fmla="*/ 350976 h 586216"/>
                  <a:gd name="connsiteX18" fmla="*/ 189111 w 609549"/>
                  <a:gd name="connsiteY18" fmla="*/ 348884 h 586216"/>
                  <a:gd name="connsiteX19" fmla="*/ 257958 w 609549"/>
                  <a:gd name="connsiteY19" fmla="*/ 161679 h 586216"/>
                  <a:gd name="connsiteX20" fmla="*/ 317251 w 609549"/>
                  <a:gd name="connsiteY20" fmla="*/ 220879 h 586216"/>
                  <a:gd name="connsiteX21" fmla="*/ 388070 w 609549"/>
                  <a:gd name="connsiteY21" fmla="*/ 291586 h 586216"/>
                  <a:gd name="connsiteX22" fmla="*/ 604906 w 609549"/>
                  <a:gd name="connsiteY22" fmla="*/ 508130 h 586216"/>
                  <a:gd name="connsiteX23" fmla="*/ 604906 w 609549"/>
                  <a:gd name="connsiteY23" fmla="*/ 530526 h 586216"/>
                  <a:gd name="connsiteX24" fmla="*/ 556567 w 609549"/>
                  <a:gd name="connsiteY24" fmla="*/ 578789 h 586216"/>
                  <a:gd name="connsiteX25" fmla="*/ 545327 w 609549"/>
                  <a:gd name="connsiteY25" fmla="*/ 583449 h 586216"/>
                  <a:gd name="connsiteX26" fmla="*/ 534135 w 609549"/>
                  <a:gd name="connsiteY26" fmla="*/ 578789 h 586216"/>
                  <a:gd name="connsiteX27" fmla="*/ 317251 w 609549"/>
                  <a:gd name="connsiteY27" fmla="*/ 362293 h 586216"/>
                  <a:gd name="connsiteX28" fmla="*/ 246481 w 609549"/>
                  <a:gd name="connsiteY28" fmla="*/ 291586 h 586216"/>
                  <a:gd name="connsiteX29" fmla="*/ 187140 w 609549"/>
                  <a:gd name="connsiteY29" fmla="*/ 232339 h 586216"/>
                  <a:gd name="connsiteX30" fmla="*/ 58606 w 609549"/>
                  <a:gd name="connsiteY30" fmla="*/ 160814 h 586216"/>
                  <a:gd name="connsiteX31" fmla="*/ 126401 w 609549"/>
                  <a:gd name="connsiteY31" fmla="*/ 228498 h 586216"/>
                  <a:gd name="connsiteX32" fmla="*/ 111975 w 609549"/>
                  <a:gd name="connsiteY32" fmla="*/ 242899 h 586216"/>
                  <a:gd name="connsiteX33" fmla="*/ 119307 w 609549"/>
                  <a:gd name="connsiteY33" fmla="*/ 250219 h 586216"/>
                  <a:gd name="connsiteX34" fmla="*/ 119307 w 609549"/>
                  <a:gd name="connsiteY34" fmla="*/ 277692 h 586216"/>
                  <a:gd name="connsiteX35" fmla="*/ 115641 w 609549"/>
                  <a:gd name="connsiteY35" fmla="*/ 281352 h 586216"/>
                  <a:gd name="connsiteX36" fmla="*/ 88123 w 609549"/>
                  <a:gd name="connsiteY36" fmla="*/ 281352 h 586216"/>
                  <a:gd name="connsiteX37" fmla="*/ 5712 w 609549"/>
                  <a:gd name="connsiteY37" fmla="*/ 199029 h 586216"/>
                  <a:gd name="connsiteX38" fmla="*/ 5712 w 609549"/>
                  <a:gd name="connsiteY38" fmla="*/ 171604 h 586216"/>
                  <a:gd name="connsiteX39" fmla="*/ 9378 w 609549"/>
                  <a:gd name="connsiteY39" fmla="*/ 167944 h 586216"/>
                  <a:gd name="connsiteX40" fmla="*/ 36849 w 609549"/>
                  <a:gd name="connsiteY40" fmla="*/ 167944 h 586216"/>
                  <a:gd name="connsiteX41" fmla="*/ 44180 w 609549"/>
                  <a:gd name="connsiteY41" fmla="*/ 175264 h 586216"/>
                  <a:gd name="connsiteX42" fmla="*/ 585775 w 609549"/>
                  <a:gd name="connsiteY42" fmla="*/ 66370 h 586216"/>
                  <a:gd name="connsiteX43" fmla="*/ 595263 w 609549"/>
                  <a:gd name="connsiteY43" fmla="*/ 73839 h 586216"/>
                  <a:gd name="connsiteX44" fmla="*/ 578978 w 609549"/>
                  <a:gd name="connsiteY44" fmla="*/ 199341 h 586216"/>
                  <a:gd name="connsiteX45" fmla="*/ 559693 w 609549"/>
                  <a:gd name="connsiteY45" fmla="*/ 200387 h 586216"/>
                  <a:gd name="connsiteX46" fmla="*/ 510789 w 609549"/>
                  <a:gd name="connsiteY46" fmla="*/ 151612 h 586216"/>
                  <a:gd name="connsiteX47" fmla="*/ 510789 w 609549"/>
                  <a:gd name="connsiteY47" fmla="*/ 133262 h 586216"/>
                  <a:gd name="connsiteX48" fmla="*/ 574216 w 609549"/>
                  <a:gd name="connsiteY48" fmla="*/ 69988 h 586216"/>
                  <a:gd name="connsiteX49" fmla="*/ 585775 w 609549"/>
                  <a:gd name="connsiteY49" fmla="*/ 66370 h 586216"/>
                  <a:gd name="connsiteX50" fmla="*/ 158702 w 609549"/>
                  <a:gd name="connsiteY50" fmla="*/ 26758 h 586216"/>
                  <a:gd name="connsiteX51" fmla="*/ 172463 w 609549"/>
                  <a:gd name="connsiteY51" fmla="*/ 32464 h 586216"/>
                  <a:gd name="connsiteX52" fmla="*/ 179701 w 609549"/>
                  <a:gd name="connsiteY52" fmla="*/ 39691 h 586216"/>
                  <a:gd name="connsiteX53" fmla="*/ 246935 w 609549"/>
                  <a:gd name="connsiteY53" fmla="*/ 106831 h 586216"/>
                  <a:gd name="connsiteX54" fmla="*/ 254886 w 609549"/>
                  <a:gd name="connsiteY54" fmla="*/ 114819 h 586216"/>
                  <a:gd name="connsiteX55" fmla="*/ 257600 w 609549"/>
                  <a:gd name="connsiteY55" fmla="*/ 138879 h 586216"/>
                  <a:gd name="connsiteX56" fmla="*/ 254886 w 609549"/>
                  <a:gd name="connsiteY56" fmla="*/ 142255 h 586216"/>
                  <a:gd name="connsiteX57" fmla="*/ 252315 w 609549"/>
                  <a:gd name="connsiteY57" fmla="*/ 144823 h 586216"/>
                  <a:gd name="connsiteX58" fmla="*/ 246696 w 609549"/>
                  <a:gd name="connsiteY58" fmla="*/ 150434 h 586216"/>
                  <a:gd name="connsiteX59" fmla="*/ 175892 w 609549"/>
                  <a:gd name="connsiteY59" fmla="*/ 221140 h 586216"/>
                  <a:gd name="connsiteX60" fmla="*/ 172463 w 609549"/>
                  <a:gd name="connsiteY60" fmla="*/ 224611 h 586216"/>
                  <a:gd name="connsiteX61" fmla="*/ 170130 w 609549"/>
                  <a:gd name="connsiteY61" fmla="*/ 226560 h 586216"/>
                  <a:gd name="connsiteX62" fmla="*/ 162274 w 609549"/>
                  <a:gd name="connsiteY62" fmla="*/ 229936 h 586216"/>
                  <a:gd name="connsiteX63" fmla="*/ 158702 w 609549"/>
                  <a:gd name="connsiteY63" fmla="*/ 230269 h 586216"/>
                  <a:gd name="connsiteX64" fmla="*/ 144942 w 609549"/>
                  <a:gd name="connsiteY64" fmla="*/ 224611 h 586216"/>
                  <a:gd name="connsiteX65" fmla="*/ 137609 w 609549"/>
                  <a:gd name="connsiteY65" fmla="*/ 217288 h 586216"/>
                  <a:gd name="connsiteX66" fmla="*/ 69804 w 609549"/>
                  <a:gd name="connsiteY66" fmla="*/ 149578 h 586216"/>
                  <a:gd name="connsiteX67" fmla="*/ 62519 w 609549"/>
                  <a:gd name="connsiteY67" fmla="*/ 142255 h 586216"/>
                  <a:gd name="connsiteX68" fmla="*/ 62519 w 609549"/>
                  <a:gd name="connsiteY68" fmla="*/ 114819 h 586216"/>
                  <a:gd name="connsiteX69" fmla="*/ 144942 w 609549"/>
                  <a:gd name="connsiteY69" fmla="*/ 32464 h 586216"/>
                  <a:gd name="connsiteX70" fmla="*/ 158702 w 609549"/>
                  <a:gd name="connsiteY70" fmla="*/ 26758 h 586216"/>
                  <a:gd name="connsiteX71" fmla="*/ 254809 w 609549"/>
                  <a:gd name="connsiteY71" fmla="*/ 6542 h 586216"/>
                  <a:gd name="connsiteX72" fmla="*/ 321015 w 609549"/>
                  <a:gd name="connsiteY72" fmla="*/ 29913 h 586216"/>
                  <a:gd name="connsiteX73" fmla="*/ 260017 w 609549"/>
                  <a:gd name="connsiteY73" fmla="*/ 97465 h 586216"/>
                  <a:gd name="connsiteX74" fmla="*/ 193067 w 609549"/>
                  <a:gd name="connsiteY74" fmla="*/ 30626 h 586216"/>
                  <a:gd name="connsiteX75" fmla="*/ 254809 w 609549"/>
                  <a:gd name="connsiteY75" fmla="*/ 6542 h 586216"/>
                  <a:gd name="connsiteX76" fmla="*/ 503105 w 609549"/>
                  <a:gd name="connsiteY76" fmla="*/ 953 h 586216"/>
                  <a:gd name="connsiteX77" fmla="*/ 538560 w 609549"/>
                  <a:gd name="connsiteY77" fmla="*/ 10911 h 586216"/>
                  <a:gd name="connsiteX78" fmla="*/ 542083 w 609549"/>
                  <a:gd name="connsiteY78" fmla="*/ 30073 h 586216"/>
                  <a:gd name="connsiteX79" fmla="*/ 465709 w 609549"/>
                  <a:gd name="connsiteY79" fmla="*/ 106341 h 586216"/>
                  <a:gd name="connsiteX80" fmla="*/ 465709 w 609549"/>
                  <a:gd name="connsiteY80" fmla="*/ 139911 h 586216"/>
                  <a:gd name="connsiteX81" fmla="*/ 542131 w 609549"/>
                  <a:gd name="connsiteY81" fmla="*/ 216227 h 586216"/>
                  <a:gd name="connsiteX82" fmla="*/ 538655 w 609549"/>
                  <a:gd name="connsiteY82" fmla="*/ 235246 h 586216"/>
                  <a:gd name="connsiteX83" fmla="*/ 442187 w 609549"/>
                  <a:gd name="connsiteY83" fmla="*/ 237528 h 586216"/>
                  <a:gd name="connsiteX84" fmla="*/ 399238 w 609549"/>
                  <a:gd name="connsiteY84" fmla="*/ 280370 h 586216"/>
                  <a:gd name="connsiteX85" fmla="*/ 328482 w 609549"/>
                  <a:gd name="connsiteY85" fmla="*/ 209712 h 586216"/>
                  <a:gd name="connsiteX86" fmla="*/ 372240 w 609549"/>
                  <a:gd name="connsiteY86" fmla="*/ 166015 h 586216"/>
                  <a:gd name="connsiteX87" fmla="*/ 400571 w 609549"/>
                  <a:gd name="connsiteY87" fmla="*/ 36064 h 586216"/>
                  <a:gd name="connsiteX88" fmla="*/ 503105 w 609549"/>
                  <a:gd name="connsiteY88" fmla="*/ 953 h 586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</a:cxnLst>
                <a:rect l="l" t="t" r="r" b="b"/>
                <a:pathLst>
                  <a:path w="609549" h="586216">
                    <a:moveTo>
                      <a:pt x="61288" y="383285"/>
                    </a:moveTo>
                    <a:cubicBezTo>
                      <a:pt x="64829" y="383106"/>
                      <a:pt x="68448" y="384367"/>
                      <a:pt x="71162" y="387101"/>
                    </a:cubicBezTo>
                    <a:lnTo>
                      <a:pt x="120018" y="435892"/>
                    </a:lnTo>
                    <a:cubicBezTo>
                      <a:pt x="125113" y="440933"/>
                      <a:pt x="125113" y="449160"/>
                      <a:pt x="120018" y="454200"/>
                    </a:cubicBezTo>
                    <a:lnTo>
                      <a:pt x="56639" y="517543"/>
                    </a:lnTo>
                    <a:cubicBezTo>
                      <a:pt x="50211" y="523963"/>
                      <a:pt x="39211" y="522013"/>
                      <a:pt x="35592" y="513644"/>
                    </a:cubicBezTo>
                    <a:cubicBezTo>
                      <a:pt x="17783" y="472794"/>
                      <a:pt x="23211" y="424288"/>
                      <a:pt x="51877" y="388099"/>
                    </a:cubicBezTo>
                    <a:cubicBezTo>
                      <a:pt x="54282" y="385079"/>
                      <a:pt x="57746" y="383463"/>
                      <a:pt x="61288" y="383285"/>
                    </a:cubicBezTo>
                    <a:close/>
                    <a:moveTo>
                      <a:pt x="235245" y="302810"/>
                    </a:moveTo>
                    <a:lnTo>
                      <a:pt x="306042" y="373466"/>
                    </a:lnTo>
                    <a:lnTo>
                      <a:pt x="258717" y="420680"/>
                    </a:lnTo>
                    <a:cubicBezTo>
                      <a:pt x="274667" y="464329"/>
                      <a:pt x="265192" y="515300"/>
                      <a:pt x="230246" y="550152"/>
                    </a:cubicBezTo>
                    <a:cubicBezTo>
                      <a:pt x="192919" y="587430"/>
                      <a:pt x="137644" y="595798"/>
                      <a:pt x="92223" y="575305"/>
                    </a:cubicBezTo>
                    <a:cubicBezTo>
                      <a:pt x="84701" y="571882"/>
                      <a:pt x="82892" y="561992"/>
                      <a:pt x="88748" y="556143"/>
                    </a:cubicBezTo>
                    <a:lnTo>
                      <a:pt x="165115" y="479877"/>
                    </a:lnTo>
                    <a:cubicBezTo>
                      <a:pt x="174399" y="470605"/>
                      <a:pt x="174399" y="455580"/>
                      <a:pt x="165115" y="446308"/>
                    </a:cubicBezTo>
                    <a:lnTo>
                      <a:pt x="88700" y="369995"/>
                    </a:lnTo>
                    <a:cubicBezTo>
                      <a:pt x="82844" y="364194"/>
                      <a:pt x="84653" y="354399"/>
                      <a:pt x="92128" y="350976"/>
                    </a:cubicBezTo>
                    <a:cubicBezTo>
                      <a:pt x="122789" y="337092"/>
                      <a:pt x="157973" y="336379"/>
                      <a:pt x="189111" y="348884"/>
                    </a:cubicBezTo>
                    <a:close/>
                    <a:moveTo>
                      <a:pt x="257958" y="161679"/>
                    </a:moveTo>
                    <a:lnTo>
                      <a:pt x="317251" y="220879"/>
                    </a:lnTo>
                    <a:lnTo>
                      <a:pt x="388070" y="291586"/>
                    </a:lnTo>
                    <a:lnTo>
                      <a:pt x="604906" y="508130"/>
                    </a:lnTo>
                    <a:cubicBezTo>
                      <a:pt x="611097" y="514311"/>
                      <a:pt x="611097" y="524344"/>
                      <a:pt x="604906" y="530526"/>
                    </a:cubicBezTo>
                    <a:lnTo>
                      <a:pt x="556567" y="578789"/>
                    </a:lnTo>
                    <a:cubicBezTo>
                      <a:pt x="553471" y="581880"/>
                      <a:pt x="549423" y="583449"/>
                      <a:pt x="545327" y="583449"/>
                    </a:cubicBezTo>
                    <a:cubicBezTo>
                      <a:pt x="541279" y="583449"/>
                      <a:pt x="537231" y="581880"/>
                      <a:pt x="534135" y="578789"/>
                    </a:cubicBezTo>
                    <a:lnTo>
                      <a:pt x="317251" y="362293"/>
                    </a:lnTo>
                    <a:lnTo>
                      <a:pt x="246481" y="291586"/>
                    </a:lnTo>
                    <a:lnTo>
                      <a:pt x="187140" y="232339"/>
                    </a:lnTo>
                    <a:close/>
                    <a:moveTo>
                      <a:pt x="58606" y="160814"/>
                    </a:moveTo>
                    <a:lnTo>
                      <a:pt x="126401" y="228498"/>
                    </a:lnTo>
                    <a:lnTo>
                      <a:pt x="111975" y="242899"/>
                    </a:lnTo>
                    <a:lnTo>
                      <a:pt x="119307" y="250219"/>
                    </a:lnTo>
                    <a:cubicBezTo>
                      <a:pt x="126877" y="257824"/>
                      <a:pt x="126877" y="270087"/>
                      <a:pt x="119307" y="277692"/>
                    </a:cubicBezTo>
                    <a:lnTo>
                      <a:pt x="115641" y="281352"/>
                    </a:lnTo>
                    <a:cubicBezTo>
                      <a:pt x="108024" y="288909"/>
                      <a:pt x="95741" y="288909"/>
                      <a:pt x="88123" y="281352"/>
                    </a:cubicBezTo>
                    <a:lnTo>
                      <a:pt x="5712" y="199029"/>
                    </a:lnTo>
                    <a:cubicBezTo>
                      <a:pt x="-1905" y="191424"/>
                      <a:pt x="-1905" y="179161"/>
                      <a:pt x="5712" y="171604"/>
                    </a:cubicBezTo>
                    <a:lnTo>
                      <a:pt x="9378" y="167944"/>
                    </a:lnTo>
                    <a:cubicBezTo>
                      <a:pt x="16948" y="160339"/>
                      <a:pt x="29231" y="160339"/>
                      <a:pt x="36849" y="167944"/>
                    </a:cubicBezTo>
                    <a:lnTo>
                      <a:pt x="44180" y="175264"/>
                    </a:lnTo>
                    <a:close/>
                    <a:moveTo>
                      <a:pt x="585775" y="66370"/>
                    </a:moveTo>
                    <a:cubicBezTo>
                      <a:pt x="589775" y="67101"/>
                      <a:pt x="593430" y="69680"/>
                      <a:pt x="595263" y="73839"/>
                    </a:cubicBezTo>
                    <a:cubicBezTo>
                      <a:pt x="613072" y="114675"/>
                      <a:pt x="607644" y="163212"/>
                      <a:pt x="578978" y="199341"/>
                    </a:cubicBezTo>
                    <a:cubicBezTo>
                      <a:pt x="574168" y="205379"/>
                      <a:pt x="565121" y="205854"/>
                      <a:pt x="559693" y="200387"/>
                    </a:cubicBezTo>
                    <a:lnTo>
                      <a:pt x="510789" y="151612"/>
                    </a:lnTo>
                    <a:cubicBezTo>
                      <a:pt x="505742" y="146526"/>
                      <a:pt x="505742" y="138349"/>
                      <a:pt x="510789" y="133262"/>
                    </a:cubicBezTo>
                    <a:lnTo>
                      <a:pt x="574216" y="69988"/>
                    </a:lnTo>
                    <a:cubicBezTo>
                      <a:pt x="577430" y="66756"/>
                      <a:pt x="581775" y="65639"/>
                      <a:pt x="585775" y="66370"/>
                    </a:cubicBezTo>
                    <a:close/>
                    <a:moveTo>
                      <a:pt x="158702" y="26758"/>
                    </a:moveTo>
                    <a:cubicBezTo>
                      <a:pt x="163655" y="26758"/>
                      <a:pt x="168654" y="28660"/>
                      <a:pt x="172463" y="32464"/>
                    </a:cubicBezTo>
                    <a:lnTo>
                      <a:pt x="179701" y="39691"/>
                    </a:lnTo>
                    <a:lnTo>
                      <a:pt x="246935" y="106831"/>
                    </a:lnTo>
                    <a:lnTo>
                      <a:pt x="254886" y="114819"/>
                    </a:lnTo>
                    <a:cubicBezTo>
                      <a:pt x="261457" y="121334"/>
                      <a:pt x="262362" y="131414"/>
                      <a:pt x="257600" y="138879"/>
                    </a:cubicBezTo>
                    <a:cubicBezTo>
                      <a:pt x="256839" y="140068"/>
                      <a:pt x="255934" y="141209"/>
                      <a:pt x="254886" y="142255"/>
                    </a:cubicBezTo>
                    <a:lnTo>
                      <a:pt x="252315" y="144823"/>
                    </a:lnTo>
                    <a:lnTo>
                      <a:pt x="246696" y="150434"/>
                    </a:lnTo>
                    <a:lnTo>
                      <a:pt x="175892" y="221140"/>
                    </a:lnTo>
                    <a:lnTo>
                      <a:pt x="172463" y="224611"/>
                    </a:lnTo>
                    <a:cubicBezTo>
                      <a:pt x="171702" y="225324"/>
                      <a:pt x="170940" y="225990"/>
                      <a:pt x="170130" y="226560"/>
                    </a:cubicBezTo>
                    <a:cubicBezTo>
                      <a:pt x="167749" y="228319"/>
                      <a:pt x="165083" y="229413"/>
                      <a:pt x="162274" y="229936"/>
                    </a:cubicBezTo>
                    <a:cubicBezTo>
                      <a:pt x="161083" y="230174"/>
                      <a:pt x="159893" y="230269"/>
                      <a:pt x="158702" y="230269"/>
                    </a:cubicBezTo>
                    <a:cubicBezTo>
                      <a:pt x="153703" y="230269"/>
                      <a:pt x="148751" y="228367"/>
                      <a:pt x="144942" y="224611"/>
                    </a:cubicBezTo>
                    <a:lnTo>
                      <a:pt x="137609" y="217288"/>
                    </a:lnTo>
                    <a:lnTo>
                      <a:pt x="69804" y="149578"/>
                    </a:lnTo>
                    <a:lnTo>
                      <a:pt x="62519" y="142255"/>
                    </a:lnTo>
                    <a:cubicBezTo>
                      <a:pt x="54900" y="134647"/>
                      <a:pt x="54900" y="122380"/>
                      <a:pt x="62519" y="114819"/>
                    </a:cubicBezTo>
                    <a:lnTo>
                      <a:pt x="144942" y="32464"/>
                    </a:lnTo>
                    <a:cubicBezTo>
                      <a:pt x="148751" y="28660"/>
                      <a:pt x="153750" y="26758"/>
                      <a:pt x="158702" y="26758"/>
                    </a:cubicBezTo>
                    <a:close/>
                    <a:moveTo>
                      <a:pt x="254809" y="6542"/>
                    </a:moveTo>
                    <a:cubicBezTo>
                      <a:pt x="277279" y="4029"/>
                      <a:pt x="300492" y="9424"/>
                      <a:pt x="321015" y="29913"/>
                    </a:cubicBezTo>
                    <a:cubicBezTo>
                      <a:pt x="380347" y="89193"/>
                      <a:pt x="337205" y="46124"/>
                      <a:pt x="260017" y="97465"/>
                    </a:cubicBezTo>
                    <a:lnTo>
                      <a:pt x="193067" y="30626"/>
                    </a:lnTo>
                    <a:cubicBezTo>
                      <a:pt x="210614" y="19479"/>
                      <a:pt x="232340" y="9056"/>
                      <a:pt x="254809" y="6542"/>
                    </a:cubicBezTo>
                    <a:close/>
                    <a:moveTo>
                      <a:pt x="503105" y="953"/>
                    </a:moveTo>
                    <a:cubicBezTo>
                      <a:pt x="515252" y="2468"/>
                      <a:pt x="527216" y="5788"/>
                      <a:pt x="538560" y="10911"/>
                    </a:cubicBezTo>
                    <a:cubicBezTo>
                      <a:pt x="546131" y="14334"/>
                      <a:pt x="547940" y="24224"/>
                      <a:pt x="542083" y="30073"/>
                    </a:cubicBezTo>
                    <a:lnTo>
                      <a:pt x="465709" y="106341"/>
                    </a:lnTo>
                    <a:cubicBezTo>
                      <a:pt x="456424" y="115613"/>
                      <a:pt x="456424" y="130639"/>
                      <a:pt x="465709" y="139911"/>
                    </a:cubicBezTo>
                    <a:lnTo>
                      <a:pt x="542131" y="216227"/>
                    </a:lnTo>
                    <a:cubicBezTo>
                      <a:pt x="547940" y="222028"/>
                      <a:pt x="546178" y="231823"/>
                      <a:pt x="538655" y="235246"/>
                    </a:cubicBezTo>
                    <a:cubicBezTo>
                      <a:pt x="508181" y="249035"/>
                      <a:pt x="473184" y="249844"/>
                      <a:pt x="442187" y="237528"/>
                    </a:cubicBezTo>
                    <a:lnTo>
                      <a:pt x="399238" y="280370"/>
                    </a:lnTo>
                    <a:lnTo>
                      <a:pt x="328482" y="209712"/>
                    </a:lnTo>
                    <a:lnTo>
                      <a:pt x="372240" y="166015"/>
                    </a:lnTo>
                    <a:cubicBezTo>
                      <a:pt x="356051" y="122270"/>
                      <a:pt x="365527" y="71060"/>
                      <a:pt x="400571" y="36064"/>
                    </a:cubicBezTo>
                    <a:cubicBezTo>
                      <a:pt x="428569" y="8106"/>
                      <a:pt x="466664" y="-3592"/>
                      <a:pt x="503105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5991" tIns="47995" rIns="95991" bIns="47995" numCol="1" spcCol="0" rtlCol="0" fromWordArt="0" anchor="ctr" anchorCtr="0" forceAA="0" compatLnSpc="1">
                <a:normAutofit fontScale="6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60120"/>
                <a:endParaRPr lang="zh-CN" altLang="en-US" sz="189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73" name="组合 172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GrpSpPr/>
            <p:nvPr/>
          </p:nvGrpSpPr>
          <p:grpSpPr>
            <a:xfrm>
              <a:off x="12971307" y="5246992"/>
              <a:ext cx="1674855" cy="795520"/>
              <a:chOff x="6627555" y="2665750"/>
              <a:chExt cx="1595452" cy="757805"/>
            </a:xfrm>
          </p:grpSpPr>
          <p:sp>
            <p:nvSpPr>
              <p:cNvPr id="174" name="文本框 173"/>
              <p:cNvSpPr txBox="1"/>
              <p:nvPr/>
            </p:nvSpPr>
            <p:spPr>
              <a:xfrm>
                <a:off x="6731816" y="2665750"/>
                <a:ext cx="1386931" cy="4397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60120"/>
                <a:r>
                  <a:rPr lang="zh-CN" altLang="en-US" sz="2400" dirty="0">
                    <a:solidFill>
                      <a:prstClr val="white"/>
                    </a:solidFill>
                    <a:cs typeface="+mn-ea"/>
                    <a:sym typeface="+mn-lt"/>
                  </a:rPr>
                  <a:t>标题内容</a:t>
                </a:r>
                <a:endParaRPr lang="zh-CN" altLang="en-US" sz="2100" b="1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75" name="文本框 174"/>
              <p:cNvSpPr txBox="1"/>
              <p:nvPr/>
            </p:nvSpPr>
            <p:spPr>
              <a:xfrm>
                <a:off x="6627555" y="3134397"/>
                <a:ext cx="1595452" cy="289158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algn="ctr" defTabSz="960120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zh-CN" altLang="en-US" sz="1100" dirty="0">
                    <a:solidFill>
                      <a:schemeClr val="bg1"/>
                    </a:solidFill>
                    <a:cs typeface="+mn-ea"/>
                    <a:sym typeface="+mn-lt"/>
                  </a:rPr>
                  <a:t>请在此处输入您的文本或者复制您的文本粘贴</a:t>
                </a:r>
                <a:endParaRPr lang="en-US" altLang="zh-CN" sz="1100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76" name="组合 175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GrpSpPr/>
            <p:nvPr/>
          </p:nvGrpSpPr>
          <p:grpSpPr>
            <a:xfrm>
              <a:off x="16772988" y="5246992"/>
              <a:ext cx="1674855" cy="795520"/>
              <a:chOff x="6627555" y="2665750"/>
              <a:chExt cx="1595452" cy="757805"/>
            </a:xfrm>
          </p:grpSpPr>
          <p:sp>
            <p:nvSpPr>
              <p:cNvPr id="177" name="文本框 176"/>
              <p:cNvSpPr txBox="1"/>
              <p:nvPr/>
            </p:nvSpPr>
            <p:spPr>
              <a:xfrm>
                <a:off x="6731816" y="2665750"/>
                <a:ext cx="1386931" cy="4397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60120"/>
                <a:r>
                  <a:rPr lang="zh-CN" altLang="en-US" sz="2400" dirty="0">
                    <a:solidFill>
                      <a:prstClr val="white"/>
                    </a:solidFill>
                    <a:cs typeface="+mn-ea"/>
                    <a:sym typeface="+mn-lt"/>
                  </a:rPr>
                  <a:t>标题内容</a:t>
                </a:r>
                <a:endParaRPr lang="zh-CN" altLang="en-US" sz="2100" b="1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78" name="文本框 177"/>
              <p:cNvSpPr txBox="1"/>
              <p:nvPr/>
            </p:nvSpPr>
            <p:spPr>
              <a:xfrm>
                <a:off x="6627555" y="3134397"/>
                <a:ext cx="1595452" cy="289158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algn="ctr" defTabSz="960120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zh-CN" altLang="en-US" sz="1100" dirty="0">
                    <a:solidFill>
                      <a:schemeClr val="bg1"/>
                    </a:solidFill>
                    <a:cs typeface="+mn-ea"/>
                    <a:sym typeface="+mn-lt"/>
                  </a:rPr>
                  <a:t>请在此处输入您的文本或者复制您的文本粘贴</a:t>
                </a:r>
                <a:endParaRPr lang="en-US" altLang="zh-CN" sz="1100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3000">
        <p159:morph option="byObject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15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0063D"/>
            </a:gs>
            <a:gs pos="78000">
              <a:srgbClr val="4B1064"/>
            </a:gs>
            <a:gs pos="100000">
              <a:srgbClr val="30063D"/>
            </a:gs>
            <a:gs pos="100000">
              <a:srgbClr val="30063D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GrpSpPr/>
          <p:nvPr/>
        </p:nvGrpSpPr>
        <p:grpSpPr>
          <a:xfrm>
            <a:off x="3097311" y="-4838232"/>
            <a:ext cx="15801567" cy="15801567"/>
            <a:chOff x="-1430215" y="-4097215"/>
            <a:chExt cx="15052430" cy="15052430"/>
          </a:xfrm>
        </p:grpSpPr>
        <p:sp>
          <p:nvSpPr>
            <p:cNvPr id="43" name="矩形: 圆角 4"/>
            <p:cNvSpPr/>
            <p:nvPr/>
          </p:nvSpPr>
          <p:spPr>
            <a:xfrm rot="1509210">
              <a:off x="-1430215" y="-4097215"/>
              <a:ext cx="15052430" cy="15052430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101600">
              <a:gradFill flip="none" rotWithShape="1">
                <a:gsLst>
                  <a:gs pos="73000">
                    <a:srgbClr val="4B1064"/>
                  </a:gs>
                  <a:gs pos="10000">
                    <a:srgbClr val="4B1064"/>
                  </a:gs>
                  <a:gs pos="34000">
                    <a:srgbClr val="30063D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4" name="矩形: 圆角 4"/>
            <p:cNvSpPr/>
            <p:nvPr/>
          </p:nvSpPr>
          <p:spPr>
            <a:xfrm rot="1615100">
              <a:off x="-1203108" y="-3870108"/>
              <a:ext cx="14598215" cy="14598215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8732">
              <a:gradFill flip="none" rotWithShape="1">
                <a:gsLst>
                  <a:gs pos="73000">
                    <a:srgbClr val="4B1064"/>
                  </a:gs>
                  <a:gs pos="10000">
                    <a:srgbClr val="4B1064"/>
                  </a:gs>
                  <a:gs pos="34000">
                    <a:srgbClr val="30063D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45" name="矩形: 圆角 4"/>
            <p:cNvSpPr/>
            <p:nvPr/>
          </p:nvSpPr>
          <p:spPr>
            <a:xfrm rot="1720991">
              <a:off x="-976000" y="-3643001"/>
              <a:ext cx="14144000" cy="14144000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5865">
              <a:gradFill flip="none" rotWithShape="1">
                <a:gsLst>
                  <a:gs pos="73000">
                    <a:srgbClr val="4B1064"/>
                  </a:gs>
                  <a:gs pos="10000">
                    <a:srgbClr val="4B1064"/>
                  </a:gs>
                  <a:gs pos="34000">
                    <a:srgbClr val="30063D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46" name="矩形: 圆角 4"/>
            <p:cNvSpPr/>
            <p:nvPr/>
          </p:nvSpPr>
          <p:spPr>
            <a:xfrm rot="1826881">
              <a:off x="-748894" y="-3415894"/>
              <a:ext cx="13689785" cy="13689785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2997">
              <a:gradFill flip="none" rotWithShape="1">
                <a:gsLst>
                  <a:gs pos="73000">
                    <a:srgbClr val="4B1064"/>
                  </a:gs>
                  <a:gs pos="10000">
                    <a:srgbClr val="4B1064"/>
                  </a:gs>
                  <a:gs pos="34000">
                    <a:srgbClr val="30063D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47" name="矩形: 圆角 4"/>
            <p:cNvSpPr/>
            <p:nvPr/>
          </p:nvSpPr>
          <p:spPr>
            <a:xfrm rot="1932772">
              <a:off x="-521787" y="-3188786"/>
              <a:ext cx="13235572" cy="13235572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0129">
              <a:gradFill flip="none" rotWithShape="1">
                <a:gsLst>
                  <a:gs pos="73000">
                    <a:srgbClr val="4B1064"/>
                  </a:gs>
                  <a:gs pos="10000">
                    <a:srgbClr val="4B1064"/>
                  </a:gs>
                  <a:gs pos="34000">
                    <a:srgbClr val="30063D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48" name="矩形: 圆角 4"/>
            <p:cNvSpPr/>
            <p:nvPr/>
          </p:nvSpPr>
          <p:spPr>
            <a:xfrm rot="2038662">
              <a:off x="-294678" y="-2961678"/>
              <a:ext cx="12781357" cy="12781357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87261">
              <a:gradFill flip="none" rotWithShape="1">
                <a:gsLst>
                  <a:gs pos="73000">
                    <a:srgbClr val="4B1064"/>
                  </a:gs>
                  <a:gs pos="10000">
                    <a:srgbClr val="4B1064"/>
                  </a:gs>
                  <a:gs pos="34000">
                    <a:srgbClr val="30063D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49" name="矩形: 圆角 4"/>
            <p:cNvSpPr/>
            <p:nvPr/>
          </p:nvSpPr>
          <p:spPr>
            <a:xfrm rot="2144553">
              <a:off x="-67572" y="-2734571"/>
              <a:ext cx="12327142" cy="12327142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84394">
              <a:gradFill flip="none" rotWithShape="1">
                <a:gsLst>
                  <a:gs pos="73000">
                    <a:srgbClr val="4B1064"/>
                  </a:gs>
                  <a:gs pos="10000">
                    <a:srgbClr val="4B1064"/>
                  </a:gs>
                  <a:gs pos="34000">
                    <a:srgbClr val="30063D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50" name="矩形: 圆角 4"/>
            <p:cNvSpPr/>
            <p:nvPr/>
          </p:nvSpPr>
          <p:spPr>
            <a:xfrm rot="2250443">
              <a:off x="159537" y="-2507463"/>
              <a:ext cx="11872927" cy="11872927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81526">
              <a:gradFill flip="none" rotWithShape="1">
                <a:gsLst>
                  <a:gs pos="73000">
                    <a:srgbClr val="4B1064"/>
                  </a:gs>
                  <a:gs pos="10000">
                    <a:srgbClr val="4B1064"/>
                  </a:gs>
                  <a:gs pos="34000">
                    <a:srgbClr val="30063D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51" name="矩形: 圆角 4"/>
            <p:cNvSpPr/>
            <p:nvPr/>
          </p:nvSpPr>
          <p:spPr>
            <a:xfrm rot="2356334">
              <a:off x="386643" y="-2280356"/>
              <a:ext cx="11418712" cy="11418712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8658">
              <a:gradFill flip="none" rotWithShape="1">
                <a:gsLst>
                  <a:gs pos="73000">
                    <a:srgbClr val="4B1064"/>
                  </a:gs>
                  <a:gs pos="10000">
                    <a:srgbClr val="4B1064"/>
                  </a:gs>
                  <a:gs pos="34000">
                    <a:srgbClr val="30063D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52" name="矩形: 圆角 4"/>
            <p:cNvSpPr/>
            <p:nvPr/>
          </p:nvSpPr>
          <p:spPr>
            <a:xfrm rot="2462224">
              <a:off x="613750" y="-2053250"/>
              <a:ext cx="10964498" cy="10964498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5790">
              <a:gradFill flip="none" rotWithShape="1">
                <a:gsLst>
                  <a:gs pos="73000">
                    <a:srgbClr val="4B1064"/>
                  </a:gs>
                  <a:gs pos="10000">
                    <a:srgbClr val="4B1064"/>
                  </a:gs>
                  <a:gs pos="34000">
                    <a:srgbClr val="30063D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53" name="矩形: 圆角 4"/>
            <p:cNvSpPr/>
            <p:nvPr/>
          </p:nvSpPr>
          <p:spPr>
            <a:xfrm rot="2568115">
              <a:off x="840857" y="-1826142"/>
              <a:ext cx="10510283" cy="10510283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2923">
              <a:gradFill flip="none" rotWithShape="1">
                <a:gsLst>
                  <a:gs pos="73000">
                    <a:srgbClr val="4B1064"/>
                  </a:gs>
                  <a:gs pos="10000">
                    <a:srgbClr val="4B1064"/>
                  </a:gs>
                  <a:gs pos="34000">
                    <a:srgbClr val="30063D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54" name="矩形: 圆角 4"/>
            <p:cNvSpPr/>
            <p:nvPr/>
          </p:nvSpPr>
          <p:spPr>
            <a:xfrm rot="2674005">
              <a:off x="1067965" y="-1599035"/>
              <a:ext cx="10056068" cy="10056068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0055">
              <a:gradFill flip="none" rotWithShape="1">
                <a:gsLst>
                  <a:gs pos="73000">
                    <a:srgbClr val="4B1064"/>
                  </a:gs>
                  <a:gs pos="10000">
                    <a:srgbClr val="4B1064"/>
                  </a:gs>
                  <a:gs pos="34000">
                    <a:srgbClr val="30063D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55" name="矩形: 圆角 4"/>
            <p:cNvSpPr/>
            <p:nvPr/>
          </p:nvSpPr>
          <p:spPr>
            <a:xfrm rot="2779896">
              <a:off x="1295072" y="-1371927"/>
              <a:ext cx="9601854" cy="9601854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67187">
              <a:gradFill flip="none" rotWithShape="1">
                <a:gsLst>
                  <a:gs pos="73000">
                    <a:srgbClr val="4B1064"/>
                  </a:gs>
                  <a:gs pos="10000">
                    <a:srgbClr val="4B1064"/>
                  </a:gs>
                  <a:gs pos="34000">
                    <a:srgbClr val="30063D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72" name="矩形: 圆角 4"/>
            <p:cNvSpPr/>
            <p:nvPr/>
          </p:nvSpPr>
          <p:spPr>
            <a:xfrm rot="2885786">
              <a:off x="1522181" y="-1144819"/>
              <a:ext cx="9147639" cy="914763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64319">
              <a:gradFill flip="none" rotWithShape="1">
                <a:gsLst>
                  <a:gs pos="73000">
                    <a:srgbClr val="4B1064"/>
                  </a:gs>
                  <a:gs pos="10000">
                    <a:srgbClr val="4B1064"/>
                  </a:gs>
                  <a:gs pos="34000">
                    <a:srgbClr val="30063D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73" name="矩形: 圆角 4"/>
            <p:cNvSpPr/>
            <p:nvPr/>
          </p:nvSpPr>
          <p:spPr>
            <a:xfrm rot="2991677">
              <a:off x="1749287" y="-917712"/>
              <a:ext cx="8693424" cy="8693424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61452">
              <a:gradFill flip="none" rotWithShape="1">
                <a:gsLst>
                  <a:gs pos="73000">
                    <a:srgbClr val="4B1064"/>
                  </a:gs>
                  <a:gs pos="10000">
                    <a:srgbClr val="4B1064"/>
                  </a:gs>
                  <a:gs pos="34000">
                    <a:srgbClr val="30063D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74" name="矩形: 圆角 4"/>
            <p:cNvSpPr/>
            <p:nvPr/>
          </p:nvSpPr>
          <p:spPr>
            <a:xfrm rot="3097567">
              <a:off x="1976395" y="-690606"/>
              <a:ext cx="8239210" cy="8239210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58584">
              <a:gradFill flip="none" rotWithShape="1">
                <a:gsLst>
                  <a:gs pos="73000">
                    <a:srgbClr val="4B1064"/>
                  </a:gs>
                  <a:gs pos="10000">
                    <a:srgbClr val="4B1064"/>
                  </a:gs>
                  <a:gs pos="34000">
                    <a:srgbClr val="30063D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75" name="矩形: 圆角 4"/>
            <p:cNvSpPr/>
            <p:nvPr/>
          </p:nvSpPr>
          <p:spPr>
            <a:xfrm rot="3203458">
              <a:off x="2203501" y="-463499"/>
              <a:ext cx="7784995" cy="7784995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55716">
              <a:gradFill flip="none" rotWithShape="1">
                <a:gsLst>
                  <a:gs pos="73000">
                    <a:srgbClr val="4B1064"/>
                  </a:gs>
                  <a:gs pos="10000">
                    <a:srgbClr val="4B1064"/>
                  </a:gs>
                  <a:gs pos="34000">
                    <a:srgbClr val="30063D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76" name="矩形: 圆角 4"/>
            <p:cNvSpPr/>
            <p:nvPr/>
          </p:nvSpPr>
          <p:spPr>
            <a:xfrm rot="3309348">
              <a:off x="2430609" y="-236392"/>
              <a:ext cx="7330780" cy="7330780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52848">
              <a:gradFill flip="none" rotWithShape="1">
                <a:gsLst>
                  <a:gs pos="73000">
                    <a:srgbClr val="4B1064"/>
                  </a:gs>
                  <a:gs pos="10000">
                    <a:srgbClr val="4B1064"/>
                  </a:gs>
                  <a:gs pos="34000">
                    <a:srgbClr val="30063D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77" name="矩形: 圆角 4"/>
            <p:cNvSpPr/>
            <p:nvPr/>
          </p:nvSpPr>
          <p:spPr>
            <a:xfrm rot="3415239">
              <a:off x="2657716" y="-9285"/>
              <a:ext cx="6876566" cy="6876566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9981">
              <a:gradFill flip="none" rotWithShape="1">
                <a:gsLst>
                  <a:gs pos="73000">
                    <a:srgbClr val="4B1064"/>
                  </a:gs>
                  <a:gs pos="10000">
                    <a:srgbClr val="4B1064"/>
                  </a:gs>
                  <a:gs pos="34000">
                    <a:srgbClr val="30063D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78" name="矩形: 圆角 4"/>
            <p:cNvSpPr/>
            <p:nvPr/>
          </p:nvSpPr>
          <p:spPr>
            <a:xfrm rot="3521129">
              <a:off x="2884824" y="217823"/>
              <a:ext cx="6422351" cy="6422351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7113">
              <a:gradFill flip="none" rotWithShape="1">
                <a:gsLst>
                  <a:gs pos="73000">
                    <a:srgbClr val="4B1064"/>
                  </a:gs>
                  <a:gs pos="10000">
                    <a:srgbClr val="4B1064"/>
                  </a:gs>
                  <a:gs pos="34000">
                    <a:srgbClr val="30063D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79" name="矩形: 圆角 4"/>
            <p:cNvSpPr/>
            <p:nvPr/>
          </p:nvSpPr>
          <p:spPr>
            <a:xfrm rot="3627020">
              <a:off x="3111931" y="444930"/>
              <a:ext cx="5968136" cy="5968136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4245">
              <a:gradFill flip="none" rotWithShape="1">
                <a:gsLst>
                  <a:gs pos="73000">
                    <a:srgbClr val="4B1064"/>
                  </a:gs>
                  <a:gs pos="10000">
                    <a:srgbClr val="4B1064"/>
                  </a:gs>
                  <a:gs pos="34000">
                    <a:srgbClr val="30063D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80" name="矩形: 圆角 4"/>
            <p:cNvSpPr/>
            <p:nvPr/>
          </p:nvSpPr>
          <p:spPr>
            <a:xfrm rot="3732910">
              <a:off x="3339038" y="672038"/>
              <a:ext cx="5513922" cy="5513922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1377">
              <a:gradFill flip="none" rotWithShape="1">
                <a:gsLst>
                  <a:gs pos="73000">
                    <a:srgbClr val="4B1064"/>
                  </a:gs>
                  <a:gs pos="10000">
                    <a:srgbClr val="4B1064"/>
                  </a:gs>
                  <a:gs pos="34000">
                    <a:srgbClr val="30063D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81" name="矩形: 圆角 4"/>
            <p:cNvSpPr/>
            <p:nvPr/>
          </p:nvSpPr>
          <p:spPr>
            <a:xfrm rot="3838801">
              <a:off x="3566145" y="899144"/>
              <a:ext cx="5059707" cy="5059707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38510">
              <a:gradFill flip="none" rotWithShape="1">
                <a:gsLst>
                  <a:gs pos="73000">
                    <a:srgbClr val="4B1064"/>
                  </a:gs>
                  <a:gs pos="10000">
                    <a:srgbClr val="4B1064"/>
                  </a:gs>
                  <a:gs pos="34000">
                    <a:srgbClr val="30063D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82" name="矩形: 圆角 4"/>
            <p:cNvSpPr/>
            <p:nvPr/>
          </p:nvSpPr>
          <p:spPr>
            <a:xfrm rot="3944691">
              <a:off x="3793253" y="1126252"/>
              <a:ext cx="4605493" cy="4605493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35642">
              <a:gradFill flip="none" rotWithShape="1">
                <a:gsLst>
                  <a:gs pos="73000">
                    <a:srgbClr val="4B1064"/>
                  </a:gs>
                  <a:gs pos="10000">
                    <a:srgbClr val="4B1064"/>
                  </a:gs>
                  <a:gs pos="34000">
                    <a:srgbClr val="30063D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83" name="矩形: 圆角 4"/>
            <p:cNvSpPr/>
            <p:nvPr/>
          </p:nvSpPr>
          <p:spPr>
            <a:xfrm rot="4050582">
              <a:off x="4020360" y="1353359"/>
              <a:ext cx="4151278" cy="4151278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32774">
              <a:gradFill flip="none" rotWithShape="1">
                <a:gsLst>
                  <a:gs pos="73000">
                    <a:srgbClr val="4B1064"/>
                  </a:gs>
                  <a:gs pos="10000">
                    <a:srgbClr val="4B1064"/>
                  </a:gs>
                  <a:gs pos="34000">
                    <a:srgbClr val="30063D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84" name="矩形: 圆角 4"/>
            <p:cNvSpPr/>
            <p:nvPr/>
          </p:nvSpPr>
          <p:spPr>
            <a:xfrm rot="4156472">
              <a:off x="4247468" y="1580468"/>
              <a:ext cx="3697063" cy="3697063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9906">
              <a:gradFill flip="none" rotWithShape="1">
                <a:gsLst>
                  <a:gs pos="73000">
                    <a:srgbClr val="4B1064"/>
                  </a:gs>
                  <a:gs pos="10000">
                    <a:srgbClr val="4B1064"/>
                  </a:gs>
                  <a:gs pos="34000">
                    <a:srgbClr val="30063D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85" name="矩形: 圆角 4"/>
            <p:cNvSpPr/>
            <p:nvPr/>
          </p:nvSpPr>
          <p:spPr>
            <a:xfrm rot="4262363">
              <a:off x="4474575" y="1807575"/>
              <a:ext cx="3242849" cy="324284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7039">
              <a:gradFill flip="none" rotWithShape="1">
                <a:gsLst>
                  <a:gs pos="73000">
                    <a:srgbClr val="4B1064"/>
                  </a:gs>
                  <a:gs pos="10000">
                    <a:srgbClr val="4B1064"/>
                  </a:gs>
                  <a:gs pos="34000">
                    <a:srgbClr val="30063D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86" name="矩形: 圆角 4"/>
            <p:cNvSpPr/>
            <p:nvPr/>
          </p:nvSpPr>
          <p:spPr>
            <a:xfrm rot="4368253">
              <a:off x="4701682" y="2034681"/>
              <a:ext cx="2788634" cy="2788634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4171">
              <a:gradFill flip="none" rotWithShape="1">
                <a:gsLst>
                  <a:gs pos="73000">
                    <a:srgbClr val="4B1064"/>
                  </a:gs>
                  <a:gs pos="10000">
                    <a:srgbClr val="4B1064"/>
                  </a:gs>
                  <a:gs pos="34000">
                    <a:srgbClr val="30063D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87" name="矩形: 圆角 4"/>
            <p:cNvSpPr/>
            <p:nvPr/>
          </p:nvSpPr>
          <p:spPr>
            <a:xfrm rot="4474144">
              <a:off x="4928788" y="2261788"/>
              <a:ext cx="2334419" cy="23344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1303">
              <a:gradFill flip="none" rotWithShape="1">
                <a:gsLst>
                  <a:gs pos="73000">
                    <a:srgbClr val="4B1064"/>
                  </a:gs>
                  <a:gs pos="10000">
                    <a:srgbClr val="4B1064"/>
                  </a:gs>
                  <a:gs pos="34000">
                    <a:srgbClr val="30063D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88" name="矩形: 圆角 4"/>
            <p:cNvSpPr/>
            <p:nvPr/>
          </p:nvSpPr>
          <p:spPr>
            <a:xfrm rot="4580034">
              <a:off x="5155896" y="2488896"/>
              <a:ext cx="1880205" cy="1880205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18435">
              <a:gradFill flip="none" rotWithShape="1">
                <a:gsLst>
                  <a:gs pos="73000">
                    <a:srgbClr val="4B1064"/>
                  </a:gs>
                  <a:gs pos="10000">
                    <a:srgbClr val="4B1064"/>
                  </a:gs>
                  <a:gs pos="34000">
                    <a:srgbClr val="30063D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89" name="矩形: 圆角 4"/>
            <p:cNvSpPr/>
            <p:nvPr/>
          </p:nvSpPr>
          <p:spPr>
            <a:xfrm rot="4685925">
              <a:off x="5383003" y="2716003"/>
              <a:ext cx="1425990" cy="1425990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15568">
              <a:gradFill flip="none" rotWithShape="1">
                <a:gsLst>
                  <a:gs pos="73000">
                    <a:srgbClr val="4B1064"/>
                  </a:gs>
                  <a:gs pos="10000">
                    <a:srgbClr val="4B1064"/>
                  </a:gs>
                  <a:gs pos="34000">
                    <a:srgbClr val="30063D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12" name="矩形 111"/>
          <p:cNvSpPr/>
          <p:nvPr/>
        </p:nvSpPr>
        <p:spPr>
          <a:xfrm>
            <a:off x="0" y="0"/>
            <a:ext cx="21599525" cy="7199313"/>
          </a:xfrm>
          <a:prstGeom prst="rect">
            <a:avLst/>
          </a:prstGeom>
          <a:gradFill flip="none" rotWithShape="1">
            <a:gsLst>
              <a:gs pos="0">
                <a:srgbClr val="30063D"/>
              </a:gs>
              <a:gs pos="78000">
                <a:srgbClr val="4B1064">
                  <a:alpha val="70000"/>
                </a:srgbClr>
              </a:gs>
              <a:gs pos="100000">
                <a:srgbClr val="783690"/>
              </a:gs>
              <a:gs pos="100000">
                <a:srgbClr val="30063D">
                  <a:alpha val="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2" name="圆: 空心 91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 flipH="1" flipV="1">
            <a:off x="9130647" y="5813390"/>
            <a:ext cx="6177548" cy="6177548"/>
          </a:xfrm>
          <a:prstGeom prst="donut">
            <a:avLst>
              <a:gd name="adj" fmla="val 12350"/>
            </a:avLst>
          </a:pr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50000"/>
                </a:schemeClr>
              </a:gs>
              <a:gs pos="18000">
                <a:srgbClr val="DF6EF6"/>
              </a:gs>
              <a:gs pos="78000">
                <a:srgbClr val="30063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/>
            <a:endParaRPr lang="zh-CN" altLang="en-US" sz="189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93" name="圆: 空心 92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 flipH="1" flipV="1">
            <a:off x="14507730" y="-4597687"/>
            <a:ext cx="6177548" cy="6177548"/>
          </a:xfrm>
          <a:prstGeom prst="donut">
            <a:avLst>
              <a:gd name="adj" fmla="val 12350"/>
            </a:avLst>
          </a:pr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50000"/>
                </a:schemeClr>
              </a:gs>
              <a:gs pos="18000">
                <a:srgbClr val="DF6EF6"/>
              </a:gs>
              <a:gs pos="78000">
                <a:srgbClr val="30063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/>
            <a:endParaRPr lang="zh-CN" altLang="en-US" sz="189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94" name="圆: 空心 93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 rot="13500000" flipH="1" flipV="1">
            <a:off x="969663" y="-1439425"/>
            <a:ext cx="5400347" cy="5400347"/>
          </a:xfrm>
          <a:prstGeom prst="donut">
            <a:avLst>
              <a:gd name="adj" fmla="val 12350"/>
            </a:avLst>
          </a:pr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50000"/>
                </a:schemeClr>
              </a:gs>
              <a:gs pos="18000">
                <a:srgbClr val="DF6EF6"/>
              </a:gs>
              <a:gs pos="78000">
                <a:srgbClr val="30063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/>
            <a:endParaRPr lang="zh-CN" altLang="en-US" sz="189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96" name="iş1îḑé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>
            <a:off x="12670581" y="1788533"/>
            <a:ext cx="3623923" cy="3622247"/>
          </a:xfrm>
          <a:custGeom>
            <a:avLst/>
            <a:gdLst>
              <a:gd name="connsiteX0" fmla="*/ 0 w 1260455"/>
              <a:gd name="connsiteY0" fmla="*/ 630228 h 1260455"/>
              <a:gd name="connsiteX1" fmla="*/ 630228 w 1260455"/>
              <a:gd name="connsiteY1" fmla="*/ 0 h 1260455"/>
              <a:gd name="connsiteX2" fmla="*/ 1260456 w 1260455"/>
              <a:gd name="connsiteY2" fmla="*/ 630228 h 1260455"/>
              <a:gd name="connsiteX3" fmla="*/ 630228 w 1260455"/>
              <a:gd name="connsiteY3" fmla="*/ 1260456 h 1260455"/>
              <a:gd name="connsiteX4" fmla="*/ 0 w 1260455"/>
              <a:gd name="connsiteY4" fmla="*/ 630228 h 1260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0455" h="1260455">
                <a:moveTo>
                  <a:pt x="0" y="630228"/>
                </a:moveTo>
                <a:cubicBezTo>
                  <a:pt x="0" y="282163"/>
                  <a:pt x="282163" y="0"/>
                  <a:pt x="630228" y="0"/>
                </a:cubicBezTo>
                <a:cubicBezTo>
                  <a:pt x="978293" y="0"/>
                  <a:pt x="1260456" y="282163"/>
                  <a:pt x="1260456" y="630228"/>
                </a:cubicBezTo>
                <a:cubicBezTo>
                  <a:pt x="1260456" y="978293"/>
                  <a:pt x="978293" y="1260456"/>
                  <a:pt x="630228" y="1260456"/>
                </a:cubicBezTo>
                <a:cubicBezTo>
                  <a:pt x="282163" y="1260456"/>
                  <a:pt x="0" y="978293"/>
                  <a:pt x="0" y="630228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50000"/>
                </a:schemeClr>
              </a:gs>
              <a:gs pos="18000">
                <a:srgbClr val="DF6EF6"/>
              </a:gs>
              <a:gs pos="78000">
                <a:srgbClr val="4B1064"/>
              </a:gs>
            </a:gsLst>
            <a:lin ang="2700000" scaled="1"/>
          </a:gradFill>
          <a:ln w="19050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5991" tIns="47995" rIns="95991" bIns="47995" numCol="1" spcCol="0" rtlCol="0" fromWordArt="0" anchor="ctr" anchorCtr="0" forceAA="0" compatLnSpc="1">
            <a:normAutofit/>
          </a:bodyPr>
          <a:lstStyle/>
          <a:p>
            <a:pPr algn="ctr" defTabSz="960120"/>
            <a:endParaRPr lang="zh-CN" altLang="en-US" sz="4200" b="1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98" name="iş1îḑé"/>
          <p:cNvSpPr/>
          <p:nvPr/>
        </p:nvSpPr>
        <p:spPr>
          <a:xfrm>
            <a:off x="5305020" y="1788533"/>
            <a:ext cx="3623923" cy="3622247"/>
          </a:xfrm>
          <a:custGeom>
            <a:avLst/>
            <a:gdLst>
              <a:gd name="connsiteX0" fmla="*/ 0 w 1260455"/>
              <a:gd name="connsiteY0" fmla="*/ 630228 h 1260455"/>
              <a:gd name="connsiteX1" fmla="*/ 630228 w 1260455"/>
              <a:gd name="connsiteY1" fmla="*/ 0 h 1260455"/>
              <a:gd name="connsiteX2" fmla="*/ 1260456 w 1260455"/>
              <a:gd name="connsiteY2" fmla="*/ 630228 h 1260455"/>
              <a:gd name="connsiteX3" fmla="*/ 630228 w 1260455"/>
              <a:gd name="connsiteY3" fmla="*/ 1260456 h 1260455"/>
              <a:gd name="connsiteX4" fmla="*/ 0 w 1260455"/>
              <a:gd name="connsiteY4" fmla="*/ 630228 h 1260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0455" h="1260455">
                <a:moveTo>
                  <a:pt x="0" y="630228"/>
                </a:moveTo>
                <a:cubicBezTo>
                  <a:pt x="0" y="282163"/>
                  <a:pt x="282163" y="0"/>
                  <a:pt x="630228" y="0"/>
                </a:cubicBezTo>
                <a:cubicBezTo>
                  <a:pt x="978293" y="0"/>
                  <a:pt x="1260456" y="282163"/>
                  <a:pt x="1260456" y="630228"/>
                </a:cubicBezTo>
                <a:cubicBezTo>
                  <a:pt x="1260456" y="978293"/>
                  <a:pt x="978293" y="1260456"/>
                  <a:pt x="630228" y="1260456"/>
                </a:cubicBezTo>
                <a:cubicBezTo>
                  <a:pt x="282163" y="1260456"/>
                  <a:pt x="0" y="978293"/>
                  <a:pt x="0" y="630228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50000"/>
                </a:schemeClr>
              </a:gs>
              <a:gs pos="18000">
                <a:srgbClr val="DF6EF6"/>
              </a:gs>
              <a:gs pos="78000">
                <a:srgbClr val="4B1064"/>
              </a:gs>
            </a:gsLst>
            <a:lin ang="2700000" scaled="1"/>
          </a:gradFill>
          <a:ln w="19050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5991" tIns="47995" rIns="95991" bIns="47995" numCol="1" spcCol="0" rtlCol="0" fromWordArt="0" anchor="ctr" anchorCtr="0" forceAA="0" compatLnSpc="1">
            <a:normAutofit/>
          </a:bodyPr>
          <a:lstStyle/>
          <a:p>
            <a:pPr algn="ctr" defTabSz="960120"/>
            <a:endParaRPr lang="zh-CN" altLang="en-US" sz="4200" b="1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02" name="curve-arrow-pointing-left_21112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>
            <a:spLocks noChangeAspect="1"/>
          </p:cNvSpPr>
          <p:nvPr/>
        </p:nvSpPr>
        <p:spPr bwMode="auto">
          <a:xfrm flipV="1">
            <a:off x="9072429" y="2794332"/>
            <a:ext cx="640028" cy="536441"/>
          </a:xfrm>
          <a:custGeom>
            <a:avLst/>
            <a:gdLst>
              <a:gd name="T0" fmla="*/ 237 w 810"/>
              <a:gd name="T1" fmla="*/ 533 h 680"/>
              <a:gd name="T2" fmla="*/ 237 w 810"/>
              <a:gd name="T3" fmla="*/ 680 h 680"/>
              <a:gd name="T4" fmla="*/ 0 w 810"/>
              <a:gd name="T5" fmla="*/ 443 h 680"/>
              <a:gd name="T6" fmla="*/ 237 w 810"/>
              <a:gd name="T7" fmla="*/ 206 h 680"/>
              <a:gd name="T8" fmla="*/ 237 w 810"/>
              <a:gd name="T9" fmla="*/ 355 h 680"/>
              <a:gd name="T10" fmla="*/ 797 w 810"/>
              <a:gd name="T11" fmla="*/ 0 h 680"/>
              <a:gd name="T12" fmla="*/ 810 w 810"/>
              <a:gd name="T13" fmla="*/ 89 h 680"/>
              <a:gd name="T14" fmla="*/ 237 w 810"/>
              <a:gd name="T15" fmla="*/ 533 h 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10" h="680">
                <a:moveTo>
                  <a:pt x="237" y="533"/>
                </a:moveTo>
                <a:lnTo>
                  <a:pt x="237" y="680"/>
                </a:lnTo>
                <a:lnTo>
                  <a:pt x="0" y="443"/>
                </a:lnTo>
                <a:lnTo>
                  <a:pt x="237" y="206"/>
                </a:lnTo>
                <a:lnTo>
                  <a:pt x="237" y="355"/>
                </a:lnTo>
                <a:cubicBezTo>
                  <a:pt x="516" y="334"/>
                  <a:pt x="742" y="188"/>
                  <a:pt x="797" y="0"/>
                </a:cubicBezTo>
                <a:cubicBezTo>
                  <a:pt x="805" y="28"/>
                  <a:pt x="810" y="58"/>
                  <a:pt x="810" y="89"/>
                </a:cubicBezTo>
                <a:cubicBezTo>
                  <a:pt x="810" y="319"/>
                  <a:pt x="559" y="509"/>
                  <a:pt x="237" y="5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3" name="iş1îḑé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>
            <a:off x="9855943" y="2656273"/>
            <a:ext cx="1887639" cy="1886766"/>
          </a:xfrm>
          <a:custGeom>
            <a:avLst/>
            <a:gdLst>
              <a:gd name="connsiteX0" fmla="*/ 0 w 1260455"/>
              <a:gd name="connsiteY0" fmla="*/ 630228 h 1260455"/>
              <a:gd name="connsiteX1" fmla="*/ 630228 w 1260455"/>
              <a:gd name="connsiteY1" fmla="*/ 0 h 1260455"/>
              <a:gd name="connsiteX2" fmla="*/ 1260456 w 1260455"/>
              <a:gd name="connsiteY2" fmla="*/ 630228 h 1260455"/>
              <a:gd name="connsiteX3" fmla="*/ 630228 w 1260455"/>
              <a:gd name="connsiteY3" fmla="*/ 1260456 h 1260455"/>
              <a:gd name="connsiteX4" fmla="*/ 0 w 1260455"/>
              <a:gd name="connsiteY4" fmla="*/ 630228 h 1260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0455" h="1260455">
                <a:moveTo>
                  <a:pt x="0" y="630228"/>
                </a:moveTo>
                <a:cubicBezTo>
                  <a:pt x="0" y="282163"/>
                  <a:pt x="282163" y="0"/>
                  <a:pt x="630228" y="0"/>
                </a:cubicBezTo>
                <a:cubicBezTo>
                  <a:pt x="978293" y="0"/>
                  <a:pt x="1260456" y="282163"/>
                  <a:pt x="1260456" y="630228"/>
                </a:cubicBezTo>
                <a:cubicBezTo>
                  <a:pt x="1260456" y="978293"/>
                  <a:pt x="978293" y="1260456"/>
                  <a:pt x="630228" y="1260456"/>
                </a:cubicBezTo>
                <a:cubicBezTo>
                  <a:pt x="282163" y="1260456"/>
                  <a:pt x="0" y="978293"/>
                  <a:pt x="0" y="630228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50000"/>
                </a:schemeClr>
              </a:gs>
              <a:gs pos="18000">
                <a:srgbClr val="DF6EF6"/>
              </a:gs>
              <a:gs pos="78000">
                <a:srgbClr val="4B1064"/>
              </a:gs>
            </a:gsLst>
            <a:lin ang="2700000" scaled="1"/>
          </a:gradFill>
          <a:ln w="19050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5991" tIns="47995" rIns="95991" bIns="47995" numCol="1" spcCol="0" rtlCol="0" fromWordArt="0" anchor="ctr" anchorCtr="0" forceAA="0" compatLnSpc="1">
            <a:normAutofit/>
          </a:bodyPr>
          <a:lstStyle/>
          <a:p>
            <a:pPr algn="ctr" defTabSz="960120"/>
            <a:r>
              <a:rPr lang="en-US" altLang="zh-CN" sz="3360" b="1" dirty="0">
                <a:solidFill>
                  <a:prstClr val="white"/>
                </a:solidFill>
                <a:cs typeface="+mn-ea"/>
                <a:sym typeface="+mn-lt"/>
              </a:rPr>
              <a:t>ONE</a:t>
            </a:r>
            <a:endParaRPr lang="zh-CN" altLang="en-US" sz="3360" b="1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04" name="curve-arrow-pointing-left_21112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>
            <a:spLocks noChangeAspect="1"/>
          </p:cNvSpPr>
          <p:nvPr/>
        </p:nvSpPr>
        <p:spPr bwMode="auto">
          <a:xfrm flipH="1">
            <a:off x="11887068" y="3868539"/>
            <a:ext cx="640028" cy="536441"/>
          </a:xfrm>
          <a:custGeom>
            <a:avLst/>
            <a:gdLst>
              <a:gd name="T0" fmla="*/ 237 w 810"/>
              <a:gd name="T1" fmla="*/ 533 h 680"/>
              <a:gd name="T2" fmla="*/ 237 w 810"/>
              <a:gd name="T3" fmla="*/ 680 h 680"/>
              <a:gd name="T4" fmla="*/ 0 w 810"/>
              <a:gd name="T5" fmla="*/ 443 h 680"/>
              <a:gd name="T6" fmla="*/ 237 w 810"/>
              <a:gd name="T7" fmla="*/ 206 h 680"/>
              <a:gd name="T8" fmla="*/ 237 w 810"/>
              <a:gd name="T9" fmla="*/ 355 h 680"/>
              <a:gd name="T10" fmla="*/ 797 w 810"/>
              <a:gd name="T11" fmla="*/ 0 h 680"/>
              <a:gd name="T12" fmla="*/ 810 w 810"/>
              <a:gd name="T13" fmla="*/ 89 h 680"/>
              <a:gd name="T14" fmla="*/ 237 w 810"/>
              <a:gd name="T15" fmla="*/ 533 h 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10" h="680">
                <a:moveTo>
                  <a:pt x="237" y="533"/>
                </a:moveTo>
                <a:lnTo>
                  <a:pt x="237" y="680"/>
                </a:lnTo>
                <a:lnTo>
                  <a:pt x="0" y="443"/>
                </a:lnTo>
                <a:lnTo>
                  <a:pt x="237" y="206"/>
                </a:lnTo>
                <a:lnTo>
                  <a:pt x="237" y="355"/>
                </a:lnTo>
                <a:cubicBezTo>
                  <a:pt x="516" y="334"/>
                  <a:pt x="742" y="188"/>
                  <a:pt x="797" y="0"/>
                </a:cubicBezTo>
                <a:cubicBezTo>
                  <a:pt x="805" y="28"/>
                  <a:pt x="810" y="58"/>
                  <a:pt x="810" y="89"/>
                </a:cubicBezTo>
                <a:cubicBezTo>
                  <a:pt x="810" y="319"/>
                  <a:pt x="559" y="509"/>
                  <a:pt x="237" y="5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06" name="组合 105"/>
          <p:cNvGrpSpPr/>
          <p:nvPr/>
        </p:nvGrpSpPr>
        <p:grpSpPr>
          <a:xfrm>
            <a:off x="14254736" y="2647366"/>
            <a:ext cx="606769" cy="606766"/>
            <a:chOff x="5543751" y="3923682"/>
            <a:chExt cx="573881" cy="573880"/>
          </a:xfrm>
        </p:grpSpPr>
        <p:sp>
          <p:nvSpPr>
            <p:cNvPr id="110" name="ïšḷíḑe"/>
            <p:cNvSpPr/>
            <p:nvPr/>
          </p:nvSpPr>
          <p:spPr>
            <a:xfrm>
              <a:off x="5543751" y="3923682"/>
              <a:ext cx="573881" cy="573880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10000">
                  <a:schemeClr val="accent1">
                    <a:lumMod val="5000"/>
                    <a:lumOff val="95000"/>
                    <a:alpha val="50000"/>
                  </a:schemeClr>
                </a:gs>
                <a:gs pos="18000">
                  <a:srgbClr val="DF6EF6"/>
                </a:gs>
                <a:gs pos="78000">
                  <a:srgbClr val="4B1064"/>
                </a:gs>
              </a:gsLst>
              <a:lin ang="2700000" scaled="1"/>
            </a:gradFill>
            <a:ln w="19050">
              <a:solidFill>
                <a:schemeClr val="bg1"/>
              </a:solidFill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5991" tIns="47995" rIns="95991" bIns="47995" numCol="1" spcCol="0" rtlCol="0" fromWordArt="0" anchor="ctr" anchorCtr="0" forceAA="0" compatLnSpc="1">
              <a:normAutofit/>
            </a:bodyPr>
            <a:lstStyle/>
            <a:p>
              <a:pPr algn="ctr" defTabSz="960120"/>
              <a:endParaRPr lang="zh-CN" altLang="en-US" sz="2100" b="1" i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11" name="íŝ1íďe"/>
            <p:cNvSpPr/>
            <p:nvPr/>
          </p:nvSpPr>
          <p:spPr>
            <a:xfrm>
              <a:off x="5659990" y="4046455"/>
              <a:ext cx="341402" cy="328333"/>
            </a:xfrm>
            <a:custGeom>
              <a:avLst/>
              <a:gdLst>
                <a:gd name="connsiteX0" fmla="*/ 61288 w 609549"/>
                <a:gd name="connsiteY0" fmla="*/ 383285 h 586216"/>
                <a:gd name="connsiteX1" fmla="*/ 71162 w 609549"/>
                <a:gd name="connsiteY1" fmla="*/ 387101 h 586216"/>
                <a:gd name="connsiteX2" fmla="*/ 120018 w 609549"/>
                <a:gd name="connsiteY2" fmla="*/ 435892 h 586216"/>
                <a:gd name="connsiteX3" fmla="*/ 120018 w 609549"/>
                <a:gd name="connsiteY3" fmla="*/ 454200 h 586216"/>
                <a:gd name="connsiteX4" fmla="*/ 56639 w 609549"/>
                <a:gd name="connsiteY4" fmla="*/ 517543 h 586216"/>
                <a:gd name="connsiteX5" fmla="*/ 35592 w 609549"/>
                <a:gd name="connsiteY5" fmla="*/ 513644 h 586216"/>
                <a:gd name="connsiteX6" fmla="*/ 51877 w 609549"/>
                <a:gd name="connsiteY6" fmla="*/ 388099 h 586216"/>
                <a:gd name="connsiteX7" fmla="*/ 61288 w 609549"/>
                <a:gd name="connsiteY7" fmla="*/ 383285 h 586216"/>
                <a:gd name="connsiteX8" fmla="*/ 235245 w 609549"/>
                <a:gd name="connsiteY8" fmla="*/ 302810 h 586216"/>
                <a:gd name="connsiteX9" fmla="*/ 306042 w 609549"/>
                <a:gd name="connsiteY9" fmla="*/ 373466 h 586216"/>
                <a:gd name="connsiteX10" fmla="*/ 258717 w 609549"/>
                <a:gd name="connsiteY10" fmla="*/ 420680 h 586216"/>
                <a:gd name="connsiteX11" fmla="*/ 230246 w 609549"/>
                <a:gd name="connsiteY11" fmla="*/ 550152 h 586216"/>
                <a:gd name="connsiteX12" fmla="*/ 92223 w 609549"/>
                <a:gd name="connsiteY12" fmla="*/ 575305 h 586216"/>
                <a:gd name="connsiteX13" fmla="*/ 88748 w 609549"/>
                <a:gd name="connsiteY13" fmla="*/ 556143 h 586216"/>
                <a:gd name="connsiteX14" fmla="*/ 165115 w 609549"/>
                <a:gd name="connsiteY14" fmla="*/ 479877 h 586216"/>
                <a:gd name="connsiteX15" fmla="*/ 165115 w 609549"/>
                <a:gd name="connsiteY15" fmla="*/ 446308 h 586216"/>
                <a:gd name="connsiteX16" fmla="*/ 88700 w 609549"/>
                <a:gd name="connsiteY16" fmla="*/ 369995 h 586216"/>
                <a:gd name="connsiteX17" fmla="*/ 92128 w 609549"/>
                <a:gd name="connsiteY17" fmla="*/ 350976 h 586216"/>
                <a:gd name="connsiteX18" fmla="*/ 189111 w 609549"/>
                <a:gd name="connsiteY18" fmla="*/ 348884 h 586216"/>
                <a:gd name="connsiteX19" fmla="*/ 257958 w 609549"/>
                <a:gd name="connsiteY19" fmla="*/ 161679 h 586216"/>
                <a:gd name="connsiteX20" fmla="*/ 317251 w 609549"/>
                <a:gd name="connsiteY20" fmla="*/ 220879 h 586216"/>
                <a:gd name="connsiteX21" fmla="*/ 388070 w 609549"/>
                <a:gd name="connsiteY21" fmla="*/ 291586 h 586216"/>
                <a:gd name="connsiteX22" fmla="*/ 604906 w 609549"/>
                <a:gd name="connsiteY22" fmla="*/ 508130 h 586216"/>
                <a:gd name="connsiteX23" fmla="*/ 604906 w 609549"/>
                <a:gd name="connsiteY23" fmla="*/ 530526 h 586216"/>
                <a:gd name="connsiteX24" fmla="*/ 556567 w 609549"/>
                <a:gd name="connsiteY24" fmla="*/ 578789 h 586216"/>
                <a:gd name="connsiteX25" fmla="*/ 545327 w 609549"/>
                <a:gd name="connsiteY25" fmla="*/ 583449 h 586216"/>
                <a:gd name="connsiteX26" fmla="*/ 534135 w 609549"/>
                <a:gd name="connsiteY26" fmla="*/ 578789 h 586216"/>
                <a:gd name="connsiteX27" fmla="*/ 317251 w 609549"/>
                <a:gd name="connsiteY27" fmla="*/ 362293 h 586216"/>
                <a:gd name="connsiteX28" fmla="*/ 246481 w 609549"/>
                <a:gd name="connsiteY28" fmla="*/ 291586 h 586216"/>
                <a:gd name="connsiteX29" fmla="*/ 187140 w 609549"/>
                <a:gd name="connsiteY29" fmla="*/ 232339 h 586216"/>
                <a:gd name="connsiteX30" fmla="*/ 58606 w 609549"/>
                <a:gd name="connsiteY30" fmla="*/ 160814 h 586216"/>
                <a:gd name="connsiteX31" fmla="*/ 126401 w 609549"/>
                <a:gd name="connsiteY31" fmla="*/ 228498 h 586216"/>
                <a:gd name="connsiteX32" fmla="*/ 111975 w 609549"/>
                <a:gd name="connsiteY32" fmla="*/ 242899 h 586216"/>
                <a:gd name="connsiteX33" fmla="*/ 119307 w 609549"/>
                <a:gd name="connsiteY33" fmla="*/ 250219 h 586216"/>
                <a:gd name="connsiteX34" fmla="*/ 119307 w 609549"/>
                <a:gd name="connsiteY34" fmla="*/ 277692 h 586216"/>
                <a:gd name="connsiteX35" fmla="*/ 115641 w 609549"/>
                <a:gd name="connsiteY35" fmla="*/ 281352 h 586216"/>
                <a:gd name="connsiteX36" fmla="*/ 88123 w 609549"/>
                <a:gd name="connsiteY36" fmla="*/ 281352 h 586216"/>
                <a:gd name="connsiteX37" fmla="*/ 5712 w 609549"/>
                <a:gd name="connsiteY37" fmla="*/ 199029 h 586216"/>
                <a:gd name="connsiteX38" fmla="*/ 5712 w 609549"/>
                <a:gd name="connsiteY38" fmla="*/ 171604 h 586216"/>
                <a:gd name="connsiteX39" fmla="*/ 9378 w 609549"/>
                <a:gd name="connsiteY39" fmla="*/ 167944 h 586216"/>
                <a:gd name="connsiteX40" fmla="*/ 36849 w 609549"/>
                <a:gd name="connsiteY40" fmla="*/ 167944 h 586216"/>
                <a:gd name="connsiteX41" fmla="*/ 44180 w 609549"/>
                <a:gd name="connsiteY41" fmla="*/ 175264 h 586216"/>
                <a:gd name="connsiteX42" fmla="*/ 585775 w 609549"/>
                <a:gd name="connsiteY42" fmla="*/ 66370 h 586216"/>
                <a:gd name="connsiteX43" fmla="*/ 595263 w 609549"/>
                <a:gd name="connsiteY43" fmla="*/ 73839 h 586216"/>
                <a:gd name="connsiteX44" fmla="*/ 578978 w 609549"/>
                <a:gd name="connsiteY44" fmla="*/ 199341 h 586216"/>
                <a:gd name="connsiteX45" fmla="*/ 559693 w 609549"/>
                <a:gd name="connsiteY45" fmla="*/ 200387 h 586216"/>
                <a:gd name="connsiteX46" fmla="*/ 510789 w 609549"/>
                <a:gd name="connsiteY46" fmla="*/ 151612 h 586216"/>
                <a:gd name="connsiteX47" fmla="*/ 510789 w 609549"/>
                <a:gd name="connsiteY47" fmla="*/ 133262 h 586216"/>
                <a:gd name="connsiteX48" fmla="*/ 574216 w 609549"/>
                <a:gd name="connsiteY48" fmla="*/ 69988 h 586216"/>
                <a:gd name="connsiteX49" fmla="*/ 585775 w 609549"/>
                <a:gd name="connsiteY49" fmla="*/ 66370 h 586216"/>
                <a:gd name="connsiteX50" fmla="*/ 158702 w 609549"/>
                <a:gd name="connsiteY50" fmla="*/ 26758 h 586216"/>
                <a:gd name="connsiteX51" fmla="*/ 172463 w 609549"/>
                <a:gd name="connsiteY51" fmla="*/ 32464 h 586216"/>
                <a:gd name="connsiteX52" fmla="*/ 179701 w 609549"/>
                <a:gd name="connsiteY52" fmla="*/ 39691 h 586216"/>
                <a:gd name="connsiteX53" fmla="*/ 246935 w 609549"/>
                <a:gd name="connsiteY53" fmla="*/ 106831 h 586216"/>
                <a:gd name="connsiteX54" fmla="*/ 254886 w 609549"/>
                <a:gd name="connsiteY54" fmla="*/ 114819 h 586216"/>
                <a:gd name="connsiteX55" fmla="*/ 257600 w 609549"/>
                <a:gd name="connsiteY55" fmla="*/ 138879 h 586216"/>
                <a:gd name="connsiteX56" fmla="*/ 254886 w 609549"/>
                <a:gd name="connsiteY56" fmla="*/ 142255 h 586216"/>
                <a:gd name="connsiteX57" fmla="*/ 252315 w 609549"/>
                <a:gd name="connsiteY57" fmla="*/ 144823 h 586216"/>
                <a:gd name="connsiteX58" fmla="*/ 246696 w 609549"/>
                <a:gd name="connsiteY58" fmla="*/ 150434 h 586216"/>
                <a:gd name="connsiteX59" fmla="*/ 175892 w 609549"/>
                <a:gd name="connsiteY59" fmla="*/ 221140 h 586216"/>
                <a:gd name="connsiteX60" fmla="*/ 172463 w 609549"/>
                <a:gd name="connsiteY60" fmla="*/ 224611 h 586216"/>
                <a:gd name="connsiteX61" fmla="*/ 170130 w 609549"/>
                <a:gd name="connsiteY61" fmla="*/ 226560 h 586216"/>
                <a:gd name="connsiteX62" fmla="*/ 162274 w 609549"/>
                <a:gd name="connsiteY62" fmla="*/ 229936 h 586216"/>
                <a:gd name="connsiteX63" fmla="*/ 158702 w 609549"/>
                <a:gd name="connsiteY63" fmla="*/ 230269 h 586216"/>
                <a:gd name="connsiteX64" fmla="*/ 144942 w 609549"/>
                <a:gd name="connsiteY64" fmla="*/ 224611 h 586216"/>
                <a:gd name="connsiteX65" fmla="*/ 137609 w 609549"/>
                <a:gd name="connsiteY65" fmla="*/ 217288 h 586216"/>
                <a:gd name="connsiteX66" fmla="*/ 69804 w 609549"/>
                <a:gd name="connsiteY66" fmla="*/ 149578 h 586216"/>
                <a:gd name="connsiteX67" fmla="*/ 62519 w 609549"/>
                <a:gd name="connsiteY67" fmla="*/ 142255 h 586216"/>
                <a:gd name="connsiteX68" fmla="*/ 62519 w 609549"/>
                <a:gd name="connsiteY68" fmla="*/ 114819 h 586216"/>
                <a:gd name="connsiteX69" fmla="*/ 144942 w 609549"/>
                <a:gd name="connsiteY69" fmla="*/ 32464 h 586216"/>
                <a:gd name="connsiteX70" fmla="*/ 158702 w 609549"/>
                <a:gd name="connsiteY70" fmla="*/ 26758 h 586216"/>
                <a:gd name="connsiteX71" fmla="*/ 254809 w 609549"/>
                <a:gd name="connsiteY71" fmla="*/ 6542 h 586216"/>
                <a:gd name="connsiteX72" fmla="*/ 321015 w 609549"/>
                <a:gd name="connsiteY72" fmla="*/ 29913 h 586216"/>
                <a:gd name="connsiteX73" fmla="*/ 260017 w 609549"/>
                <a:gd name="connsiteY73" fmla="*/ 97465 h 586216"/>
                <a:gd name="connsiteX74" fmla="*/ 193067 w 609549"/>
                <a:gd name="connsiteY74" fmla="*/ 30626 h 586216"/>
                <a:gd name="connsiteX75" fmla="*/ 254809 w 609549"/>
                <a:gd name="connsiteY75" fmla="*/ 6542 h 586216"/>
                <a:gd name="connsiteX76" fmla="*/ 503105 w 609549"/>
                <a:gd name="connsiteY76" fmla="*/ 953 h 586216"/>
                <a:gd name="connsiteX77" fmla="*/ 538560 w 609549"/>
                <a:gd name="connsiteY77" fmla="*/ 10911 h 586216"/>
                <a:gd name="connsiteX78" fmla="*/ 542083 w 609549"/>
                <a:gd name="connsiteY78" fmla="*/ 30073 h 586216"/>
                <a:gd name="connsiteX79" fmla="*/ 465709 w 609549"/>
                <a:gd name="connsiteY79" fmla="*/ 106341 h 586216"/>
                <a:gd name="connsiteX80" fmla="*/ 465709 w 609549"/>
                <a:gd name="connsiteY80" fmla="*/ 139911 h 586216"/>
                <a:gd name="connsiteX81" fmla="*/ 542131 w 609549"/>
                <a:gd name="connsiteY81" fmla="*/ 216227 h 586216"/>
                <a:gd name="connsiteX82" fmla="*/ 538655 w 609549"/>
                <a:gd name="connsiteY82" fmla="*/ 235246 h 586216"/>
                <a:gd name="connsiteX83" fmla="*/ 442187 w 609549"/>
                <a:gd name="connsiteY83" fmla="*/ 237528 h 586216"/>
                <a:gd name="connsiteX84" fmla="*/ 399238 w 609549"/>
                <a:gd name="connsiteY84" fmla="*/ 280370 h 586216"/>
                <a:gd name="connsiteX85" fmla="*/ 328482 w 609549"/>
                <a:gd name="connsiteY85" fmla="*/ 209712 h 586216"/>
                <a:gd name="connsiteX86" fmla="*/ 372240 w 609549"/>
                <a:gd name="connsiteY86" fmla="*/ 166015 h 586216"/>
                <a:gd name="connsiteX87" fmla="*/ 400571 w 609549"/>
                <a:gd name="connsiteY87" fmla="*/ 36064 h 586216"/>
                <a:gd name="connsiteX88" fmla="*/ 503105 w 609549"/>
                <a:gd name="connsiteY88" fmla="*/ 953 h 586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09549" h="586216">
                  <a:moveTo>
                    <a:pt x="61288" y="383285"/>
                  </a:moveTo>
                  <a:cubicBezTo>
                    <a:pt x="64829" y="383106"/>
                    <a:pt x="68448" y="384367"/>
                    <a:pt x="71162" y="387101"/>
                  </a:cubicBezTo>
                  <a:lnTo>
                    <a:pt x="120018" y="435892"/>
                  </a:lnTo>
                  <a:cubicBezTo>
                    <a:pt x="125113" y="440933"/>
                    <a:pt x="125113" y="449160"/>
                    <a:pt x="120018" y="454200"/>
                  </a:cubicBezTo>
                  <a:lnTo>
                    <a:pt x="56639" y="517543"/>
                  </a:lnTo>
                  <a:cubicBezTo>
                    <a:pt x="50211" y="523963"/>
                    <a:pt x="39211" y="522013"/>
                    <a:pt x="35592" y="513644"/>
                  </a:cubicBezTo>
                  <a:cubicBezTo>
                    <a:pt x="17783" y="472794"/>
                    <a:pt x="23211" y="424288"/>
                    <a:pt x="51877" y="388099"/>
                  </a:cubicBezTo>
                  <a:cubicBezTo>
                    <a:pt x="54282" y="385079"/>
                    <a:pt x="57746" y="383463"/>
                    <a:pt x="61288" y="383285"/>
                  </a:cubicBezTo>
                  <a:close/>
                  <a:moveTo>
                    <a:pt x="235245" y="302810"/>
                  </a:moveTo>
                  <a:lnTo>
                    <a:pt x="306042" y="373466"/>
                  </a:lnTo>
                  <a:lnTo>
                    <a:pt x="258717" y="420680"/>
                  </a:lnTo>
                  <a:cubicBezTo>
                    <a:pt x="274667" y="464329"/>
                    <a:pt x="265192" y="515300"/>
                    <a:pt x="230246" y="550152"/>
                  </a:cubicBezTo>
                  <a:cubicBezTo>
                    <a:pt x="192919" y="587430"/>
                    <a:pt x="137644" y="595798"/>
                    <a:pt x="92223" y="575305"/>
                  </a:cubicBezTo>
                  <a:cubicBezTo>
                    <a:pt x="84701" y="571882"/>
                    <a:pt x="82892" y="561992"/>
                    <a:pt x="88748" y="556143"/>
                  </a:cubicBezTo>
                  <a:lnTo>
                    <a:pt x="165115" y="479877"/>
                  </a:lnTo>
                  <a:cubicBezTo>
                    <a:pt x="174399" y="470605"/>
                    <a:pt x="174399" y="455580"/>
                    <a:pt x="165115" y="446308"/>
                  </a:cubicBezTo>
                  <a:lnTo>
                    <a:pt x="88700" y="369995"/>
                  </a:lnTo>
                  <a:cubicBezTo>
                    <a:pt x="82844" y="364194"/>
                    <a:pt x="84653" y="354399"/>
                    <a:pt x="92128" y="350976"/>
                  </a:cubicBezTo>
                  <a:cubicBezTo>
                    <a:pt x="122789" y="337092"/>
                    <a:pt x="157973" y="336379"/>
                    <a:pt x="189111" y="348884"/>
                  </a:cubicBezTo>
                  <a:close/>
                  <a:moveTo>
                    <a:pt x="257958" y="161679"/>
                  </a:moveTo>
                  <a:lnTo>
                    <a:pt x="317251" y="220879"/>
                  </a:lnTo>
                  <a:lnTo>
                    <a:pt x="388070" y="291586"/>
                  </a:lnTo>
                  <a:lnTo>
                    <a:pt x="604906" y="508130"/>
                  </a:lnTo>
                  <a:cubicBezTo>
                    <a:pt x="611097" y="514311"/>
                    <a:pt x="611097" y="524344"/>
                    <a:pt x="604906" y="530526"/>
                  </a:cubicBezTo>
                  <a:lnTo>
                    <a:pt x="556567" y="578789"/>
                  </a:lnTo>
                  <a:cubicBezTo>
                    <a:pt x="553471" y="581880"/>
                    <a:pt x="549423" y="583449"/>
                    <a:pt x="545327" y="583449"/>
                  </a:cubicBezTo>
                  <a:cubicBezTo>
                    <a:pt x="541279" y="583449"/>
                    <a:pt x="537231" y="581880"/>
                    <a:pt x="534135" y="578789"/>
                  </a:cubicBezTo>
                  <a:lnTo>
                    <a:pt x="317251" y="362293"/>
                  </a:lnTo>
                  <a:lnTo>
                    <a:pt x="246481" y="291586"/>
                  </a:lnTo>
                  <a:lnTo>
                    <a:pt x="187140" y="232339"/>
                  </a:lnTo>
                  <a:close/>
                  <a:moveTo>
                    <a:pt x="58606" y="160814"/>
                  </a:moveTo>
                  <a:lnTo>
                    <a:pt x="126401" y="228498"/>
                  </a:lnTo>
                  <a:lnTo>
                    <a:pt x="111975" y="242899"/>
                  </a:lnTo>
                  <a:lnTo>
                    <a:pt x="119307" y="250219"/>
                  </a:lnTo>
                  <a:cubicBezTo>
                    <a:pt x="126877" y="257824"/>
                    <a:pt x="126877" y="270087"/>
                    <a:pt x="119307" y="277692"/>
                  </a:cubicBezTo>
                  <a:lnTo>
                    <a:pt x="115641" y="281352"/>
                  </a:lnTo>
                  <a:cubicBezTo>
                    <a:pt x="108024" y="288909"/>
                    <a:pt x="95741" y="288909"/>
                    <a:pt x="88123" y="281352"/>
                  </a:cubicBezTo>
                  <a:lnTo>
                    <a:pt x="5712" y="199029"/>
                  </a:lnTo>
                  <a:cubicBezTo>
                    <a:pt x="-1905" y="191424"/>
                    <a:pt x="-1905" y="179161"/>
                    <a:pt x="5712" y="171604"/>
                  </a:cubicBezTo>
                  <a:lnTo>
                    <a:pt x="9378" y="167944"/>
                  </a:lnTo>
                  <a:cubicBezTo>
                    <a:pt x="16948" y="160339"/>
                    <a:pt x="29231" y="160339"/>
                    <a:pt x="36849" y="167944"/>
                  </a:cubicBezTo>
                  <a:lnTo>
                    <a:pt x="44180" y="175264"/>
                  </a:lnTo>
                  <a:close/>
                  <a:moveTo>
                    <a:pt x="585775" y="66370"/>
                  </a:moveTo>
                  <a:cubicBezTo>
                    <a:pt x="589775" y="67101"/>
                    <a:pt x="593430" y="69680"/>
                    <a:pt x="595263" y="73839"/>
                  </a:cubicBezTo>
                  <a:cubicBezTo>
                    <a:pt x="613072" y="114675"/>
                    <a:pt x="607644" y="163212"/>
                    <a:pt x="578978" y="199341"/>
                  </a:cubicBezTo>
                  <a:cubicBezTo>
                    <a:pt x="574168" y="205379"/>
                    <a:pt x="565121" y="205854"/>
                    <a:pt x="559693" y="200387"/>
                  </a:cubicBezTo>
                  <a:lnTo>
                    <a:pt x="510789" y="151612"/>
                  </a:lnTo>
                  <a:cubicBezTo>
                    <a:pt x="505742" y="146526"/>
                    <a:pt x="505742" y="138349"/>
                    <a:pt x="510789" y="133262"/>
                  </a:cubicBezTo>
                  <a:lnTo>
                    <a:pt x="574216" y="69988"/>
                  </a:lnTo>
                  <a:cubicBezTo>
                    <a:pt x="577430" y="66756"/>
                    <a:pt x="581775" y="65639"/>
                    <a:pt x="585775" y="66370"/>
                  </a:cubicBezTo>
                  <a:close/>
                  <a:moveTo>
                    <a:pt x="158702" y="26758"/>
                  </a:moveTo>
                  <a:cubicBezTo>
                    <a:pt x="163655" y="26758"/>
                    <a:pt x="168654" y="28660"/>
                    <a:pt x="172463" y="32464"/>
                  </a:cubicBezTo>
                  <a:lnTo>
                    <a:pt x="179701" y="39691"/>
                  </a:lnTo>
                  <a:lnTo>
                    <a:pt x="246935" y="106831"/>
                  </a:lnTo>
                  <a:lnTo>
                    <a:pt x="254886" y="114819"/>
                  </a:lnTo>
                  <a:cubicBezTo>
                    <a:pt x="261457" y="121334"/>
                    <a:pt x="262362" y="131414"/>
                    <a:pt x="257600" y="138879"/>
                  </a:cubicBezTo>
                  <a:cubicBezTo>
                    <a:pt x="256839" y="140068"/>
                    <a:pt x="255934" y="141209"/>
                    <a:pt x="254886" y="142255"/>
                  </a:cubicBezTo>
                  <a:lnTo>
                    <a:pt x="252315" y="144823"/>
                  </a:lnTo>
                  <a:lnTo>
                    <a:pt x="246696" y="150434"/>
                  </a:lnTo>
                  <a:lnTo>
                    <a:pt x="175892" y="221140"/>
                  </a:lnTo>
                  <a:lnTo>
                    <a:pt x="172463" y="224611"/>
                  </a:lnTo>
                  <a:cubicBezTo>
                    <a:pt x="171702" y="225324"/>
                    <a:pt x="170940" y="225990"/>
                    <a:pt x="170130" y="226560"/>
                  </a:cubicBezTo>
                  <a:cubicBezTo>
                    <a:pt x="167749" y="228319"/>
                    <a:pt x="165083" y="229413"/>
                    <a:pt x="162274" y="229936"/>
                  </a:cubicBezTo>
                  <a:cubicBezTo>
                    <a:pt x="161083" y="230174"/>
                    <a:pt x="159893" y="230269"/>
                    <a:pt x="158702" y="230269"/>
                  </a:cubicBezTo>
                  <a:cubicBezTo>
                    <a:pt x="153703" y="230269"/>
                    <a:pt x="148751" y="228367"/>
                    <a:pt x="144942" y="224611"/>
                  </a:cubicBezTo>
                  <a:lnTo>
                    <a:pt x="137609" y="217288"/>
                  </a:lnTo>
                  <a:lnTo>
                    <a:pt x="69804" y="149578"/>
                  </a:lnTo>
                  <a:lnTo>
                    <a:pt x="62519" y="142255"/>
                  </a:lnTo>
                  <a:cubicBezTo>
                    <a:pt x="54900" y="134647"/>
                    <a:pt x="54900" y="122380"/>
                    <a:pt x="62519" y="114819"/>
                  </a:cubicBezTo>
                  <a:lnTo>
                    <a:pt x="144942" y="32464"/>
                  </a:lnTo>
                  <a:cubicBezTo>
                    <a:pt x="148751" y="28660"/>
                    <a:pt x="153750" y="26758"/>
                    <a:pt x="158702" y="26758"/>
                  </a:cubicBezTo>
                  <a:close/>
                  <a:moveTo>
                    <a:pt x="254809" y="6542"/>
                  </a:moveTo>
                  <a:cubicBezTo>
                    <a:pt x="277279" y="4029"/>
                    <a:pt x="300492" y="9424"/>
                    <a:pt x="321015" y="29913"/>
                  </a:cubicBezTo>
                  <a:cubicBezTo>
                    <a:pt x="380347" y="89193"/>
                    <a:pt x="337205" y="46124"/>
                    <a:pt x="260017" y="97465"/>
                  </a:cubicBezTo>
                  <a:lnTo>
                    <a:pt x="193067" y="30626"/>
                  </a:lnTo>
                  <a:cubicBezTo>
                    <a:pt x="210614" y="19479"/>
                    <a:pt x="232340" y="9056"/>
                    <a:pt x="254809" y="6542"/>
                  </a:cubicBezTo>
                  <a:close/>
                  <a:moveTo>
                    <a:pt x="503105" y="953"/>
                  </a:moveTo>
                  <a:cubicBezTo>
                    <a:pt x="515252" y="2468"/>
                    <a:pt x="527216" y="5788"/>
                    <a:pt x="538560" y="10911"/>
                  </a:cubicBezTo>
                  <a:cubicBezTo>
                    <a:pt x="546131" y="14334"/>
                    <a:pt x="547940" y="24224"/>
                    <a:pt x="542083" y="30073"/>
                  </a:cubicBezTo>
                  <a:lnTo>
                    <a:pt x="465709" y="106341"/>
                  </a:lnTo>
                  <a:cubicBezTo>
                    <a:pt x="456424" y="115613"/>
                    <a:pt x="456424" y="130639"/>
                    <a:pt x="465709" y="139911"/>
                  </a:cubicBezTo>
                  <a:lnTo>
                    <a:pt x="542131" y="216227"/>
                  </a:lnTo>
                  <a:cubicBezTo>
                    <a:pt x="547940" y="222028"/>
                    <a:pt x="546178" y="231823"/>
                    <a:pt x="538655" y="235246"/>
                  </a:cubicBezTo>
                  <a:cubicBezTo>
                    <a:pt x="508181" y="249035"/>
                    <a:pt x="473184" y="249844"/>
                    <a:pt x="442187" y="237528"/>
                  </a:cubicBezTo>
                  <a:lnTo>
                    <a:pt x="399238" y="280370"/>
                  </a:lnTo>
                  <a:lnTo>
                    <a:pt x="328482" y="209712"/>
                  </a:lnTo>
                  <a:lnTo>
                    <a:pt x="372240" y="166015"/>
                  </a:lnTo>
                  <a:cubicBezTo>
                    <a:pt x="356051" y="122270"/>
                    <a:pt x="365527" y="71060"/>
                    <a:pt x="400571" y="36064"/>
                  </a:cubicBezTo>
                  <a:cubicBezTo>
                    <a:pt x="428569" y="8106"/>
                    <a:pt x="466664" y="-3592"/>
                    <a:pt x="503105" y="95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5991" tIns="47995" rIns="95991" bIns="47995" numCol="1" spcCol="0" rtlCol="0" fromWordArt="0" anchor="ctr" anchorCtr="0" forceAA="0" compatLnSpc="1">
              <a:normAutofit fontScale="925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60120"/>
              <a:endParaRPr lang="zh-CN" altLang="en-US" sz="189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6" name="组合 115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GrpSpPr/>
          <p:nvPr/>
        </p:nvGrpSpPr>
        <p:grpSpPr>
          <a:xfrm>
            <a:off x="13704201" y="3484762"/>
            <a:ext cx="1674855" cy="795520"/>
            <a:chOff x="6627555" y="2665750"/>
            <a:chExt cx="1595452" cy="757805"/>
          </a:xfrm>
        </p:grpSpPr>
        <p:sp>
          <p:nvSpPr>
            <p:cNvPr id="117" name="文本框 116"/>
            <p:cNvSpPr txBox="1"/>
            <p:nvPr/>
          </p:nvSpPr>
          <p:spPr>
            <a:xfrm>
              <a:off x="6731816" y="2665750"/>
              <a:ext cx="1386931" cy="439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60120"/>
              <a:r>
                <a:rPr lang="zh-CN" altLang="en-US" sz="2400" dirty="0">
                  <a:solidFill>
                    <a:prstClr val="white"/>
                  </a:solidFill>
                  <a:cs typeface="+mn-ea"/>
                  <a:sym typeface="+mn-lt"/>
                </a:rPr>
                <a:t>标题内容</a:t>
              </a:r>
              <a:endParaRPr lang="zh-CN" altLang="en-US" sz="210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18" name="文本框 117"/>
            <p:cNvSpPr txBox="1"/>
            <p:nvPr/>
          </p:nvSpPr>
          <p:spPr>
            <a:xfrm>
              <a:off x="6627555" y="3134397"/>
              <a:ext cx="1595452" cy="28915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 defTabSz="960120">
                <a:lnSpc>
                  <a:spcPct val="150000"/>
                </a:lnSpc>
                <a:spcBef>
                  <a:spcPct val="0"/>
                </a:spcBef>
              </a:pPr>
              <a: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  <a:t>请在此处输入您的文本或者复制您的文本粘贴</a:t>
              </a:r>
              <a:endParaRPr lang="en-US" altLang="zh-CN" sz="11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9" name="组合 118"/>
          <p:cNvGrpSpPr/>
          <p:nvPr/>
        </p:nvGrpSpPr>
        <p:grpSpPr>
          <a:xfrm>
            <a:off x="6884716" y="2656273"/>
            <a:ext cx="606769" cy="606766"/>
            <a:chOff x="5543751" y="3923682"/>
            <a:chExt cx="573881" cy="573880"/>
          </a:xfrm>
        </p:grpSpPr>
        <p:sp>
          <p:nvSpPr>
            <p:cNvPr id="120" name="ïšḷíḑe"/>
            <p:cNvSpPr/>
            <p:nvPr/>
          </p:nvSpPr>
          <p:spPr>
            <a:xfrm>
              <a:off x="5543751" y="3923682"/>
              <a:ext cx="573881" cy="573880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10000">
                  <a:schemeClr val="accent1">
                    <a:lumMod val="5000"/>
                    <a:lumOff val="95000"/>
                    <a:alpha val="50000"/>
                  </a:schemeClr>
                </a:gs>
                <a:gs pos="18000">
                  <a:srgbClr val="DF6EF6"/>
                </a:gs>
                <a:gs pos="78000">
                  <a:srgbClr val="4B1064"/>
                </a:gs>
              </a:gsLst>
              <a:lin ang="2700000" scaled="1"/>
            </a:gradFill>
            <a:ln w="19050">
              <a:solidFill>
                <a:schemeClr val="bg1"/>
              </a:solidFill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5991" tIns="47995" rIns="95991" bIns="47995" numCol="1" spcCol="0" rtlCol="0" fromWordArt="0" anchor="ctr" anchorCtr="0" forceAA="0" compatLnSpc="1">
              <a:normAutofit/>
            </a:bodyPr>
            <a:lstStyle/>
            <a:p>
              <a:pPr algn="ctr" defTabSz="960120"/>
              <a:endParaRPr lang="zh-CN" altLang="en-US" sz="2100" b="1" i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21" name="íŝ1íďe"/>
            <p:cNvSpPr/>
            <p:nvPr/>
          </p:nvSpPr>
          <p:spPr>
            <a:xfrm>
              <a:off x="5659990" y="4046455"/>
              <a:ext cx="341402" cy="328333"/>
            </a:xfrm>
            <a:custGeom>
              <a:avLst/>
              <a:gdLst>
                <a:gd name="connsiteX0" fmla="*/ 61288 w 609549"/>
                <a:gd name="connsiteY0" fmla="*/ 383285 h 586216"/>
                <a:gd name="connsiteX1" fmla="*/ 71162 w 609549"/>
                <a:gd name="connsiteY1" fmla="*/ 387101 h 586216"/>
                <a:gd name="connsiteX2" fmla="*/ 120018 w 609549"/>
                <a:gd name="connsiteY2" fmla="*/ 435892 h 586216"/>
                <a:gd name="connsiteX3" fmla="*/ 120018 w 609549"/>
                <a:gd name="connsiteY3" fmla="*/ 454200 h 586216"/>
                <a:gd name="connsiteX4" fmla="*/ 56639 w 609549"/>
                <a:gd name="connsiteY4" fmla="*/ 517543 h 586216"/>
                <a:gd name="connsiteX5" fmla="*/ 35592 w 609549"/>
                <a:gd name="connsiteY5" fmla="*/ 513644 h 586216"/>
                <a:gd name="connsiteX6" fmla="*/ 51877 w 609549"/>
                <a:gd name="connsiteY6" fmla="*/ 388099 h 586216"/>
                <a:gd name="connsiteX7" fmla="*/ 61288 w 609549"/>
                <a:gd name="connsiteY7" fmla="*/ 383285 h 586216"/>
                <a:gd name="connsiteX8" fmla="*/ 235245 w 609549"/>
                <a:gd name="connsiteY8" fmla="*/ 302810 h 586216"/>
                <a:gd name="connsiteX9" fmla="*/ 306042 w 609549"/>
                <a:gd name="connsiteY9" fmla="*/ 373466 h 586216"/>
                <a:gd name="connsiteX10" fmla="*/ 258717 w 609549"/>
                <a:gd name="connsiteY10" fmla="*/ 420680 h 586216"/>
                <a:gd name="connsiteX11" fmla="*/ 230246 w 609549"/>
                <a:gd name="connsiteY11" fmla="*/ 550152 h 586216"/>
                <a:gd name="connsiteX12" fmla="*/ 92223 w 609549"/>
                <a:gd name="connsiteY12" fmla="*/ 575305 h 586216"/>
                <a:gd name="connsiteX13" fmla="*/ 88748 w 609549"/>
                <a:gd name="connsiteY13" fmla="*/ 556143 h 586216"/>
                <a:gd name="connsiteX14" fmla="*/ 165115 w 609549"/>
                <a:gd name="connsiteY14" fmla="*/ 479877 h 586216"/>
                <a:gd name="connsiteX15" fmla="*/ 165115 w 609549"/>
                <a:gd name="connsiteY15" fmla="*/ 446308 h 586216"/>
                <a:gd name="connsiteX16" fmla="*/ 88700 w 609549"/>
                <a:gd name="connsiteY16" fmla="*/ 369995 h 586216"/>
                <a:gd name="connsiteX17" fmla="*/ 92128 w 609549"/>
                <a:gd name="connsiteY17" fmla="*/ 350976 h 586216"/>
                <a:gd name="connsiteX18" fmla="*/ 189111 w 609549"/>
                <a:gd name="connsiteY18" fmla="*/ 348884 h 586216"/>
                <a:gd name="connsiteX19" fmla="*/ 257958 w 609549"/>
                <a:gd name="connsiteY19" fmla="*/ 161679 h 586216"/>
                <a:gd name="connsiteX20" fmla="*/ 317251 w 609549"/>
                <a:gd name="connsiteY20" fmla="*/ 220879 h 586216"/>
                <a:gd name="connsiteX21" fmla="*/ 388070 w 609549"/>
                <a:gd name="connsiteY21" fmla="*/ 291586 h 586216"/>
                <a:gd name="connsiteX22" fmla="*/ 604906 w 609549"/>
                <a:gd name="connsiteY22" fmla="*/ 508130 h 586216"/>
                <a:gd name="connsiteX23" fmla="*/ 604906 w 609549"/>
                <a:gd name="connsiteY23" fmla="*/ 530526 h 586216"/>
                <a:gd name="connsiteX24" fmla="*/ 556567 w 609549"/>
                <a:gd name="connsiteY24" fmla="*/ 578789 h 586216"/>
                <a:gd name="connsiteX25" fmla="*/ 545327 w 609549"/>
                <a:gd name="connsiteY25" fmla="*/ 583449 h 586216"/>
                <a:gd name="connsiteX26" fmla="*/ 534135 w 609549"/>
                <a:gd name="connsiteY26" fmla="*/ 578789 h 586216"/>
                <a:gd name="connsiteX27" fmla="*/ 317251 w 609549"/>
                <a:gd name="connsiteY27" fmla="*/ 362293 h 586216"/>
                <a:gd name="connsiteX28" fmla="*/ 246481 w 609549"/>
                <a:gd name="connsiteY28" fmla="*/ 291586 h 586216"/>
                <a:gd name="connsiteX29" fmla="*/ 187140 w 609549"/>
                <a:gd name="connsiteY29" fmla="*/ 232339 h 586216"/>
                <a:gd name="connsiteX30" fmla="*/ 58606 w 609549"/>
                <a:gd name="connsiteY30" fmla="*/ 160814 h 586216"/>
                <a:gd name="connsiteX31" fmla="*/ 126401 w 609549"/>
                <a:gd name="connsiteY31" fmla="*/ 228498 h 586216"/>
                <a:gd name="connsiteX32" fmla="*/ 111975 w 609549"/>
                <a:gd name="connsiteY32" fmla="*/ 242899 h 586216"/>
                <a:gd name="connsiteX33" fmla="*/ 119307 w 609549"/>
                <a:gd name="connsiteY33" fmla="*/ 250219 h 586216"/>
                <a:gd name="connsiteX34" fmla="*/ 119307 w 609549"/>
                <a:gd name="connsiteY34" fmla="*/ 277692 h 586216"/>
                <a:gd name="connsiteX35" fmla="*/ 115641 w 609549"/>
                <a:gd name="connsiteY35" fmla="*/ 281352 h 586216"/>
                <a:gd name="connsiteX36" fmla="*/ 88123 w 609549"/>
                <a:gd name="connsiteY36" fmla="*/ 281352 h 586216"/>
                <a:gd name="connsiteX37" fmla="*/ 5712 w 609549"/>
                <a:gd name="connsiteY37" fmla="*/ 199029 h 586216"/>
                <a:gd name="connsiteX38" fmla="*/ 5712 w 609549"/>
                <a:gd name="connsiteY38" fmla="*/ 171604 h 586216"/>
                <a:gd name="connsiteX39" fmla="*/ 9378 w 609549"/>
                <a:gd name="connsiteY39" fmla="*/ 167944 h 586216"/>
                <a:gd name="connsiteX40" fmla="*/ 36849 w 609549"/>
                <a:gd name="connsiteY40" fmla="*/ 167944 h 586216"/>
                <a:gd name="connsiteX41" fmla="*/ 44180 w 609549"/>
                <a:gd name="connsiteY41" fmla="*/ 175264 h 586216"/>
                <a:gd name="connsiteX42" fmla="*/ 585775 w 609549"/>
                <a:gd name="connsiteY42" fmla="*/ 66370 h 586216"/>
                <a:gd name="connsiteX43" fmla="*/ 595263 w 609549"/>
                <a:gd name="connsiteY43" fmla="*/ 73839 h 586216"/>
                <a:gd name="connsiteX44" fmla="*/ 578978 w 609549"/>
                <a:gd name="connsiteY44" fmla="*/ 199341 h 586216"/>
                <a:gd name="connsiteX45" fmla="*/ 559693 w 609549"/>
                <a:gd name="connsiteY45" fmla="*/ 200387 h 586216"/>
                <a:gd name="connsiteX46" fmla="*/ 510789 w 609549"/>
                <a:gd name="connsiteY46" fmla="*/ 151612 h 586216"/>
                <a:gd name="connsiteX47" fmla="*/ 510789 w 609549"/>
                <a:gd name="connsiteY47" fmla="*/ 133262 h 586216"/>
                <a:gd name="connsiteX48" fmla="*/ 574216 w 609549"/>
                <a:gd name="connsiteY48" fmla="*/ 69988 h 586216"/>
                <a:gd name="connsiteX49" fmla="*/ 585775 w 609549"/>
                <a:gd name="connsiteY49" fmla="*/ 66370 h 586216"/>
                <a:gd name="connsiteX50" fmla="*/ 158702 w 609549"/>
                <a:gd name="connsiteY50" fmla="*/ 26758 h 586216"/>
                <a:gd name="connsiteX51" fmla="*/ 172463 w 609549"/>
                <a:gd name="connsiteY51" fmla="*/ 32464 h 586216"/>
                <a:gd name="connsiteX52" fmla="*/ 179701 w 609549"/>
                <a:gd name="connsiteY52" fmla="*/ 39691 h 586216"/>
                <a:gd name="connsiteX53" fmla="*/ 246935 w 609549"/>
                <a:gd name="connsiteY53" fmla="*/ 106831 h 586216"/>
                <a:gd name="connsiteX54" fmla="*/ 254886 w 609549"/>
                <a:gd name="connsiteY54" fmla="*/ 114819 h 586216"/>
                <a:gd name="connsiteX55" fmla="*/ 257600 w 609549"/>
                <a:gd name="connsiteY55" fmla="*/ 138879 h 586216"/>
                <a:gd name="connsiteX56" fmla="*/ 254886 w 609549"/>
                <a:gd name="connsiteY56" fmla="*/ 142255 h 586216"/>
                <a:gd name="connsiteX57" fmla="*/ 252315 w 609549"/>
                <a:gd name="connsiteY57" fmla="*/ 144823 h 586216"/>
                <a:gd name="connsiteX58" fmla="*/ 246696 w 609549"/>
                <a:gd name="connsiteY58" fmla="*/ 150434 h 586216"/>
                <a:gd name="connsiteX59" fmla="*/ 175892 w 609549"/>
                <a:gd name="connsiteY59" fmla="*/ 221140 h 586216"/>
                <a:gd name="connsiteX60" fmla="*/ 172463 w 609549"/>
                <a:gd name="connsiteY60" fmla="*/ 224611 h 586216"/>
                <a:gd name="connsiteX61" fmla="*/ 170130 w 609549"/>
                <a:gd name="connsiteY61" fmla="*/ 226560 h 586216"/>
                <a:gd name="connsiteX62" fmla="*/ 162274 w 609549"/>
                <a:gd name="connsiteY62" fmla="*/ 229936 h 586216"/>
                <a:gd name="connsiteX63" fmla="*/ 158702 w 609549"/>
                <a:gd name="connsiteY63" fmla="*/ 230269 h 586216"/>
                <a:gd name="connsiteX64" fmla="*/ 144942 w 609549"/>
                <a:gd name="connsiteY64" fmla="*/ 224611 h 586216"/>
                <a:gd name="connsiteX65" fmla="*/ 137609 w 609549"/>
                <a:gd name="connsiteY65" fmla="*/ 217288 h 586216"/>
                <a:gd name="connsiteX66" fmla="*/ 69804 w 609549"/>
                <a:gd name="connsiteY66" fmla="*/ 149578 h 586216"/>
                <a:gd name="connsiteX67" fmla="*/ 62519 w 609549"/>
                <a:gd name="connsiteY67" fmla="*/ 142255 h 586216"/>
                <a:gd name="connsiteX68" fmla="*/ 62519 w 609549"/>
                <a:gd name="connsiteY68" fmla="*/ 114819 h 586216"/>
                <a:gd name="connsiteX69" fmla="*/ 144942 w 609549"/>
                <a:gd name="connsiteY69" fmla="*/ 32464 h 586216"/>
                <a:gd name="connsiteX70" fmla="*/ 158702 w 609549"/>
                <a:gd name="connsiteY70" fmla="*/ 26758 h 586216"/>
                <a:gd name="connsiteX71" fmla="*/ 254809 w 609549"/>
                <a:gd name="connsiteY71" fmla="*/ 6542 h 586216"/>
                <a:gd name="connsiteX72" fmla="*/ 321015 w 609549"/>
                <a:gd name="connsiteY72" fmla="*/ 29913 h 586216"/>
                <a:gd name="connsiteX73" fmla="*/ 260017 w 609549"/>
                <a:gd name="connsiteY73" fmla="*/ 97465 h 586216"/>
                <a:gd name="connsiteX74" fmla="*/ 193067 w 609549"/>
                <a:gd name="connsiteY74" fmla="*/ 30626 h 586216"/>
                <a:gd name="connsiteX75" fmla="*/ 254809 w 609549"/>
                <a:gd name="connsiteY75" fmla="*/ 6542 h 586216"/>
                <a:gd name="connsiteX76" fmla="*/ 503105 w 609549"/>
                <a:gd name="connsiteY76" fmla="*/ 953 h 586216"/>
                <a:gd name="connsiteX77" fmla="*/ 538560 w 609549"/>
                <a:gd name="connsiteY77" fmla="*/ 10911 h 586216"/>
                <a:gd name="connsiteX78" fmla="*/ 542083 w 609549"/>
                <a:gd name="connsiteY78" fmla="*/ 30073 h 586216"/>
                <a:gd name="connsiteX79" fmla="*/ 465709 w 609549"/>
                <a:gd name="connsiteY79" fmla="*/ 106341 h 586216"/>
                <a:gd name="connsiteX80" fmla="*/ 465709 w 609549"/>
                <a:gd name="connsiteY80" fmla="*/ 139911 h 586216"/>
                <a:gd name="connsiteX81" fmla="*/ 542131 w 609549"/>
                <a:gd name="connsiteY81" fmla="*/ 216227 h 586216"/>
                <a:gd name="connsiteX82" fmla="*/ 538655 w 609549"/>
                <a:gd name="connsiteY82" fmla="*/ 235246 h 586216"/>
                <a:gd name="connsiteX83" fmla="*/ 442187 w 609549"/>
                <a:gd name="connsiteY83" fmla="*/ 237528 h 586216"/>
                <a:gd name="connsiteX84" fmla="*/ 399238 w 609549"/>
                <a:gd name="connsiteY84" fmla="*/ 280370 h 586216"/>
                <a:gd name="connsiteX85" fmla="*/ 328482 w 609549"/>
                <a:gd name="connsiteY85" fmla="*/ 209712 h 586216"/>
                <a:gd name="connsiteX86" fmla="*/ 372240 w 609549"/>
                <a:gd name="connsiteY86" fmla="*/ 166015 h 586216"/>
                <a:gd name="connsiteX87" fmla="*/ 400571 w 609549"/>
                <a:gd name="connsiteY87" fmla="*/ 36064 h 586216"/>
                <a:gd name="connsiteX88" fmla="*/ 503105 w 609549"/>
                <a:gd name="connsiteY88" fmla="*/ 953 h 586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09549" h="586216">
                  <a:moveTo>
                    <a:pt x="61288" y="383285"/>
                  </a:moveTo>
                  <a:cubicBezTo>
                    <a:pt x="64829" y="383106"/>
                    <a:pt x="68448" y="384367"/>
                    <a:pt x="71162" y="387101"/>
                  </a:cubicBezTo>
                  <a:lnTo>
                    <a:pt x="120018" y="435892"/>
                  </a:lnTo>
                  <a:cubicBezTo>
                    <a:pt x="125113" y="440933"/>
                    <a:pt x="125113" y="449160"/>
                    <a:pt x="120018" y="454200"/>
                  </a:cubicBezTo>
                  <a:lnTo>
                    <a:pt x="56639" y="517543"/>
                  </a:lnTo>
                  <a:cubicBezTo>
                    <a:pt x="50211" y="523963"/>
                    <a:pt x="39211" y="522013"/>
                    <a:pt x="35592" y="513644"/>
                  </a:cubicBezTo>
                  <a:cubicBezTo>
                    <a:pt x="17783" y="472794"/>
                    <a:pt x="23211" y="424288"/>
                    <a:pt x="51877" y="388099"/>
                  </a:cubicBezTo>
                  <a:cubicBezTo>
                    <a:pt x="54282" y="385079"/>
                    <a:pt x="57746" y="383463"/>
                    <a:pt x="61288" y="383285"/>
                  </a:cubicBezTo>
                  <a:close/>
                  <a:moveTo>
                    <a:pt x="235245" y="302810"/>
                  </a:moveTo>
                  <a:lnTo>
                    <a:pt x="306042" y="373466"/>
                  </a:lnTo>
                  <a:lnTo>
                    <a:pt x="258717" y="420680"/>
                  </a:lnTo>
                  <a:cubicBezTo>
                    <a:pt x="274667" y="464329"/>
                    <a:pt x="265192" y="515300"/>
                    <a:pt x="230246" y="550152"/>
                  </a:cubicBezTo>
                  <a:cubicBezTo>
                    <a:pt x="192919" y="587430"/>
                    <a:pt x="137644" y="595798"/>
                    <a:pt x="92223" y="575305"/>
                  </a:cubicBezTo>
                  <a:cubicBezTo>
                    <a:pt x="84701" y="571882"/>
                    <a:pt x="82892" y="561992"/>
                    <a:pt x="88748" y="556143"/>
                  </a:cubicBezTo>
                  <a:lnTo>
                    <a:pt x="165115" y="479877"/>
                  </a:lnTo>
                  <a:cubicBezTo>
                    <a:pt x="174399" y="470605"/>
                    <a:pt x="174399" y="455580"/>
                    <a:pt x="165115" y="446308"/>
                  </a:cubicBezTo>
                  <a:lnTo>
                    <a:pt x="88700" y="369995"/>
                  </a:lnTo>
                  <a:cubicBezTo>
                    <a:pt x="82844" y="364194"/>
                    <a:pt x="84653" y="354399"/>
                    <a:pt x="92128" y="350976"/>
                  </a:cubicBezTo>
                  <a:cubicBezTo>
                    <a:pt x="122789" y="337092"/>
                    <a:pt x="157973" y="336379"/>
                    <a:pt x="189111" y="348884"/>
                  </a:cubicBezTo>
                  <a:close/>
                  <a:moveTo>
                    <a:pt x="257958" y="161679"/>
                  </a:moveTo>
                  <a:lnTo>
                    <a:pt x="317251" y="220879"/>
                  </a:lnTo>
                  <a:lnTo>
                    <a:pt x="388070" y="291586"/>
                  </a:lnTo>
                  <a:lnTo>
                    <a:pt x="604906" y="508130"/>
                  </a:lnTo>
                  <a:cubicBezTo>
                    <a:pt x="611097" y="514311"/>
                    <a:pt x="611097" y="524344"/>
                    <a:pt x="604906" y="530526"/>
                  </a:cubicBezTo>
                  <a:lnTo>
                    <a:pt x="556567" y="578789"/>
                  </a:lnTo>
                  <a:cubicBezTo>
                    <a:pt x="553471" y="581880"/>
                    <a:pt x="549423" y="583449"/>
                    <a:pt x="545327" y="583449"/>
                  </a:cubicBezTo>
                  <a:cubicBezTo>
                    <a:pt x="541279" y="583449"/>
                    <a:pt x="537231" y="581880"/>
                    <a:pt x="534135" y="578789"/>
                  </a:cubicBezTo>
                  <a:lnTo>
                    <a:pt x="317251" y="362293"/>
                  </a:lnTo>
                  <a:lnTo>
                    <a:pt x="246481" y="291586"/>
                  </a:lnTo>
                  <a:lnTo>
                    <a:pt x="187140" y="232339"/>
                  </a:lnTo>
                  <a:close/>
                  <a:moveTo>
                    <a:pt x="58606" y="160814"/>
                  </a:moveTo>
                  <a:lnTo>
                    <a:pt x="126401" y="228498"/>
                  </a:lnTo>
                  <a:lnTo>
                    <a:pt x="111975" y="242899"/>
                  </a:lnTo>
                  <a:lnTo>
                    <a:pt x="119307" y="250219"/>
                  </a:lnTo>
                  <a:cubicBezTo>
                    <a:pt x="126877" y="257824"/>
                    <a:pt x="126877" y="270087"/>
                    <a:pt x="119307" y="277692"/>
                  </a:cubicBezTo>
                  <a:lnTo>
                    <a:pt x="115641" y="281352"/>
                  </a:lnTo>
                  <a:cubicBezTo>
                    <a:pt x="108024" y="288909"/>
                    <a:pt x="95741" y="288909"/>
                    <a:pt x="88123" y="281352"/>
                  </a:cubicBezTo>
                  <a:lnTo>
                    <a:pt x="5712" y="199029"/>
                  </a:lnTo>
                  <a:cubicBezTo>
                    <a:pt x="-1905" y="191424"/>
                    <a:pt x="-1905" y="179161"/>
                    <a:pt x="5712" y="171604"/>
                  </a:cubicBezTo>
                  <a:lnTo>
                    <a:pt x="9378" y="167944"/>
                  </a:lnTo>
                  <a:cubicBezTo>
                    <a:pt x="16948" y="160339"/>
                    <a:pt x="29231" y="160339"/>
                    <a:pt x="36849" y="167944"/>
                  </a:cubicBezTo>
                  <a:lnTo>
                    <a:pt x="44180" y="175264"/>
                  </a:lnTo>
                  <a:close/>
                  <a:moveTo>
                    <a:pt x="585775" y="66370"/>
                  </a:moveTo>
                  <a:cubicBezTo>
                    <a:pt x="589775" y="67101"/>
                    <a:pt x="593430" y="69680"/>
                    <a:pt x="595263" y="73839"/>
                  </a:cubicBezTo>
                  <a:cubicBezTo>
                    <a:pt x="613072" y="114675"/>
                    <a:pt x="607644" y="163212"/>
                    <a:pt x="578978" y="199341"/>
                  </a:cubicBezTo>
                  <a:cubicBezTo>
                    <a:pt x="574168" y="205379"/>
                    <a:pt x="565121" y="205854"/>
                    <a:pt x="559693" y="200387"/>
                  </a:cubicBezTo>
                  <a:lnTo>
                    <a:pt x="510789" y="151612"/>
                  </a:lnTo>
                  <a:cubicBezTo>
                    <a:pt x="505742" y="146526"/>
                    <a:pt x="505742" y="138349"/>
                    <a:pt x="510789" y="133262"/>
                  </a:cubicBezTo>
                  <a:lnTo>
                    <a:pt x="574216" y="69988"/>
                  </a:lnTo>
                  <a:cubicBezTo>
                    <a:pt x="577430" y="66756"/>
                    <a:pt x="581775" y="65639"/>
                    <a:pt x="585775" y="66370"/>
                  </a:cubicBezTo>
                  <a:close/>
                  <a:moveTo>
                    <a:pt x="158702" y="26758"/>
                  </a:moveTo>
                  <a:cubicBezTo>
                    <a:pt x="163655" y="26758"/>
                    <a:pt x="168654" y="28660"/>
                    <a:pt x="172463" y="32464"/>
                  </a:cubicBezTo>
                  <a:lnTo>
                    <a:pt x="179701" y="39691"/>
                  </a:lnTo>
                  <a:lnTo>
                    <a:pt x="246935" y="106831"/>
                  </a:lnTo>
                  <a:lnTo>
                    <a:pt x="254886" y="114819"/>
                  </a:lnTo>
                  <a:cubicBezTo>
                    <a:pt x="261457" y="121334"/>
                    <a:pt x="262362" y="131414"/>
                    <a:pt x="257600" y="138879"/>
                  </a:cubicBezTo>
                  <a:cubicBezTo>
                    <a:pt x="256839" y="140068"/>
                    <a:pt x="255934" y="141209"/>
                    <a:pt x="254886" y="142255"/>
                  </a:cubicBezTo>
                  <a:lnTo>
                    <a:pt x="252315" y="144823"/>
                  </a:lnTo>
                  <a:lnTo>
                    <a:pt x="246696" y="150434"/>
                  </a:lnTo>
                  <a:lnTo>
                    <a:pt x="175892" y="221140"/>
                  </a:lnTo>
                  <a:lnTo>
                    <a:pt x="172463" y="224611"/>
                  </a:lnTo>
                  <a:cubicBezTo>
                    <a:pt x="171702" y="225324"/>
                    <a:pt x="170940" y="225990"/>
                    <a:pt x="170130" y="226560"/>
                  </a:cubicBezTo>
                  <a:cubicBezTo>
                    <a:pt x="167749" y="228319"/>
                    <a:pt x="165083" y="229413"/>
                    <a:pt x="162274" y="229936"/>
                  </a:cubicBezTo>
                  <a:cubicBezTo>
                    <a:pt x="161083" y="230174"/>
                    <a:pt x="159893" y="230269"/>
                    <a:pt x="158702" y="230269"/>
                  </a:cubicBezTo>
                  <a:cubicBezTo>
                    <a:pt x="153703" y="230269"/>
                    <a:pt x="148751" y="228367"/>
                    <a:pt x="144942" y="224611"/>
                  </a:cubicBezTo>
                  <a:lnTo>
                    <a:pt x="137609" y="217288"/>
                  </a:lnTo>
                  <a:lnTo>
                    <a:pt x="69804" y="149578"/>
                  </a:lnTo>
                  <a:lnTo>
                    <a:pt x="62519" y="142255"/>
                  </a:lnTo>
                  <a:cubicBezTo>
                    <a:pt x="54900" y="134647"/>
                    <a:pt x="54900" y="122380"/>
                    <a:pt x="62519" y="114819"/>
                  </a:cubicBezTo>
                  <a:lnTo>
                    <a:pt x="144942" y="32464"/>
                  </a:lnTo>
                  <a:cubicBezTo>
                    <a:pt x="148751" y="28660"/>
                    <a:pt x="153750" y="26758"/>
                    <a:pt x="158702" y="26758"/>
                  </a:cubicBezTo>
                  <a:close/>
                  <a:moveTo>
                    <a:pt x="254809" y="6542"/>
                  </a:moveTo>
                  <a:cubicBezTo>
                    <a:pt x="277279" y="4029"/>
                    <a:pt x="300492" y="9424"/>
                    <a:pt x="321015" y="29913"/>
                  </a:cubicBezTo>
                  <a:cubicBezTo>
                    <a:pt x="380347" y="89193"/>
                    <a:pt x="337205" y="46124"/>
                    <a:pt x="260017" y="97465"/>
                  </a:cubicBezTo>
                  <a:lnTo>
                    <a:pt x="193067" y="30626"/>
                  </a:lnTo>
                  <a:cubicBezTo>
                    <a:pt x="210614" y="19479"/>
                    <a:pt x="232340" y="9056"/>
                    <a:pt x="254809" y="6542"/>
                  </a:cubicBezTo>
                  <a:close/>
                  <a:moveTo>
                    <a:pt x="503105" y="953"/>
                  </a:moveTo>
                  <a:cubicBezTo>
                    <a:pt x="515252" y="2468"/>
                    <a:pt x="527216" y="5788"/>
                    <a:pt x="538560" y="10911"/>
                  </a:cubicBezTo>
                  <a:cubicBezTo>
                    <a:pt x="546131" y="14334"/>
                    <a:pt x="547940" y="24224"/>
                    <a:pt x="542083" y="30073"/>
                  </a:cubicBezTo>
                  <a:lnTo>
                    <a:pt x="465709" y="106341"/>
                  </a:lnTo>
                  <a:cubicBezTo>
                    <a:pt x="456424" y="115613"/>
                    <a:pt x="456424" y="130639"/>
                    <a:pt x="465709" y="139911"/>
                  </a:cubicBezTo>
                  <a:lnTo>
                    <a:pt x="542131" y="216227"/>
                  </a:lnTo>
                  <a:cubicBezTo>
                    <a:pt x="547940" y="222028"/>
                    <a:pt x="546178" y="231823"/>
                    <a:pt x="538655" y="235246"/>
                  </a:cubicBezTo>
                  <a:cubicBezTo>
                    <a:pt x="508181" y="249035"/>
                    <a:pt x="473184" y="249844"/>
                    <a:pt x="442187" y="237528"/>
                  </a:cubicBezTo>
                  <a:lnTo>
                    <a:pt x="399238" y="280370"/>
                  </a:lnTo>
                  <a:lnTo>
                    <a:pt x="328482" y="209712"/>
                  </a:lnTo>
                  <a:lnTo>
                    <a:pt x="372240" y="166015"/>
                  </a:lnTo>
                  <a:cubicBezTo>
                    <a:pt x="356051" y="122270"/>
                    <a:pt x="365527" y="71060"/>
                    <a:pt x="400571" y="36064"/>
                  </a:cubicBezTo>
                  <a:cubicBezTo>
                    <a:pt x="428569" y="8106"/>
                    <a:pt x="466664" y="-3592"/>
                    <a:pt x="503105" y="95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5991" tIns="47995" rIns="95991" bIns="47995" numCol="1" spcCol="0" rtlCol="0" fromWordArt="0" anchor="ctr" anchorCtr="0" forceAA="0" compatLnSpc="1">
              <a:normAutofit fontScale="925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60120"/>
              <a:endParaRPr lang="zh-CN" altLang="en-US" sz="189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2" name="组合 121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GrpSpPr/>
          <p:nvPr/>
        </p:nvGrpSpPr>
        <p:grpSpPr>
          <a:xfrm>
            <a:off x="6334181" y="3493669"/>
            <a:ext cx="1674855" cy="795520"/>
            <a:chOff x="6627555" y="2665750"/>
            <a:chExt cx="1595452" cy="757805"/>
          </a:xfrm>
        </p:grpSpPr>
        <p:sp>
          <p:nvSpPr>
            <p:cNvPr id="123" name="文本框 122"/>
            <p:cNvSpPr txBox="1"/>
            <p:nvPr/>
          </p:nvSpPr>
          <p:spPr>
            <a:xfrm>
              <a:off x="6731816" y="2665750"/>
              <a:ext cx="1386931" cy="439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60120"/>
              <a:r>
                <a:rPr lang="zh-CN" altLang="en-US" sz="2400" dirty="0">
                  <a:solidFill>
                    <a:prstClr val="white"/>
                  </a:solidFill>
                  <a:cs typeface="+mn-ea"/>
                  <a:sym typeface="+mn-lt"/>
                </a:rPr>
                <a:t>标题内容</a:t>
              </a:r>
              <a:endParaRPr lang="zh-CN" altLang="en-US" sz="210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24" name="文本框 123"/>
            <p:cNvSpPr txBox="1"/>
            <p:nvPr/>
          </p:nvSpPr>
          <p:spPr>
            <a:xfrm>
              <a:off x="6627555" y="3134397"/>
              <a:ext cx="1595452" cy="28915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 defTabSz="960120">
                <a:lnSpc>
                  <a:spcPct val="150000"/>
                </a:lnSpc>
                <a:spcBef>
                  <a:spcPct val="0"/>
                </a:spcBef>
              </a:pPr>
              <a: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  <a:t>请在此处输入您的文本或者复制您的文本粘贴</a:t>
              </a:r>
              <a:endParaRPr lang="en-US" altLang="zh-CN" sz="11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3000">
        <p159:morph option="byObject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98" grpId="0" animBg="1"/>
      <p:bldP spid="10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0063D"/>
            </a:gs>
            <a:gs pos="78000">
              <a:srgbClr val="4B1064"/>
            </a:gs>
            <a:gs pos="100000">
              <a:srgbClr val="30063D"/>
            </a:gs>
            <a:gs pos="100000">
              <a:srgbClr val="30063D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GrpSpPr/>
          <p:nvPr/>
        </p:nvGrpSpPr>
        <p:grpSpPr>
          <a:xfrm>
            <a:off x="2673042" y="-5009107"/>
            <a:ext cx="15801567" cy="15801567"/>
            <a:chOff x="-1430215" y="-4097215"/>
            <a:chExt cx="15052430" cy="15052430"/>
          </a:xfrm>
        </p:grpSpPr>
        <p:sp>
          <p:nvSpPr>
            <p:cNvPr id="43" name="矩形: 圆角 4"/>
            <p:cNvSpPr/>
            <p:nvPr/>
          </p:nvSpPr>
          <p:spPr>
            <a:xfrm rot="1509210">
              <a:off x="-1430215" y="-4097215"/>
              <a:ext cx="15052430" cy="15052430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101600">
              <a:gradFill flip="none" rotWithShape="1">
                <a:gsLst>
                  <a:gs pos="73000">
                    <a:srgbClr val="4B1064"/>
                  </a:gs>
                  <a:gs pos="10000">
                    <a:srgbClr val="4B1064"/>
                  </a:gs>
                  <a:gs pos="34000">
                    <a:srgbClr val="30063D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4" name="矩形: 圆角 4"/>
            <p:cNvSpPr/>
            <p:nvPr/>
          </p:nvSpPr>
          <p:spPr>
            <a:xfrm rot="1615100">
              <a:off x="-1203108" y="-3870108"/>
              <a:ext cx="14598215" cy="14598215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8732">
              <a:gradFill flip="none" rotWithShape="1">
                <a:gsLst>
                  <a:gs pos="73000">
                    <a:srgbClr val="4B1064"/>
                  </a:gs>
                  <a:gs pos="10000">
                    <a:srgbClr val="4B1064"/>
                  </a:gs>
                  <a:gs pos="34000">
                    <a:srgbClr val="30063D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5" name="矩形: 圆角 4"/>
            <p:cNvSpPr/>
            <p:nvPr/>
          </p:nvSpPr>
          <p:spPr>
            <a:xfrm rot="1720991">
              <a:off x="-976000" y="-3643001"/>
              <a:ext cx="14144000" cy="14144000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5865">
              <a:gradFill flip="none" rotWithShape="1">
                <a:gsLst>
                  <a:gs pos="73000">
                    <a:srgbClr val="4B1064"/>
                  </a:gs>
                  <a:gs pos="10000">
                    <a:srgbClr val="4B1064"/>
                  </a:gs>
                  <a:gs pos="34000">
                    <a:srgbClr val="30063D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6" name="矩形: 圆角 4"/>
            <p:cNvSpPr/>
            <p:nvPr/>
          </p:nvSpPr>
          <p:spPr>
            <a:xfrm rot="1826881">
              <a:off x="-748894" y="-3415894"/>
              <a:ext cx="13689785" cy="13689785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2997">
              <a:gradFill flip="none" rotWithShape="1">
                <a:gsLst>
                  <a:gs pos="73000">
                    <a:srgbClr val="4B1064"/>
                  </a:gs>
                  <a:gs pos="10000">
                    <a:srgbClr val="4B1064"/>
                  </a:gs>
                  <a:gs pos="34000">
                    <a:srgbClr val="30063D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7" name="矩形: 圆角 4"/>
            <p:cNvSpPr/>
            <p:nvPr/>
          </p:nvSpPr>
          <p:spPr>
            <a:xfrm rot="1932772">
              <a:off x="-521787" y="-3188786"/>
              <a:ext cx="13235572" cy="13235572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0129">
              <a:gradFill flip="none" rotWithShape="1">
                <a:gsLst>
                  <a:gs pos="73000">
                    <a:srgbClr val="4B1064"/>
                  </a:gs>
                  <a:gs pos="10000">
                    <a:srgbClr val="4B1064"/>
                  </a:gs>
                  <a:gs pos="34000">
                    <a:srgbClr val="30063D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8" name="矩形: 圆角 4"/>
            <p:cNvSpPr/>
            <p:nvPr/>
          </p:nvSpPr>
          <p:spPr>
            <a:xfrm rot="2038662">
              <a:off x="-294678" y="-2961678"/>
              <a:ext cx="12781357" cy="12781357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87261">
              <a:gradFill flip="none" rotWithShape="1">
                <a:gsLst>
                  <a:gs pos="73000">
                    <a:srgbClr val="4B1064"/>
                  </a:gs>
                  <a:gs pos="10000">
                    <a:srgbClr val="4B1064"/>
                  </a:gs>
                  <a:gs pos="34000">
                    <a:srgbClr val="30063D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9" name="矩形: 圆角 4"/>
            <p:cNvSpPr/>
            <p:nvPr/>
          </p:nvSpPr>
          <p:spPr>
            <a:xfrm rot="2144553">
              <a:off x="-67572" y="-2734571"/>
              <a:ext cx="12327142" cy="12327142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84394">
              <a:gradFill flip="none" rotWithShape="1">
                <a:gsLst>
                  <a:gs pos="73000">
                    <a:srgbClr val="4B1064"/>
                  </a:gs>
                  <a:gs pos="10000">
                    <a:srgbClr val="4B1064"/>
                  </a:gs>
                  <a:gs pos="34000">
                    <a:srgbClr val="30063D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0" name="矩形: 圆角 4"/>
            <p:cNvSpPr/>
            <p:nvPr/>
          </p:nvSpPr>
          <p:spPr>
            <a:xfrm rot="2250443">
              <a:off x="159537" y="-2507463"/>
              <a:ext cx="11872927" cy="11872927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81526">
              <a:gradFill flip="none" rotWithShape="1">
                <a:gsLst>
                  <a:gs pos="73000">
                    <a:srgbClr val="4B1064"/>
                  </a:gs>
                  <a:gs pos="10000">
                    <a:srgbClr val="4B1064"/>
                  </a:gs>
                  <a:gs pos="34000">
                    <a:srgbClr val="30063D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1" name="矩形: 圆角 4"/>
            <p:cNvSpPr/>
            <p:nvPr/>
          </p:nvSpPr>
          <p:spPr>
            <a:xfrm rot="2356334">
              <a:off x="386643" y="-2280356"/>
              <a:ext cx="11418712" cy="11418712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8658">
              <a:gradFill flip="none" rotWithShape="1">
                <a:gsLst>
                  <a:gs pos="73000">
                    <a:srgbClr val="4B1064"/>
                  </a:gs>
                  <a:gs pos="10000">
                    <a:srgbClr val="4B1064"/>
                  </a:gs>
                  <a:gs pos="34000">
                    <a:srgbClr val="30063D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2" name="矩形: 圆角 4"/>
            <p:cNvSpPr/>
            <p:nvPr/>
          </p:nvSpPr>
          <p:spPr>
            <a:xfrm rot="2462224">
              <a:off x="613750" y="-2053250"/>
              <a:ext cx="10964498" cy="10964498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5790">
              <a:gradFill flip="none" rotWithShape="1">
                <a:gsLst>
                  <a:gs pos="73000">
                    <a:srgbClr val="4B1064"/>
                  </a:gs>
                  <a:gs pos="10000">
                    <a:srgbClr val="4B1064"/>
                  </a:gs>
                  <a:gs pos="34000">
                    <a:srgbClr val="30063D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3" name="矩形: 圆角 4"/>
            <p:cNvSpPr/>
            <p:nvPr/>
          </p:nvSpPr>
          <p:spPr>
            <a:xfrm rot="2568115">
              <a:off x="840857" y="-1826142"/>
              <a:ext cx="10510283" cy="10510283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2923">
              <a:gradFill flip="none" rotWithShape="1">
                <a:gsLst>
                  <a:gs pos="73000">
                    <a:srgbClr val="4B1064"/>
                  </a:gs>
                  <a:gs pos="10000">
                    <a:srgbClr val="4B1064"/>
                  </a:gs>
                  <a:gs pos="34000">
                    <a:srgbClr val="30063D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4" name="矩形: 圆角 4"/>
            <p:cNvSpPr/>
            <p:nvPr/>
          </p:nvSpPr>
          <p:spPr>
            <a:xfrm rot="2674005">
              <a:off x="1067965" y="-1599035"/>
              <a:ext cx="10056068" cy="10056068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0055">
              <a:gradFill flip="none" rotWithShape="1">
                <a:gsLst>
                  <a:gs pos="73000">
                    <a:srgbClr val="4B1064"/>
                  </a:gs>
                  <a:gs pos="10000">
                    <a:srgbClr val="4B1064"/>
                  </a:gs>
                  <a:gs pos="34000">
                    <a:srgbClr val="30063D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5" name="矩形: 圆角 4"/>
            <p:cNvSpPr/>
            <p:nvPr/>
          </p:nvSpPr>
          <p:spPr>
            <a:xfrm rot="2779896">
              <a:off x="1295072" y="-1371927"/>
              <a:ext cx="9601854" cy="9601854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67187">
              <a:gradFill flip="none" rotWithShape="1">
                <a:gsLst>
                  <a:gs pos="73000">
                    <a:srgbClr val="4B1064"/>
                  </a:gs>
                  <a:gs pos="10000">
                    <a:srgbClr val="4B1064"/>
                  </a:gs>
                  <a:gs pos="34000">
                    <a:srgbClr val="30063D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2" name="矩形: 圆角 4"/>
            <p:cNvSpPr/>
            <p:nvPr/>
          </p:nvSpPr>
          <p:spPr>
            <a:xfrm rot="2885786">
              <a:off x="1522181" y="-1144819"/>
              <a:ext cx="9147639" cy="914763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64319">
              <a:gradFill flip="none" rotWithShape="1">
                <a:gsLst>
                  <a:gs pos="73000">
                    <a:srgbClr val="4B1064"/>
                  </a:gs>
                  <a:gs pos="10000">
                    <a:srgbClr val="4B1064"/>
                  </a:gs>
                  <a:gs pos="34000">
                    <a:srgbClr val="30063D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3" name="矩形: 圆角 4"/>
            <p:cNvSpPr/>
            <p:nvPr/>
          </p:nvSpPr>
          <p:spPr>
            <a:xfrm rot="2991677">
              <a:off x="1749287" y="-917712"/>
              <a:ext cx="8693424" cy="8693424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61452">
              <a:gradFill flip="none" rotWithShape="1">
                <a:gsLst>
                  <a:gs pos="73000">
                    <a:srgbClr val="4B1064"/>
                  </a:gs>
                  <a:gs pos="10000">
                    <a:srgbClr val="4B1064"/>
                  </a:gs>
                  <a:gs pos="34000">
                    <a:srgbClr val="30063D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4" name="矩形: 圆角 4"/>
            <p:cNvSpPr/>
            <p:nvPr/>
          </p:nvSpPr>
          <p:spPr>
            <a:xfrm rot="3097567">
              <a:off x="1976395" y="-690606"/>
              <a:ext cx="8239210" cy="8239210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58584">
              <a:gradFill flip="none" rotWithShape="1">
                <a:gsLst>
                  <a:gs pos="73000">
                    <a:srgbClr val="4B1064"/>
                  </a:gs>
                  <a:gs pos="10000">
                    <a:srgbClr val="4B1064"/>
                  </a:gs>
                  <a:gs pos="34000">
                    <a:srgbClr val="30063D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5" name="矩形: 圆角 4"/>
            <p:cNvSpPr/>
            <p:nvPr/>
          </p:nvSpPr>
          <p:spPr>
            <a:xfrm rot="3203458">
              <a:off x="2203501" y="-463499"/>
              <a:ext cx="7784995" cy="7784995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55716">
              <a:gradFill flip="none" rotWithShape="1">
                <a:gsLst>
                  <a:gs pos="73000">
                    <a:srgbClr val="4B1064"/>
                  </a:gs>
                  <a:gs pos="10000">
                    <a:srgbClr val="4B1064"/>
                  </a:gs>
                  <a:gs pos="34000">
                    <a:srgbClr val="30063D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6" name="矩形: 圆角 4"/>
            <p:cNvSpPr/>
            <p:nvPr/>
          </p:nvSpPr>
          <p:spPr>
            <a:xfrm rot="3309348">
              <a:off x="2430609" y="-236392"/>
              <a:ext cx="7330780" cy="7330780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52848">
              <a:gradFill flip="none" rotWithShape="1">
                <a:gsLst>
                  <a:gs pos="73000">
                    <a:srgbClr val="4B1064"/>
                  </a:gs>
                  <a:gs pos="10000">
                    <a:srgbClr val="4B1064"/>
                  </a:gs>
                  <a:gs pos="34000">
                    <a:srgbClr val="30063D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7" name="矩形: 圆角 4"/>
            <p:cNvSpPr/>
            <p:nvPr/>
          </p:nvSpPr>
          <p:spPr>
            <a:xfrm rot="3415239">
              <a:off x="2657716" y="-9285"/>
              <a:ext cx="6876566" cy="6876566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9981">
              <a:gradFill flip="none" rotWithShape="1">
                <a:gsLst>
                  <a:gs pos="73000">
                    <a:srgbClr val="4B1064"/>
                  </a:gs>
                  <a:gs pos="10000">
                    <a:srgbClr val="4B1064"/>
                  </a:gs>
                  <a:gs pos="34000">
                    <a:srgbClr val="30063D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8" name="矩形: 圆角 4"/>
            <p:cNvSpPr/>
            <p:nvPr/>
          </p:nvSpPr>
          <p:spPr>
            <a:xfrm rot="3521129">
              <a:off x="2884824" y="217823"/>
              <a:ext cx="6422351" cy="6422351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7113">
              <a:gradFill flip="none" rotWithShape="1">
                <a:gsLst>
                  <a:gs pos="73000">
                    <a:srgbClr val="4B1064"/>
                  </a:gs>
                  <a:gs pos="10000">
                    <a:srgbClr val="4B1064"/>
                  </a:gs>
                  <a:gs pos="34000">
                    <a:srgbClr val="30063D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9" name="矩形: 圆角 4"/>
            <p:cNvSpPr/>
            <p:nvPr/>
          </p:nvSpPr>
          <p:spPr>
            <a:xfrm rot="3627020">
              <a:off x="3111931" y="444930"/>
              <a:ext cx="5968136" cy="5968136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4245">
              <a:gradFill flip="none" rotWithShape="1">
                <a:gsLst>
                  <a:gs pos="73000">
                    <a:srgbClr val="4B1064"/>
                  </a:gs>
                  <a:gs pos="10000">
                    <a:srgbClr val="4B1064"/>
                  </a:gs>
                  <a:gs pos="34000">
                    <a:srgbClr val="30063D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0" name="矩形: 圆角 4"/>
            <p:cNvSpPr/>
            <p:nvPr/>
          </p:nvSpPr>
          <p:spPr>
            <a:xfrm rot="3732910">
              <a:off x="3339038" y="672038"/>
              <a:ext cx="5513922" cy="5513922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1377">
              <a:gradFill flip="none" rotWithShape="1">
                <a:gsLst>
                  <a:gs pos="73000">
                    <a:srgbClr val="4B1064"/>
                  </a:gs>
                  <a:gs pos="10000">
                    <a:srgbClr val="4B1064"/>
                  </a:gs>
                  <a:gs pos="34000">
                    <a:srgbClr val="30063D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1" name="矩形: 圆角 4"/>
            <p:cNvSpPr/>
            <p:nvPr/>
          </p:nvSpPr>
          <p:spPr>
            <a:xfrm rot="3838801">
              <a:off x="3566145" y="899144"/>
              <a:ext cx="5059707" cy="5059707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38510">
              <a:gradFill flip="none" rotWithShape="1">
                <a:gsLst>
                  <a:gs pos="73000">
                    <a:srgbClr val="4B1064"/>
                  </a:gs>
                  <a:gs pos="10000">
                    <a:srgbClr val="4B1064"/>
                  </a:gs>
                  <a:gs pos="34000">
                    <a:srgbClr val="30063D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2" name="矩形: 圆角 4"/>
            <p:cNvSpPr/>
            <p:nvPr/>
          </p:nvSpPr>
          <p:spPr>
            <a:xfrm rot="3944691">
              <a:off x="3793253" y="1126252"/>
              <a:ext cx="4605493" cy="4605493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35642">
              <a:gradFill flip="none" rotWithShape="1">
                <a:gsLst>
                  <a:gs pos="73000">
                    <a:srgbClr val="4B1064"/>
                  </a:gs>
                  <a:gs pos="10000">
                    <a:srgbClr val="4B1064"/>
                  </a:gs>
                  <a:gs pos="34000">
                    <a:srgbClr val="30063D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3" name="矩形: 圆角 4"/>
            <p:cNvSpPr/>
            <p:nvPr/>
          </p:nvSpPr>
          <p:spPr>
            <a:xfrm rot="4050582">
              <a:off x="4020360" y="1353359"/>
              <a:ext cx="4151278" cy="4151278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32774">
              <a:gradFill flip="none" rotWithShape="1">
                <a:gsLst>
                  <a:gs pos="73000">
                    <a:srgbClr val="4B1064"/>
                  </a:gs>
                  <a:gs pos="10000">
                    <a:srgbClr val="4B1064"/>
                  </a:gs>
                  <a:gs pos="34000">
                    <a:srgbClr val="30063D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4" name="矩形: 圆角 4"/>
            <p:cNvSpPr/>
            <p:nvPr/>
          </p:nvSpPr>
          <p:spPr>
            <a:xfrm rot="4156472">
              <a:off x="4247468" y="1580468"/>
              <a:ext cx="3697063" cy="3697063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9906">
              <a:gradFill flip="none" rotWithShape="1">
                <a:gsLst>
                  <a:gs pos="73000">
                    <a:srgbClr val="4B1064"/>
                  </a:gs>
                  <a:gs pos="10000">
                    <a:srgbClr val="4B1064"/>
                  </a:gs>
                  <a:gs pos="34000">
                    <a:srgbClr val="30063D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5" name="矩形: 圆角 4"/>
            <p:cNvSpPr/>
            <p:nvPr/>
          </p:nvSpPr>
          <p:spPr>
            <a:xfrm rot="4262363">
              <a:off x="4474575" y="1807575"/>
              <a:ext cx="3242849" cy="324284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7039">
              <a:gradFill flip="none" rotWithShape="1">
                <a:gsLst>
                  <a:gs pos="73000">
                    <a:srgbClr val="4B1064"/>
                  </a:gs>
                  <a:gs pos="10000">
                    <a:srgbClr val="4B1064"/>
                  </a:gs>
                  <a:gs pos="34000">
                    <a:srgbClr val="30063D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6" name="矩形: 圆角 4"/>
            <p:cNvSpPr/>
            <p:nvPr/>
          </p:nvSpPr>
          <p:spPr>
            <a:xfrm rot="4368253">
              <a:off x="4701682" y="2034681"/>
              <a:ext cx="2788634" cy="2788634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4171">
              <a:gradFill flip="none" rotWithShape="1">
                <a:gsLst>
                  <a:gs pos="73000">
                    <a:srgbClr val="4B1064"/>
                  </a:gs>
                  <a:gs pos="10000">
                    <a:srgbClr val="4B1064"/>
                  </a:gs>
                  <a:gs pos="34000">
                    <a:srgbClr val="30063D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7" name="矩形: 圆角 4"/>
            <p:cNvSpPr/>
            <p:nvPr/>
          </p:nvSpPr>
          <p:spPr>
            <a:xfrm rot="4474144">
              <a:off x="4928788" y="2261788"/>
              <a:ext cx="2334419" cy="23344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1303">
              <a:gradFill flip="none" rotWithShape="1">
                <a:gsLst>
                  <a:gs pos="73000">
                    <a:srgbClr val="4B1064"/>
                  </a:gs>
                  <a:gs pos="10000">
                    <a:srgbClr val="4B1064"/>
                  </a:gs>
                  <a:gs pos="34000">
                    <a:srgbClr val="30063D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8" name="矩形: 圆角 4"/>
            <p:cNvSpPr/>
            <p:nvPr/>
          </p:nvSpPr>
          <p:spPr>
            <a:xfrm rot="4580034">
              <a:off x="5155896" y="2488896"/>
              <a:ext cx="1880205" cy="1880205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18435">
              <a:gradFill flip="none" rotWithShape="1">
                <a:gsLst>
                  <a:gs pos="73000">
                    <a:srgbClr val="4B1064"/>
                  </a:gs>
                  <a:gs pos="10000">
                    <a:srgbClr val="4B1064"/>
                  </a:gs>
                  <a:gs pos="34000">
                    <a:srgbClr val="30063D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9" name="矩形: 圆角 4"/>
            <p:cNvSpPr/>
            <p:nvPr/>
          </p:nvSpPr>
          <p:spPr>
            <a:xfrm rot="4685925">
              <a:off x="5383003" y="2716003"/>
              <a:ext cx="1425990" cy="1425990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15568">
              <a:gradFill flip="none" rotWithShape="1">
                <a:gsLst>
                  <a:gs pos="73000">
                    <a:srgbClr val="4B1064"/>
                  </a:gs>
                  <a:gs pos="10000">
                    <a:srgbClr val="4B1064"/>
                  </a:gs>
                  <a:gs pos="34000">
                    <a:srgbClr val="30063D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12" name="矩形 111"/>
          <p:cNvSpPr/>
          <p:nvPr/>
        </p:nvSpPr>
        <p:spPr>
          <a:xfrm>
            <a:off x="0" y="0"/>
            <a:ext cx="21599525" cy="7199313"/>
          </a:xfrm>
          <a:prstGeom prst="rect">
            <a:avLst/>
          </a:prstGeom>
          <a:gradFill flip="none" rotWithShape="1">
            <a:gsLst>
              <a:gs pos="0">
                <a:srgbClr val="30063D"/>
              </a:gs>
              <a:gs pos="78000">
                <a:srgbClr val="4B1064">
                  <a:alpha val="70000"/>
                </a:srgbClr>
              </a:gs>
              <a:gs pos="100000">
                <a:srgbClr val="783690"/>
              </a:gs>
              <a:gs pos="100000">
                <a:srgbClr val="30063D">
                  <a:alpha val="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2" name="圆: 空心 91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 flipH="1" flipV="1">
            <a:off x="1436010" y="5135261"/>
            <a:ext cx="6177548" cy="6177548"/>
          </a:xfrm>
          <a:prstGeom prst="donut">
            <a:avLst>
              <a:gd name="adj" fmla="val 12350"/>
            </a:avLst>
          </a:pr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50000"/>
                </a:schemeClr>
              </a:gs>
              <a:gs pos="18000">
                <a:srgbClr val="DF6EF6"/>
              </a:gs>
              <a:gs pos="78000">
                <a:srgbClr val="30063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601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9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3" name="圆: 空心 92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 flipH="1" flipV="1">
            <a:off x="14361272" y="-4536668"/>
            <a:ext cx="6177548" cy="6177548"/>
          </a:xfrm>
          <a:prstGeom prst="donut">
            <a:avLst>
              <a:gd name="adj" fmla="val 12350"/>
            </a:avLst>
          </a:pr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50000"/>
                </a:schemeClr>
              </a:gs>
              <a:gs pos="18000">
                <a:srgbClr val="DF6EF6"/>
              </a:gs>
              <a:gs pos="78000">
                <a:srgbClr val="30063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601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9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6" name="íSḻiďè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 rot="10800000">
            <a:off x="6396186" y="671189"/>
            <a:ext cx="7913911" cy="4052946"/>
          </a:xfrm>
          <a:prstGeom prst="blockArc">
            <a:avLst>
              <a:gd name="adj1" fmla="val 16184272"/>
              <a:gd name="adj2" fmla="val 21531709"/>
              <a:gd name="adj3" fmla="val 10255"/>
            </a:avLst>
          </a:pr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82000"/>
                </a:schemeClr>
              </a:gs>
              <a:gs pos="18000">
                <a:srgbClr val="DF6EF6"/>
              </a:gs>
              <a:gs pos="78000">
                <a:srgbClr val="4B1064"/>
              </a:gs>
            </a:gsLst>
            <a:lin ang="2700000" scaled="1"/>
          </a:gradFill>
          <a:ln w="19050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5991" tIns="47995" rIns="95991" bIns="47995" numCol="1" spcCol="0" rtlCol="0" fromWordArt="0" anchor="ctr" anchorCtr="0" forceAA="0" compatLnSpc="1">
            <a:normAutofit/>
          </a:bodyPr>
          <a:lstStyle/>
          <a:p>
            <a:pPr algn="ctr" defTabSz="960120"/>
            <a:endParaRPr lang="zh-CN" altLang="en-US" sz="2100" b="1" i="1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7" name="íṩ1îḓe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>
            <a:off x="6110612" y="2331379"/>
            <a:ext cx="1171672" cy="1171672"/>
          </a:xfrm>
          <a:prstGeom prst="ellipse">
            <a:avLst/>
          </a:pr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82000"/>
                </a:schemeClr>
              </a:gs>
              <a:gs pos="18000">
                <a:srgbClr val="DF6EF6"/>
              </a:gs>
              <a:gs pos="78000">
                <a:srgbClr val="4B1064"/>
              </a:gs>
            </a:gsLst>
            <a:lin ang="2700000" scaled="1"/>
          </a:gradFill>
          <a:ln w="19050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5991" tIns="47995" rIns="95991" bIns="47995" numCol="1" spcCol="0" rtlCol="0" fromWordArt="0" anchor="ctr" anchorCtr="0" forceAA="0" compatLnSpc="1">
            <a:normAutofit/>
          </a:bodyPr>
          <a:lstStyle/>
          <a:p>
            <a:pPr algn="ctr" defTabSz="960120"/>
            <a:endParaRPr lang="zh-CN" altLang="en-US" sz="2100" b="1" i="1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8" name="iṣ1ïďê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>
            <a:off x="9733779" y="3785080"/>
            <a:ext cx="1436243" cy="1436243"/>
          </a:xfrm>
          <a:prstGeom prst="ellipse">
            <a:avLst/>
          </a:pr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82000"/>
                </a:schemeClr>
              </a:gs>
              <a:gs pos="18000">
                <a:srgbClr val="DF6EF6"/>
              </a:gs>
              <a:gs pos="78000">
                <a:srgbClr val="4B1064"/>
              </a:gs>
            </a:gsLst>
            <a:lin ang="2700000" scaled="1"/>
          </a:gradFill>
          <a:ln w="19050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5991" tIns="47995" rIns="95991" bIns="47995" numCol="1" spcCol="0" rtlCol="0" fromWordArt="0" anchor="ctr" anchorCtr="0" forceAA="0" compatLnSpc="1">
            <a:normAutofit/>
          </a:bodyPr>
          <a:lstStyle/>
          <a:p>
            <a:pPr algn="ctr" defTabSz="960120"/>
            <a:endParaRPr lang="zh-CN" altLang="en-US" sz="2100" b="1" i="1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9" name="íşlîďe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 bwMode="auto">
          <a:xfrm>
            <a:off x="10078052" y="4247145"/>
            <a:ext cx="733019" cy="512116"/>
          </a:xfrm>
          <a:custGeom>
            <a:avLst/>
            <a:gdLst>
              <a:gd name="T0" fmla="*/ 1209 w 1215"/>
              <a:gd name="T1" fmla="*/ 242 h 850"/>
              <a:gd name="T2" fmla="*/ 1043 w 1215"/>
              <a:gd name="T3" fmla="*/ 242 h 850"/>
              <a:gd name="T4" fmla="*/ 1033 w 1215"/>
              <a:gd name="T5" fmla="*/ 326 h 850"/>
              <a:gd name="T6" fmla="*/ 1023 w 1215"/>
              <a:gd name="T7" fmla="*/ 321 h 850"/>
              <a:gd name="T8" fmla="*/ 982 w 1215"/>
              <a:gd name="T9" fmla="*/ 145 h 850"/>
              <a:gd name="T10" fmla="*/ 813 w 1215"/>
              <a:gd name="T11" fmla="*/ 4 h 850"/>
              <a:gd name="T12" fmla="*/ 428 w 1215"/>
              <a:gd name="T13" fmla="*/ 4 h 850"/>
              <a:gd name="T14" fmla="*/ 258 w 1215"/>
              <a:gd name="T15" fmla="*/ 145 h 850"/>
              <a:gd name="T16" fmla="*/ 218 w 1215"/>
              <a:gd name="T17" fmla="*/ 321 h 850"/>
              <a:gd name="T18" fmla="*/ 207 w 1215"/>
              <a:gd name="T19" fmla="*/ 326 h 850"/>
              <a:gd name="T20" fmla="*/ 198 w 1215"/>
              <a:gd name="T21" fmla="*/ 242 h 850"/>
              <a:gd name="T22" fmla="*/ 32 w 1215"/>
              <a:gd name="T23" fmla="*/ 242 h 850"/>
              <a:gd name="T24" fmla="*/ 32 w 1215"/>
              <a:gd name="T25" fmla="*/ 323 h 850"/>
              <a:gd name="T26" fmla="*/ 199 w 1215"/>
              <a:gd name="T27" fmla="*/ 332 h 850"/>
              <a:gd name="T28" fmla="*/ 148 w 1215"/>
              <a:gd name="T29" fmla="*/ 420 h 850"/>
              <a:gd name="T30" fmla="*/ 148 w 1215"/>
              <a:gd name="T31" fmla="*/ 580 h 850"/>
              <a:gd name="T32" fmla="*/ 211 w 1215"/>
              <a:gd name="T33" fmla="*/ 676 h 850"/>
              <a:gd name="T34" fmla="*/ 211 w 1215"/>
              <a:gd name="T35" fmla="*/ 784 h 850"/>
              <a:gd name="T36" fmla="*/ 312 w 1215"/>
              <a:gd name="T37" fmla="*/ 850 h 850"/>
              <a:gd name="T38" fmla="*/ 413 w 1215"/>
              <a:gd name="T39" fmla="*/ 784 h 850"/>
              <a:gd name="T40" fmla="*/ 413 w 1215"/>
              <a:gd name="T41" fmla="*/ 694 h 850"/>
              <a:gd name="T42" fmla="*/ 811 w 1215"/>
              <a:gd name="T43" fmla="*/ 694 h 850"/>
              <a:gd name="T44" fmla="*/ 811 w 1215"/>
              <a:gd name="T45" fmla="*/ 784 h 850"/>
              <a:gd name="T46" fmla="*/ 911 w 1215"/>
              <a:gd name="T47" fmla="*/ 850 h 850"/>
              <a:gd name="T48" fmla="*/ 1012 w 1215"/>
              <a:gd name="T49" fmla="*/ 784 h 850"/>
              <a:gd name="T50" fmla="*/ 1012 w 1215"/>
              <a:gd name="T51" fmla="*/ 684 h 850"/>
              <a:gd name="T52" fmla="*/ 1093 w 1215"/>
              <a:gd name="T53" fmla="*/ 581 h 850"/>
              <a:gd name="T54" fmla="*/ 1093 w 1215"/>
              <a:gd name="T55" fmla="*/ 420 h 850"/>
              <a:gd name="T56" fmla="*/ 1042 w 1215"/>
              <a:gd name="T57" fmla="*/ 332 h 850"/>
              <a:gd name="T58" fmla="*/ 1208 w 1215"/>
              <a:gd name="T59" fmla="*/ 323 h 850"/>
              <a:gd name="T60" fmla="*/ 1209 w 1215"/>
              <a:gd name="T61" fmla="*/ 242 h 850"/>
              <a:gd name="T62" fmla="*/ 430 w 1215"/>
              <a:gd name="T63" fmla="*/ 549 h 850"/>
              <a:gd name="T64" fmla="*/ 248 w 1215"/>
              <a:gd name="T65" fmla="*/ 549 h 850"/>
              <a:gd name="T66" fmla="*/ 248 w 1215"/>
              <a:gd name="T67" fmla="*/ 463 h 850"/>
              <a:gd name="T68" fmla="*/ 430 w 1215"/>
              <a:gd name="T69" fmla="*/ 463 h 850"/>
              <a:gd name="T70" fmla="*/ 430 w 1215"/>
              <a:gd name="T71" fmla="*/ 549 h 850"/>
              <a:gd name="T72" fmla="*/ 687 w 1215"/>
              <a:gd name="T73" fmla="*/ 455 h 850"/>
              <a:gd name="T74" fmla="*/ 518 w 1215"/>
              <a:gd name="T75" fmla="*/ 582 h 850"/>
              <a:gd name="T76" fmla="*/ 607 w 1215"/>
              <a:gd name="T77" fmla="*/ 485 h 850"/>
              <a:gd name="T78" fmla="*/ 543 w 1215"/>
              <a:gd name="T79" fmla="*/ 488 h 850"/>
              <a:gd name="T80" fmla="*/ 673 w 1215"/>
              <a:gd name="T81" fmla="*/ 382 h 850"/>
              <a:gd name="T82" fmla="*/ 711 w 1215"/>
              <a:gd name="T83" fmla="*/ 380 h 850"/>
              <a:gd name="T84" fmla="*/ 622 w 1215"/>
              <a:gd name="T85" fmla="*/ 457 h 850"/>
              <a:gd name="T86" fmla="*/ 687 w 1215"/>
              <a:gd name="T87" fmla="*/ 455 h 850"/>
              <a:gd name="T88" fmla="*/ 261 w 1215"/>
              <a:gd name="T89" fmla="*/ 297 h 850"/>
              <a:gd name="T90" fmla="*/ 253 w 1215"/>
              <a:gd name="T91" fmla="*/ 297 h 850"/>
              <a:gd name="T92" fmla="*/ 296 w 1215"/>
              <a:gd name="T93" fmla="*/ 124 h 850"/>
              <a:gd name="T94" fmla="*/ 412 w 1215"/>
              <a:gd name="T95" fmla="*/ 32 h 850"/>
              <a:gd name="T96" fmla="*/ 828 w 1215"/>
              <a:gd name="T97" fmla="*/ 32 h 850"/>
              <a:gd name="T98" fmla="*/ 945 w 1215"/>
              <a:gd name="T99" fmla="*/ 124 h 850"/>
              <a:gd name="T100" fmla="*/ 988 w 1215"/>
              <a:gd name="T101" fmla="*/ 297 h 850"/>
              <a:gd name="T102" fmla="*/ 980 w 1215"/>
              <a:gd name="T103" fmla="*/ 297 h 850"/>
              <a:gd name="T104" fmla="*/ 261 w 1215"/>
              <a:gd name="T105" fmla="*/ 297 h 850"/>
              <a:gd name="T106" fmla="*/ 1017 w 1215"/>
              <a:gd name="T107" fmla="*/ 549 h 850"/>
              <a:gd name="T108" fmla="*/ 835 w 1215"/>
              <a:gd name="T109" fmla="*/ 549 h 850"/>
              <a:gd name="T110" fmla="*/ 835 w 1215"/>
              <a:gd name="T111" fmla="*/ 463 h 850"/>
              <a:gd name="T112" fmla="*/ 1017 w 1215"/>
              <a:gd name="T113" fmla="*/ 463 h 850"/>
              <a:gd name="T114" fmla="*/ 1017 w 1215"/>
              <a:gd name="T115" fmla="*/ 549 h 8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15" h="850">
                <a:moveTo>
                  <a:pt x="1209" y="242"/>
                </a:moveTo>
                <a:cubicBezTo>
                  <a:pt x="1202" y="183"/>
                  <a:pt x="1043" y="242"/>
                  <a:pt x="1043" y="242"/>
                </a:cubicBezTo>
                <a:lnTo>
                  <a:pt x="1033" y="326"/>
                </a:lnTo>
                <a:cubicBezTo>
                  <a:pt x="1030" y="324"/>
                  <a:pt x="1026" y="323"/>
                  <a:pt x="1023" y="321"/>
                </a:cubicBezTo>
                <a:lnTo>
                  <a:pt x="982" y="145"/>
                </a:lnTo>
                <a:cubicBezTo>
                  <a:pt x="968" y="62"/>
                  <a:pt x="904" y="0"/>
                  <a:pt x="813" y="4"/>
                </a:cubicBezTo>
                <a:lnTo>
                  <a:pt x="428" y="4"/>
                </a:lnTo>
                <a:cubicBezTo>
                  <a:pt x="345" y="4"/>
                  <a:pt x="272" y="35"/>
                  <a:pt x="258" y="145"/>
                </a:cubicBezTo>
                <a:lnTo>
                  <a:pt x="218" y="321"/>
                </a:lnTo>
                <a:cubicBezTo>
                  <a:pt x="214" y="323"/>
                  <a:pt x="211" y="324"/>
                  <a:pt x="207" y="326"/>
                </a:cubicBezTo>
                <a:lnTo>
                  <a:pt x="198" y="242"/>
                </a:lnTo>
                <a:cubicBezTo>
                  <a:pt x="198" y="242"/>
                  <a:pt x="64" y="183"/>
                  <a:pt x="32" y="242"/>
                </a:cubicBezTo>
                <a:cubicBezTo>
                  <a:pt x="0" y="302"/>
                  <a:pt x="32" y="323"/>
                  <a:pt x="32" y="323"/>
                </a:cubicBezTo>
                <a:lnTo>
                  <a:pt x="199" y="332"/>
                </a:lnTo>
                <a:cubicBezTo>
                  <a:pt x="168" y="353"/>
                  <a:pt x="148" y="384"/>
                  <a:pt x="148" y="420"/>
                </a:cubicBezTo>
                <a:lnTo>
                  <a:pt x="148" y="580"/>
                </a:lnTo>
                <a:cubicBezTo>
                  <a:pt x="148" y="620"/>
                  <a:pt x="173" y="656"/>
                  <a:pt x="211" y="676"/>
                </a:cubicBezTo>
                <a:lnTo>
                  <a:pt x="211" y="784"/>
                </a:lnTo>
                <a:cubicBezTo>
                  <a:pt x="211" y="820"/>
                  <a:pt x="256" y="850"/>
                  <a:pt x="312" y="850"/>
                </a:cubicBezTo>
                <a:cubicBezTo>
                  <a:pt x="368" y="850"/>
                  <a:pt x="413" y="820"/>
                  <a:pt x="413" y="784"/>
                </a:cubicBezTo>
                <a:lnTo>
                  <a:pt x="413" y="694"/>
                </a:lnTo>
                <a:lnTo>
                  <a:pt x="811" y="694"/>
                </a:lnTo>
                <a:lnTo>
                  <a:pt x="811" y="784"/>
                </a:lnTo>
                <a:cubicBezTo>
                  <a:pt x="811" y="820"/>
                  <a:pt x="856" y="850"/>
                  <a:pt x="911" y="850"/>
                </a:cubicBezTo>
                <a:cubicBezTo>
                  <a:pt x="967" y="850"/>
                  <a:pt x="1012" y="820"/>
                  <a:pt x="1012" y="784"/>
                </a:cubicBezTo>
                <a:lnTo>
                  <a:pt x="1012" y="684"/>
                </a:lnTo>
                <a:cubicBezTo>
                  <a:pt x="1060" y="666"/>
                  <a:pt x="1093" y="626"/>
                  <a:pt x="1093" y="581"/>
                </a:cubicBezTo>
                <a:lnTo>
                  <a:pt x="1093" y="420"/>
                </a:lnTo>
                <a:cubicBezTo>
                  <a:pt x="1093" y="384"/>
                  <a:pt x="1073" y="353"/>
                  <a:pt x="1042" y="332"/>
                </a:cubicBezTo>
                <a:lnTo>
                  <a:pt x="1208" y="323"/>
                </a:lnTo>
                <a:cubicBezTo>
                  <a:pt x="1209" y="323"/>
                  <a:pt x="1215" y="302"/>
                  <a:pt x="1209" y="242"/>
                </a:cubicBezTo>
                <a:close/>
                <a:moveTo>
                  <a:pt x="430" y="549"/>
                </a:moveTo>
                <a:lnTo>
                  <a:pt x="248" y="549"/>
                </a:lnTo>
                <a:lnTo>
                  <a:pt x="248" y="463"/>
                </a:lnTo>
                <a:lnTo>
                  <a:pt x="430" y="463"/>
                </a:lnTo>
                <a:lnTo>
                  <a:pt x="430" y="549"/>
                </a:lnTo>
                <a:close/>
                <a:moveTo>
                  <a:pt x="687" y="455"/>
                </a:moveTo>
                <a:lnTo>
                  <a:pt x="518" y="582"/>
                </a:lnTo>
                <a:lnTo>
                  <a:pt x="607" y="485"/>
                </a:lnTo>
                <a:lnTo>
                  <a:pt x="543" y="488"/>
                </a:lnTo>
                <a:lnTo>
                  <a:pt x="673" y="382"/>
                </a:lnTo>
                <a:lnTo>
                  <a:pt x="711" y="380"/>
                </a:lnTo>
                <a:lnTo>
                  <a:pt x="622" y="457"/>
                </a:lnTo>
                <a:lnTo>
                  <a:pt x="687" y="455"/>
                </a:lnTo>
                <a:close/>
                <a:moveTo>
                  <a:pt x="261" y="297"/>
                </a:moveTo>
                <a:cubicBezTo>
                  <a:pt x="258" y="297"/>
                  <a:pt x="255" y="297"/>
                  <a:pt x="253" y="297"/>
                </a:cubicBezTo>
                <a:lnTo>
                  <a:pt x="296" y="124"/>
                </a:lnTo>
                <a:cubicBezTo>
                  <a:pt x="304" y="74"/>
                  <a:pt x="359" y="32"/>
                  <a:pt x="412" y="32"/>
                </a:cubicBezTo>
                <a:lnTo>
                  <a:pt x="828" y="32"/>
                </a:lnTo>
                <a:cubicBezTo>
                  <a:pt x="882" y="32"/>
                  <a:pt x="931" y="67"/>
                  <a:pt x="945" y="124"/>
                </a:cubicBezTo>
                <a:lnTo>
                  <a:pt x="988" y="297"/>
                </a:lnTo>
                <a:cubicBezTo>
                  <a:pt x="985" y="297"/>
                  <a:pt x="983" y="297"/>
                  <a:pt x="980" y="297"/>
                </a:cubicBezTo>
                <a:lnTo>
                  <a:pt x="261" y="297"/>
                </a:lnTo>
                <a:close/>
                <a:moveTo>
                  <a:pt x="1017" y="549"/>
                </a:moveTo>
                <a:lnTo>
                  <a:pt x="835" y="549"/>
                </a:lnTo>
                <a:lnTo>
                  <a:pt x="835" y="463"/>
                </a:lnTo>
                <a:lnTo>
                  <a:pt x="1017" y="463"/>
                </a:lnTo>
                <a:lnTo>
                  <a:pt x="1017" y="5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5991" tIns="47995" rIns="95991" bIns="47995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defTabSz="960120"/>
            <a:endParaRPr sz="189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0" name="îś1idé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 bwMode="auto">
          <a:xfrm>
            <a:off x="6327756" y="2568901"/>
            <a:ext cx="733020" cy="645553"/>
          </a:xfrm>
          <a:custGeom>
            <a:avLst/>
            <a:gdLst>
              <a:gd name="connsiteX0" fmla="*/ 405120 w 603762"/>
              <a:gd name="connsiteY0" fmla="*/ 452325 h 531720"/>
              <a:gd name="connsiteX1" fmla="*/ 385544 w 603762"/>
              <a:gd name="connsiteY1" fmla="*/ 471877 h 531720"/>
              <a:gd name="connsiteX2" fmla="*/ 405120 w 603762"/>
              <a:gd name="connsiteY2" fmla="*/ 491430 h 531720"/>
              <a:gd name="connsiteX3" fmla="*/ 424547 w 603762"/>
              <a:gd name="connsiteY3" fmla="*/ 471877 h 531720"/>
              <a:gd name="connsiteX4" fmla="*/ 405120 w 603762"/>
              <a:gd name="connsiteY4" fmla="*/ 452325 h 531720"/>
              <a:gd name="connsiteX5" fmla="*/ 143001 w 603762"/>
              <a:gd name="connsiteY5" fmla="*/ 452325 h 531720"/>
              <a:gd name="connsiteX6" fmla="*/ 123413 w 603762"/>
              <a:gd name="connsiteY6" fmla="*/ 471877 h 531720"/>
              <a:gd name="connsiteX7" fmla="*/ 143001 w 603762"/>
              <a:gd name="connsiteY7" fmla="*/ 491430 h 531720"/>
              <a:gd name="connsiteX8" fmla="*/ 162589 w 603762"/>
              <a:gd name="connsiteY8" fmla="*/ 471877 h 531720"/>
              <a:gd name="connsiteX9" fmla="*/ 143001 w 603762"/>
              <a:gd name="connsiteY9" fmla="*/ 452325 h 531720"/>
              <a:gd name="connsiteX10" fmla="*/ 405120 w 603762"/>
              <a:gd name="connsiteY10" fmla="*/ 412182 h 531720"/>
              <a:gd name="connsiteX11" fmla="*/ 464885 w 603762"/>
              <a:gd name="connsiteY11" fmla="*/ 471877 h 531720"/>
              <a:gd name="connsiteX12" fmla="*/ 405120 w 603762"/>
              <a:gd name="connsiteY12" fmla="*/ 531720 h 531720"/>
              <a:gd name="connsiteX13" fmla="*/ 345206 w 603762"/>
              <a:gd name="connsiteY13" fmla="*/ 471877 h 531720"/>
              <a:gd name="connsiteX14" fmla="*/ 405120 w 603762"/>
              <a:gd name="connsiteY14" fmla="*/ 412182 h 531720"/>
              <a:gd name="connsiteX15" fmla="*/ 143001 w 603762"/>
              <a:gd name="connsiteY15" fmla="*/ 412182 h 531720"/>
              <a:gd name="connsiteX16" fmla="*/ 202805 w 603762"/>
              <a:gd name="connsiteY16" fmla="*/ 471877 h 531720"/>
              <a:gd name="connsiteX17" fmla="*/ 143001 w 603762"/>
              <a:gd name="connsiteY17" fmla="*/ 531720 h 531720"/>
              <a:gd name="connsiteX18" fmla="*/ 83197 w 603762"/>
              <a:gd name="connsiteY18" fmla="*/ 471877 h 531720"/>
              <a:gd name="connsiteX19" fmla="*/ 143001 w 603762"/>
              <a:gd name="connsiteY19" fmla="*/ 412182 h 531720"/>
              <a:gd name="connsiteX20" fmla="*/ 259598 w 603762"/>
              <a:gd name="connsiteY20" fmla="*/ 203766 h 531720"/>
              <a:gd name="connsiteX21" fmla="*/ 259598 w 603762"/>
              <a:gd name="connsiteY21" fmla="*/ 327591 h 531720"/>
              <a:gd name="connsiteX22" fmla="*/ 392215 w 603762"/>
              <a:gd name="connsiteY22" fmla="*/ 327591 h 531720"/>
              <a:gd name="connsiteX23" fmla="*/ 259598 w 603762"/>
              <a:gd name="connsiteY23" fmla="*/ 203766 h 531720"/>
              <a:gd name="connsiteX24" fmla="*/ 239423 w 603762"/>
              <a:gd name="connsiteY24" fmla="*/ 203766 h 531720"/>
              <a:gd name="connsiteX25" fmla="*/ 106658 w 603762"/>
              <a:gd name="connsiteY25" fmla="*/ 327591 h 531720"/>
              <a:gd name="connsiteX26" fmla="*/ 239423 w 603762"/>
              <a:gd name="connsiteY26" fmla="*/ 327591 h 531720"/>
              <a:gd name="connsiteX27" fmla="*/ 600339 w 603762"/>
              <a:gd name="connsiteY27" fmla="*/ 403 h 531720"/>
              <a:gd name="connsiteX28" fmla="*/ 603751 w 603762"/>
              <a:gd name="connsiteY28" fmla="*/ 5587 h 531720"/>
              <a:gd name="connsiteX29" fmla="*/ 557171 w 603762"/>
              <a:gd name="connsiteY29" fmla="*/ 176809 h 531720"/>
              <a:gd name="connsiteX30" fmla="*/ 418324 w 603762"/>
              <a:gd name="connsiteY30" fmla="*/ 193102 h 531720"/>
              <a:gd name="connsiteX31" fmla="*/ 527651 w 603762"/>
              <a:gd name="connsiteY31" fmla="*/ 113712 h 531720"/>
              <a:gd name="connsiteX32" fmla="*/ 527355 w 603762"/>
              <a:gd name="connsiteY32" fmla="*/ 111638 h 531720"/>
              <a:gd name="connsiteX33" fmla="*/ 525278 w 603762"/>
              <a:gd name="connsiteY33" fmla="*/ 111638 h 531720"/>
              <a:gd name="connsiteX34" fmla="*/ 339406 w 603762"/>
              <a:gd name="connsiteY34" fmla="*/ 180216 h 531720"/>
              <a:gd name="connsiteX35" fmla="*/ 436421 w 603762"/>
              <a:gd name="connsiteY35" fmla="*/ 298708 h 531720"/>
              <a:gd name="connsiteX36" fmla="*/ 551831 w 603762"/>
              <a:gd name="connsiteY36" fmla="*/ 412165 h 531720"/>
              <a:gd name="connsiteX37" fmla="*/ 541150 w 603762"/>
              <a:gd name="connsiteY37" fmla="*/ 450527 h 531720"/>
              <a:gd name="connsiteX38" fmla="*/ 516377 w 603762"/>
              <a:gd name="connsiteY38" fmla="*/ 464894 h 531720"/>
              <a:gd name="connsiteX39" fmla="*/ 484336 w 603762"/>
              <a:gd name="connsiteY39" fmla="*/ 464894 h 531720"/>
              <a:gd name="connsiteX40" fmla="*/ 405121 w 603762"/>
              <a:gd name="connsiteY40" fmla="*/ 392021 h 531720"/>
              <a:gd name="connsiteX41" fmla="*/ 325758 w 603762"/>
              <a:gd name="connsiteY41" fmla="*/ 464894 h 531720"/>
              <a:gd name="connsiteX42" fmla="*/ 222364 w 603762"/>
              <a:gd name="connsiteY42" fmla="*/ 464894 h 531720"/>
              <a:gd name="connsiteX43" fmla="*/ 143001 w 603762"/>
              <a:gd name="connsiteY43" fmla="*/ 392021 h 531720"/>
              <a:gd name="connsiteX44" fmla="*/ 63639 w 603762"/>
              <a:gd name="connsiteY44" fmla="*/ 464894 h 531720"/>
              <a:gd name="connsiteX45" fmla="*/ 35454 w 603762"/>
              <a:gd name="connsiteY45" fmla="*/ 464894 h 531720"/>
              <a:gd name="connsiteX46" fmla="*/ 10681 w 603762"/>
              <a:gd name="connsiteY46" fmla="*/ 450527 h 531720"/>
              <a:gd name="connsiteX47" fmla="*/ 0 w 603762"/>
              <a:gd name="connsiteY47" fmla="*/ 412165 h 531720"/>
              <a:gd name="connsiteX48" fmla="*/ 56518 w 603762"/>
              <a:gd name="connsiteY48" fmla="*/ 327591 h 531720"/>
              <a:gd name="connsiteX49" fmla="*/ 249511 w 603762"/>
              <a:gd name="connsiteY49" fmla="*/ 157998 h 531720"/>
              <a:gd name="connsiteX50" fmla="*/ 313298 w 603762"/>
              <a:gd name="connsiteY50" fmla="*/ 168959 h 531720"/>
              <a:gd name="connsiteX51" fmla="*/ 383018 w 603762"/>
              <a:gd name="connsiteY51" fmla="*/ 139632 h 531720"/>
              <a:gd name="connsiteX52" fmla="*/ 384502 w 603762"/>
              <a:gd name="connsiteY52" fmla="*/ 139632 h 531720"/>
              <a:gd name="connsiteX53" fmla="*/ 463419 w 603762"/>
              <a:gd name="connsiteY53" fmla="*/ 43357 h 531720"/>
              <a:gd name="connsiteX54" fmla="*/ 594257 w 603762"/>
              <a:gd name="connsiteY54" fmla="*/ 2033 h 531720"/>
              <a:gd name="connsiteX55" fmla="*/ 600339 w 603762"/>
              <a:gd name="connsiteY55" fmla="*/ 403 h 531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603762" h="531720">
                <a:moveTo>
                  <a:pt x="405120" y="452325"/>
                </a:moveTo>
                <a:cubicBezTo>
                  <a:pt x="394294" y="452325"/>
                  <a:pt x="385544" y="461212"/>
                  <a:pt x="385544" y="471877"/>
                </a:cubicBezTo>
                <a:cubicBezTo>
                  <a:pt x="385544" y="482690"/>
                  <a:pt x="394294" y="491430"/>
                  <a:pt x="405120" y="491430"/>
                </a:cubicBezTo>
                <a:cubicBezTo>
                  <a:pt x="415797" y="491430"/>
                  <a:pt x="424547" y="482690"/>
                  <a:pt x="424547" y="471877"/>
                </a:cubicBezTo>
                <a:cubicBezTo>
                  <a:pt x="424547" y="461212"/>
                  <a:pt x="415797" y="452325"/>
                  <a:pt x="405120" y="452325"/>
                </a:cubicBezTo>
                <a:close/>
                <a:moveTo>
                  <a:pt x="143001" y="452325"/>
                </a:moveTo>
                <a:cubicBezTo>
                  <a:pt x="132168" y="452325"/>
                  <a:pt x="123413" y="461212"/>
                  <a:pt x="123413" y="471877"/>
                </a:cubicBezTo>
                <a:cubicBezTo>
                  <a:pt x="123413" y="482690"/>
                  <a:pt x="132168" y="491430"/>
                  <a:pt x="143001" y="491430"/>
                </a:cubicBezTo>
                <a:cubicBezTo>
                  <a:pt x="153834" y="491430"/>
                  <a:pt x="162589" y="482690"/>
                  <a:pt x="162589" y="471877"/>
                </a:cubicBezTo>
                <a:cubicBezTo>
                  <a:pt x="162589" y="461212"/>
                  <a:pt x="153834" y="452325"/>
                  <a:pt x="143001" y="452325"/>
                </a:cubicBezTo>
                <a:close/>
                <a:moveTo>
                  <a:pt x="405120" y="412182"/>
                </a:moveTo>
                <a:cubicBezTo>
                  <a:pt x="438042" y="412182"/>
                  <a:pt x="464885" y="438845"/>
                  <a:pt x="464885" y="471877"/>
                </a:cubicBezTo>
                <a:cubicBezTo>
                  <a:pt x="464885" y="504909"/>
                  <a:pt x="438042" y="531720"/>
                  <a:pt x="405120" y="531720"/>
                </a:cubicBezTo>
                <a:cubicBezTo>
                  <a:pt x="372049" y="531720"/>
                  <a:pt x="345206" y="504909"/>
                  <a:pt x="345206" y="471877"/>
                </a:cubicBezTo>
                <a:cubicBezTo>
                  <a:pt x="345206" y="438845"/>
                  <a:pt x="372049" y="412182"/>
                  <a:pt x="405120" y="412182"/>
                </a:cubicBezTo>
                <a:close/>
                <a:moveTo>
                  <a:pt x="143001" y="412182"/>
                </a:moveTo>
                <a:cubicBezTo>
                  <a:pt x="176094" y="412182"/>
                  <a:pt x="202805" y="438845"/>
                  <a:pt x="202805" y="471877"/>
                </a:cubicBezTo>
                <a:cubicBezTo>
                  <a:pt x="202805" y="504909"/>
                  <a:pt x="176094" y="531720"/>
                  <a:pt x="143001" y="531720"/>
                </a:cubicBezTo>
                <a:cubicBezTo>
                  <a:pt x="109908" y="531720"/>
                  <a:pt x="83197" y="504909"/>
                  <a:pt x="83197" y="471877"/>
                </a:cubicBezTo>
                <a:cubicBezTo>
                  <a:pt x="83197" y="438845"/>
                  <a:pt x="109908" y="412182"/>
                  <a:pt x="143001" y="412182"/>
                </a:cubicBezTo>
                <a:close/>
                <a:moveTo>
                  <a:pt x="259598" y="203766"/>
                </a:moveTo>
                <a:lnTo>
                  <a:pt x="259598" y="327591"/>
                </a:lnTo>
                <a:lnTo>
                  <a:pt x="392215" y="327591"/>
                </a:lnTo>
                <a:cubicBezTo>
                  <a:pt x="383018" y="260642"/>
                  <a:pt x="327835" y="208506"/>
                  <a:pt x="259598" y="203766"/>
                </a:cubicBezTo>
                <a:close/>
                <a:moveTo>
                  <a:pt x="239423" y="203766"/>
                </a:moveTo>
                <a:cubicBezTo>
                  <a:pt x="171038" y="208506"/>
                  <a:pt x="116003" y="260642"/>
                  <a:pt x="106658" y="327591"/>
                </a:cubicBezTo>
                <a:lnTo>
                  <a:pt x="239423" y="327591"/>
                </a:lnTo>
                <a:close/>
                <a:moveTo>
                  <a:pt x="600339" y="403"/>
                </a:moveTo>
                <a:cubicBezTo>
                  <a:pt x="602564" y="1144"/>
                  <a:pt x="603899" y="3366"/>
                  <a:pt x="603751" y="5587"/>
                </a:cubicBezTo>
                <a:cubicBezTo>
                  <a:pt x="600932" y="47208"/>
                  <a:pt x="590993" y="140225"/>
                  <a:pt x="557171" y="176809"/>
                </a:cubicBezTo>
                <a:cubicBezTo>
                  <a:pt x="515784" y="221540"/>
                  <a:pt x="459266" y="225095"/>
                  <a:pt x="418324" y="193102"/>
                </a:cubicBezTo>
                <a:cubicBezTo>
                  <a:pt x="439388" y="189103"/>
                  <a:pt x="491901" y="171921"/>
                  <a:pt x="527651" y="113712"/>
                </a:cubicBezTo>
                <a:cubicBezTo>
                  <a:pt x="528096" y="113119"/>
                  <a:pt x="527948" y="112231"/>
                  <a:pt x="527355" y="111638"/>
                </a:cubicBezTo>
                <a:cubicBezTo>
                  <a:pt x="526761" y="111194"/>
                  <a:pt x="525871" y="111194"/>
                  <a:pt x="525278" y="111638"/>
                </a:cubicBezTo>
                <a:cubicBezTo>
                  <a:pt x="425592" y="196953"/>
                  <a:pt x="381386" y="141854"/>
                  <a:pt x="339406" y="180216"/>
                </a:cubicBezTo>
                <a:cubicBezTo>
                  <a:pt x="386133" y="204507"/>
                  <a:pt x="421587" y="247164"/>
                  <a:pt x="436421" y="298708"/>
                </a:cubicBezTo>
                <a:cubicBezTo>
                  <a:pt x="506142" y="324036"/>
                  <a:pt x="551831" y="365360"/>
                  <a:pt x="551831" y="412165"/>
                </a:cubicBezTo>
                <a:cubicBezTo>
                  <a:pt x="551831" y="425496"/>
                  <a:pt x="548122" y="438382"/>
                  <a:pt x="541150" y="450527"/>
                </a:cubicBezTo>
                <a:cubicBezTo>
                  <a:pt x="536107" y="459414"/>
                  <a:pt x="526613" y="464894"/>
                  <a:pt x="516377" y="464894"/>
                </a:cubicBezTo>
                <a:lnTo>
                  <a:pt x="484336" y="464894"/>
                </a:lnTo>
                <a:cubicBezTo>
                  <a:pt x="480775" y="424162"/>
                  <a:pt x="446805" y="392021"/>
                  <a:pt x="405121" y="392021"/>
                </a:cubicBezTo>
                <a:cubicBezTo>
                  <a:pt x="363289" y="392021"/>
                  <a:pt x="329319" y="424162"/>
                  <a:pt x="325758" y="464894"/>
                </a:cubicBezTo>
                <a:lnTo>
                  <a:pt x="222364" y="464894"/>
                </a:lnTo>
                <a:cubicBezTo>
                  <a:pt x="218656" y="424162"/>
                  <a:pt x="184685" y="392021"/>
                  <a:pt x="143001" y="392021"/>
                </a:cubicBezTo>
                <a:cubicBezTo>
                  <a:pt x="101317" y="392021"/>
                  <a:pt x="67199" y="424162"/>
                  <a:pt x="63639" y="464894"/>
                </a:cubicBezTo>
                <a:lnTo>
                  <a:pt x="35454" y="464894"/>
                </a:lnTo>
                <a:cubicBezTo>
                  <a:pt x="25218" y="464894"/>
                  <a:pt x="15724" y="459414"/>
                  <a:pt x="10681" y="450527"/>
                </a:cubicBezTo>
                <a:cubicBezTo>
                  <a:pt x="3709" y="438382"/>
                  <a:pt x="0" y="425496"/>
                  <a:pt x="0" y="412165"/>
                </a:cubicBezTo>
                <a:cubicBezTo>
                  <a:pt x="0" y="380320"/>
                  <a:pt x="21213" y="351141"/>
                  <a:pt x="56518" y="327591"/>
                </a:cubicBezTo>
                <a:cubicBezTo>
                  <a:pt x="68831" y="232056"/>
                  <a:pt x="150418" y="157998"/>
                  <a:pt x="249511" y="157998"/>
                </a:cubicBezTo>
                <a:cubicBezTo>
                  <a:pt x="271910" y="157998"/>
                  <a:pt x="293272" y="161997"/>
                  <a:pt x="313298" y="168959"/>
                </a:cubicBezTo>
                <a:cubicBezTo>
                  <a:pt x="334956" y="150148"/>
                  <a:pt x="358097" y="141261"/>
                  <a:pt x="383018" y="139632"/>
                </a:cubicBezTo>
                <a:cubicBezTo>
                  <a:pt x="383612" y="139632"/>
                  <a:pt x="384057" y="139632"/>
                  <a:pt x="384502" y="139632"/>
                </a:cubicBezTo>
                <a:cubicBezTo>
                  <a:pt x="376936" y="93272"/>
                  <a:pt x="408830" y="40839"/>
                  <a:pt x="463419" y="43357"/>
                </a:cubicBezTo>
                <a:cubicBezTo>
                  <a:pt x="540705" y="52096"/>
                  <a:pt x="578088" y="22176"/>
                  <a:pt x="594257" y="2033"/>
                </a:cubicBezTo>
                <a:cubicBezTo>
                  <a:pt x="595740" y="107"/>
                  <a:pt x="598114" y="-485"/>
                  <a:pt x="600339" y="40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5991" tIns="47995" rIns="95991" bIns="47995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defTabSz="960120"/>
            <a:endParaRPr sz="189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00" name="íSḻiďè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 rot="10800000">
            <a:off x="11568383" y="-559357"/>
            <a:ext cx="7913911" cy="4052946"/>
          </a:xfrm>
          <a:prstGeom prst="blockArc">
            <a:avLst>
              <a:gd name="adj1" fmla="val 16184272"/>
              <a:gd name="adj2" fmla="val 21531709"/>
              <a:gd name="adj3" fmla="val 10255"/>
            </a:avLst>
          </a:pr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82000"/>
                </a:schemeClr>
              </a:gs>
              <a:gs pos="18000">
                <a:srgbClr val="DF6EF6"/>
              </a:gs>
              <a:gs pos="78000">
                <a:srgbClr val="4B1064"/>
              </a:gs>
            </a:gsLst>
            <a:lin ang="2700000" scaled="1"/>
          </a:gradFill>
          <a:ln w="19050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5991" tIns="47995" rIns="95991" bIns="47995" numCol="1" spcCol="0" rtlCol="0" fromWordArt="0" anchor="ctr" anchorCtr="0" forceAA="0" compatLnSpc="1">
            <a:normAutofit/>
          </a:bodyPr>
          <a:lstStyle/>
          <a:p>
            <a:pPr algn="ctr" defTabSz="960120"/>
            <a:endParaRPr lang="zh-CN" altLang="en-US" sz="2100" b="1" i="1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1" name="íṩ1îḓe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>
            <a:off x="11052441" y="1151519"/>
            <a:ext cx="1171672" cy="1171672"/>
          </a:xfrm>
          <a:prstGeom prst="ellipse">
            <a:avLst/>
          </a:pr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82000"/>
                </a:schemeClr>
              </a:gs>
              <a:gs pos="18000">
                <a:srgbClr val="DF6EF6"/>
              </a:gs>
              <a:gs pos="78000">
                <a:srgbClr val="4B1064"/>
              </a:gs>
            </a:gsLst>
            <a:lin ang="2700000" scaled="1"/>
          </a:gradFill>
          <a:ln w="19050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5991" tIns="47995" rIns="95991" bIns="47995" numCol="1" spcCol="0" rtlCol="0" fromWordArt="0" anchor="ctr" anchorCtr="0" forceAA="0" compatLnSpc="1">
            <a:normAutofit/>
          </a:bodyPr>
          <a:lstStyle/>
          <a:p>
            <a:pPr algn="ctr" defTabSz="960120"/>
            <a:endParaRPr lang="zh-CN" altLang="en-US" sz="2100" b="1" i="1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2" name="iṣ1ïďê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>
            <a:off x="14668268" y="2605220"/>
            <a:ext cx="1436243" cy="1436243"/>
          </a:xfrm>
          <a:prstGeom prst="ellipse">
            <a:avLst/>
          </a:pr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82000"/>
                </a:schemeClr>
              </a:gs>
              <a:gs pos="18000">
                <a:srgbClr val="DF6EF6"/>
              </a:gs>
              <a:gs pos="78000">
                <a:srgbClr val="4B1064"/>
              </a:gs>
            </a:gsLst>
            <a:lin ang="2700000" scaled="1"/>
          </a:gradFill>
          <a:ln w="19050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5991" tIns="47995" rIns="95991" bIns="47995" numCol="1" spcCol="0" rtlCol="0" fromWordArt="0" anchor="ctr" anchorCtr="0" forceAA="0" compatLnSpc="1">
            <a:normAutofit/>
          </a:bodyPr>
          <a:lstStyle/>
          <a:p>
            <a:pPr algn="ctr" defTabSz="960120"/>
            <a:endParaRPr lang="zh-CN" altLang="en-US" sz="2100" b="1" i="1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4" name="îś1idé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 bwMode="auto">
          <a:xfrm>
            <a:off x="11269585" y="1389041"/>
            <a:ext cx="733020" cy="645553"/>
          </a:xfrm>
          <a:custGeom>
            <a:avLst/>
            <a:gdLst>
              <a:gd name="connsiteX0" fmla="*/ 405120 w 603762"/>
              <a:gd name="connsiteY0" fmla="*/ 452325 h 531720"/>
              <a:gd name="connsiteX1" fmla="*/ 385544 w 603762"/>
              <a:gd name="connsiteY1" fmla="*/ 471877 h 531720"/>
              <a:gd name="connsiteX2" fmla="*/ 405120 w 603762"/>
              <a:gd name="connsiteY2" fmla="*/ 491430 h 531720"/>
              <a:gd name="connsiteX3" fmla="*/ 424547 w 603762"/>
              <a:gd name="connsiteY3" fmla="*/ 471877 h 531720"/>
              <a:gd name="connsiteX4" fmla="*/ 405120 w 603762"/>
              <a:gd name="connsiteY4" fmla="*/ 452325 h 531720"/>
              <a:gd name="connsiteX5" fmla="*/ 143001 w 603762"/>
              <a:gd name="connsiteY5" fmla="*/ 452325 h 531720"/>
              <a:gd name="connsiteX6" fmla="*/ 123413 w 603762"/>
              <a:gd name="connsiteY6" fmla="*/ 471877 h 531720"/>
              <a:gd name="connsiteX7" fmla="*/ 143001 w 603762"/>
              <a:gd name="connsiteY7" fmla="*/ 491430 h 531720"/>
              <a:gd name="connsiteX8" fmla="*/ 162589 w 603762"/>
              <a:gd name="connsiteY8" fmla="*/ 471877 h 531720"/>
              <a:gd name="connsiteX9" fmla="*/ 143001 w 603762"/>
              <a:gd name="connsiteY9" fmla="*/ 452325 h 531720"/>
              <a:gd name="connsiteX10" fmla="*/ 405120 w 603762"/>
              <a:gd name="connsiteY10" fmla="*/ 412182 h 531720"/>
              <a:gd name="connsiteX11" fmla="*/ 464885 w 603762"/>
              <a:gd name="connsiteY11" fmla="*/ 471877 h 531720"/>
              <a:gd name="connsiteX12" fmla="*/ 405120 w 603762"/>
              <a:gd name="connsiteY12" fmla="*/ 531720 h 531720"/>
              <a:gd name="connsiteX13" fmla="*/ 345206 w 603762"/>
              <a:gd name="connsiteY13" fmla="*/ 471877 h 531720"/>
              <a:gd name="connsiteX14" fmla="*/ 405120 w 603762"/>
              <a:gd name="connsiteY14" fmla="*/ 412182 h 531720"/>
              <a:gd name="connsiteX15" fmla="*/ 143001 w 603762"/>
              <a:gd name="connsiteY15" fmla="*/ 412182 h 531720"/>
              <a:gd name="connsiteX16" fmla="*/ 202805 w 603762"/>
              <a:gd name="connsiteY16" fmla="*/ 471877 h 531720"/>
              <a:gd name="connsiteX17" fmla="*/ 143001 w 603762"/>
              <a:gd name="connsiteY17" fmla="*/ 531720 h 531720"/>
              <a:gd name="connsiteX18" fmla="*/ 83197 w 603762"/>
              <a:gd name="connsiteY18" fmla="*/ 471877 h 531720"/>
              <a:gd name="connsiteX19" fmla="*/ 143001 w 603762"/>
              <a:gd name="connsiteY19" fmla="*/ 412182 h 531720"/>
              <a:gd name="connsiteX20" fmla="*/ 259598 w 603762"/>
              <a:gd name="connsiteY20" fmla="*/ 203766 h 531720"/>
              <a:gd name="connsiteX21" fmla="*/ 259598 w 603762"/>
              <a:gd name="connsiteY21" fmla="*/ 327591 h 531720"/>
              <a:gd name="connsiteX22" fmla="*/ 392215 w 603762"/>
              <a:gd name="connsiteY22" fmla="*/ 327591 h 531720"/>
              <a:gd name="connsiteX23" fmla="*/ 259598 w 603762"/>
              <a:gd name="connsiteY23" fmla="*/ 203766 h 531720"/>
              <a:gd name="connsiteX24" fmla="*/ 239423 w 603762"/>
              <a:gd name="connsiteY24" fmla="*/ 203766 h 531720"/>
              <a:gd name="connsiteX25" fmla="*/ 106658 w 603762"/>
              <a:gd name="connsiteY25" fmla="*/ 327591 h 531720"/>
              <a:gd name="connsiteX26" fmla="*/ 239423 w 603762"/>
              <a:gd name="connsiteY26" fmla="*/ 327591 h 531720"/>
              <a:gd name="connsiteX27" fmla="*/ 600339 w 603762"/>
              <a:gd name="connsiteY27" fmla="*/ 403 h 531720"/>
              <a:gd name="connsiteX28" fmla="*/ 603751 w 603762"/>
              <a:gd name="connsiteY28" fmla="*/ 5587 h 531720"/>
              <a:gd name="connsiteX29" fmla="*/ 557171 w 603762"/>
              <a:gd name="connsiteY29" fmla="*/ 176809 h 531720"/>
              <a:gd name="connsiteX30" fmla="*/ 418324 w 603762"/>
              <a:gd name="connsiteY30" fmla="*/ 193102 h 531720"/>
              <a:gd name="connsiteX31" fmla="*/ 527651 w 603762"/>
              <a:gd name="connsiteY31" fmla="*/ 113712 h 531720"/>
              <a:gd name="connsiteX32" fmla="*/ 527355 w 603762"/>
              <a:gd name="connsiteY32" fmla="*/ 111638 h 531720"/>
              <a:gd name="connsiteX33" fmla="*/ 525278 w 603762"/>
              <a:gd name="connsiteY33" fmla="*/ 111638 h 531720"/>
              <a:gd name="connsiteX34" fmla="*/ 339406 w 603762"/>
              <a:gd name="connsiteY34" fmla="*/ 180216 h 531720"/>
              <a:gd name="connsiteX35" fmla="*/ 436421 w 603762"/>
              <a:gd name="connsiteY35" fmla="*/ 298708 h 531720"/>
              <a:gd name="connsiteX36" fmla="*/ 551831 w 603762"/>
              <a:gd name="connsiteY36" fmla="*/ 412165 h 531720"/>
              <a:gd name="connsiteX37" fmla="*/ 541150 w 603762"/>
              <a:gd name="connsiteY37" fmla="*/ 450527 h 531720"/>
              <a:gd name="connsiteX38" fmla="*/ 516377 w 603762"/>
              <a:gd name="connsiteY38" fmla="*/ 464894 h 531720"/>
              <a:gd name="connsiteX39" fmla="*/ 484336 w 603762"/>
              <a:gd name="connsiteY39" fmla="*/ 464894 h 531720"/>
              <a:gd name="connsiteX40" fmla="*/ 405121 w 603762"/>
              <a:gd name="connsiteY40" fmla="*/ 392021 h 531720"/>
              <a:gd name="connsiteX41" fmla="*/ 325758 w 603762"/>
              <a:gd name="connsiteY41" fmla="*/ 464894 h 531720"/>
              <a:gd name="connsiteX42" fmla="*/ 222364 w 603762"/>
              <a:gd name="connsiteY42" fmla="*/ 464894 h 531720"/>
              <a:gd name="connsiteX43" fmla="*/ 143001 w 603762"/>
              <a:gd name="connsiteY43" fmla="*/ 392021 h 531720"/>
              <a:gd name="connsiteX44" fmla="*/ 63639 w 603762"/>
              <a:gd name="connsiteY44" fmla="*/ 464894 h 531720"/>
              <a:gd name="connsiteX45" fmla="*/ 35454 w 603762"/>
              <a:gd name="connsiteY45" fmla="*/ 464894 h 531720"/>
              <a:gd name="connsiteX46" fmla="*/ 10681 w 603762"/>
              <a:gd name="connsiteY46" fmla="*/ 450527 h 531720"/>
              <a:gd name="connsiteX47" fmla="*/ 0 w 603762"/>
              <a:gd name="connsiteY47" fmla="*/ 412165 h 531720"/>
              <a:gd name="connsiteX48" fmla="*/ 56518 w 603762"/>
              <a:gd name="connsiteY48" fmla="*/ 327591 h 531720"/>
              <a:gd name="connsiteX49" fmla="*/ 249511 w 603762"/>
              <a:gd name="connsiteY49" fmla="*/ 157998 h 531720"/>
              <a:gd name="connsiteX50" fmla="*/ 313298 w 603762"/>
              <a:gd name="connsiteY50" fmla="*/ 168959 h 531720"/>
              <a:gd name="connsiteX51" fmla="*/ 383018 w 603762"/>
              <a:gd name="connsiteY51" fmla="*/ 139632 h 531720"/>
              <a:gd name="connsiteX52" fmla="*/ 384502 w 603762"/>
              <a:gd name="connsiteY52" fmla="*/ 139632 h 531720"/>
              <a:gd name="connsiteX53" fmla="*/ 463419 w 603762"/>
              <a:gd name="connsiteY53" fmla="*/ 43357 h 531720"/>
              <a:gd name="connsiteX54" fmla="*/ 594257 w 603762"/>
              <a:gd name="connsiteY54" fmla="*/ 2033 h 531720"/>
              <a:gd name="connsiteX55" fmla="*/ 600339 w 603762"/>
              <a:gd name="connsiteY55" fmla="*/ 403 h 531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603762" h="531720">
                <a:moveTo>
                  <a:pt x="405120" y="452325"/>
                </a:moveTo>
                <a:cubicBezTo>
                  <a:pt x="394294" y="452325"/>
                  <a:pt x="385544" y="461212"/>
                  <a:pt x="385544" y="471877"/>
                </a:cubicBezTo>
                <a:cubicBezTo>
                  <a:pt x="385544" y="482690"/>
                  <a:pt x="394294" y="491430"/>
                  <a:pt x="405120" y="491430"/>
                </a:cubicBezTo>
                <a:cubicBezTo>
                  <a:pt x="415797" y="491430"/>
                  <a:pt x="424547" y="482690"/>
                  <a:pt x="424547" y="471877"/>
                </a:cubicBezTo>
                <a:cubicBezTo>
                  <a:pt x="424547" y="461212"/>
                  <a:pt x="415797" y="452325"/>
                  <a:pt x="405120" y="452325"/>
                </a:cubicBezTo>
                <a:close/>
                <a:moveTo>
                  <a:pt x="143001" y="452325"/>
                </a:moveTo>
                <a:cubicBezTo>
                  <a:pt x="132168" y="452325"/>
                  <a:pt x="123413" y="461212"/>
                  <a:pt x="123413" y="471877"/>
                </a:cubicBezTo>
                <a:cubicBezTo>
                  <a:pt x="123413" y="482690"/>
                  <a:pt x="132168" y="491430"/>
                  <a:pt x="143001" y="491430"/>
                </a:cubicBezTo>
                <a:cubicBezTo>
                  <a:pt x="153834" y="491430"/>
                  <a:pt x="162589" y="482690"/>
                  <a:pt x="162589" y="471877"/>
                </a:cubicBezTo>
                <a:cubicBezTo>
                  <a:pt x="162589" y="461212"/>
                  <a:pt x="153834" y="452325"/>
                  <a:pt x="143001" y="452325"/>
                </a:cubicBezTo>
                <a:close/>
                <a:moveTo>
                  <a:pt x="405120" y="412182"/>
                </a:moveTo>
                <a:cubicBezTo>
                  <a:pt x="438042" y="412182"/>
                  <a:pt x="464885" y="438845"/>
                  <a:pt x="464885" y="471877"/>
                </a:cubicBezTo>
                <a:cubicBezTo>
                  <a:pt x="464885" y="504909"/>
                  <a:pt x="438042" y="531720"/>
                  <a:pt x="405120" y="531720"/>
                </a:cubicBezTo>
                <a:cubicBezTo>
                  <a:pt x="372049" y="531720"/>
                  <a:pt x="345206" y="504909"/>
                  <a:pt x="345206" y="471877"/>
                </a:cubicBezTo>
                <a:cubicBezTo>
                  <a:pt x="345206" y="438845"/>
                  <a:pt x="372049" y="412182"/>
                  <a:pt x="405120" y="412182"/>
                </a:cubicBezTo>
                <a:close/>
                <a:moveTo>
                  <a:pt x="143001" y="412182"/>
                </a:moveTo>
                <a:cubicBezTo>
                  <a:pt x="176094" y="412182"/>
                  <a:pt x="202805" y="438845"/>
                  <a:pt x="202805" y="471877"/>
                </a:cubicBezTo>
                <a:cubicBezTo>
                  <a:pt x="202805" y="504909"/>
                  <a:pt x="176094" y="531720"/>
                  <a:pt x="143001" y="531720"/>
                </a:cubicBezTo>
                <a:cubicBezTo>
                  <a:pt x="109908" y="531720"/>
                  <a:pt x="83197" y="504909"/>
                  <a:pt x="83197" y="471877"/>
                </a:cubicBezTo>
                <a:cubicBezTo>
                  <a:pt x="83197" y="438845"/>
                  <a:pt x="109908" y="412182"/>
                  <a:pt x="143001" y="412182"/>
                </a:cubicBezTo>
                <a:close/>
                <a:moveTo>
                  <a:pt x="259598" y="203766"/>
                </a:moveTo>
                <a:lnTo>
                  <a:pt x="259598" y="327591"/>
                </a:lnTo>
                <a:lnTo>
                  <a:pt x="392215" y="327591"/>
                </a:lnTo>
                <a:cubicBezTo>
                  <a:pt x="383018" y="260642"/>
                  <a:pt x="327835" y="208506"/>
                  <a:pt x="259598" y="203766"/>
                </a:cubicBezTo>
                <a:close/>
                <a:moveTo>
                  <a:pt x="239423" y="203766"/>
                </a:moveTo>
                <a:cubicBezTo>
                  <a:pt x="171038" y="208506"/>
                  <a:pt x="116003" y="260642"/>
                  <a:pt x="106658" y="327591"/>
                </a:cubicBezTo>
                <a:lnTo>
                  <a:pt x="239423" y="327591"/>
                </a:lnTo>
                <a:close/>
                <a:moveTo>
                  <a:pt x="600339" y="403"/>
                </a:moveTo>
                <a:cubicBezTo>
                  <a:pt x="602564" y="1144"/>
                  <a:pt x="603899" y="3366"/>
                  <a:pt x="603751" y="5587"/>
                </a:cubicBezTo>
                <a:cubicBezTo>
                  <a:pt x="600932" y="47208"/>
                  <a:pt x="590993" y="140225"/>
                  <a:pt x="557171" y="176809"/>
                </a:cubicBezTo>
                <a:cubicBezTo>
                  <a:pt x="515784" y="221540"/>
                  <a:pt x="459266" y="225095"/>
                  <a:pt x="418324" y="193102"/>
                </a:cubicBezTo>
                <a:cubicBezTo>
                  <a:pt x="439388" y="189103"/>
                  <a:pt x="491901" y="171921"/>
                  <a:pt x="527651" y="113712"/>
                </a:cubicBezTo>
                <a:cubicBezTo>
                  <a:pt x="528096" y="113119"/>
                  <a:pt x="527948" y="112231"/>
                  <a:pt x="527355" y="111638"/>
                </a:cubicBezTo>
                <a:cubicBezTo>
                  <a:pt x="526761" y="111194"/>
                  <a:pt x="525871" y="111194"/>
                  <a:pt x="525278" y="111638"/>
                </a:cubicBezTo>
                <a:cubicBezTo>
                  <a:pt x="425592" y="196953"/>
                  <a:pt x="381386" y="141854"/>
                  <a:pt x="339406" y="180216"/>
                </a:cubicBezTo>
                <a:cubicBezTo>
                  <a:pt x="386133" y="204507"/>
                  <a:pt x="421587" y="247164"/>
                  <a:pt x="436421" y="298708"/>
                </a:cubicBezTo>
                <a:cubicBezTo>
                  <a:pt x="506142" y="324036"/>
                  <a:pt x="551831" y="365360"/>
                  <a:pt x="551831" y="412165"/>
                </a:cubicBezTo>
                <a:cubicBezTo>
                  <a:pt x="551831" y="425496"/>
                  <a:pt x="548122" y="438382"/>
                  <a:pt x="541150" y="450527"/>
                </a:cubicBezTo>
                <a:cubicBezTo>
                  <a:pt x="536107" y="459414"/>
                  <a:pt x="526613" y="464894"/>
                  <a:pt x="516377" y="464894"/>
                </a:cubicBezTo>
                <a:lnTo>
                  <a:pt x="484336" y="464894"/>
                </a:lnTo>
                <a:cubicBezTo>
                  <a:pt x="480775" y="424162"/>
                  <a:pt x="446805" y="392021"/>
                  <a:pt x="405121" y="392021"/>
                </a:cubicBezTo>
                <a:cubicBezTo>
                  <a:pt x="363289" y="392021"/>
                  <a:pt x="329319" y="424162"/>
                  <a:pt x="325758" y="464894"/>
                </a:cubicBezTo>
                <a:lnTo>
                  <a:pt x="222364" y="464894"/>
                </a:lnTo>
                <a:cubicBezTo>
                  <a:pt x="218656" y="424162"/>
                  <a:pt x="184685" y="392021"/>
                  <a:pt x="143001" y="392021"/>
                </a:cubicBezTo>
                <a:cubicBezTo>
                  <a:pt x="101317" y="392021"/>
                  <a:pt x="67199" y="424162"/>
                  <a:pt x="63639" y="464894"/>
                </a:cubicBezTo>
                <a:lnTo>
                  <a:pt x="35454" y="464894"/>
                </a:lnTo>
                <a:cubicBezTo>
                  <a:pt x="25218" y="464894"/>
                  <a:pt x="15724" y="459414"/>
                  <a:pt x="10681" y="450527"/>
                </a:cubicBezTo>
                <a:cubicBezTo>
                  <a:pt x="3709" y="438382"/>
                  <a:pt x="0" y="425496"/>
                  <a:pt x="0" y="412165"/>
                </a:cubicBezTo>
                <a:cubicBezTo>
                  <a:pt x="0" y="380320"/>
                  <a:pt x="21213" y="351141"/>
                  <a:pt x="56518" y="327591"/>
                </a:cubicBezTo>
                <a:cubicBezTo>
                  <a:pt x="68831" y="232056"/>
                  <a:pt x="150418" y="157998"/>
                  <a:pt x="249511" y="157998"/>
                </a:cubicBezTo>
                <a:cubicBezTo>
                  <a:pt x="271910" y="157998"/>
                  <a:pt x="293272" y="161997"/>
                  <a:pt x="313298" y="168959"/>
                </a:cubicBezTo>
                <a:cubicBezTo>
                  <a:pt x="334956" y="150148"/>
                  <a:pt x="358097" y="141261"/>
                  <a:pt x="383018" y="139632"/>
                </a:cubicBezTo>
                <a:cubicBezTo>
                  <a:pt x="383612" y="139632"/>
                  <a:pt x="384057" y="139632"/>
                  <a:pt x="384502" y="139632"/>
                </a:cubicBezTo>
                <a:cubicBezTo>
                  <a:pt x="376936" y="93272"/>
                  <a:pt x="408830" y="40839"/>
                  <a:pt x="463419" y="43357"/>
                </a:cubicBezTo>
                <a:cubicBezTo>
                  <a:pt x="540705" y="52096"/>
                  <a:pt x="578088" y="22176"/>
                  <a:pt x="594257" y="2033"/>
                </a:cubicBezTo>
                <a:cubicBezTo>
                  <a:pt x="595740" y="107"/>
                  <a:pt x="598114" y="-485"/>
                  <a:pt x="600339" y="40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5991" tIns="47995" rIns="95991" bIns="47995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defTabSz="960120"/>
            <a:endParaRPr sz="189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3" name="íşlîďe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 bwMode="auto">
          <a:xfrm>
            <a:off x="15019881" y="3067285"/>
            <a:ext cx="733019" cy="512116"/>
          </a:xfrm>
          <a:custGeom>
            <a:avLst/>
            <a:gdLst>
              <a:gd name="T0" fmla="*/ 1209 w 1215"/>
              <a:gd name="T1" fmla="*/ 242 h 850"/>
              <a:gd name="T2" fmla="*/ 1043 w 1215"/>
              <a:gd name="T3" fmla="*/ 242 h 850"/>
              <a:gd name="T4" fmla="*/ 1033 w 1215"/>
              <a:gd name="T5" fmla="*/ 326 h 850"/>
              <a:gd name="T6" fmla="*/ 1023 w 1215"/>
              <a:gd name="T7" fmla="*/ 321 h 850"/>
              <a:gd name="T8" fmla="*/ 982 w 1215"/>
              <a:gd name="T9" fmla="*/ 145 h 850"/>
              <a:gd name="T10" fmla="*/ 813 w 1215"/>
              <a:gd name="T11" fmla="*/ 4 h 850"/>
              <a:gd name="T12" fmla="*/ 428 w 1215"/>
              <a:gd name="T13" fmla="*/ 4 h 850"/>
              <a:gd name="T14" fmla="*/ 258 w 1215"/>
              <a:gd name="T15" fmla="*/ 145 h 850"/>
              <a:gd name="T16" fmla="*/ 218 w 1215"/>
              <a:gd name="T17" fmla="*/ 321 h 850"/>
              <a:gd name="T18" fmla="*/ 207 w 1215"/>
              <a:gd name="T19" fmla="*/ 326 h 850"/>
              <a:gd name="T20" fmla="*/ 198 w 1215"/>
              <a:gd name="T21" fmla="*/ 242 h 850"/>
              <a:gd name="T22" fmla="*/ 32 w 1215"/>
              <a:gd name="T23" fmla="*/ 242 h 850"/>
              <a:gd name="T24" fmla="*/ 32 w 1215"/>
              <a:gd name="T25" fmla="*/ 323 h 850"/>
              <a:gd name="T26" fmla="*/ 199 w 1215"/>
              <a:gd name="T27" fmla="*/ 332 h 850"/>
              <a:gd name="T28" fmla="*/ 148 w 1215"/>
              <a:gd name="T29" fmla="*/ 420 h 850"/>
              <a:gd name="T30" fmla="*/ 148 w 1215"/>
              <a:gd name="T31" fmla="*/ 580 h 850"/>
              <a:gd name="T32" fmla="*/ 211 w 1215"/>
              <a:gd name="T33" fmla="*/ 676 h 850"/>
              <a:gd name="T34" fmla="*/ 211 w 1215"/>
              <a:gd name="T35" fmla="*/ 784 h 850"/>
              <a:gd name="T36" fmla="*/ 312 w 1215"/>
              <a:gd name="T37" fmla="*/ 850 h 850"/>
              <a:gd name="T38" fmla="*/ 413 w 1215"/>
              <a:gd name="T39" fmla="*/ 784 h 850"/>
              <a:gd name="T40" fmla="*/ 413 w 1215"/>
              <a:gd name="T41" fmla="*/ 694 h 850"/>
              <a:gd name="T42" fmla="*/ 811 w 1215"/>
              <a:gd name="T43" fmla="*/ 694 h 850"/>
              <a:gd name="T44" fmla="*/ 811 w 1215"/>
              <a:gd name="T45" fmla="*/ 784 h 850"/>
              <a:gd name="T46" fmla="*/ 911 w 1215"/>
              <a:gd name="T47" fmla="*/ 850 h 850"/>
              <a:gd name="T48" fmla="*/ 1012 w 1215"/>
              <a:gd name="T49" fmla="*/ 784 h 850"/>
              <a:gd name="T50" fmla="*/ 1012 w 1215"/>
              <a:gd name="T51" fmla="*/ 684 h 850"/>
              <a:gd name="T52" fmla="*/ 1093 w 1215"/>
              <a:gd name="T53" fmla="*/ 581 h 850"/>
              <a:gd name="T54" fmla="*/ 1093 w 1215"/>
              <a:gd name="T55" fmla="*/ 420 h 850"/>
              <a:gd name="T56" fmla="*/ 1042 w 1215"/>
              <a:gd name="T57" fmla="*/ 332 h 850"/>
              <a:gd name="T58" fmla="*/ 1208 w 1215"/>
              <a:gd name="T59" fmla="*/ 323 h 850"/>
              <a:gd name="T60" fmla="*/ 1209 w 1215"/>
              <a:gd name="T61" fmla="*/ 242 h 850"/>
              <a:gd name="T62" fmla="*/ 430 w 1215"/>
              <a:gd name="T63" fmla="*/ 549 h 850"/>
              <a:gd name="T64" fmla="*/ 248 w 1215"/>
              <a:gd name="T65" fmla="*/ 549 h 850"/>
              <a:gd name="T66" fmla="*/ 248 w 1215"/>
              <a:gd name="T67" fmla="*/ 463 h 850"/>
              <a:gd name="T68" fmla="*/ 430 w 1215"/>
              <a:gd name="T69" fmla="*/ 463 h 850"/>
              <a:gd name="T70" fmla="*/ 430 w 1215"/>
              <a:gd name="T71" fmla="*/ 549 h 850"/>
              <a:gd name="T72" fmla="*/ 687 w 1215"/>
              <a:gd name="T73" fmla="*/ 455 h 850"/>
              <a:gd name="T74" fmla="*/ 518 w 1215"/>
              <a:gd name="T75" fmla="*/ 582 h 850"/>
              <a:gd name="T76" fmla="*/ 607 w 1215"/>
              <a:gd name="T77" fmla="*/ 485 h 850"/>
              <a:gd name="T78" fmla="*/ 543 w 1215"/>
              <a:gd name="T79" fmla="*/ 488 h 850"/>
              <a:gd name="T80" fmla="*/ 673 w 1215"/>
              <a:gd name="T81" fmla="*/ 382 h 850"/>
              <a:gd name="T82" fmla="*/ 711 w 1215"/>
              <a:gd name="T83" fmla="*/ 380 h 850"/>
              <a:gd name="T84" fmla="*/ 622 w 1215"/>
              <a:gd name="T85" fmla="*/ 457 h 850"/>
              <a:gd name="T86" fmla="*/ 687 w 1215"/>
              <a:gd name="T87" fmla="*/ 455 h 850"/>
              <a:gd name="T88" fmla="*/ 261 w 1215"/>
              <a:gd name="T89" fmla="*/ 297 h 850"/>
              <a:gd name="T90" fmla="*/ 253 w 1215"/>
              <a:gd name="T91" fmla="*/ 297 h 850"/>
              <a:gd name="T92" fmla="*/ 296 w 1215"/>
              <a:gd name="T93" fmla="*/ 124 h 850"/>
              <a:gd name="T94" fmla="*/ 412 w 1215"/>
              <a:gd name="T95" fmla="*/ 32 h 850"/>
              <a:gd name="T96" fmla="*/ 828 w 1215"/>
              <a:gd name="T97" fmla="*/ 32 h 850"/>
              <a:gd name="T98" fmla="*/ 945 w 1215"/>
              <a:gd name="T99" fmla="*/ 124 h 850"/>
              <a:gd name="T100" fmla="*/ 988 w 1215"/>
              <a:gd name="T101" fmla="*/ 297 h 850"/>
              <a:gd name="T102" fmla="*/ 980 w 1215"/>
              <a:gd name="T103" fmla="*/ 297 h 850"/>
              <a:gd name="T104" fmla="*/ 261 w 1215"/>
              <a:gd name="T105" fmla="*/ 297 h 850"/>
              <a:gd name="T106" fmla="*/ 1017 w 1215"/>
              <a:gd name="T107" fmla="*/ 549 h 850"/>
              <a:gd name="T108" fmla="*/ 835 w 1215"/>
              <a:gd name="T109" fmla="*/ 549 h 850"/>
              <a:gd name="T110" fmla="*/ 835 w 1215"/>
              <a:gd name="T111" fmla="*/ 463 h 850"/>
              <a:gd name="T112" fmla="*/ 1017 w 1215"/>
              <a:gd name="T113" fmla="*/ 463 h 850"/>
              <a:gd name="T114" fmla="*/ 1017 w 1215"/>
              <a:gd name="T115" fmla="*/ 549 h 8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15" h="850">
                <a:moveTo>
                  <a:pt x="1209" y="242"/>
                </a:moveTo>
                <a:cubicBezTo>
                  <a:pt x="1202" y="183"/>
                  <a:pt x="1043" y="242"/>
                  <a:pt x="1043" y="242"/>
                </a:cubicBezTo>
                <a:lnTo>
                  <a:pt x="1033" y="326"/>
                </a:lnTo>
                <a:cubicBezTo>
                  <a:pt x="1030" y="324"/>
                  <a:pt x="1026" y="323"/>
                  <a:pt x="1023" y="321"/>
                </a:cubicBezTo>
                <a:lnTo>
                  <a:pt x="982" y="145"/>
                </a:lnTo>
                <a:cubicBezTo>
                  <a:pt x="968" y="62"/>
                  <a:pt x="904" y="0"/>
                  <a:pt x="813" y="4"/>
                </a:cubicBezTo>
                <a:lnTo>
                  <a:pt x="428" y="4"/>
                </a:lnTo>
                <a:cubicBezTo>
                  <a:pt x="345" y="4"/>
                  <a:pt x="272" y="35"/>
                  <a:pt x="258" y="145"/>
                </a:cubicBezTo>
                <a:lnTo>
                  <a:pt x="218" y="321"/>
                </a:lnTo>
                <a:cubicBezTo>
                  <a:pt x="214" y="323"/>
                  <a:pt x="211" y="324"/>
                  <a:pt x="207" y="326"/>
                </a:cubicBezTo>
                <a:lnTo>
                  <a:pt x="198" y="242"/>
                </a:lnTo>
                <a:cubicBezTo>
                  <a:pt x="198" y="242"/>
                  <a:pt x="64" y="183"/>
                  <a:pt x="32" y="242"/>
                </a:cubicBezTo>
                <a:cubicBezTo>
                  <a:pt x="0" y="302"/>
                  <a:pt x="32" y="323"/>
                  <a:pt x="32" y="323"/>
                </a:cubicBezTo>
                <a:lnTo>
                  <a:pt x="199" y="332"/>
                </a:lnTo>
                <a:cubicBezTo>
                  <a:pt x="168" y="353"/>
                  <a:pt x="148" y="384"/>
                  <a:pt x="148" y="420"/>
                </a:cubicBezTo>
                <a:lnTo>
                  <a:pt x="148" y="580"/>
                </a:lnTo>
                <a:cubicBezTo>
                  <a:pt x="148" y="620"/>
                  <a:pt x="173" y="656"/>
                  <a:pt x="211" y="676"/>
                </a:cubicBezTo>
                <a:lnTo>
                  <a:pt x="211" y="784"/>
                </a:lnTo>
                <a:cubicBezTo>
                  <a:pt x="211" y="820"/>
                  <a:pt x="256" y="850"/>
                  <a:pt x="312" y="850"/>
                </a:cubicBezTo>
                <a:cubicBezTo>
                  <a:pt x="368" y="850"/>
                  <a:pt x="413" y="820"/>
                  <a:pt x="413" y="784"/>
                </a:cubicBezTo>
                <a:lnTo>
                  <a:pt x="413" y="694"/>
                </a:lnTo>
                <a:lnTo>
                  <a:pt x="811" y="694"/>
                </a:lnTo>
                <a:lnTo>
                  <a:pt x="811" y="784"/>
                </a:lnTo>
                <a:cubicBezTo>
                  <a:pt x="811" y="820"/>
                  <a:pt x="856" y="850"/>
                  <a:pt x="911" y="850"/>
                </a:cubicBezTo>
                <a:cubicBezTo>
                  <a:pt x="967" y="850"/>
                  <a:pt x="1012" y="820"/>
                  <a:pt x="1012" y="784"/>
                </a:cubicBezTo>
                <a:lnTo>
                  <a:pt x="1012" y="684"/>
                </a:lnTo>
                <a:cubicBezTo>
                  <a:pt x="1060" y="666"/>
                  <a:pt x="1093" y="626"/>
                  <a:pt x="1093" y="581"/>
                </a:cubicBezTo>
                <a:lnTo>
                  <a:pt x="1093" y="420"/>
                </a:lnTo>
                <a:cubicBezTo>
                  <a:pt x="1093" y="384"/>
                  <a:pt x="1073" y="353"/>
                  <a:pt x="1042" y="332"/>
                </a:cubicBezTo>
                <a:lnTo>
                  <a:pt x="1208" y="323"/>
                </a:lnTo>
                <a:cubicBezTo>
                  <a:pt x="1209" y="323"/>
                  <a:pt x="1215" y="302"/>
                  <a:pt x="1209" y="242"/>
                </a:cubicBezTo>
                <a:close/>
                <a:moveTo>
                  <a:pt x="430" y="549"/>
                </a:moveTo>
                <a:lnTo>
                  <a:pt x="248" y="549"/>
                </a:lnTo>
                <a:lnTo>
                  <a:pt x="248" y="463"/>
                </a:lnTo>
                <a:lnTo>
                  <a:pt x="430" y="463"/>
                </a:lnTo>
                <a:lnTo>
                  <a:pt x="430" y="549"/>
                </a:lnTo>
                <a:close/>
                <a:moveTo>
                  <a:pt x="687" y="455"/>
                </a:moveTo>
                <a:lnTo>
                  <a:pt x="518" y="582"/>
                </a:lnTo>
                <a:lnTo>
                  <a:pt x="607" y="485"/>
                </a:lnTo>
                <a:lnTo>
                  <a:pt x="543" y="488"/>
                </a:lnTo>
                <a:lnTo>
                  <a:pt x="673" y="382"/>
                </a:lnTo>
                <a:lnTo>
                  <a:pt x="711" y="380"/>
                </a:lnTo>
                <a:lnTo>
                  <a:pt x="622" y="457"/>
                </a:lnTo>
                <a:lnTo>
                  <a:pt x="687" y="455"/>
                </a:lnTo>
                <a:close/>
                <a:moveTo>
                  <a:pt x="261" y="297"/>
                </a:moveTo>
                <a:cubicBezTo>
                  <a:pt x="258" y="297"/>
                  <a:pt x="255" y="297"/>
                  <a:pt x="253" y="297"/>
                </a:cubicBezTo>
                <a:lnTo>
                  <a:pt x="296" y="124"/>
                </a:lnTo>
                <a:cubicBezTo>
                  <a:pt x="304" y="74"/>
                  <a:pt x="359" y="32"/>
                  <a:pt x="412" y="32"/>
                </a:cubicBezTo>
                <a:lnTo>
                  <a:pt x="828" y="32"/>
                </a:lnTo>
                <a:cubicBezTo>
                  <a:pt x="882" y="32"/>
                  <a:pt x="931" y="67"/>
                  <a:pt x="945" y="124"/>
                </a:cubicBezTo>
                <a:lnTo>
                  <a:pt x="988" y="297"/>
                </a:lnTo>
                <a:cubicBezTo>
                  <a:pt x="985" y="297"/>
                  <a:pt x="983" y="297"/>
                  <a:pt x="980" y="297"/>
                </a:cubicBezTo>
                <a:lnTo>
                  <a:pt x="261" y="297"/>
                </a:lnTo>
                <a:close/>
                <a:moveTo>
                  <a:pt x="1017" y="549"/>
                </a:moveTo>
                <a:lnTo>
                  <a:pt x="835" y="549"/>
                </a:lnTo>
                <a:lnTo>
                  <a:pt x="835" y="463"/>
                </a:lnTo>
                <a:lnTo>
                  <a:pt x="1017" y="463"/>
                </a:lnTo>
                <a:lnTo>
                  <a:pt x="1017" y="5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5991" tIns="47995" rIns="95991" bIns="47995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defTabSz="960120"/>
            <a:endParaRPr sz="1890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101" name="组合 100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GrpSpPr/>
          <p:nvPr/>
        </p:nvGrpSpPr>
        <p:grpSpPr>
          <a:xfrm>
            <a:off x="5542224" y="4006485"/>
            <a:ext cx="1674855" cy="795520"/>
            <a:chOff x="6627555" y="2665750"/>
            <a:chExt cx="1595452" cy="757805"/>
          </a:xfrm>
        </p:grpSpPr>
        <p:sp>
          <p:nvSpPr>
            <p:cNvPr id="105" name="文本框 104"/>
            <p:cNvSpPr txBox="1"/>
            <p:nvPr/>
          </p:nvSpPr>
          <p:spPr>
            <a:xfrm>
              <a:off x="6731816" y="2665750"/>
              <a:ext cx="1386931" cy="439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60120"/>
              <a:r>
                <a:rPr lang="zh-CN" altLang="en-US" sz="2400" dirty="0">
                  <a:solidFill>
                    <a:prstClr val="white"/>
                  </a:solidFill>
                  <a:cs typeface="+mn-ea"/>
                  <a:sym typeface="+mn-lt"/>
                </a:rPr>
                <a:t>标题内容</a:t>
              </a:r>
              <a:endParaRPr lang="zh-CN" altLang="en-US" sz="210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07" name="文本框 106"/>
            <p:cNvSpPr txBox="1"/>
            <p:nvPr/>
          </p:nvSpPr>
          <p:spPr>
            <a:xfrm>
              <a:off x="6627555" y="3134397"/>
              <a:ext cx="1595452" cy="28915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 defTabSz="960120">
                <a:lnSpc>
                  <a:spcPct val="150000"/>
                </a:lnSpc>
                <a:spcBef>
                  <a:spcPct val="0"/>
                </a:spcBef>
              </a:pPr>
              <a: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  <a:t>请在此处输入您的文本或者复制您的文本粘贴</a:t>
              </a:r>
              <a:endParaRPr lang="en-US" altLang="zh-CN" sz="11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8" name="组合 107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GrpSpPr/>
          <p:nvPr/>
        </p:nvGrpSpPr>
        <p:grpSpPr>
          <a:xfrm>
            <a:off x="10573826" y="2490324"/>
            <a:ext cx="1674855" cy="795520"/>
            <a:chOff x="6627555" y="2665750"/>
            <a:chExt cx="1595452" cy="757805"/>
          </a:xfrm>
        </p:grpSpPr>
        <p:sp>
          <p:nvSpPr>
            <p:cNvPr id="109" name="文本框 108"/>
            <p:cNvSpPr txBox="1"/>
            <p:nvPr/>
          </p:nvSpPr>
          <p:spPr>
            <a:xfrm>
              <a:off x="6731816" y="2665750"/>
              <a:ext cx="1386931" cy="439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60120"/>
              <a:r>
                <a:rPr lang="zh-CN" altLang="en-US" sz="2400" dirty="0">
                  <a:solidFill>
                    <a:prstClr val="white"/>
                  </a:solidFill>
                  <a:cs typeface="+mn-ea"/>
                  <a:sym typeface="+mn-lt"/>
                </a:rPr>
                <a:t>标题内容</a:t>
              </a:r>
              <a:endParaRPr lang="zh-CN" altLang="en-US" sz="210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13" name="文本框 112"/>
            <p:cNvSpPr txBox="1"/>
            <p:nvPr/>
          </p:nvSpPr>
          <p:spPr>
            <a:xfrm>
              <a:off x="6627555" y="3134397"/>
              <a:ext cx="1595452" cy="28915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 defTabSz="960120">
                <a:lnSpc>
                  <a:spcPct val="150000"/>
                </a:lnSpc>
                <a:spcBef>
                  <a:spcPct val="0"/>
                </a:spcBef>
              </a:pPr>
              <a: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  <a:t>请在此处输入您的文本或者复制您的文本粘贴</a:t>
              </a:r>
              <a:endParaRPr lang="en-US" altLang="zh-CN" sz="11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4" name="组合 113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GrpSpPr/>
          <p:nvPr/>
        </p:nvGrpSpPr>
        <p:grpSpPr>
          <a:xfrm>
            <a:off x="11358248" y="4560091"/>
            <a:ext cx="1674855" cy="795520"/>
            <a:chOff x="6627555" y="2665750"/>
            <a:chExt cx="1595452" cy="757805"/>
          </a:xfrm>
        </p:grpSpPr>
        <p:sp>
          <p:nvSpPr>
            <p:cNvPr id="115" name="文本框 114"/>
            <p:cNvSpPr txBox="1"/>
            <p:nvPr/>
          </p:nvSpPr>
          <p:spPr>
            <a:xfrm>
              <a:off x="6731816" y="2665750"/>
              <a:ext cx="1386931" cy="439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60120"/>
              <a:r>
                <a:rPr lang="zh-CN" altLang="en-US" sz="2400" dirty="0">
                  <a:solidFill>
                    <a:prstClr val="white"/>
                  </a:solidFill>
                  <a:cs typeface="+mn-ea"/>
                  <a:sym typeface="+mn-lt"/>
                </a:rPr>
                <a:t>标题内容</a:t>
              </a:r>
              <a:endParaRPr lang="zh-CN" altLang="en-US" sz="210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25" name="文本框 124"/>
            <p:cNvSpPr txBox="1"/>
            <p:nvPr/>
          </p:nvSpPr>
          <p:spPr>
            <a:xfrm>
              <a:off x="6627555" y="3134397"/>
              <a:ext cx="1595452" cy="28915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 defTabSz="960120">
                <a:lnSpc>
                  <a:spcPct val="150000"/>
                </a:lnSpc>
                <a:spcBef>
                  <a:spcPct val="0"/>
                </a:spcBef>
              </a:pPr>
              <a: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  <a:t>请在此处输入您的文本或者复制您的文本粘贴</a:t>
              </a:r>
              <a:endParaRPr lang="en-US" altLang="zh-CN" sz="11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6" name="组合 125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GrpSpPr/>
          <p:nvPr/>
        </p:nvGrpSpPr>
        <p:grpSpPr>
          <a:xfrm>
            <a:off x="16389850" y="3043930"/>
            <a:ext cx="1674855" cy="795520"/>
            <a:chOff x="6627555" y="2665750"/>
            <a:chExt cx="1595452" cy="757805"/>
          </a:xfrm>
        </p:grpSpPr>
        <p:sp>
          <p:nvSpPr>
            <p:cNvPr id="127" name="文本框 126"/>
            <p:cNvSpPr txBox="1"/>
            <p:nvPr/>
          </p:nvSpPr>
          <p:spPr>
            <a:xfrm>
              <a:off x="6731816" y="2665750"/>
              <a:ext cx="1386931" cy="439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60120"/>
              <a:r>
                <a:rPr lang="zh-CN" altLang="en-US" sz="2400" dirty="0">
                  <a:solidFill>
                    <a:prstClr val="white"/>
                  </a:solidFill>
                  <a:cs typeface="+mn-ea"/>
                  <a:sym typeface="+mn-lt"/>
                </a:rPr>
                <a:t>标题内容</a:t>
              </a:r>
              <a:endParaRPr lang="zh-CN" altLang="en-US" sz="210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28" name="文本框 127"/>
            <p:cNvSpPr txBox="1"/>
            <p:nvPr/>
          </p:nvSpPr>
          <p:spPr>
            <a:xfrm>
              <a:off x="6627555" y="3134397"/>
              <a:ext cx="1595452" cy="28915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 defTabSz="960120">
                <a:lnSpc>
                  <a:spcPct val="150000"/>
                </a:lnSpc>
                <a:spcBef>
                  <a:spcPct val="0"/>
                </a:spcBef>
              </a:pPr>
              <a: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  <a:t>请在此处输入您的文本或者复制您的文本粘贴</a:t>
              </a:r>
              <a:endParaRPr lang="en-US" altLang="zh-CN" sz="11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3000">
        <p159:morph option="byObject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4" grpId="0" animBg="1"/>
      <p:bldP spid="6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0063D"/>
            </a:gs>
            <a:gs pos="74000">
              <a:srgbClr val="4B1064"/>
            </a:gs>
            <a:gs pos="83000">
              <a:srgbClr val="783690"/>
            </a:gs>
            <a:gs pos="100000">
              <a:srgbClr val="30063D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GrpSpPr/>
          <p:nvPr/>
        </p:nvGrpSpPr>
        <p:grpSpPr>
          <a:xfrm>
            <a:off x="2898979" y="-4301128"/>
            <a:ext cx="15801567" cy="15801567"/>
            <a:chOff x="-1430215" y="-4097215"/>
            <a:chExt cx="15052430" cy="15052430"/>
          </a:xfrm>
        </p:grpSpPr>
        <p:sp>
          <p:nvSpPr>
            <p:cNvPr id="33" name="矩形: 圆角 4"/>
            <p:cNvSpPr/>
            <p:nvPr/>
          </p:nvSpPr>
          <p:spPr>
            <a:xfrm rot="1509210">
              <a:off x="-1430215" y="-4097215"/>
              <a:ext cx="15052430" cy="15052430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101600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4" name="矩形: 圆角 4"/>
            <p:cNvSpPr/>
            <p:nvPr/>
          </p:nvSpPr>
          <p:spPr>
            <a:xfrm rot="1615100">
              <a:off x="-1203108" y="-3870108"/>
              <a:ext cx="14598215" cy="14598215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8732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5" name="矩形: 圆角 4"/>
            <p:cNvSpPr/>
            <p:nvPr/>
          </p:nvSpPr>
          <p:spPr>
            <a:xfrm rot="1720991">
              <a:off x="-976000" y="-3643001"/>
              <a:ext cx="14144000" cy="14144000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5865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6" name="矩形: 圆角 4"/>
            <p:cNvSpPr/>
            <p:nvPr/>
          </p:nvSpPr>
          <p:spPr>
            <a:xfrm rot="1826881">
              <a:off x="-748894" y="-3415894"/>
              <a:ext cx="13689785" cy="13689785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2997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" name="矩形: 圆角 4"/>
            <p:cNvSpPr/>
            <p:nvPr/>
          </p:nvSpPr>
          <p:spPr>
            <a:xfrm rot="1932772">
              <a:off x="-521787" y="-3188786"/>
              <a:ext cx="13235572" cy="13235572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0129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" name="矩形: 圆角 4"/>
            <p:cNvSpPr/>
            <p:nvPr/>
          </p:nvSpPr>
          <p:spPr>
            <a:xfrm rot="2038662">
              <a:off x="-294678" y="-2961678"/>
              <a:ext cx="12781357" cy="12781357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87261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9" name="矩形: 圆角 4"/>
            <p:cNvSpPr/>
            <p:nvPr/>
          </p:nvSpPr>
          <p:spPr>
            <a:xfrm rot="2144553">
              <a:off x="-67572" y="-2734571"/>
              <a:ext cx="12327142" cy="12327142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84394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0" name="矩形: 圆角 4"/>
            <p:cNvSpPr/>
            <p:nvPr/>
          </p:nvSpPr>
          <p:spPr>
            <a:xfrm rot="2250443">
              <a:off x="159537" y="-2507463"/>
              <a:ext cx="11872927" cy="11872927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81526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1" name="矩形: 圆角 4"/>
            <p:cNvSpPr/>
            <p:nvPr/>
          </p:nvSpPr>
          <p:spPr>
            <a:xfrm rot="2356334">
              <a:off x="386643" y="-2280356"/>
              <a:ext cx="11418712" cy="11418712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8658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2" name="矩形: 圆角 4"/>
            <p:cNvSpPr/>
            <p:nvPr/>
          </p:nvSpPr>
          <p:spPr>
            <a:xfrm rot="2462224">
              <a:off x="613750" y="-2053250"/>
              <a:ext cx="10964498" cy="10964498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5790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3" name="矩形: 圆角 4"/>
            <p:cNvSpPr/>
            <p:nvPr/>
          </p:nvSpPr>
          <p:spPr>
            <a:xfrm rot="2568115">
              <a:off x="840857" y="-1826142"/>
              <a:ext cx="10510283" cy="10510283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2923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4" name="矩形: 圆角 4"/>
            <p:cNvSpPr/>
            <p:nvPr/>
          </p:nvSpPr>
          <p:spPr>
            <a:xfrm rot="2674005">
              <a:off x="1067965" y="-1599035"/>
              <a:ext cx="10056068" cy="10056068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0055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5" name="矩形: 圆角 4"/>
            <p:cNvSpPr/>
            <p:nvPr/>
          </p:nvSpPr>
          <p:spPr>
            <a:xfrm rot="2779896">
              <a:off x="1295072" y="-1371927"/>
              <a:ext cx="9601854" cy="9601854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67187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6" name="矩形: 圆角 4"/>
            <p:cNvSpPr/>
            <p:nvPr/>
          </p:nvSpPr>
          <p:spPr>
            <a:xfrm rot="2885786">
              <a:off x="1522181" y="-1144819"/>
              <a:ext cx="9147639" cy="914763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64319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7" name="矩形: 圆角 4"/>
            <p:cNvSpPr/>
            <p:nvPr/>
          </p:nvSpPr>
          <p:spPr>
            <a:xfrm rot="2991677">
              <a:off x="1749287" y="-917712"/>
              <a:ext cx="8693424" cy="8693424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61452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8" name="矩形: 圆角 4"/>
            <p:cNvSpPr/>
            <p:nvPr/>
          </p:nvSpPr>
          <p:spPr>
            <a:xfrm rot="3097567">
              <a:off x="1976395" y="-690606"/>
              <a:ext cx="8239210" cy="8239210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58584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9" name="矩形: 圆角 4"/>
            <p:cNvSpPr/>
            <p:nvPr/>
          </p:nvSpPr>
          <p:spPr>
            <a:xfrm rot="3203458">
              <a:off x="2203501" y="-463499"/>
              <a:ext cx="7784995" cy="7784995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55716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0" name="矩形: 圆角 4"/>
            <p:cNvSpPr/>
            <p:nvPr/>
          </p:nvSpPr>
          <p:spPr>
            <a:xfrm rot="3309348">
              <a:off x="2430609" y="-236392"/>
              <a:ext cx="7330780" cy="7330780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52848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1" name="矩形: 圆角 4"/>
            <p:cNvSpPr/>
            <p:nvPr/>
          </p:nvSpPr>
          <p:spPr>
            <a:xfrm rot="3415239">
              <a:off x="2657716" y="-9285"/>
              <a:ext cx="6876566" cy="6876566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9981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2" name="矩形: 圆角 4"/>
            <p:cNvSpPr/>
            <p:nvPr/>
          </p:nvSpPr>
          <p:spPr>
            <a:xfrm rot="3521129">
              <a:off x="2884824" y="217823"/>
              <a:ext cx="6422351" cy="6422351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7113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3" name="矩形: 圆角 4"/>
            <p:cNvSpPr/>
            <p:nvPr/>
          </p:nvSpPr>
          <p:spPr>
            <a:xfrm rot="3627020">
              <a:off x="3111931" y="444930"/>
              <a:ext cx="5968136" cy="5968136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4245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4" name="矩形: 圆角 4"/>
            <p:cNvSpPr/>
            <p:nvPr/>
          </p:nvSpPr>
          <p:spPr>
            <a:xfrm rot="3732910">
              <a:off x="3339038" y="672038"/>
              <a:ext cx="5513922" cy="5513922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1377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5" name="矩形: 圆角 4"/>
            <p:cNvSpPr/>
            <p:nvPr/>
          </p:nvSpPr>
          <p:spPr>
            <a:xfrm rot="3838801">
              <a:off x="3566145" y="899144"/>
              <a:ext cx="5059707" cy="5059707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38510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6" name="矩形: 圆角 4"/>
            <p:cNvSpPr/>
            <p:nvPr/>
          </p:nvSpPr>
          <p:spPr>
            <a:xfrm rot="3944691">
              <a:off x="3793253" y="1126252"/>
              <a:ext cx="4605493" cy="4605493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35642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7" name="矩形: 圆角 4"/>
            <p:cNvSpPr/>
            <p:nvPr/>
          </p:nvSpPr>
          <p:spPr>
            <a:xfrm rot="4050582">
              <a:off x="4020360" y="1353359"/>
              <a:ext cx="4151278" cy="4151278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32774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8" name="矩形: 圆角 4"/>
            <p:cNvSpPr/>
            <p:nvPr/>
          </p:nvSpPr>
          <p:spPr>
            <a:xfrm rot="4156472">
              <a:off x="4247468" y="1580468"/>
              <a:ext cx="3697063" cy="3697063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9906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9" name="矩形: 圆角 4"/>
            <p:cNvSpPr/>
            <p:nvPr/>
          </p:nvSpPr>
          <p:spPr>
            <a:xfrm rot="4262363">
              <a:off x="4474575" y="1807575"/>
              <a:ext cx="3242849" cy="324284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7039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0" name="矩形: 圆角 4"/>
            <p:cNvSpPr/>
            <p:nvPr/>
          </p:nvSpPr>
          <p:spPr>
            <a:xfrm rot="4368253">
              <a:off x="4701682" y="2034681"/>
              <a:ext cx="2788634" cy="2788634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4171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1" name="矩形: 圆角 4"/>
            <p:cNvSpPr/>
            <p:nvPr/>
          </p:nvSpPr>
          <p:spPr>
            <a:xfrm rot="4474144">
              <a:off x="4928788" y="2261788"/>
              <a:ext cx="2334419" cy="23344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1303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2" name="矩形: 圆角 4"/>
            <p:cNvSpPr/>
            <p:nvPr/>
          </p:nvSpPr>
          <p:spPr>
            <a:xfrm rot="4580034">
              <a:off x="5155896" y="2488896"/>
              <a:ext cx="1880205" cy="1880205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18435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3" name="矩形: 圆角 4"/>
            <p:cNvSpPr/>
            <p:nvPr/>
          </p:nvSpPr>
          <p:spPr>
            <a:xfrm rot="4685925">
              <a:off x="5383003" y="2716003"/>
              <a:ext cx="1425990" cy="1425990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15568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64" name="圆: 空心 63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 rot="5849134" flipH="1" flipV="1">
            <a:off x="-899543" y="-4080376"/>
            <a:ext cx="10107770" cy="10107770"/>
          </a:xfrm>
          <a:prstGeom prst="donut">
            <a:avLst>
              <a:gd name="adj" fmla="val 12953"/>
            </a:avLst>
          </a:pr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50000"/>
                </a:schemeClr>
              </a:gs>
              <a:gs pos="18000">
                <a:srgbClr val="DF6EF6">
                  <a:alpha val="80000"/>
                </a:srgbClr>
              </a:gs>
              <a:gs pos="78000">
                <a:srgbClr val="30063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601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9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5" name="文本框 64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 txBox="1"/>
          <p:nvPr/>
        </p:nvSpPr>
        <p:spPr>
          <a:xfrm>
            <a:off x="10483098" y="3004682"/>
            <a:ext cx="4214659" cy="1513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3800" b="1">
                <a:solidFill>
                  <a:schemeClr val="bg1"/>
                </a:solidFill>
                <a:latin typeface="思源黑体 CN ExtraLight"/>
                <a:ea typeface="思源宋体 Heavy" panose="02020900000000000000"/>
              </a:defRPr>
            </a:lvl1pPr>
          </a:lstStyle>
          <a:p>
            <a:pPr marL="0" marR="0" lvl="0" indent="0" algn="l" defTabSz="9601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24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PART</a:t>
            </a:r>
            <a:endParaRPr kumimoji="0" lang="en-US" altLang="zh-CN" sz="924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6" name="文本框 65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 txBox="1"/>
          <p:nvPr/>
        </p:nvSpPr>
        <p:spPr>
          <a:xfrm>
            <a:off x="5268785" y="1157807"/>
            <a:ext cx="5572826" cy="3953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601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5090" b="1" i="0" u="none" strike="noStrike" kern="1200" cap="none" spc="0" normalizeH="0" baseline="0" noProof="0" dirty="0">
                <a:ln>
                  <a:noFill/>
                </a:ln>
                <a:solidFill>
                  <a:srgbClr val="DF6EF6"/>
                </a:solidFill>
                <a:effectLst/>
                <a:uLnTx/>
                <a:uFillTx/>
                <a:cs typeface="+mn-ea"/>
                <a:sym typeface="+mn-lt"/>
              </a:rPr>
              <a:t>04</a:t>
            </a:r>
            <a:endParaRPr kumimoji="0" lang="zh-CN" altLang="en-US" sz="25090" b="1" i="0" u="none" strike="noStrike" kern="1200" cap="none" spc="0" normalizeH="0" baseline="0" noProof="0" dirty="0">
              <a:ln>
                <a:noFill/>
              </a:ln>
              <a:solidFill>
                <a:srgbClr val="DF6EF6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7" name="文本框 66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 txBox="1"/>
          <p:nvPr/>
        </p:nvSpPr>
        <p:spPr>
          <a:xfrm>
            <a:off x="5592228" y="1155513"/>
            <a:ext cx="5572826" cy="3953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601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5090" b="1" dirty="0">
                <a:solidFill>
                  <a:prstClr val="white"/>
                </a:solidFill>
                <a:cs typeface="+mn-ea"/>
                <a:sym typeface="+mn-lt"/>
              </a:rPr>
              <a:t>04</a:t>
            </a:r>
            <a:endParaRPr kumimoji="0" lang="zh-CN" altLang="en-US" sz="2509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8" name="文本框 67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 txBox="1"/>
          <p:nvPr/>
        </p:nvSpPr>
        <p:spPr>
          <a:xfrm>
            <a:off x="10483099" y="4368858"/>
            <a:ext cx="62082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601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此处添加大标题</a:t>
            </a:r>
            <a:r>
              <a:rPr lang="zh-CN" altLang="en-US" sz="5400">
                <a:solidFill>
                  <a:prstClr val="white"/>
                </a:solidFill>
                <a:cs typeface="+mn-ea"/>
                <a:sym typeface="+mn-lt"/>
              </a:rPr>
              <a:t>四</a:t>
            </a:r>
            <a:endParaRPr kumimoji="0" lang="zh-CN" altLang="en-US" sz="5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9" name="文本框 68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 txBox="1"/>
          <p:nvPr/>
        </p:nvSpPr>
        <p:spPr>
          <a:xfrm>
            <a:off x="10483098" y="5363007"/>
            <a:ext cx="8416918" cy="78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请在此处输入您的文本，或者复制您的文本粘贴到此处。请在此处输入您的文本，或者复制您的文本粘贴到此处。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3000">
        <p159:morph option="byObject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66" grpId="0"/>
      <p:bldP spid="67" grpId="0"/>
      <p:bldP spid="68" grpId="0"/>
      <p:bldP spid="6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0063D"/>
            </a:gs>
            <a:gs pos="57000">
              <a:srgbClr val="4B1064"/>
            </a:gs>
            <a:gs pos="100000">
              <a:srgbClr val="30063D"/>
            </a:gs>
            <a:gs pos="100000">
              <a:srgbClr val="30063D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: 空心 4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 rot="10789294" flipV="1">
            <a:off x="-3503784" y="-1694452"/>
            <a:ext cx="9917928" cy="10107770"/>
          </a:xfrm>
          <a:prstGeom prst="donut">
            <a:avLst>
              <a:gd name="adj" fmla="val 30413"/>
            </a:avLst>
          </a:pr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50000"/>
                </a:schemeClr>
              </a:gs>
              <a:gs pos="18000">
                <a:srgbClr val="DF6EF6">
                  <a:alpha val="80000"/>
                </a:srgbClr>
              </a:gs>
              <a:gs pos="78000">
                <a:srgbClr val="30063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/>
            <a:endParaRPr lang="zh-CN" altLang="en-US" sz="189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7" name="圆: 空心 6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 flipH="1" flipV="1">
            <a:off x="17187474" y="-2470732"/>
            <a:ext cx="4057202" cy="4057202"/>
          </a:xfrm>
          <a:prstGeom prst="donut">
            <a:avLst>
              <a:gd name="adj" fmla="val 12350"/>
            </a:avLst>
          </a:pr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50000"/>
                </a:schemeClr>
              </a:gs>
              <a:gs pos="18000">
                <a:srgbClr val="DF6EF6">
                  <a:alpha val="80000"/>
                </a:srgbClr>
              </a:gs>
              <a:gs pos="66000">
                <a:srgbClr val="30063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/>
            <a:endParaRPr lang="zh-CN" altLang="en-US" sz="1890">
              <a:solidFill>
                <a:prstClr val="black"/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883940" y="844832"/>
            <a:ext cx="7197886" cy="1134931"/>
            <a:chOff x="7883940" y="844832"/>
            <a:chExt cx="7197886" cy="1134931"/>
          </a:xfrm>
        </p:grpSpPr>
        <p:sp>
          <p:nvSpPr>
            <p:cNvPr id="8" name="圆: 空心 7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/>
            <p:nvPr/>
          </p:nvSpPr>
          <p:spPr>
            <a:xfrm flipH="1" flipV="1">
              <a:off x="8245235" y="1176833"/>
              <a:ext cx="721598" cy="721598"/>
            </a:xfrm>
            <a:prstGeom prst="donut">
              <a:avLst>
                <a:gd name="adj" fmla="val 12350"/>
              </a:avLst>
            </a:prstGeom>
            <a:gradFill>
              <a:gsLst>
                <a:gs pos="100000">
                  <a:schemeClr val="bg1"/>
                </a:gs>
                <a:gs pos="10000">
                  <a:schemeClr val="accent1">
                    <a:lumMod val="5000"/>
                    <a:lumOff val="95000"/>
                    <a:alpha val="50000"/>
                  </a:schemeClr>
                </a:gs>
                <a:gs pos="18000">
                  <a:srgbClr val="DF6EF6">
                    <a:alpha val="80000"/>
                  </a:srgbClr>
                </a:gs>
                <a:gs pos="78000">
                  <a:srgbClr val="1D2E55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/>
              <a:endParaRPr lang="zh-CN" altLang="en-US" sz="1155">
                <a:gradFill>
                  <a:gsLst>
                    <a:gs pos="100000">
                      <a:schemeClr val="bg1"/>
                    </a:gs>
                    <a:gs pos="10000">
                      <a:schemeClr val="accent1">
                        <a:lumMod val="5000"/>
                        <a:lumOff val="95000"/>
                        <a:alpha val="50000"/>
                      </a:schemeClr>
                    </a:gs>
                    <a:gs pos="18000">
                      <a:srgbClr val="DF6EF6">
                        <a:alpha val="80000"/>
                      </a:srgbClr>
                    </a:gs>
                    <a:gs pos="78000">
                      <a:srgbClr val="1D2E55"/>
                    </a:gs>
                  </a:gsLst>
                  <a:lin ang="2700000" scaled="1"/>
                </a:gradFill>
                <a:cs typeface="+mn-ea"/>
                <a:sym typeface="+mn-lt"/>
              </a:endParaRPr>
            </a:p>
          </p:txBody>
        </p:sp>
        <p:sp>
          <p:nvSpPr>
            <p:cNvPr id="9" name="文本框 8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 txBox="1"/>
            <p:nvPr/>
          </p:nvSpPr>
          <p:spPr>
            <a:xfrm>
              <a:off x="7883940" y="904925"/>
              <a:ext cx="1420240" cy="867802"/>
            </a:xfrm>
            <a:prstGeom prst="rect">
              <a:avLst/>
            </a:prstGeom>
            <a:solidFill>
              <a:srgbClr val="30063D"/>
            </a:solidFill>
          </p:spPr>
          <p:txBody>
            <a:bodyPr wrap="square" rtlCol="0">
              <a:spAutoFit/>
            </a:bodyPr>
            <a:lstStyle/>
            <a:p>
              <a:pPr algn="ctr" defTabSz="960120"/>
              <a:r>
                <a:rPr lang="en-US" altLang="zh-CN" sz="5040" b="1" dirty="0">
                  <a:solidFill>
                    <a:srgbClr val="DF6EF6"/>
                  </a:solidFill>
                  <a:cs typeface="+mn-ea"/>
                  <a:sym typeface="+mn-lt"/>
                </a:rPr>
                <a:t>01</a:t>
              </a:r>
              <a:endParaRPr lang="zh-CN" altLang="en-US" sz="5040" b="1" dirty="0">
                <a:solidFill>
                  <a:srgbClr val="DF6EF6"/>
                </a:solidFill>
                <a:cs typeface="+mn-ea"/>
                <a:sym typeface="+mn-lt"/>
              </a:endParaRPr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9686542" y="844832"/>
              <a:ext cx="5395284" cy="1134931"/>
              <a:chOff x="7300898" y="1083786"/>
              <a:chExt cx="5395284" cy="1134931"/>
            </a:xfrm>
          </p:grpSpPr>
          <p:cxnSp>
            <p:nvCxnSpPr>
              <p:cNvPr id="10" name="直接连接符 9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  <p:cNvCxnSpPr/>
              <p:nvPr/>
            </p:nvCxnSpPr>
            <p:spPr>
              <a:xfrm>
                <a:off x="7418608" y="1622494"/>
                <a:ext cx="1668058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矩形 11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  <p:cNvSpPr/>
              <p:nvPr/>
            </p:nvSpPr>
            <p:spPr>
              <a:xfrm>
                <a:off x="7300898" y="1083786"/>
                <a:ext cx="2775119" cy="4801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960120"/>
                <a:r>
                  <a:rPr lang="zh-CN" altLang="en-US" sz="2520" dirty="0">
                    <a:solidFill>
                      <a:prstClr val="white"/>
                    </a:solidFill>
                    <a:cs typeface="+mn-ea"/>
                    <a:sym typeface="+mn-lt"/>
                  </a:rPr>
                  <a:t>此处添加大标题一</a:t>
                </a:r>
                <a:endParaRPr lang="zh-CN" altLang="en-US" sz="2520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" name="文本框 12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  <p:cNvSpPr txBox="1"/>
              <p:nvPr/>
            </p:nvSpPr>
            <p:spPr>
              <a:xfrm>
                <a:off x="7327425" y="1610858"/>
                <a:ext cx="5368757" cy="6078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  <a:defRPr/>
                </a:pPr>
                <a:r>
                  <a:rPr lang="zh-CN" alt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请在此处输入您的文本，或者复制您的文本粘贴到此处。请在此处输入您的文本，或者复制您的文本粘贴到此处。</a:t>
                </a:r>
                <a:endParaRPr lang="zh-CN" altLang="en-US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1" name="文本框 10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 txBox="1"/>
            <p:nvPr/>
          </p:nvSpPr>
          <p:spPr>
            <a:xfrm>
              <a:off x="8192709" y="904925"/>
              <a:ext cx="1420240" cy="8678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60120"/>
              <a:r>
                <a:rPr lang="en-US" altLang="zh-CN" sz="5040" b="1" dirty="0">
                  <a:solidFill>
                    <a:prstClr val="white"/>
                  </a:solidFill>
                  <a:cs typeface="+mn-ea"/>
                  <a:sym typeface="+mn-lt"/>
                </a:rPr>
                <a:t>01</a:t>
              </a:r>
              <a:endParaRPr lang="zh-CN" altLang="en-US" sz="504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9304180" y="2209450"/>
            <a:ext cx="7191356" cy="1134931"/>
            <a:chOff x="9304180" y="2209450"/>
            <a:chExt cx="7191356" cy="1134931"/>
          </a:xfrm>
        </p:grpSpPr>
        <p:sp>
          <p:nvSpPr>
            <p:cNvPr id="14" name="圆: 空心 13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/>
            <p:nvPr/>
          </p:nvSpPr>
          <p:spPr>
            <a:xfrm flipH="1" flipV="1">
              <a:off x="9665475" y="2614923"/>
              <a:ext cx="721598" cy="721598"/>
            </a:xfrm>
            <a:prstGeom prst="donut">
              <a:avLst>
                <a:gd name="adj" fmla="val 12350"/>
              </a:avLst>
            </a:prstGeom>
            <a:gradFill>
              <a:gsLst>
                <a:gs pos="100000">
                  <a:schemeClr val="bg1"/>
                </a:gs>
                <a:gs pos="10000">
                  <a:schemeClr val="accent1">
                    <a:lumMod val="5000"/>
                    <a:lumOff val="95000"/>
                    <a:alpha val="50000"/>
                  </a:schemeClr>
                </a:gs>
                <a:gs pos="18000">
                  <a:srgbClr val="DF6EF6">
                    <a:alpha val="80000"/>
                  </a:srgbClr>
                </a:gs>
                <a:gs pos="78000">
                  <a:srgbClr val="1D2E55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/>
              <a:endParaRPr lang="zh-CN" altLang="en-US" sz="1155">
                <a:gradFill>
                  <a:gsLst>
                    <a:gs pos="100000">
                      <a:schemeClr val="bg1"/>
                    </a:gs>
                    <a:gs pos="10000">
                      <a:schemeClr val="accent1">
                        <a:lumMod val="5000"/>
                        <a:lumOff val="95000"/>
                        <a:alpha val="50000"/>
                      </a:schemeClr>
                    </a:gs>
                    <a:gs pos="18000">
                      <a:srgbClr val="DF6EF6">
                        <a:alpha val="80000"/>
                      </a:srgbClr>
                    </a:gs>
                    <a:gs pos="78000">
                      <a:srgbClr val="1D2E55"/>
                    </a:gs>
                  </a:gsLst>
                  <a:lin ang="2700000" scaled="1"/>
                </a:gradFill>
                <a:cs typeface="+mn-ea"/>
                <a:sym typeface="+mn-lt"/>
              </a:endParaRPr>
            </a:p>
          </p:txBody>
        </p:sp>
        <p:sp>
          <p:nvSpPr>
            <p:cNvPr id="15" name="文本框 14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 txBox="1"/>
            <p:nvPr/>
          </p:nvSpPr>
          <p:spPr>
            <a:xfrm>
              <a:off x="9304180" y="2343015"/>
              <a:ext cx="1420240" cy="867802"/>
            </a:xfrm>
            <a:prstGeom prst="rect">
              <a:avLst/>
            </a:prstGeom>
            <a:solidFill>
              <a:srgbClr val="30063D"/>
            </a:solidFill>
          </p:spPr>
          <p:txBody>
            <a:bodyPr wrap="square" rtlCol="0">
              <a:spAutoFit/>
            </a:bodyPr>
            <a:lstStyle/>
            <a:p>
              <a:pPr algn="ctr" defTabSz="960120"/>
              <a:r>
                <a:rPr lang="en-US" altLang="zh-CN" sz="5040" b="1" dirty="0">
                  <a:solidFill>
                    <a:srgbClr val="DF6EF6"/>
                  </a:solidFill>
                  <a:cs typeface="+mn-ea"/>
                  <a:sym typeface="+mn-lt"/>
                </a:rPr>
                <a:t>02</a:t>
              </a:r>
              <a:endParaRPr lang="zh-CN" altLang="en-US" sz="5040" b="1" dirty="0">
                <a:solidFill>
                  <a:srgbClr val="DF6EF6"/>
                </a:solidFill>
                <a:cs typeface="+mn-ea"/>
                <a:sym typeface="+mn-lt"/>
              </a:endParaRPr>
            </a:p>
          </p:txBody>
        </p:sp>
        <p:sp>
          <p:nvSpPr>
            <p:cNvPr id="29" name="文本框 28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 txBox="1"/>
            <p:nvPr/>
          </p:nvSpPr>
          <p:spPr>
            <a:xfrm>
              <a:off x="9612949" y="2343015"/>
              <a:ext cx="1420240" cy="8678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60120"/>
              <a:r>
                <a:rPr lang="en-US" altLang="zh-CN" sz="5040" b="1">
                  <a:solidFill>
                    <a:prstClr val="white"/>
                  </a:solidFill>
                  <a:cs typeface="+mn-ea"/>
                  <a:sym typeface="+mn-lt"/>
                </a:rPr>
                <a:t>02</a:t>
              </a:r>
              <a:endParaRPr lang="zh-CN" altLang="en-US" sz="504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11100252" y="2209450"/>
              <a:ext cx="5395284" cy="1134931"/>
              <a:chOff x="7300898" y="1083786"/>
              <a:chExt cx="5395284" cy="1134931"/>
            </a:xfrm>
          </p:grpSpPr>
          <p:cxnSp>
            <p:nvCxnSpPr>
              <p:cNvPr id="36" name="直接连接符 35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  <p:cNvCxnSpPr/>
              <p:nvPr/>
            </p:nvCxnSpPr>
            <p:spPr>
              <a:xfrm>
                <a:off x="7418608" y="1622494"/>
                <a:ext cx="1668058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矩形 36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  <p:cNvSpPr/>
              <p:nvPr/>
            </p:nvSpPr>
            <p:spPr>
              <a:xfrm>
                <a:off x="7300898" y="1083786"/>
                <a:ext cx="2775119" cy="4801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960120"/>
                <a:r>
                  <a:rPr lang="zh-CN" altLang="en-US" sz="2520" dirty="0">
                    <a:solidFill>
                      <a:prstClr val="white"/>
                    </a:solidFill>
                    <a:cs typeface="+mn-ea"/>
                    <a:sym typeface="+mn-lt"/>
                  </a:rPr>
                  <a:t>此处添加大标题二</a:t>
                </a:r>
                <a:endParaRPr lang="zh-CN" altLang="en-US" sz="2520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8" name="文本框 37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  <p:cNvSpPr txBox="1"/>
              <p:nvPr/>
            </p:nvSpPr>
            <p:spPr>
              <a:xfrm>
                <a:off x="7327425" y="1610858"/>
                <a:ext cx="5368757" cy="6078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  <a:defRPr/>
                </a:pPr>
                <a:r>
                  <a:rPr lang="zh-CN" alt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请在此处输入您的文本，或者复制您的文本粘贴到此处。请在此处输入您的文本，或者复制您的文本粘贴到此处。</a:t>
                </a:r>
                <a:endParaRPr lang="zh-CN" altLang="en-US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10741925" y="3755950"/>
            <a:ext cx="7176819" cy="1146578"/>
            <a:chOff x="10741925" y="3755950"/>
            <a:chExt cx="7176819" cy="1146578"/>
          </a:xfrm>
        </p:grpSpPr>
        <p:sp>
          <p:nvSpPr>
            <p:cNvPr id="19" name="圆: 空心 18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/>
            <p:nvPr/>
          </p:nvSpPr>
          <p:spPr>
            <a:xfrm flipH="1" flipV="1">
              <a:off x="11103220" y="4180930"/>
              <a:ext cx="721598" cy="721598"/>
            </a:xfrm>
            <a:prstGeom prst="donut">
              <a:avLst>
                <a:gd name="adj" fmla="val 12350"/>
              </a:avLst>
            </a:prstGeom>
            <a:gradFill>
              <a:gsLst>
                <a:gs pos="100000">
                  <a:schemeClr val="bg1"/>
                </a:gs>
                <a:gs pos="10000">
                  <a:schemeClr val="accent1">
                    <a:lumMod val="5000"/>
                    <a:lumOff val="95000"/>
                    <a:alpha val="50000"/>
                  </a:schemeClr>
                </a:gs>
                <a:gs pos="18000">
                  <a:srgbClr val="DF6EF6">
                    <a:alpha val="80000"/>
                  </a:srgbClr>
                </a:gs>
                <a:gs pos="78000">
                  <a:srgbClr val="1D2E55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/>
              <a:endParaRPr lang="zh-CN" altLang="en-US" sz="1155">
                <a:gradFill>
                  <a:gsLst>
                    <a:gs pos="100000">
                      <a:schemeClr val="bg1"/>
                    </a:gs>
                    <a:gs pos="10000">
                      <a:schemeClr val="accent1">
                        <a:lumMod val="5000"/>
                        <a:lumOff val="95000"/>
                        <a:alpha val="50000"/>
                      </a:schemeClr>
                    </a:gs>
                    <a:gs pos="18000">
                      <a:srgbClr val="DF6EF6">
                        <a:alpha val="80000"/>
                      </a:srgbClr>
                    </a:gs>
                    <a:gs pos="78000">
                      <a:srgbClr val="1D2E55"/>
                    </a:gs>
                  </a:gsLst>
                  <a:lin ang="2700000" scaled="1"/>
                </a:gradFill>
                <a:cs typeface="+mn-ea"/>
                <a:sym typeface="+mn-lt"/>
              </a:endParaRPr>
            </a:p>
          </p:txBody>
        </p:sp>
        <p:sp>
          <p:nvSpPr>
            <p:cNvPr id="20" name="文本框 19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 txBox="1"/>
            <p:nvPr/>
          </p:nvSpPr>
          <p:spPr>
            <a:xfrm>
              <a:off x="10741925" y="3909022"/>
              <a:ext cx="1420240" cy="867802"/>
            </a:xfrm>
            <a:prstGeom prst="rect">
              <a:avLst/>
            </a:prstGeom>
            <a:solidFill>
              <a:srgbClr val="30063D"/>
            </a:solidFill>
          </p:spPr>
          <p:txBody>
            <a:bodyPr wrap="square" rtlCol="0">
              <a:spAutoFit/>
            </a:bodyPr>
            <a:lstStyle/>
            <a:p>
              <a:pPr algn="ctr" defTabSz="960120"/>
              <a:r>
                <a:rPr lang="en-US" altLang="zh-CN" sz="5040" b="1" dirty="0">
                  <a:solidFill>
                    <a:srgbClr val="DF6EF6"/>
                  </a:solidFill>
                  <a:cs typeface="+mn-ea"/>
                  <a:sym typeface="+mn-lt"/>
                </a:rPr>
                <a:t>03</a:t>
              </a:r>
              <a:endParaRPr lang="zh-CN" altLang="en-US" sz="5040" b="1" dirty="0">
                <a:solidFill>
                  <a:srgbClr val="DF6EF6"/>
                </a:solidFill>
                <a:cs typeface="+mn-ea"/>
                <a:sym typeface="+mn-lt"/>
              </a:endParaRPr>
            </a:p>
          </p:txBody>
        </p:sp>
        <p:sp>
          <p:nvSpPr>
            <p:cNvPr id="30" name="文本框 29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 txBox="1"/>
            <p:nvPr/>
          </p:nvSpPr>
          <p:spPr>
            <a:xfrm>
              <a:off x="11050694" y="3909022"/>
              <a:ext cx="1420240" cy="8678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60120"/>
              <a:r>
                <a:rPr lang="en-US" altLang="zh-CN" sz="5040" b="1" dirty="0">
                  <a:solidFill>
                    <a:prstClr val="white"/>
                  </a:solidFill>
                  <a:cs typeface="+mn-ea"/>
                  <a:sym typeface="+mn-lt"/>
                </a:rPr>
                <a:t>03</a:t>
              </a:r>
              <a:endParaRPr lang="zh-CN" altLang="en-US" sz="504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12523460" y="3755950"/>
              <a:ext cx="5395284" cy="1134931"/>
              <a:chOff x="7300898" y="1083786"/>
              <a:chExt cx="5395284" cy="1134931"/>
            </a:xfrm>
          </p:grpSpPr>
          <p:cxnSp>
            <p:nvCxnSpPr>
              <p:cNvPr id="40" name="直接连接符 39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  <p:cNvCxnSpPr/>
              <p:nvPr/>
            </p:nvCxnSpPr>
            <p:spPr>
              <a:xfrm>
                <a:off x="7418608" y="1622494"/>
                <a:ext cx="1668058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矩形 40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  <p:cNvSpPr/>
              <p:nvPr/>
            </p:nvSpPr>
            <p:spPr>
              <a:xfrm>
                <a:off x="7300898" y="1083786"/>
                <a:ext cx="2775119" cy="4801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960120"/>
                <a:r>
                  <a:rPr lang="zh-CN" altLang="en-US" sz="2520" dirty="0">
                    <a:solidFill>
                      <a:prstClr val="white"/>
                    </a:solidFill>
                    <a:cs typeface="+mn-ea"/>
                    <a:sym typeface="+mn-lt"/>
                  </a:rPr>
                  <a:t>此处添加大标题三</a:t>
                </a:r>
                <a:endParaRPr lang="zh-CN" altLang="en-US" sz="2520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2" name="文本框 41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  <p:cNvSpPr txBox="1"/>
              <p:nvPr/>
            </p:nvSpPr>
            <p:spPr>
              <a:xfrm>
                <a:off x="7327425" y="1610858"/>
                <a:ext cx="5368757" cy="6078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  <a:defRPr/>
                </a:pPr>
                <a:r>
                  <a:rPr lang="zh-CN" alt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请在此处输入您的文本，或者复制您的文本粘贴到此处。请在此处输入您的文本，或者复制您的文本粘贴到此处。</a:t>
                </a:r>
                <a:endParaRPr lang="zh-CN" altLang="en-US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12099454" y="5174722"/>
            <a:ext cx="7171201" cy="1134931"/>
            <a:chOff x="12099454" y="5174722"/>
            <a:chExt cx="7171201" cy="1134931"/>
          </a:xfrm>
        </p:grpSpPr>
        <p:sp>
          <p:nvSpPr>
            <p:cNvPr id="24" name="圆: 空心 23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/>
            <p:nvPr/>
          </p:nvSpPr>
          <p:spPr>
            <a:xfrm flipH="1" flipV="1">
              <a:off x="12460749" y="5588055"/>
              <a:ext cx="721598" cy="721598"/>
            </a:xfrm>
            <a:prstGeom prst="donut">
              <a:avLst>
                <a:gd name="adj" fmla="val 12350"/>
              </a:avLst>
            </a:prstGeom>
            <a:gradFill>
              <a:gsLst>
                <a:gs pos="100000">
                  <a:schemeClr val="bg1"/>
                </a:gs>
                <a:gs pos="10000">
                  <a:schemeClr val="accent1">
                    <a:lumMod val="5000"/>
                    <a:lumOff val="95000"/>
                    <a:alpha val="50000"/>
                  </a:schemeClr>
                </a:gs>
                <a:gs pos="18000">
                  <a:srgbClr val="DF6EF6">
                    <a:alpha val="80000"/>
                  </a:srgbClr>
                </a:gs>
                <a:gs pos="78000">
                  <a:srgbClr val="1D2E55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/>
              <a:endParaRPr lang="zh-CN" altLang="en-US" sz="1155">
                <a:gradFill>
                  <a:gsLst>
                    <a:gs pos="100000">
                      <a:schemeClr val="bg1"/>
                    </a:gs>
                    <a:gs pos="10000">
                      <a:schemeClr val="accent1">
                        <a:lumMod val="5000"/>
                        <a:lumOff val="95000"/>
                        <a:alpha val="50000"/>
                      </a:schemeClr>
                    </a:gs>
                    <a:gs pos="18000">
                      <a:srgbClr val="DF6EF6">
                        <a:alpha val="80000"/>
                      </a:srgbClr>
                    </a:gs>
                    <a:gs pos="78000">
                      <a:srgbClr val="1D2E55"/>
                    </a:gs>
                  </a:gsLst>
                  <a:lin ang="2700000" scaled="1"/>
                </a:gradFill>
                <a:cs typeface="+mn-ea"/>
                <a:sym typeface="+mn-lt"/>
              </a:endParaRPr>
            </a:p>
          </p:txBody>
        </p:sp>
        <p:sp>
          <p:nvSpPr>
            <p:cNvPr id="25" name="文本框 24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 txBox="1"/>
            <p:nvPr/>
          </p:nvSpPr>
          <p:spPr>
            <a:xfrm>
              <a:off x="12099454" y="5316147"/>
              <a:ext cx="1420240" cy="867802"/>
            </a:xfrm>
            <a:prstGeom prst="rect">
              <a:avLst/>
            </a:prstGeom>
            <a:solidFill>
              <a:srgbClr val="30063D"/>
            </a:solidFill>
          </p:spPr>
          <p:txBody>
            <a:bodyPr wrap="square" rtlCol="0">
              <a:spAutoFit/>
            </a:bodyPr>
            <a:lstStyle/>
            <a:p>
              <a:pPr algn="ctr" defTabSz="960120"/>
              <a:r>
                <a:rPr lang="en-US" altLang="zh-CN" sz="5040" b="1" dirty="0">
                  <a:solidFill>
                    <a:srgbClr val="DF6EF6"/>
                  </a:solidFill>
                  <a:cs typeface="+mn-ea"/>
                  <a:sym typeface="+mn-lt"/>
                </a:rPr>
                <a:t>04</a:t>
              </a:r>
              <a:endParaRPr lang="zh-CN" altLang="en-US" sz="5040" b="1" dirty="0">
                <a:solidFill>
                  <a:srgbClr val="DF6EF6"/>
                </a:solidFill>
                <a:cs typeface="+mn-ea"/>
                <a:sym typeface="+mn-lt"/>
              </a:endParaRPr>
            </a:p>
          </p:txBody>
        </p:sp>
        <p:sp>
          <p:nvSpPr>
            <p:cNvPr id="31" name="文本框 30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 txBox="1"/>
            <p:nvPr/>
          </p:nvSpPr>
          <p:spPr>
            <a:xfrm>
              <a:off x="12408223" y="5316147"/>
              <a:ext cx="1420240" cy="8678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60120"/>
              <a:r>
                <a:rPr lang="en-US" altLang="zh-CN" sz="5040" b="1" dirty="0">
                  <a:solidFill>
                    <a:prstClr val="white"/>
                  </a:solidFill>
                  <a:cs typeface="+mn-ea"/>
                  <a:sym typeface="+mn-lt"/>
                </a:rPr>
                <a:t>04</a:t>
              </a:r>
              <a:endParaRPr lang="zh-CN" altLang="en-US" sz="504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grpSp>
          <p:nvGrpSpPr>
            <p:cNvPr id="43" name="组合 42"/>
            <p:cNvGrpSpPr/>
            <p:nvPr/>
          </p:nvGrpSpPr>
          <p:grpSpPr>
            <a:xfrm>
              <a:off x="13875371" y="5174722"/>
              <a:ext cx="5395284" cy="1134931"/>
              <a:chOff x="7300898" y="1083786"/>
              <a:chExt cx="5395284" cy="1134931"/>
            </a:xfrm>
          </p:grpSpPr>
          <p:cxnSp>
            <p:nvCxnSpPr>
              <p:cNvPr id="44" name="直接连接符 43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  <p:cNvCxnSpPr/>
              <p:nvPr/>
            </p:nvCxnSpPr>
            <p:spPr>
              <a:xfrm>
                <a:off x="7418608" y="1622494"/>
                <a:ext cx="1668058" cy="0"/>
              </a:xfrm>
              <a:prstGeom prst="line">
                <a:avLst/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矩形 44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  <p:cNvSpPr/>
              <p:nvPr/>
            </p:nvSpPr>
            <p:spPr>
              <a:xfrm>
                <a:off x="7300898" y="1083786"/>
                <a:ext cx="2775119" cy="4801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960120"/>
                <a:r>
                  <a:rPr lang="zh-CN" altLang="en-US" sz="2520" dirty="0">
                    <a:solidFill>
                      <a:prstClr val="white"/>
                    </a:solidFill>
                    <a:cs typeface="+mn-ea"/>
                    <a:sym typeface="+mn-lt"/>
                  </a:rPr>
                  <a:t>此处添加大标题四</a:t>
                </a:r>
                <a:endParaRPr lang="zh-CN" altLang="en-US" sz="2520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6" name="文本框 45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  <p:cNvSpPr txBox="1"/>
              <p:nvPr/>
            </p:nvSpPr>
            <p:spPr>
              <a:xfrm>
                <a:off x="7327425" y="1610858"/>
                <a:ext cx="5368757" cy="6078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  <a:defRPr/>
                </a:pPr>
                <a:r>
                  <a:rPr lang="zh-CN" alt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请在此处输入您的文本，或者复制您的文本粘贴到此处。请在此处输入您的文本，或者复制您的文本粘贴到此处。</a:t>
                </a:r>
                <a:endParaRPr lang="zh-CN" altLang="en-US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48" name="文本框 47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 txBox="1"/>
          <p:nvPr/>
        </p:nvSpPr>
        <p:spPr>
          <a:xfrm rot="16200000" flipH="1">
            <a:off x="833393" y="3026697"/>
            <a:ext cx="7283531" cy="1061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60120"/>
            <a:r>
              <a:rPr lang="en-US" altLang="zh-CN" sz="6300" dirty="0">
                <a:solidFill>
                  <a:prstClr val="white"/>
                </a:solidFill>
                <a:cs typeface="+mn-ea"/>
                <a:sym typeface="+mn-lt"/>
              </a:rPr>
              <a:t>CONTENTS</a:t>
            </a:r>
            <a:endParaRPr lang="zh-CN" altLang="en-US" sz="6300" dirty="0">
              <a:solidFill>
                <a:prstClr val="white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3000">
        <p159:morph option="byObject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0063D"/>
            </a:gs>
            <a:gs pos="78000">
              <a:srgbClr val="4B1064"/>
            </a:gs>
            <a:gs pos="100000">
              <a:srgbClr val="30063D"/>
            </a:gs>
            <a:gs pos="100000">
              <a:srgbClr val="30063D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圆: 空心 64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 flipH="1" flipV="1">
            <a:off x="2315195" y="5500730"/>
            <a:ext cx="4057202" cy="4057202"/>
          </a:xfrm>
          <a:prstGeom prst="donut">
            <a:avLst>
              <a:gd name="adj" fmla="val 20999"/>
            </a:avLst>
          </a:pr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50000"/>
                </a:schemeClr>
              </a:gs>
              <a:gs pos="18000">
                <a:srgbClr val="DF6EF6"/>
              </a:gs>
              <a:gs pos="78000">
                <a:srgbClr val="4B1064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/>
            <a:endParaRPr lang="zh-CN" altLang="en-US" sz="189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8" name="圆: 空心 67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 flipH="1" flipV="1">
            <a:off x="12802501" y="6027754"/>
            <a:ext cx="5642619" cy="5642619"/>
          </a:xfrm>
          <a:prstGeom prst="donut">
            <a:avLst>
              <a:gd name="adj" fmla="val 19196"/>
            </a:avLst>
          </a:pr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50000"/>
                </a:schemeClr>
              </a:gs>
              <a:gs pos="18000">
                <a:srgbClr val="DF6EF6"/>
              </a:gs>
              <a:gs pos="78000">
                <a:srgbClr val="4B1064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/>
            <a:endParaRPr lang="zh-CN" altLang="en-US" sz="189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9" name="圆: 空心 68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 flipH="1" flipV="1">
            <a:off x="15237853" y="-3692242"/>
            <a:ext cx="5043271" cy="5043271"/>
          </a:xfrm>
          <a:prstGeom prst="donut">
            <a:avLst>
              <a:gd name="adj" fmla="val 18626"/>
            </a:avLst>
          </a:pr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50000"/>
                </a:schemeClr>
              </a:gs>
              <a:gs pos="18000">
                <a:srgbClr val="DF6EF6"/>
              </a:gs>
              <a:gs pos="78000">
                <a:srgbClr val="4B1064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/>
            <a:endParaRPr lang="zh-CN" altLang="en-US" sz="189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70" name="椭圆 69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>
            <a:off x="7199699" y="4175534"/>
            <a:ext cx="1682579" cy="1682579"/>
          </a:xfrm>
          <a:prstGeom prst="ellipse">
            <a:avLst/>
          </a:pr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50000"/>
                </a:schemeClr>
              </a:gs>
              <a:gs pos="18000">
                <a:srgbClr val="DF6EF6"/>
              </a:gs>
              <a:gs pos="78000">
                <a:srgbClr val="4B1064"/>
              </a:gs>
            </a:gsLst>
            <a:lin ang="2700000" scaled="1"/>
          </a:gradFill>
          <a:ln w="19050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5991" tIns="47995" rIns="95991" bIns="47995" numCol="1" spcCol="0" rtlCol="0" fromWordArt="0" anchor="ctr" anchorCtr="0" forceAA="0" compatLnSpc="1">
            <a:normAutofit/>
          </a:bodyPr>
          <a:lstStyle/>
          <a:p>
            <a:pPr algn="ctr" defTabSz="960120"/>
            <a:endParaRPr lang="zh-CN" altLang="en-US" sz="2100" b="1" i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1" name="椭圆 70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>
            <a:off x="5413445" y="1351029"/>
            <a:ext cx="3872672" cy="3872672"/>
          </a:xfrm>
          <a:prstGeom prst="ellipse">
            <a:avLst/>
          </a:prstGeom>
          <a:blipFill dpi="0" rotWithShape="0">
            <a:blip r:embed="rId1"/>
            <a:srcRect/>
            <a:stretch>
              <a:fillRect/>
            </a:stretch>
          </a:blipFill>
          <a:ln w="57150">
            <a:solidFill>
              <a:schemeClr val="bg1"/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5991" tIns="47995" rIns="95991" bIns="47995" numCol="1" spcCol="0" rtlCol="0" fromWordArt="0" anchor="ctr" anchorCtr="0" forceAA="0" compatLnSpc="1">
            <a:normAutofit/>
          </a:bodyPr>
          <a:lstStyle/>
          <a:p>
            <a:pPr algn="ctr" defTabSz="960120"/>
            <a:endParaRPr lang="zh-CN" altLang="en-US" sz="2100" b="1" i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90" name="椭圆 89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>
            <a:off x="5125365" y="1421553"/>
            <a:ext cx="1180158" cy="1180158"/>
          </a:xfrm>
          <a:prstGeom prst="ellipse">
            <a:avLst/>
          </a:pr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50000"/>
                </a:schemeClr>
              </a:gs>
              <a:gs pos="18000">
                <a:srgbClr val="DF6EF6"/>
              </a:gs>
              <a:gs pos="78000">
                <a:srgbClr val="4B1064"/>
              </a:gs>
            </a:gsLst>
            <a:lin ang="2700000" scaled="1"/>
          </a:gradFill>
          <a:ln w="19050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5991" tIns="47995" rIns="95991" bIns="47995" numCol="1" spcCol="0" rtlCol="0" fromWordArt="0" anchor="ctr" anchorCtr="0" forceAA="0" compatLnSpc="1">
            <a:normAutofit/>
          </a:bodyPr>
          <a:lstStyle/>
          <a:p>
            <a:pPr algn="ctr" defTabSz="960120"/>
            <a:endParaRPr lang="zh-CN" altLang="en-US" sz="2100" b="1" i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95" name="文本框 94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 txBox="1"/>
          <p:nvPr/>
        </p:nvSpPr>
        <p:spPr>
          <a:xfrm>
            <a:off x="10404304" y="2859567"/>
            <a:ext cx="5713017" cy="964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601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67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此处添加大标题</a:t>
            </a:r>
            <a:endParaRPr kumimoji="0" lang="en-US" altLang="zh-CN" sz="567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6" name="矩形 95"/>
          <p:cNvSpPr/>
          <p:nvPr/>
        </p:nvSpPr>
        <p:spPr>
          <a:xfrm>
            <a:off x="10454420" y="4032990"/>
            <a:ext cx="7246269" cy="874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white"/>
                </a:solidFill>
                <a:cs typeface="+mn-ea"/>
                <a:sym typeface="+mn-lt"/>
              </a:rPr>
              <a:t>请在此处输入您的文本，或者复制您的文本粘贴到此处。请在此处输入您的文本，或者复制您的文本粘贴到此处。</a:t>
            </a:r>
            <a:endParaRPr lang="zh-CN" alt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3000">
        <p159:morph option="byObject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/>
      <p:bldP spid="9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0063D"/>
            </a:gs>
            <a:gs pos="78000">
              <a:srgbClr val="4B1064"/>
            </a:gs>
            <a:gs pos="100000">
              <a:srgbClr val="30063D"/>
            </a:gs>
            <a:gs pos="100000">
              <a:srgbClr val="30063D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>
            <a:off x="6175687" y="1287619"/>
            <a:ext cx="4624075" cy="4624075"/>
          </a:xfrm>
          <a:prstGeom prst="ellipse">
            <a:avLst/>
          </a:prstGeom>
          <a:blipFill dpi="0" rotWithShape="0">
            <a:blip r:embed="rId1"/>
            <a:srcRect/>
            <a:stretch>
              <a:fillRect/>
            </a:stretch>
          </a:blipFill>
          <a:ln w="57150">
            <a:solidFill>
              <a:schemeClr val="bg1"/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5991" tIns="47995" rIns="95991" bIns="47995" numCol="1" spcCol="0" rtlCol="0" fromWordArt="0" anchor="ctr" anchorCtr="0" forceAA="0" compatLnSpc="1">
            <a:normAutofit/>
          </a:bodyPr>
          <a:lstStyle/>
          <a:p>
            <a:pPr algn="ctr" defTabSz="960120"/>
            <a:endParaRPr lang="zh-CN" altLang="en-US" sz="2100" b="1" i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1" name="圆: 空心 10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 flipH="1" flipV="1">
            <a:off x="2108540" y="3090384"/>
            <a:ext cx="5642619" cy="5642619"/>
          </a:xfrm>
          <a:prstGeom prst="donut">
            <a:avLst>
              <a:gd name="adj" fmla="val 9959"/>
            </a:avLst>
          </a:pr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50000"/>
                </a:schemeClr>
              </a:gs>
              <a:gs pos="18000">
                <a:srgbClr val="DF6EF6"/>
              </a:gs>
              <a:gs pos="78000">
                <a:srgbClr val="4B1064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/>
            <a:endParaRPr lang="zh-CN" altLang="en-US" sz="189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椭圆 11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>
            <a:off x="9819209" y="1352127"/>
            <a:ext cx="1300523" cy="1300523"/>
          </a:xfrm>
          <a:prstGeom prst="ellipse">
            <a:avLst/>
          </a:pr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50000"/>
                </a:schemeClr>
              </a:gs>
              <a:gs pos="18000">
                <a:srgbClr val="DF6EF6"/>
              </a:gs>
              <a:gs pos="78000">
                <a:srgbClr val="30063D"/>
              </a:gs>
            </a:gsLst>
            <a:lin ang="2700000" scaled="1"/>
          </a:gradFill>
          <a:ln w="19050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5991" tIns="47995" rIns="95991" bIns="47995" numCol="1" spcCol="0" rtlCol="0" fromWordArt="0" anchor="ctr" anchorCtr="0" forceAA="0" compatLnSpc="1">
            <a:normAutofit/>
          </a:bodyPr>
          <a:lstStyle/>
          <a:p>
            <a:pPr algn="ctr" defTabSz="960120"/>
            <a:endParaRPr lang="zh-CN" altLang="en-US" sz="2100" b="1" i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7" name="椭圆 16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>
            <a:off x="14691443" y="4306670"/>
            <a:ext cx="4128668" cy="4128668"/>
          </a:xfrm>
          <a:prstGeom prst="ellipse">
            <a:avLst/>
          </a:prstGeom>
          <a:blipFill dpi="0" rotWithShape="0">
            <a:blip r:embed="rId1"/>
            <a:srcRect/>
            <a:stretch>
              <a:fillRect/>
            </a:stretch>
          </a:blipFill>
          <a:ln w="57150">
            <a:solidFill>
              <a:schemeClr val="bg1"/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5991" tIns="47995" rIns="95991" bIns="47995" numCol="1" spcCol="0" rtlCol="0" fromWordArt="0" anchor="ctr" anchorCtr="0" forceAA="0" compatLnSpc="1">
            <a:normAutofit/>
          </a:bodyPr>
          <a:lstStyle/>
          <a:p>
            <a:pPr algn="ctr" defTabSz="960120"/>
            <a:endParaRPr lang="zh-CN" altLang="en-US" sz="2100" b="1" i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0" name="圆: 空心 19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 flipH="1" flipV="1">
            <a:off x="15998802" y="-2989970"/>
            <a:ext cx="5642619" cy="5642619"/>
          </a:xfrm>
          <a:prstGeom prst="donut">
            <a:avLst>
              <a:gd name="adj" fmla="val 9959"/>
            </a:avLst>
          </a:pr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50000"/>
                </a:schemeClr>
              </a:gs>
              <a:gs pos="18000">
                <a:srgbClr val="DF6EF6"/>
              </a:gs>
              <a:gs pos="78000">
                <a:srgbClr val="4B1064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/>
            <a:endParaRPr lang="zh-CN" altLang="en-US" sz="189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1" name="文本框 20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 txBox="1"/>
          <p:nvPr/>
        </p:nvSpPr>
        <p:spPr>
          <a:xfrm>
            <a:off x="11394681" y="1927891"/>
            <a:ext cx="5713017" cy="964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601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67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此处添加大标题</a:t>
            </a:r>
            <a:endParaRPr kumimoji="0" lang="en-US" altLang="zh-CN" sz="567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1444797" y="3101314"/>
            <a:ext cx="7246269" cy="874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white"/>
                </a:solidFill>
                <a:cs typeface="+mn-ea"/>
                <a:sym typeface="+mn-lt"/>
              </a:rPr>
              <a:t>请在此处输入您的文本，或者复制您的文本粘贴到此处。请在此处输入您的文本，或者复制您的文本粘贴到此处。</a:t>
            </a:r>
            <a:endParaRPr lang="zh-CN" alt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1444796" y="4306670"/>
            <a:ext cx="3246647" cy="21121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white"/>
                </a:solidFill>
                <a:cs typeface="+mn-ea"/>
                <a:sym typeface="+mn-lt"/>
              </a:rPr>
              <a:t>请在此处输入您的文本，或者复制您的文本粘贴到此处。</a:t>
            </a:r>
            <a:endParaRPr lang="en-US" altLang="zh-CN" dirty="0">
              <a:solidFill>
                <a:prstClr val="white"/>
              </a:solidFill>
              <a:cs typeface="+mn-ea"/>
              <a:sym typeface="+mn-lt"/>
            </a:endParaRPr>
          </a:p>
          <a:p>
            <a:pPr lvl="0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white"/>
                </a:solidFill>
                <a:cs typeface="+mn-ea"/>
                <a:sym typeface="+mn-lt"/>
              </a:rPr>
              <a:t>请在此处输入您的文本，</a:t>
            </a:r>
            <a:endParaRPr lang="en-US" altLang="zh-CN" dirty="0">
              <a:solidFill>
                <a:prstClr val="white"/>
              </a:solidFill>
              <a:cs typeface="+mn-ea"/>
              <a:sym typeface="+mn-lt"/>
            </a:endParaRPr>
          </a:p>
          <a:p>
            <a:pPr lvl="0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white"/>
                </a:solidFill>
                <a:cs typeface="+mn-ea"/>
                <a:sym typeface="+mn-lt"/>
              </a:rPr>
              <a:t>或者复制您的文本粘</a:t>
            </a:r>
            <a:endParaRPr lang="en-US" altLang="zh-CN" dirty="0">
              <a:solidFill>
                <a:prstClr val="white"/>
              </a:solidFill>
              <a:cs typeface="+mn-ea"/>
              <a:sym typeface="+mn-lt"/>
            </a:endParaRPr>
          </a:p>
          <a:p>
            <a:pPr lvl="0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white"/>
                </a:solidFill>
                <a:cs typeface="+mn-ea"/>
                <a:sym typeface="+mn-lt"/>
              </a:rPr>
              <a:t>贴到此处。</a:t>
            </a:r>
            <a:endParaRPr lang="zh-CN" alt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3000">
        <p159:morph option="byObject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0063D"/>
            </a:gs>
            <a:gs pos="78000">
              <a:srgbClr val="4B1064"/>
            </a:gs>
            <a:gs pos="100000">
              <a:srgbClr val="30063D"/>
            </a:gs>
            <a:gs pos="100000">
              <a:srgbClr val="30063D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圆: 空心 28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 flipH="1" flipV="1">
            <a:off x="977286" y="2830410"/>
            <a:ext cx="4057202" cy="4057202"/>
          </a:xfrm>
          <a:prstGeom prst="donut">
            <a:avLst>
              <a:gd name="adj" fmla="val 17979"/>
            </a:avLst>
          </a:pr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50000"/>
                </a:schemeClr>
              </a:gs>
              <a:gs pos="18000">
                <a:srgbClr val="DF6EF6"/>
              </a:gs>
              <a:gs pos="78000">
                <a:srgbClr val="30063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/>
            <a:endParaRPr lang="zh-CN" altLang="en-US" sz="189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0" name="圆: 空心 29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 flipH="1" flipV="1">
            <a:off x="12792296" y="6321417"/>
            <a:ext cx="4057202" cy="4057202"/>
          </a:xfrm>
          <a:prstGeom prst="donut">
            <a:avLst>
              <a:gd name="adj" fmla="val 17979"/>
            </a:avLst>
          </a:pr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50000"/>
                </a:schemeClr>
              </a:gs>
              <a:gs pos="18000">
                <a:srgbClr val="DF6EF6"/>
              </a:gs>
              <a:gs pos="78000">
                <a:srgbClr val="30063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/>
            <a:endParaRPr lang="zh-CN" altLang="en-US" sz="189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1" name="圆: 空心 30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 flipH="1" flipV="1">
            <a:off x="15170550" y="-2680089"/>
            <a:ext cx="4057202" cy="4057202"/>
          </a:xfrm>
          <a:prstGeom prst="donut">
            <a:avLst>
              <a:gd name="adj" fmla="val 17979"/>
            </a:avLst>
          </a:pr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50000"/>
                </a:schemeClr>
              </a:gs>
              <a:gs pos="18000">
                <a:srgbClr val="DF6EF6"/>
              </a:gs>
              <a:gs pos="78000">
                <a:srgbClr val="30063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/>
            <a:endParaRPr lang="zh-CN" altLang="en-US" sz="1890">
              <a:solidFill>
                <a:prstClr val="black"/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428975" y="989328"/>
            <a:ext cx="9087378" cy="5209569"/>
            <a:chOff x="6428975" y="989328"/>
            <a:chExt cx="9087378" cy="5209569"/>
          </a:xfrm>
        </p:grpSpPr>
        <p:sp>
          <p:nvSpPr>
            <p:cNvPr id="13" name="矩形 12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/>
            <p:nvPr/>
          </p:nvSpPr>
          <p:spPr>
            <a:xfrm>
              <a:off x="6640332" y="5049864"/>
              <a:ext cx="2490914" cy="11490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prstClr val="white"/>
                  </a:solidFill>
                  <a:cs typeface="+mn-ea"/>
                  <a:sym typeface="+mn-lt"/>
                </a:rPr>
                <a:t>请在此处输入您的文本，或者复制您的文本粘贴到此处。</a:t>
              </a:r>
              <a:endParaRPr lang="zh-CN" altLang="en-US" sz="16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 13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/>
            <p:nvPr/>
          </p:nvSpPr>
          <p:spPr>
            <a:xfrm>
              <a:off x="6640333" y="4449436"/>
              <a:ext cx="938077" cy="67390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60120"/>
              <a:r>
                <a:rPr lang="en-US" altLang="zh-CN" sz="3780" b="1" dirty="0">
                  <a:solidFill>
                    <a:prstClr val="white"/>
                  </a:solidFill>
                  <a:cs typeface="+mn-ea"/>
                  <a:sym typeface="+mn-lt"/>
                </a:rPr>
                <a:t>10</a:t>
              </a:r>
              <a:r>
                <a:rPr lang="en-US" altLang="zh-CN" sz="1890" b="1" dirty="0">
                  <a:solidFill>
                    <a:prstClr val="white"/>
                  </a:solidFill>
                  <a:cs typeface="+mn-ea"/>
                  <a:sym typeface="+mn-lt"/>
                </a:rPr>
                <a:t>%</a:t>
              </a:r>
              <a:endParaRPr lang="zh-CN" altLang="en-US" sz="378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5" name="矩形 14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/>
            <p:nvPr/>
          </p:nvSpPr>
          <p:spPr>
            <a:xfrm>
              <a:off x="9832885" y="5049864"/>
              <a:ext cx="2490914" cy="11490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  <a:defRPr/>
              </a:pPr>
              <a:r>
                <a:rPr lang="zh-CN" altLang="en-US" sz="1600" dirty="0">
                  <a:solidFill>
                    <a:prstClr val="white"/>
                  </a:solidFill>
                  <a:cs typeface="+mn-ea"/>
                  <a:sym typeface="+mn-lt"/>
                </a:rPr>
                <a:t>请在此处输入您的文本，或者复制您的文本粘贴到此处。</a:t>
              </a:r>
              <a:endParaRPr lang="zh-CN" altLang="en-US" sz="16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6" name="矩形 15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/>
            <p:nvPr/>
          </p:nvSpPr>
          <p:spPr>
            <a:xfrm>
              <a:off x="9832886" y="4449436"/>
              <a:ext cx="938077" cy="67390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60120"/>
              <a:r>
                <a:rPr lang="en-US" altLang="zh-CN" sz="3780" b="1" dirty="0">
                  <a:solidFill>
                    <a:prstClr val="white"/>
                  </a:solidFill>
                  <a:cs typeface="+mn-ea"/>
                  <a:sym typeface="+mn-lt"/>
                </a:rPr>
                <a:t>40</a:t>
              </a:r>
              <a:r>
                <a:rPr lang="en-US" altLang="zh-CN" sz="1890" b="1" dirty="0">
                  <a:solidFill>
                    <a:prstClr val="white"/>
                  </a:solidFill>
                  <a:cs typeface="+mn-ea"/>
                  <a:sym typeface="+mn-lt"/>
                </a:rPr>
                <a:t>%</a:t>
              </a:r>
              <a:endParaRPr lang="zh-CN" altLang="en-US" sz="378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8" name="椭圆 17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/>
            <p:nvPr/>
          </p:nvSpPr>
          <p:spPr>
            <a:xfrm>
              <a:off x="6878512" y="3029638"/>
              <a:ext cx="1133750" cy="1133750"/>
            </a:xfrm>
            <a:prstGeom prst="ellipse">
              <a:avLst/>
            </a:prstGeom>
            <a:blipFill dpi="0" rotWithShape="0">
              <a:blip r:embed="rId1"/>
              <a:srcRect/>
              <a:stretch>
                <a:fillRect/>
              </a:stretch>
            </a:blipFill>
            <a:ln w="57150">
              <a:solidFill>
                <a:schemeClr val="bg1"/>
              </a:solidFill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5991" tIns="47995" rIns="95991" bIns="47995" numCol="1" spcCol="0" rtlCol="0" fromWordArt="0" anchor="ctr" anchorCtr="0" forceAA="0" compatLnSpc="1">
              <a:normAutofit/>
            </a:bodyPr>
            <a:lstStyle/>
            <a:p>
              <a:pPr algn="ctr" defTabSz="960120"/>
              <a:r>
                <a:rPr lang="en-US" altLang="zh-CN" sz="2100" b="1" i="1" dirty="0">
                  <a:solidFill>
                    <a:prstClr val="white"/>
                  </a:solidFill>
                  <a:cs typeface="+mn-ea"/>
                  <a:sym typeface="+mn-lt"/>
                </a:rPr>
                <a:t>\</a:t>
              </a:r>
              <a:endParaRPr lang="zh-CN" altLang="en-US" sz="2100" b="1" i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9" name="椭圆 18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/>
            <p:nvPr/>
          </p:nvSpPr>
          <p:spPr>
            <a:xfrm>
              <a:off x="9666012" y="2651721"/>
              <a:ext cx="1511667" cy="1511667"/>
            </a:xfrm>
            <a:prstGeom prst="ellipse">
              <a:avLst/>
            </a:prstGeom>
            <a:blipFill dpi="0" rotWithShape="0">
              <a:blip r:embed="rId1"/>
              <a:srcRect/>
              <a:stretch>
                <a:fillRect/>
              </a:stretch>
            </a:blipFill>
            <a:ln w="57150">
              <a:solidFill>
                <a:schemeClr val="bg1"/>
              </a:solidFill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5991" tIns="47995" rIns="95991" bIns="47995" numCol="1" spcCol="0" rtlCol="0" fromWordArt="0" anchor="ctr" anchorCtr="0" forceAA="0" compatLnSpc="1">
              <a:normAutofit/>
            </a:bodyPr>
            <a:lstStyle/>
            <a:p>
              <a:pPr algn="ctr" defTabSz="960120"/>
              <a:endParaRPr lang="zh-CN" altLang="en-US" sz="2100" b="1" i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3" name="椭圆 22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/>
            <p:nvPr/>
          </p:nvSpPr>
          <p:spPr>
            <a:xfrm>
              <a:off x="12831429" y="1962935"/>
              <a:ext cx="2200453" cy="2200453"/>
            </a:xfrm>
            <a:prstGeom prst="ellipse">
              <a:avLst/>
            </a:prstGeom>
            <a:blipFill dpi="0" rotWithShape="0">
              <a:blip r:embed="rId1"/>
              <a:srcRect/>
              <a:stretch>
                <a:fillRect/>
              </a:stretch>
            </a:blipFill>
            <a:ln w="57150">
              <a:solidFill>
                <a:schemeClr val="bg1"/>
              </a:solidFill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5991" tIns="47995" rIns="95991" bIns="47995" numCol="1" spcCol="0" rtlCol="0" fromWordArt="0" anchor="ctr" anchorCtr="0" forceAA="0" compatLnSpc="1">
              <a:normAutofit/>
            </a:bodyPr>
            <a:lstStyle/>
            <a:p>
              <a:pPr algn="ctr" defTabSz="960120"/>
              <a:endParaRPr lang="zh-CN" altLang="en-US" sz="2100" b="1" i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4" name="矩形 23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/>
            <p:nvPr/>
          </p:nvSpPr>
          <p:spPr>
            <a:xfrm>
              <a:off x="13025439" y="5049864"/>
              <a:ext cx="2490914" cy="11490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  <a:defRPr/>
              </a:pPr>
              <a:r>
                <a:rPr lang="zh-CN" altLang="en-US" sz="1600" dirty="0">
                  <a:solidFill>
                    <a:prstClr val="white"/>
                  </a:solidFill>
                  <a:cs typeface="+mn-ea"/>
                  <a:sym typeface="+mn-lt"/>
                </a:rPr>
                <a:t>请在此处输入您的文本，或者复制您的文本粘贴到此处。</a:t>
              </a:r>
              <a:endParaRPr lang="zh-CN" altLang="en-US" sz="16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6" name="矩形 25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/>
            <p:nvPr/>
          </p:nvSpPr>
          <p:spPr>
            <a:xfrm>
              <a:off x="13025440" y="4449436"/>
              <a:ext cx="938077" cy="67390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60120"/>
              <a:r>
                <a:rPr lang="en-US" altLang="zh-CN" sz="3780" b="1" dirty="0">
                  <a:solidFill>
                    <a:prstClr val="white"/>
                  </a:solidFill>
                  <a:cs typeface="+mn-ea"/>
                  <a:sym typeface="+mn-lt"/>
                </a:rPr>
                <a:t>50</a:t>
              </a:r>
              <a:r>
                <a:rPr lang="en-US" altLang="zh-CN" sz="1890" b="1" dirty="0">
                  <a:solidFill>
                    <a:prstClr val="white"/>
                  </a:solidFill>
                  <a:cs typeface="+mn-ea"/>
                  <a:sym typeface="+mn-lt"/>
                </a:rPr>
                <a:t>%</a:t>
              </a:r>
              <a:endParaRPr lang="zh-CN" altLang="en-US" sz="378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3" name="文本框 32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 txBox="1"/>
            <p:nvPr/>
          </p:nvSpPr>
          <p:spPr>
            <a:xfrm>
              <a:off x="6428975" y="989328"/>
              <a:ext cx="5713017" cy="9647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567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此处添加大标题</a:t>
              </a:r>
              <a:endParaRPr kumimoji="0" lang="en-US" altLang="zh-CN" sz="567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3000">
        <p159:morph option="byObject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0063D"/>
            </a:gs>
            <a:gs pos="78000">
              <a:srgbClr val="4B1064"/>
            </a:gs>
            <a:gs pos="100000">
              <a:srgbClr val="30063D"/>
            </a:gs>
            <a:gs pos="100000">
              <a:srgbClr val="30063D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圆: 空心 16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 flipH="1" flipV="1">
            <a:off x="2957144" y="6061711"/>
            <a:ext cx="4057202" cy="4057202"/>
          </a:xfrm>
          <a:prstGeom prst="donut">
            <a:avLst>
              <a:gd name="adj" fmla="val 20999"/>
            </a:avLst>
          </a:pr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50000"/>
                </a:schemeClr>
              </a:gs>
              <a:gs pos="18000">
                <a:srgbClr val="DF6EF6"/>
              </a:gs>
              <a:gs pos="78000">
                <a:srgbClr val="30063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/>
            <a:endParaRPr lang="zh-CN" altLang="en-US" sz="189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2" name="圆: 空心 21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 flipH="1" flipV="1">
            <a:off x="13394677" y="-2497473"/>
            <a:ext cx="4057202" cy="4057202"/>
          </a:xfrm>
          <a:prstGeom prst="donut">
            <a:avLst>
              <a:gd name="adj" fmla="val 26838"/>
            </a:avLst>
          </a:pr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50000"/>
                </a:schemeClr>
              </a:gs>
              <a:gs pos="18000">
                <a:srgbClr val="DF6EF6"/>
              </a:gs>
              <a:gs pos="78000">
                <a:srgbClr val="30063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/>
            <a:endParaRPr lang="zh-CN" altLang="en-US" sz="189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5" name="椭圆 24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>
            <a:off x="5623055" y="2172935"/>
            <a:ext cx="3105856" cy="3105856"/>
          </a:xfrm>
          <a:prstGeom prst="ellipse">
            <a:avLst/>
          </a:pr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50000"/>
                </a:schemeClr>
              </a:gs>
              <a:gs pos="18000">
                <a:srgbClr val="DF6EF6"/>
              </a:gs>
              <a:gs pos="78000">
                <a:srgbClr val="30063D"/>
              </a:gs>
            </a:gsLst>
            <a:lin ang="2700000" scaled="1"/>
          </a:gradFill>
          <a:ln w="19050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5991" tIns="47995" rIns="95991" bIns="47995" numCol="1" spcCol="0" rtlCol="0" fromWordArt="0" anchor="ctr" anchorCtr="0" forceAA="0" compatLnSpc="1">
            <a:normAutofit/>
          </a:bodyPr>
          <a:lstStyle/>
          <a:p>
            <a:pPr algn="ctr" defTabSz="960120"/>
            <a:endParaRPr lang="zh-CN" altLang="en-US" sz="2100" b="1" i="1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34" name="组合 33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GrpSpPr/>
          <p:nvPr/>
        </p:nvGrpSpPr>
        <p:grpSpPr>
          <a:xfrm>
            <a:off x="8778191" y="1684091"/>
            <a:ext cx="4092424" cy="4141383"/>
            <a:chOff x="3614046" y="1247849"/>
            <a:chExt cx="5010853" cy="5070800"/>
          </a:xfrm>
          <a:blipFill>
            <a:blip r:embed="rId1"/>
            <a:stretch>
              <a:fillRect/>
            </a:stretch>
          </a:blipFill>
        </p:grpSpPr>
        <p:sp>
          <p:nvSpPr>
            <p:cNvPr id="35" name="îśḻíďè"/>
            <p:cNvSpPr/>
            <p:nvPr/>
          </p:nvSpPr>
          <p:spPr>
            <a:xfrm>
              <a:off x="3614046" y="1247849"/>
              <a:ext cx="1244698" cy="1244695"/>
            </a:xfrm>
            <a:prstGeom prst="ellipse">
              <a:avLst/>
            </a:prstGeom>
            <a:grpFill/>
            <a:ln w="57150">
              <a:solidFill>
                <a:schemeClr val="bg1"/>
              </a:solidFill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5991" tIns="47995" rIns="95991" bIns="47995" numCol="1" spcCol="0" rtlCol="0" fromWordArt="0" anchor="ctr" anchorCtr="0" forceAA="0" compatLnSpc="1">
              <a:normAutofit/>
            </a:bodyPr>
            <a:lstStyle/>
            <a:p>
              <a:pPr algn="ctr" defTabSz="960120"/>
              <a:endParaRPr lang="zh-CN" altLang="en-US" sz="2100" b="1" i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6" name="î$ļíḑé"/>
            <p:cNvSpPr/>
            <p:nvPr/>
          </p:nvSpPr>
          <p:spPr>
            <a:xfrm>
              <a:off x="3614046" y="5073954"/>
              <a:ext cx="1244698" cy="1244695"/>
            </a:xfrm>
            <a:prstGeom prst="ellipse">
              <a:avLst/>
            </a:prstGeom>
            <a:grpFill/>
            <a:ln w="57150">
              <a:solidFill>
                <a:schemeClr val="bg1"/>
              </a:solidFill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5991" tIns="47995" rIns="95991" bIns="47995" numCol="1" spcCol="0" rtlCol="0" fromWordArt="0" anchor="ctr" anchorCtr="0" forceAA="0" compatLnSpc="1">
              <a:normAutofit/>
            </a:bodyPr>
            <a:lstStyle/>
            <a:p>
              <a:pPr algn="ctr" defTabSz="960120"/>
              <a:endParaRPr lang="zh-CN" altLang="en-US" sz="2100" b="1" i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7380201" y="1247850"/>
              <a:ext cx="1244698" cy="5070799"/>
              <a:chOff x="7380201" y="1247850"/>
              <a:chExt cx="1244698" cy="5070799"/>
            </a:xfrm>
            <a:grpFill/>
          </p:grpSpPr>
          <p:sp>
            <p:nvSpPr>
              <p:cNvPr id="38" name="íṩlîďe"/>
              <p:cNvSpPr/>
              <p:nvPr/>
            </p:nvSpPr>
            <p:spPr>
              <a:xfrm>
                <a:off x="7380201" y="5073954"/>
                <a:ext cx="1244698" cy="1244695"/>
              </a:xfrm>
              <a:prstGeom prst="ellipse">
                <a:avLst/>
              </a:prstGeom>
              <a:grpFill/>
              <a:ln w="57150">
                <a:solidFill>
                  <a:schemeClr val="bg1"/>
                </a:solidFill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5991" tIns="47995" rIns="95991" bIns="47995" numCol="1" spcCol="0" rtlCol="0" fromWordArt="0" anchor="ctr" anchorCtr="0" forceAA="0" compatLnSpc="1">
                <a:normAutofit/>
              </a:bodyPr>
              <a:lstStyle/>
              <a:p>
                <a:pPr algn="ctr" defTabSz="960120"/>
                <a:endParaRPr lang="zh-CN" altLang="en-US" sz="2100" b="1" i="1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9" name="íṥľïḋè"/>
              <p:cNvSpPr/>
              <p:nvPr/>
            </p:nvSpPr>
            <p:spPr>
              <a:xfrm>
                <a:off x="7380201" y="1247850"/>
                <a:ext cx="1244698" cy="1244695"/>
              </a:xfrm>
              <a:prstGeom prst="ellipse">
                <a:avLst/>
              </a:prstGeom>
              <a:grpFill/>
              <a:ln w="57150">
                <a:solidFill>
                  <a:schemeClr val="bg1"/>
                </a:solidFill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5991" tIns="47995" rIns="95991" bIns="47995" numCol="1" spcCol="0" rtlCol="0" fromWordArt="0" anchor="ctr" anchorCtr="0" forceAA="0" compatLnSpc="1">
                <a:normAutofit/>
              </a:bodyPr>
              <a:lstStyle/>
              <a:p>
                <a:pPr algn="ctr" defTabSz="960120"/>
                <a:endParaRPr lang="zh-CN" altLang="en-US" sz="2100" b="1" i="1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40" name="椭圆 39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>
            <a:off x="12943100" y="2168903"/>
            <a:ext cx="3105856" cy="3105856"/>
          </a:xfrm>
          <a:prstGeom prst="ellipse">
            <a:avLst/>
          </a:pr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50000"/>
                </a:schemeClr>
              </a:gs>
              <a:gs pos="18000">
                <a:srgbClr val="DF6EF6"/>
              </a:gs>
              <a:gs pos="78000">
                <a:srgbClr val="30063D"/>
              </a:gs>
            </a:gsLst>
            <a:lin ang="2700000" scaled="1"/>
          </a:gradFill>
          <a:ln w="19050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5991" tIns="47995" rIns="95991" bIns="47995" numCol="1" spcCol="0" rtlCol="0" fromWordArt="0" anchor="ctr" anchorCtr="0" forceAA="0" compatLnSpc="1">
            <a:normAutofit/>
          </a:bodyPr>
          <a:lstStyle/>
          <a:p>
            <a:pPr algn="ctr" defTabSz="960120"/>
            <a:endParaRPr lang="zh-CN" altLang="en-US" sz="2100" b="1" i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4" name="椭圆 43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>
            <a:off x="8997990" y="1928370"/>
            <a:ext cx="3652825" cy="3652825"/>
          </a:xfrm>
          <a:prstGeom prst="ellipse">
            <a:avLst/>
          </a:prstGeom>
          <a:blipFill dpi="0" rotWithShape="0">
            <a:blip r:embed="rId1"/>
            <a:srcRect/>
            <a:stretch>
              <a:fillRect/>
            </a:stretch>
          </a:blipFill>
          <a:ln w="57150">
            <a:solidFill>
              <a:schemeClr val="bg1"/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5991" tIns="47995" rIns="95991" bIns="47995" numCol="1" spcCol="0" rtlCol="0" fromWordArt="0" anchor="ctr" anchorCtr="0" forceAA="0" compatLnSpc="1">
            <a:normAutofit/>
          </a:bodyPr>
          <a:lstStyle/>
          <a:p>
            <a:pPr algn="ctr" defTabSz="960120"/>
            <a:endParaRPr lang="zh-CN" altLang="en-US" sz="2100" b="1" i="1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45" name="组合 44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GrpSpPr/>
          <p:nvPr/>
        </p:nvGrpSpPr>
        <p:grpSpPr>
          <a:xfrm>
            <a:off x="6377519" y="3201896"/>
            <a:ext cx="1674855" cy="795520"/>
            <a:chOff x="6627555" y="2665750"/>
            <a:chExt cx="1595452" cy="757805"/>
          </a:xfrm>
        </p:grpSpPr>
        <p:sp>
          <p:nvSpPr>
            <p:cNvPr id="46" name="文本框 45"/>
            <p:cNvSpPr txBox="1"/>
            <p:nvPr/>
          </p:nvSpPr>
          <p:spPr>
            <a:xfrm>
              <a:off x="6731816" y="2665750"/>
              <a:ext cx="1386931" cy="439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60120"/>
              <a:r>
                <a:rPr lang="zh-CN" altLang="en-US" sz="2400" dirty="0">
                  <a:solidFill>
                    <a:prstClr val="white"/>
                  </a:solidFill>
                  <a:cs typeface="+mn-ea"/>
                  <a:sym typeface="+mn-lt"/>
                </a:rPr>
                <a:t>标题内容</a:t>
              </a:r>
              <a:endParaRPr lang="zh-CN" altLang="en-US" sz="210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6627555" y="3134397"/>
              <a:ext cx="1595452" cy="28915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 defTabSz="960120">
                <a:lnSpc>
                  <a:spcPct val="150000"/>
                </a:lnSpc>
                <a:spcBef>
                  <a:spcPct val="0"/>
                </a:spcBef>
              </a:pPr>
              <a: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  <a:t>请在此处输入您的文本或者复制您的文本粘贴</a:t>
              </a:r>
              <a:endParaRPr lang="en-US" altLang="zh-CN" sz="11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8" name="组合 47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GrpSpPr/>
          <p:nvPr/>
        </p:nvGrpSpPr>
        <p:grpSpPr>
          <a:xfrm>
            <a:off x="13658600" y="3265801"/>
            <a:ext cx="1674855" cy="795520"/>
            <a:chOff x="6627555" y="2665750"/>
            <a:chExt cx="1595452" cy="757805"/>
          </a:xfrm>
        </p:grpSpPr>
        <p:sp>
          <p:nvSpPr>
            <p:cNvPr id="49" name="文本框 48"/>
            <p:cNvSpPr txBox="1"/>
            <p:nvPr/>
          </p:nvSpPr>
          <p:spPr>
            <a:xfrm>
              <a:off x="6731816" y="2665750"/>
              <a:ext cx="1386931" cy="439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60120"/>
              <a:r>
                <a:rPr lang="zh-CN" altLang="en-US" sz="2400" dirty="0">
                  <a:solidFill>
                    <a:prstClr val="white"/>
                  </a:solidFill>
                  <a:cs typeface="+mn-ea"/>
                  <a:sym typeface="+mn-lt"/>
                </a:rPr>
                <a:t>标题内容</a:t>
              </a:r>
              <a:endParaRPr lang="zh-CN" altLang="en-US" sz="210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6627555" y="3134397"/>
              <a:ext cx="1595452" cy="28915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 defTabSz="960120">
                <a:lnSpc>
                  <a:spcPct val="150000"/>
                </a:lnSpc>
                <a:spcBef>
                  <a:spcPct val="0"/>
                </a:spcBef>
              </a:pPr>
              <a: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  <a:t>请在此处输入您的文本或者复制您的文本粘贴</a:t>
              </a:r>
              <a:endParaRPr lang="en-US" altLang="zh-CN" sz="11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3000">
        <p159:morph option="byObject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40" grpId="0" animBg="1"/>
      <p:bldP spid="4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0063D"/>
            </a:gs>
            <a:gs pos="57000">
              <a:srgbClr val="4B1064"/>
            </a:gs>
            <a:gs pos="100000">
              <a:srgbClr val="30063D"/>
            </a:gs>
            <a:gs pos="100000">
              <a:srgbClr val="30063D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: 空心 4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 rot="10789294" flipV="1">
            <a:off x="-3503784" y="-1694452"/>
            <a:ext cx="9917928" cy="10107770"/>
          </a:xfrm>
          <a:prstGeom prst="donut">
            <a:avLst>
              <a:gd name="adj" fmla="val 30413"/>
            </a:avLst>
          </a:pr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50000"/>
                </a:schemeClr>
              </a:gs>
              <a:gs pos="18000">
                <a:srgbClr val="DF6EF6">
                  <a:alpha val="80000"/>
                </a:srgbClr>
              </a:gs>
              <a:gs pos="78000">
                <a:srgbClr val="30063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601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9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圆: 空心 6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 flipH="1" flipV="1">
            <a:off x="17187474" y="-2470732"/>
            <a:ext cx="4057202" cy="4057202"/>
          </a:xfrm>
          <a:prstGeom prst="donut">
            <a:avLst>
              <a:gd name="adj" fmla="val 12350"/>
            </a:avLst>
          </a:pr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50000"/>
                </a:schemeClr>
              </a:gs>
              <a:gs pos="18000">
                <a:srgbClr val="DF6EF6">
                  <a:alpha val="80000"/>
                </a:srgbClr>
              </a:gs>
              <a:gs pos="66000">
                <a:srgbClr val="30063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601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9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8" name="文本框 47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 txBox="1"/>
          <p:nvPr/>
        </p:nvSpPr>
        <p:spPr>
          <a:xfrm rot="16200000" flipH="1">
            <a:off x="833393" y="3026697"/>
            <a:ext cx="7283531" cy="1061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601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6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END</a:t>
            </a:r>
            <a:endParaRPr kumimoji="0" lang="zh-CN" altLang="en-US" sz="63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7" name="文本框 46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 txBox="1"/>
          <p:nvPr/>
        </p:nvSpPr>
        <p:spPr>
          <a:xfrm>
            <a:off x="8067930" y="2950646"/>
            <a:ext cx="62082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601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5400" dirty="0">
                <a:solidFill>
                  <a:prstClr val="white"/>
                </a:solidFill>
                <a:cs typeface="+mn-ea"/>
                <a:sym typeface="+mn-lt"/>
              </a:rPr>
              <a:t>结束语</a:t>
            </a:r>
            <a:endParaRPr kumimoji="0" lang="zh-CN" altLang="en-US" sz="5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9" name="文本框 48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 txBox="1"/>
          <p:nvPr/>
        </p:nvSpPr>
        <p:spPr>
          <a:xfrm>
            <a:off x="8067929" y="3944795"/>
            <a:ext cx="11591672" cy="18876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请在此处输入您的文本，或者复制您的文本粘贴到此处。请在此处输入您的文本，或者复制您的文本粘贴到此处</a:t>
            </a:r>
            <a:r>
              <a:rPr lang="zh-CN" altLang="en-US" sz="1600" dirty="0">
                <a:solidFill>
                  <a:prstClr val="white"/>
                </a:solidFill>
                <a:cs typeface="+mn-ea"/>
                <a:sym typeface="+mn-lt"/>
              </a:rPr>
              <a:t>。请在此处输入您的文本，或者复制您的文本粘贴到此处。请在此处输入您的文本，或者复制您的文本粘贴到此处。请在此处输入您的文本，或者复制您的文本粘贴到此处。请在此处输入您的文本，或者复制您的文本粘贴到此处。请在此处输入您的文本，或者复制您的文本粘贴到此处。请在此处输入您的文本，或者复制您的文本粘贴到此处。</a:t>
            </a:r>
            <a:endParaRPr lang="zh-CN" altLang="en-US" sz="1600" dirty="0">
              <a:solidFill>
                <a:prstClr val="white"/>
              </a:solidFill>
              <a:cs typeface="+mn-ea"/>
              <a:sym typeface="+mn-lt"/>
            </a:endParaRPr>
          </a:p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3000">
        <p159:morph option="byObject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0063D"/>
            </a:gs>
            <a:gs pos="57000">
              <a:srgbClr val="4B1064"/>
            </a:gs>
            <a:gs pos="100000">
              <a:srgbClr val="30063D"/>
            </a:gs>
            <a:gs pos="100000">
              <a:srgbClr val="30063D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GrpSpPr/>
          <p:nvPr/>
        </p:nvGrpSpPr>
        <p:grpSpPr>
          <a:xfrm>
            <a:off x="2898979" y="-4301128"/>
            <a:ext cx="15801567" cy="15801567"/>
            <a:chOff x="-1430215" y="-4097215"/>
            <a:chExt cx="15052430" cy="15052430"/>
          </a:xfrm>
        </p:grpSpPr>
        <p:sp>
          <p:nvSpPr>
            <p:cNvPr id="9" name="矩形: 圆角 4"/>
            <p:cNvSpPr/>
            <p:nvPr/>
          </p:nvSpPr>
          <p:spPr>
            <a:xfrm rot="1615100">
              <a:off x="-1203108" y="-3870108"/>
              <a:ext cx="14598215" cy="14598215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8732">
              <a:gradFill flip="none" rotWithShape="1">
                <a:gsLst>
                  <a:gs pos="83000">
                    <a:srgbClr val="30063D"/>
                  </a:gs>
                  <a:gs pos="10000">
                    <a:srgbClr val="30063D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0" name="矩形: 圆角 4"/>
            <p:cNvSpPr/>
            <p:nvPr/>
          </p:nvSpPr>
          <p:spPr>
            <a:xfrm rot="1509210">
              <a:off x="-1430215" y="-4097215"/>
              <a:ext cx="15052430" cy="15052430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101600">
              <a:gradFill flip="none" rotWithShape="1">
                <a:gsLst>
                  <a:gs pos="83000">
                    <a:srgbClr val="30063D"/>
                  </a:gs>
                  <a:gs pos="10000">
                    <a:srgbClr val="30063D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1" name="矩形: 圆角 4"/>
            <p:cNvSpPr/>
            <p:nvPr/>
          </p:nvSpPr>
          <p:spPr>
            <a:xfrm rot="1720991">
              <a:off x="-976000" y="-3643001"/>
              <a:ext cx="14144000" cy="14144000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5865">
              <a:gradFill flip="none" rotWithShape="1">
                <a:gsLst>
                  <a:gs pos="83000">
                    <a:srgbClr val="30063D"/>
                  </a:gs>
                  <a:gs pos="10000">
                    <a:srgbClr val="30063D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" name="矩形: 圆角 4"/>
            <p:cNvSpPr/>
            <p:nvPr/>
          </p:nvSpPr>
          <p:spPr>
            <a:xfrm rot="1826881">
              <a:off x="-748894" y="-3415894"/>
              <a:ext cx="13689785" cy="13689785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2997">
              <a:gradFill flip="none" rotWithShape="1">
                <a:gsLst>
                  <a:gs pos="83000">
                    <a:srgbClr val="30063D"/>
                  </a:gs>
                  <a:gs pos="10000">
                    <a:srgbClr val="30063D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3" name="矩形: 圆角 4"/>
            <p:cNvSpPr/>
            <p:nvPr/>
          </p:nvSpPr>
          <p:spPr>
            <a:xfrm rot="1932772">
              <a:off x="-521787" y="-3188786"/>
              <a:ext cx="13235572" cy="13235572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0129">
              <a:gradFill flip="none" rotWithShape="1">
                <a:gsLst>
                  <a:gs pos="83000">
                    <a:srgbClr val="30063D"/>
                  </a:gs>
                  <a:gs pos="10000">
                    <a:srgbClr val="30063D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: 圆角 4"/>
            <p:cNvSpPr/>
            <p:nvPr/>
          </p:nvSpPr>
          <p:spPr>
            <a:xfrm rot="2038662">
              <a:off x="-294678" y="-2961678"/>
              <a:ext cx="12781357" cy="12781357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87261">
              <a:gradFill flip="none" rotWithShape="1">
                <a:gsLst>
                  <a:gs pos="83000">
                    <a:srgbClr val="30063D"/>
                  </a:gs>
                  <a:gs pos="10000">
                    <a:srgbClr val="30063D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5" name="矩形: 圆角 4"/>
            <p:cNvSpPr/>
            <p:nvPr/>
          </p:nvSpPr>
          <p:spPr>
            <a:xfrm rot="2144553">
              <a:off x="-67572" y="-2734571"/>
              <a:ext cx="12327142" cy="12327142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84394">
              <a:gradFill flip="none" rotWithShape="1">
                <a:gsLst>
                  <a:gs pos="83000">
                    <a:srgbClr val="30063D"/>
                  </a:gs>
                  <a:gs pos="10000">
                    <a:srgbClr val="30063D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6" name="矩形: 圆角 4"/>
            <p:cNvSpPr/>
            <p:nvPr/>
          </p:nvSpPr>
          <p:spPr>
            <a:xfrm rot="2250443">
              <a:off x="159537" y="-2507463"/>
              <a:ext cx="11872927" cy="11872927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81526">
              <a:gradFill flip="none" rotWithShape="1">
                <a:gsLst>
                  <a:gs pos="83000">
                    <a:srgbClr val="30063D"/>
                  </a:gs>
                  <a:gs pos="10000">
                    <a:srgbClr val="30063D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7" name="矩形: 圆角 4"/>
            <p:cNvSpPr/>
            <p:nvPr/>
          </p:nvSpPr>
          <p:spPr>
            <a:xfrm rot="2356334">
              <a:off x="386643" y="-2280356"/>
              <a:ext cx="11418712" cy="11418712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8658">
              <a:gradFill flip="none" rotWithShape="1">
                <a:gsLst>
                  <a:gs pos="83000">
                    <a:srgbClr val="30063D"/>
                  </a:gs>
                  <a:gs pos="10000">
                    <a:srgbClr val="30063D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8" name="矩形: 圆角 4"/>
            <p:cNvSpPr/>
            <p:nvPr/>
          </p:nvSpPr>
          <p:spPr>
            <a:xfrm rot="2462224">
              <a:off x="613750" y="-2053250"/>
              <a:ext cx="10964498" cy="10964498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5790">
              <a:gradFill flip="none" rotWithShape="1">
                <a:gsLst>
                  <a:gs pos="83000">
                    <a:srgbClr val="30063D"/>
                  </a:gs>
                  <a:gs pos="10000">
                    <a:srgbClr val="30063D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9" name="矩形: 圆角 4"/>
            <p:cNvSpPr/>
            <p:nvPr/>
          </p:nvSpPr>
          <p:spPr>
            <a:xfrm rot="2568115">
              <a:off x="840857" y="-1826142"/>
              <a:ext cx="10510283" cy="10510283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2923">
              <a:gradFill flip="none" rotWithShape="1">
                <a:gsLst>
                  <a:gs pos="83000">
                    <a:srgbClr val="30063D"/>
                  </a:gs>
                  <a:gs pos="10000">
                    <a:srgbClr val="30063D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0" name="矩形: 圆角 4"/>
            <p:cNvSpPr/>
            <p:nvPr/>
          </p:nvSpPr>
          <p:spPr>
            <a:xfrm rot="2674005">
              <a:off x="1067965" y="-1599035"/>
              <a:ext cx="10056068" cy="10056068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0055">
              <a:gradFill flip="none" rotWithShape="1">
                <a:gsLst>
                  <a:gs pos="83000">
                    <a:srgbClr val="30063D"/>
                  </a:gs>
                  <a:gs pos="10000">
                    <a:srgbClr val="30063D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1" name="矩形: 圆角 4"/>
            <p:cNvSpPr/>
            <p:nvPr/>
          </p:nvSpPr>
          <p:spPr>
            <a:xfrm rot="2779896">
              <a:off x="1295072" y="-1371927"/>
              <a:ext cx="9601854" cy="9601854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67187">
              <a:gradFill flip="none" rotWithShape="1">
                <a:gsLst>
                  <a:gs pos="83000">
                    <a:srgbClr val="30063D"/>
                  </a:gs>
                  <a:gs pos="10000">
                    <a:srgbClr val="30063D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2" name="矩形: 圆角 4"/>
            <p:cNvSpPr/>
            <p:nvPr/>
          </p:nvSpPr>
          <p:spPr>
            <a:xfrm rot="2885786">
              <a:off x="1522181" y="-1144819"/>
              <a:ext cx="9147639" cy="914763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64319">
              <a:gradFill flip="none" rotWithShape="1">
                <a:gsLst>
                  <a:gs pos="83000">
                    <a:srgbClr val="30063D"/>
                  </a:gs>
                  <a:gs pos="10000">
                    <a:srgbClr val="30063D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3" name="矩形: 圆角 4"/>
            <p:cNvSpPr/>
            <p:nvPr/>
          </p:nvSpPr>
          <p:spPr>
            <a:xfrm rot="2991677">
              <a:off x="1749287" y="-917712"/>
              <a:ext cx="8693424" cy="8693424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61452">
              <a:gradFill flip="none" rotWithShape="1">
                <a:gsLst>
                  <a:gs pos="83000">
                    <a:srgbClr val="30063D"/>
                  </a:gs>
                  <a:gs pos="10000">
                    <a:srgbClr val="30063D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4" name="矩形: 圆角 4"/>
            <p:cNvSpPr/>
            <p:nvPr/>
          </p:nvSpPr>
          <p:spPr>
            <a:xfrm rot="3097567">
              <a:off x="1976395" y="-690606"/>
              <a:ext cx="8239210" cy="8239210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58584">
              <a:gradFill flip="none" rotWithShape="1">
                <a:gsLst>
                  <a:gs pos="83000">
                    <a:srgbClr val="30063D"/>
                  </a:gs>
                  <a:gs pos="10000">
                    <a:srgbClr val="30063D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5" name="矩形: 圆角 4"/>
            <p:cNvSpPr/>
            <p:nvPr/>
          </p:nvSpPr>
          <p:spPr>
            <a:xfrm rot="3203458">
              <a:off x="2203501" y="-463499"/>
              <a:ext cx="7784995" cy="7784995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55716">
              <a:gradFill flip="none" rotWithShape="1">
                <a:gsLst>
                  <a:gs pos="83000">
                    <a:srgbClr val="30063D"/>
                  </a:gs>
                  <a:gs pos="10000">
                    <a:srgbClr val="30063D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6" name="矩形: 圆角 4"/>
            <p:cNvSpPr/>
            <p:nvPr/>
          </p:nvSpPr>
          <p:spPr>
            <a:xfrm rot="3309348">
              <a:off x="2430609" y="-236392"/>
              <a:ext cx="7330780" cy="7330780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52848">
              <a:gradFill flip="none" rotWithShape="1">
                <a:gsLst>
                  <a:gs pos="83000">
                    <a:srgbClr val="30063D"/>
                  </a:gs>
                  <a:gs pos="10000">
                    <a:srgbClr val="30063D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7" name="矩形: 圆角 4"/>
            <p:cNvSpPr/>
            <p:nvPr/>
          </p:nvSpPr>
          <p:spPr>
            <a:xfrm rot="3415239">
              <a:off x="2657716" y="-9285"/>
              <a:ext cx="6876566" cy="6876566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9981">
              <a:gradFill flip="none" rotWithShape="1">
                <a:gsLst>
                  <a:gs pos="83000">
                    <a:srgbClr val="30063D"/>
                  </a:gs>
                  <a:gs pos="10000">
                    <a:srgbClr val="30063D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8" name="矩形: 圆角 4"/>
            <p:cNvSpPr/>
            <p:nvPr/>
          </p:nvSpPr>
          <p:spPr>
            <a:xfrm rot="3521129">
              <a:off x="2884824" y="217823"/>
              <a:ext cx="6422351" cy="6422351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7113">
              <a:gradFill flip="none" rotWithShape="1">
                <a:gsLst>
                  <a:gs pos="83000">
                    <a:srgbClr val="30063D"/>
                  </a:gs>
                  <a:gs pos="10000">
                    <a:srgbClr val="30063D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9" name="矩形: 圆角 4"/>
            <p:cNvSpPr/>
            <p:nvPr/>
          </p:nvSpPr>
          <p:spPr>
            <a:xfrm rot="3627020">
              <a:off x="3111931" y="444930"/>
              <a:ext cx="5968136" cy="5968136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4245">
              <a:gradFill flip="none" rotWithShape="1">
                <a:gsLst>
                  <a:gs pos="83000">
                    <a:srgbClr val="30063D"/>
                  </a:gs>
                  <a:gs pos="10000">
                    <a:srgbClr val="30063D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0" name="矩形: 圆角 4"/>
            <p:cNvSpPr/>
            <p:nvPr/>
          </p:nvSpPr>
          <p:spPr>
            <a:xfrm rot="3732910">
              <a:off x="3339038" y="672038"/>
              <a:ext cx="5513922" cy="5513922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1377">
              <a:gradFill flip="none" rotWithShape="1">
                <a:gsLst>
                  <a:gs pos="83000">
                    <a:srgbClr val="30063D"/>
                  </a:gs>
                  <a:gs pos="10000">
                    <a:srgbClr val="30063D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1" name="矩形: 圆角 4"/>
            <p:cNvSpPr/>
            <p:nvPr/>
          </p:nvSpPr>
          <p:spPr>
            <a:xfrm rot="3838801">
              <a:off x="3566145" y="899144"/>
              <a:ext cx="5059707" cy="5059707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38510">
              <a:gradFill flip="none" rotWithShape="1">
                <a:gsLst>
                  <a:gs pos="83000">
                    <a:srgbClr val="30063D"/>
                  </a:gs>
                  <a:gs pos="10000">
                    <a:srgbClr val="30063D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2" name="矩形: 圆角 4"/>
            <p:cNvSpPr/>
            <p:nvPr/>
          </p:nvSpPr>
          <p:spPr>
            <a:xfrm rot="3944691">
              <a:off x="3793253" y="1126252"/>
              <a:ext cx="4605493" cy="4605493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35642">
              <a:gradFill flip="none" rotWithShape="1">
                <a:gsLst>
                  <a:gs pos="83000">
                    <a:srgbClr val="30063D"/>
                  </a:gs>
                  <a:gs pos="10000">
                    <a:srgbClr val="30063D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3" name="矩形: 圆角 4"/>
            <p:cNvSpPr/>
            <p:nvPr/>
          </p:nvSpPr>
          <p:spPr>
            <a:xfrm rot="4050582">
              <a:off x="4020360" y="1353359"/>
              <a:ext cx="4151278" cy="4151278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32774">
              <a:gradFill flip="none" rotWithShape="1">
                <a:gsLst>
                  <a:gs pos="83000">
                    <a:srgbClr val="30063D"/>
                  </a:gs>
                  <a:gs pos="10000">
                    <a:srgbClr val="30063D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4" name="矩形: 圆角 4"/>
            <p:cNvSpPr/>
            <p:nvPr/>
          </p:nvSpPr>
          <p:spPr>
            <a:xfrm rot="4156472">
              <a:off x="4247468" y="1580468"/>
              <a:ext cx="3697063" cy="3697063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9906">
              <a:gradFill flip="none" rotWithShape="1">
                <a:gsLst>
                  <a:gs pos="83000">
                    <a:srgbClr val="30063D"/>
                  </a:gs>
                  <a:gs pos="10000">
                    <a:srgbClr val="30063D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5" name="矩形: 圆角 4"/>
            <p:cNvSpPr/>
            <p:nvPr/>
          </p:nvSpPr>
          <p:spPr>
            <a:xfrm rot="4262363">
              <a:off x="4474575" y="1807575"/>
              <a:ext cx="3242849" cy="324284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7039">
              <a:gradFill flip="none" rotWithShape="1">
                <a:gsLst>
                  <a:gs pos="83000">
                    <a:srgbClr val="30063D"/>
                  </a:gs>
                  <a:gs pos="10000">
                    <a:srgbClr val="30063D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6" name="矩形: 圆角 4"/>
            <p:cNvSpPr/>
            <p:nvPr/>
          </p:nvSpPr>
          <p:spPr>
            <a:xfrm rot="4368253">
              <a:off x="4701682" y="2034681"/>
              <a:ext cx="2788634" cy="2788634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4171">
              <a:gradFill flip="none" rotWithShape="1">
                <a:gsLst>
                  <a:gs pos="83000">
                    <a:srgbClr val="30063D"/>
                  </a:gs>
                  <a:gs pos="10000">
                    <a:srgbClr val="30063D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7" name="矩形: 圆角 4"/>
            <p:cNvSpPr/>
            <p:nvPr/>
          </p:nvSpPr>
          <p:spPr>
            <a:xfrm rot="4474144">
              <a:off x="4928788" y="2261788"/>
              <a:ext cx="2334419" cy="23344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1303">
              <a:gradFill flip="none" rotWithShape="1">
                <a:gsLst>
                  <a:gs pos="83000">
                    <a:srgbClr val="30063D"/>
                  </a:gs>
                  <a:gs pos="10000">
                    <a:srgbClr val="30063D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8" name="矩形: 圆角 4"/>
            <p:cNvSpPr/>
            <p:nvPr/>
          </p:nvSpPr>
          <p:spPr>
            <a:xfrm rot="4580034">
              <a:off x="5155896" y="2488896"/>
              <a:ext cx="1880205" cy="1880205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18435">
              <a:gradFill flip="none" rotWithShape="1">
                <a:gsLst>
                  <a:gs pos="83000">
                    <a:srgbClr val="30063D"/>
                  </a:gs>
                  <a:gs pos="10000">
                    <a:srgbClr val="30063D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9" name="矩形: 圆角 4"/>
            <p:cNvSpPr/>
            <p:nvPr/>
          </p:nvSpPr>
          <p:spPr>
            <a:xfrm rot="4685925">
              <a:off x="5383003" y="2716003"/>
              <a:ext cx="1425990" cy="1425990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15568">
              <a:gradFill flip="none" rotWithShape="1">
                <a:gsLst>
                  <a:gs pos="83000">
                    <a:srgbClr val="30063D"/>
                  </a:gs>
                  <a:gs pos="10000">
                    <a:srgbClr val="30063D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1" name="圆: 空心 40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 flipH="1" flipV="1">
            <a:off x="13510122" y="2108581"/>
            <a:ext cx="4057202" cy="4057202"/>
          </a:xfrm>
          <a:prstGeom prst="donut">
            <a:avLst>
              <a:gd name="adj" fmla="val 12350"/>
            </a:avLst>
          </a:pr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50000"/>
                </a:schemeClr>
              </a:gs>
              <a:gs pos="18000">
                <a:srgbClr val="DF6EF6"/>
              </a:gs>
              <a:gs pos="78000">
                <a:srgbClr val="30063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/>
            <a:endParaRPr lang="zh-CN" altLang="en-US" sz="189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42" name="圆: 空心 41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 rot="18000000" flipH="1" flipV="1">
            <a:off x="3462992" y="32972"/>
            <a:ext cx="7211998" cy="7211998"/>
          </a:xfrm>
          <a:prstGeom prst="donut">
            <a:avLst>
              <a:gd name="adj" fmla="val 35477"/>
            </a:avLst>
          </a:pr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50000"/>
                </a:schemeClr>
              </a:gs>
              <a:gs pos="18000">
                <a:srgbClr val="DF6EF6"/>
              </a:gs>
              <a:gs pos="78000">
                <a:srgbClr val="30063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5991" tIns="47995" rIns="95991" bIns="47995" numCol="1" spcCol="0" rtlCol="0" fromWordArt="0" anchor="ctr" anchorCtr="0" forceAA="0" compatLnSpc="1">
            <a:noAutofit/>
          </a:bodyPr>
          <a:lstStyle/>
          <a:p>
            <a:pPr algn="ctr" defTabSz="960120"/>
            <a:endParaRPr lang="zh-CN" altLang="en-US" sz="189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43" name="圆: 空心 42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 flipH="1" flipV="1">
            <a:off x="12751692" y="1763428"/>
            <a:ext cx="2868930" cy="2868930"/>
          </a:xfrm>
          <a:prstGeom prst="donut">
            <a:avLst>
              <a:gd name="adj" fmla="val 12350"/>
            </a:avLst>
          </a:pr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50000"/>
                </a:schemeClr>
              </a:gs>
              <a:gs pos="18000">
                <a:srgbClr val="DF6EF6"/>
              </a:gs>
              <a:gs pos="78000">
                <a:srgbClr val="30063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/>
            <a:endParaRPr lang="zh-CN" altLang="en-US" sz="1890">
              <a:solidFill>
                <a:prstClr val="black"/>
              </a:solidFill>
              <a:cs typeface="+mn-ea"/>
              <a:sym typeface="+mn-lt"/>
            </a:endParaRPr>
          </a:p>
        </p:txBody>
      </p:sp>
      <p:grpSp>
        <p:nvGrpSpPr>
          <p:cNvPr id="46" name="组合 45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GrpSpPr/>
          <p:nvPr/>
        </p:nvGrpSpPr>
        <p:grpSpPr>
          <a:xfrm>
            <a:off x="16383210" y="3052759"/>
            <a:ext cx="108005" cy="1066211"/>
            <a:chOff x="11171703" y="2908030"/>
            <a:chExt cx="102885" cy="1015663"/>
          </a:xfrm>
          <a:solidFill>
            <a:schemeClr val="bg1"/>
          </a:solidFill>
        </p:grpSpPr>
        <p:sp>
          <p:nvSpPr>
            <p:cNvPr id="50" name="PA_椭圆 7"/>
            <p:cNvSpPr/>
            <p:nvPr>
              <p:custDataLst>
                <p:tags r:id="rId1"/>
              </p:custDataLst>
            </p:nvPr>
          </p:nvSpPr>
          <p:spPr>
            <a:xfrm flipH="1">
              <a:off x="11171703" y="2908030"/>
              <a:ext cx="102885" cy="10288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51" name="PA_椭圆 8"/>
            <p:cNvSpPr/>
            <p:nvPr>
              <p:custDataLst>
                <p:tags r:id="rId2"/>
              </p:custDataLst>
            </p:nvPr>
          </p:nvSpPr>
          <p:spPr>
            <a:xfrm flipH="1">
              <a:off x="11171703" y="3090586"/>
              <a:ext cx="102885" cy="10288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52" name="PA_椭圆 9"/>
            <p:cNvSpPr/>
            <p:nvPr>
              <p:custDataLst>
                <p:tags r:id="rId3"/>
              </p:custDataLst>
            </p:nvPr>
          </p:nvSpPr>
          <p:spPr>
            <a:xfrm flipH="1">
              <a:off x="11171703" y="3273141"/>
              <a:ext cx="102885" cy="10288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53" name="PA_椭圆 10"/>
            <p:cNvSpPr/>
            <p:nvPr>
              <p:custDataLst>
                <p:tags r:id="rId4"/>
              </p:custDataLst>
            </p:nvPr>
          </p:nvSpPr>
          <p:spPr>
            <a:xfrm flipH="1">
              <a:off x="11171703" y="3455697"/>
              <a:ext cx="102885" cy="10288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54" name="PA_椭圆 11"/>
            <p:cNvSpPr/>
            <p:nvPr>
              <p:custDataLst>
                <p:tags r:id="rId5"/>
              </p:custDataLst>
            </p:nvPr>
          </p:nvSpPr>
          <p:spPr>
            <a:xfrm flipH="1">
              <a:off x="11171703" y="3638253"/>
              <a:ext cx="102885" cy="10288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55" name="PA_椭圆 12"/>
            <p:cNvSpPr/>
            <p:nvPr>
              <p:custDataLst>
                <p:tags r:id="rId6"/>
              </p:custDataLst>
            </p:nvPr>
          </p:nvSpPr>
          <p:spPr>
            <a:xfrm flipH="1">
              <a:off x="11171703" y="3820808"/>
              <a:ext cx="102885" cy="10288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6" name="组合 55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GrpSpPr/>
          <p:nvPr/>
        </p:nvGrpSpPr>
        <p:grpSpPr>
          <a:xfrm>
            <a:off x="6117370" y="2287900"/>
            <a:ext cx="9146688" cy="2050834"/>
            <a:chOff x="2393332" y="3930737"/>
            <a:chExt cx="8713052" cy="1953606"/>
          </a:xfrm>
        </p:grpSpPr>
        <p:sp>
          <p:nvSpPr>
            <p:cNvPr id="60" name="文本框 59"/>
            <p:cNvSpPr txBox="1"/>
            <p:nvPr/>
          </p:nvSpPr>
          <p:spPr>
            <a:xfrm>
              <a:off x="2592110" y="3991378"/>
              <a:ext cx="8514274" cy="189296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dist" defTabSz="960120">
                <a:defRPr/>
              </a:pPr>
              <a:r>
                <a:rPr lang="en-US" altLang="zh-CN" sz="14485" b="1" dirty="0">
                  <a:solidFill>
                    <a:srgbClr val="DF6EF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THANKS</a:t>
              </a:r>
              <a:endParaRPr lang="en-US" altLang="zh-CN" sz="14485" b="1" dirty="0">
                <a:solidFill>
                  <a:srgbClr val="DF6E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2393332" y="3930737"/>
              <a:ext cx="8514274" cy="189296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dist" defTabSz="960120">
                <a:defRPr/>
              </a:pPr>
              <a:r>
                <a:rPr lang="en-US" altLang="zh-CN" sz="14485" b="1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THANKS</a:t>
              </a:r>
              <a:endParaRPr lang="en-US" altLang="zh-CN" sz="14485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3000">
        <p159:morph option="byObject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0063D"/>
            </a:gs>
            <a:gs pos="74000">
              <a:srgbClr val="4B1064"/>
            </a:gs>
            <a:gs pos="83000">
              <a:srgbClr val="30063D"/>
            </a:gs>
            <a:gs pos="100000">
              <a:srgbClr val="30063D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GrpSpPr/>
          <p:nvPr/>
        </p:nvGrpSpPr>
        <p:grpSpPr>
          <a:xfrm>
            <a:off x="2898979" y="-4301128"/>
            <a:ext cx="15801567" cy="15801567"/>
            <a:chOff x="-1430215" y="-4097215"/>
            <a:chExt cx="15052430" cy="15052430"/>
          </a:xfrm>
        </p:grpSpPr>
        <p:sp>
          <p:nvSpPr>
            <p:cNvPr id="33" name="矩形: 圆角 4"/>
            <p:cNvSpPr/>
            <p:nvPr/>
          </p:nvSpPr>
          <p:spPr>
            <a:xfrm rot="1509210">
              <a:off x="-1430215" y="-4097215"/>
              <a:ext cx="15052430" cy="15052430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101600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4" name="矩形: 圆角 4"/>
            <p:cNvSpPr/>
            <p:nvPr/>
          </p:nvSpPr>
          <p:spPr>
            <a:xfrm rot="1615100">
              <a:off x="-1203108" y="-3870108"/>
              <a:ext cx="14598215" cy="14598215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8732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5" name="矩形: 圆角 4"/>
            <p:cNvSpPr/>
            <p:nvPr/>
          </p:nvSpPr>
          <p:spPr>
            <a:xfrm rot="1720991">
              <a:off x="-976000" y="-3643001"/>
              <a:ext cx="14144000" cy="14144000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5865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6" name="矩形: 圆角 4"/>
            <p:cNvSpPr/>
            <p:nvPr/>
          </p:nvSpPr>
          <p:spPr>
            <a:xfrm rot="1826881">
              <a:off x="-748894" y="-3415894"/>
              <a:ext cx="13689785" cy="13689785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2997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7" name="矩形: 圆角 4"/>
            <p:cNvSpPr/>
            <p:nvPr/>
          </p:nvSpPr>
          <p:spPr>
            <a:xfrm rot="1932772">
              <a:off x="-521787" y="-3188786"/>
              <a:ext cx="13235572" cy="13235572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0129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8" name="矩形: 圆角 4"/>
            <p:cNvSpPr/>
            <p:nvPr/>
          </p:nvSpPr>
          <p:spPr>
            <a:xfrm rot="2038662">
              <a:off x="-294678" y="-2961678"/>
              <a:ext cx="12781357" cy="12781357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87261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9" name="矩形: 圆角 4"/>
            <p:cNvSpPr/>
            <p:nvPr/>
          </p:nvSpPr>
          <p:spPr>
            <a:xfrm rot="2144553">
              <a:off x="-67572" y="-2734571"/>
              <a:ext cx="12327142" cy="12327142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84394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40" name="矩形: 圆角 4"/>
            <p:cNvSpPr/>
            <p:nvPr/>
          </p:nvSpPr>
          <p:spPr>
            <a:xfrm rot="2250443">
              <a:off x="159537" y="-2507463"/>
              <a:ext cx="11872927" cy="11872927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81526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41" name="矩形: 圆角 4"/>
            <p:cNvSpPr/>
            <p:nvPr/>
          </p:nvSpPr>
          <p:spPr>
            <a:xfrm rot="2356334">
              <a:off x="386643" y="-2280356"/>
              <a:ext cx="11418712" cy="11418712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8658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42" name="矩形: 圆角 4"/>
            <p:cNvSpPr/>
            <p:nvPr/>
          </p:nvSpPr>
          <p:spPr>
            <a:xfrm rot="2462224">
              <a:off x="613750" y="-2053250"/>
              <a:ext cx="10964498" cy="10964498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5790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43" name="矩形: 圆角 4"/>
            <p:cNvSpPr/>
            <p:nvPr/>
          </p:nvSpPr>
          <p:spPr>
            <a:xfrm rot="2568115">
              <a:off x="840857" y="-1826142"/>
              <a:ext cx="10510283" cy="10510283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2923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44" name="矩形: 圆角 4"/>
            <p:cNvSpPr/>
            <p:nvPr/>
          </p:nvSpPr>
          <p:spPr>
            <a:xfrm rot="2674005">
              <a:off x="1067965" y="-1599035"/>
              <a:ext cx="10056068" cy="10056068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0055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45" name="矩形: 圆角 4"/>
            <p:cNvSpPr/>
            <p:nvPr/>
          </p:nvSpPr>
          <p:spPr>
            <a:xfrm rot="2779896">
              <a:off x="1295072" y="-1371927"/>
              <a:ext cx="9601854" cy="9601854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67187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46" name="矩形: 圆角 4"/>
            <p:cNvSpPr/>
            <p:nvPr/>
          </p:nvSpPr>
          <p:spPr>
            <a:xfrm rot="2885786">
              <a:off x="1522181" y="-1144819"/>
              <a:ext cx="9147639" cy="914763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64319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47" name="矩形: 圆角 4"/>
            <p:cNvSpPr/>
            <p:nvPr/>
          </p:nvSpPr>
          <p:spPr>
            <a:xfrm rot="2991677">
              <a:off x="1749287" y="-917712"/>
              <a:ext cx="8693424" cy="8693424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61452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48" name="矩形: 圆角 4"/>
            <p:cNvSpPr/>
            <p:nvPr/>
          </p:nvSpPr>
          <p:spPr>
            <a:xfrm rot="3097567">
              <a:off x="1976395" y="-690606"/>
              <a:ext cx="8239210" cy="8239210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58584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49" name="矩形: 圆角 4"/>
            <p:cNvSpPr/>
            <p:nvPr/>
          </p:nvSpPr>
          <p:spPr>
            <a:xfrm rot="3203458">
              <a:off x="2203501" y="-463499"/>
              <a:ext cx="7784995" cy="7784995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55716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50" name="矩形: 圆角 4"/>
            <p:cNvSpPr/>
            <p:nvPr/>
          </p:nvSpPr>
          <p:spPr>
            <a:xfrm rot="3309348">
              <a:off x="2430609" y="-236392"/>
              <a:ext cx="7330780" cy="7330780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52848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51" name="矩形: 圆角 4"/>
            <p:cNvSpPr/>
            <p:nvPr/>
          </p:nvSpPr>
          <p:spPr>
            <a:xfrm rot="3415239">
              <a:off x="2657716" y="-9285"/>
              <a:ext cx="6876566" cy="6876566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9981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52" name="矩形: 圆角 4"/>
            <p:cNvSpPr/>
            <p:nvPr/>
          </p:nvSpPr>
          <p:spPr>
            <a:xfrm rot="3521129">
              <a:off x="2884824" y="217823"/>
              <a:ext cx="6422351" cy="6422351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7113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53" name="矩形: 圆角 4"/>
            <p:cNvSpPr/>
            <p:nvPr/>
          </p:nvSpPr>
          <p:spPr>
            <a:xfrm rot="3627020">
              <a:off x="3111931" y="444930"/>
              <a:ext cx="5968136" cy="5968136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4245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54" name="矩形: 圆角 4"/>
            <p:cNvSpPr/>
            <p:nvPr/>
          </p:nvSpPr>
          <p:spPr>
            <a:xfrm rot="3732910">
              <a:off x="3339038" y="672038"/>
              <a:ext cx="5513922" cy="5513922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1377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55" name="矩形: 圆角 4"/>
            <p:cNvSpPr/>
            <p:nvPr/>
          </p:nvSpPr>
          <p:spPr>
            <a:xfrm rot="3838801">
              <a:off x="3566145" y="899144"/>
              <a:ext cx="5059707" cy="5059707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38510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56" name="矩形: 圆角 4"/>
            <p:cNvSpPr/>
            <p:nvPr/>
          </p:nvSpPr>
          <p:spPr>
            <a:xfrm rot="3944691">
              <a:off x="3793253" y="1126252"/>
              <a:ext cx="4605493" cy="4605493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35642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57" name="矩形: 圆角 4"/>
            <p:cNvSpPr/>
            <p:nvPr/>
          </p:nvSpPr>
          <p:spPr>
            <a:xfrm rot="4050582">
              <a:off x="4020360" y="1353359"/>
              <a:ext cx="4151278" cy="4151278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32774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58" name="矩形: 圆角 4"/>
            <p:cNvSpPr/>
            <p:nvPr/>
          </p:nvSpPr>
          <p:spPr>
            <a:xfrm rot="4156472">
              <a:off x="4247468" y="1580468"/>
              <a:ext cx="3697063" cy="3697063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9906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59" name="矩形: 圆角 4"/>
            <p:cNvSpPr/>
            <p:nvPr/>
          </p:nvSpPr>
          <p:spPr>
            <a:xfrm rot="4262363">
              <a:off x="4474575" y="1807575"/>
              <a:ext cx="3242849" cy="324284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7039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60" name="矩形: 圆角 4"/>
            <p:cNvSpPr/>
            <p:nvPr/>
          </p:nvSpPr>
          <p:spPr>
            <a:xfrm rot="4368253">
              <a:off x="4701682" y="2034681"/>
              <a:ext cx="2788634" cy="2788634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4171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61" name="矩形: 圆角 4"/>
            <p:cNvSpPr/>
            <p:nvPr/>
          </p:nvSpPr>
          <p:spPr>
            <a:xfrm rot="4474144">
              <a:off x="4928788" y="2261788"/>
              <a:ext cx="2334419" cy="23344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1303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62" name="矩形: 圆角 4"/>
            <p:cNvSpPr/>
            <p:nvPr/>
          </p:nvSpPr>
          <p:spPr>
            <a:xfrm rot="4580034">
              <a:off x="5155896" y="2488896"/>
              <a:ext cx="1880205" cy="1880205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18435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63" name="矩形: 圆角 4"/>
            <p:cNvSpPr/>
            <p:nvPr/>
          </p:nvSpPr>
          <p:spPr>
            <a:xfrm rot="4685925">
              <a:off x="5383003" y="2716003"/>
              <a:ext cx="1425990" cy="1425990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15568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4" name="圆: 空心 63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 rot="5849134" flipH="1" flipV="1">
            <a:off x="-899543" y="-4080376"/>
            <a:ext cx="10107770" cy="10107770"/>
          </a:xfrm>
          <a:prstGeom prst="donut">
            <a:avLst>
              <a:gd name="adj" fmla="val 12953"/>
            </a:avLst>
          </a:pr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50000"/>
                </a:schemeClr>
              </a:gs>
              <a:gs pos="18000">
                <a:srgbClr val="DF6EF6">
                  <a:alpha val="80000"/>
                </a:srgbClr>
              </a:gs>
              <a:gs pos="78000">
                <a:srgbClr val="30063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/>
            <a:endParaRPr lang="zh-CN" altLang="en-US" sz="1890">
              <a:solidFill>
                <a:prstClr val="black"/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268785" y="1157807"/>
            <a:ext cx="13631231" cy="4992723"/>
            <a:chOff x="5268785" y="1157807"/>
            <a:chExt cx="13631231" cy="4992723"/>
          </a:xfrm>
        </p:grpSpPr>
        <p:sp>
          <p:nvSpPr>
            <p:cNvPr id="65" name="文本框 64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 txBox="1"/>
            <p:nvPr/>
          </p:nvSpPr>
          <p:spPr>
            <a:xfrm>
              <a:off x="10483098" y="3004682"/>
              <a:ext cx="4214659" cy="1513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3800" b="1">
                  <a:solidFill>
                    <a:schemeClr val="bg1"/>
                  </a:solidFill>
                  <a:latin typeface="思源黑体 CN ExtraLight"/>
                  <a:ea typeface="思源宋体 Heavy" panose="02020900000000000000"/>
                </a:defRPr>
              </a:lvl1pPr>
            </a:lstStyle>
            <a:p>
              <a:pPr defTabSz="960120"/>
              <a:r>
                <a:rPr lang="en-US" altLang="zh-CN" sz="9240" dirty="0">
                  <a:solidFill>
                    <a:prstClr val="white"/>
                  </a:solidFill>
                  <a:latin typeface="+mn-lt"/>
                  <a:ea typeface="+mn-ea"/>
                  <a:cs typeface="+mn-ea"/>
                  <a:sym typeface="+mn-lt"/>
                </a:rPr>
                <a:t>PART</a:t>
              </a:r>
              <a:endParaRPr lang="en-US" altLang="zh-CN" sz="924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6" name="文本框 65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 txBox="1"/>
            <p:nvPr/>
          </p:nvSpPr>
          <p:spPr>
            <a:xfrm>
              <a:off x="5268785" y="1157807"/>
              <a:ext cx="5572826" cy="39533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60120"/>
              <a:r>
                <a:rPr lang="en-US" altLang="zh-CN" sz="25090" b="1" dirty="0">
                  <a:solidFill>
                    <a:srgbClr val="DF6EF6"/>
                  </a:solidFill>
                  <a:cs typeface="+mn-ea"/>
                  <a:sym typeface="+mn-lt"/>
                </a:rPr>
                <a:t>01</a:t>
              </a:r>
              <a:endParaRPr lang="zh-CN" altLang="en-US" sz="25090" b="1" dirty="0">
                <a:solidFill>
                  <a:srgbClr val="DF6EF6"/>
                </a:solidFill>
                <a:cs typeface="+mn-ea"/>
                <a:sym typeface="+mn-lt"/>
              </a:endParaRPr>
            </a:p>
          </p:txBody>
        </p:sp>
        <p:sp>
          <p:nvSpPr>
            <p:cNvPr id="67" name="文本框 66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 txBox="1"/>
            <p:nvPr/>
          </p:nvSpPr>
          <p:spPr>
            <a:xfrm>
              <a:off x="5495731" y="1157807"/>
              <a:ext cx="5572826" cy="39533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60120"/>
              <a:r>
                <a:rPr lang="en-US" altLang="zh-CN" sz="25090" b="1" dirty="0">
                  <a:solidFill>
                    <a:prstClr val="white"/>
                  </a:solidFill>
                  <a:cs typeface="+mn-ea"/>
                  <a:sym typeface="+mn-lt"/>
                </a:rPr>
                <a:t>01</a:t>
              </a:r>
              <a:endParaRPr lang="zh-CN" altLang="en-US" sz="2509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68" name="文本框 67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 txBox="1"/>
            <p:nvPr/>
          </p:nvSpPr>
          <p:spPr>
            <a:xfrm>
              <a:off x="10483099" y="4368858"/>
              <a:ext cx="620820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60120"/>
              <a:r>
                <a:rPr lang="zh-CN" altLang="en-US" sz="5400" dirty="0">
                  <a:solidFill>
                    <a:prstClr val="white"/>
                  </a:solidFill>
                  <a:cs typeface="+mn-ea"/>
                  <a:sym typeface="+mn-lt"/>
                </a:rPr>
                <a:t>此处添加大标题一</a:t>
              </a:r>
              <a:endParaRPr lang="zh-CN" altLang="en-US" sz="54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69" name="文本框 68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 txBox="1"/>
            <p:nvPr/>
          </p:nvSpPr>
          <p:spPr>
            <a:xfrm>
              <a:off x="10483098" y="5363007"/>
              <a:ext cx="8416918" cy="787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请在此处输入您的文本，或者复制您的文本粘贴到此处。请在此处输入您的文本，或者复制您的文本粘贴到此处。</a:t>
              </a:r>
              <a:endParaRPr lang="zh-CN" alt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3000">
        <p159:morph option="byObject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0063D"/>
            </a:gs>
            <a:gs pos="53000">
              <a:srgbClr val="4B1064"/>
            </a:gs>
            <a:gs pos="100000">
              <a:srgbClr val="30063D"/>
            </a:gs>
            <a:gs pos="100000">
              <a:srgbClr val="30063D"/>
            </a:gs>
          </a:gsLst>
          <a:lin ang="108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9" name="组合 118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GrpSpPr/>
          <p:nvPr/>
        </p:nvGrpSpPr>
        <p:grpSpPr>
          <a:xfrm>
            <a:off x="2557569" y="478400"/>
            <a:ext cx="15801567" cy="15801567"/>
            <a:chOff x="-1430215" y="-4097215"/>
            <a:chExt cx="15052430" cy="15052430"/>
          </a:xfrm>
        </p:grpSpPr>
        <p:sp>
          <p:nvSpPr>
            <p:cNvPr id="120" name="矩形: 圆角 4"/>
            <p:cNvSpPr/>
            <p:nvPr/>
          </p:nvSpPr>
          <p:spPr>
            <a:xfrm rot="1509210">
              <a:off x="-1430215" y="-4097215"/>
              <a:ext cx="15052430" cy="15052430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101600">
              <a:gradFill flip="none" rotWithShape="1">
                <a:gsLst>
                  <a:gs pos="73000">
                    <a:srgbClr val="30063D"/>
                  </a:gs>
                  <a:gs pos="10000">
                    <a:srgbClr val="30063D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21" name="矩形: 圆角 4"/>
            <p:cNvSpPr/>
            <p:nvPr/>
          </p:nvSpPr>
          <p:spPr>
            <a:xfrm rot="1615100">
              <a:off x="-1203108" y="-3870108"/>
              <a:ext cx="14598215" cy="14598215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8732">
              <a:gradFill flip="none" rotWithShape="1">
                <a:gsLst>
                  <a:gs pos="73000">
                    <a:srgbClr val="30063D"/>
                  </a:gs>
                  <a:gs pos="10000">
                    <a:srgbClr val="30063D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2" name="矩形: 圆角 4"/>
            <p:cNvSpPr/>
            <p:nvPr/>
          </p:nvSpPr>
          <p:spPr>
            <a:xfrm rot="1720991">
              <a:off x="-976000" y="-3643001"/>
              <a:ext cx="14144000" cy="14144000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5865">
              <a:gradFill flip="none" rotWithShape="1">
                <a:gsLst>
                  <a:gs pos="73000">
                    <a:srgbClr val="30063D"/>
                  </a:gs>
                  <a:gs pos="10000">
                    <a:srgbClr val="30063D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3" name="矩形: 圆角 4"/>
            <p:cNvSpPr/>
            <p:nvPr/>
          </p:nvSpPr>
          <p:spPr>
            <a:xfrm rot="1826881">
              <a:off x="-748894" y="-3415894"/>
              <a:ext cx="13689785" cy="13689785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2997">
              <a:gradFill flip="none" rotWithShape="1">
                <a:gsLst>
                  <a:gs pos="73000">
                    <a:srgbClr val="30063D"/>
                  </a:gs>
                  <a:gs pos="10000">
                    <a:srgbClr val="30063D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4" name="矩形: 圆角 4"/>
            <p:cNvSpPr/>
            <p:nvPr/>
          </p:nvSpPr>
          <p:spPr>
            <a:xfrm rot="1932772">
              <a:off x="-521787" y="-3188786"/>
              <a:ext cx="13235572" cy="13235572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0129">
              <a:gradFill flip="none" rotWithShape="1">
                <a:gsLst>
                  <a:gs pos="73000">
                    <a:srgbClr val="30063D"/>
                  </a:gs>
                  <a:gs pos="10000">
                    <a:srgbClr val="30063D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5" name="矩形: 圆角 4"/>
            <p:cNvSpPr/>
            <p:nvPr/>
          </p:nvSpPr>
          <p:spPr>
            <a:xfrm rot="2038662">
              <a:off x="-294678" y="-2961678"/>
              <a:ext cx="12781357" cy="12781357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87261">
              <a:gradFill flip="none" rotWithShape="1">
                <a:gsLst>
                  <a:gs pos="73000">
                    <a:srgbClr val="30063D"/>
                  </a:gs>
                  <a:gs pos="10000">
                    <a:srgbClr val="30063D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6" name="矩形: 圆角 4"/>
            <p:cNvSpPr/>
            <p:nvPr/>
          </p:nvSpPr>
          <p:spPr>
            <a:xfrm rot="2144553">
              <a:off x="-67572" y="-2734571"/>
              <a:ext cx="12327142" cy="12327142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84394">
              <a:gradFill flip="none" rotWithShape="1">
                <a:gsLst>
                  <a:gs pos="73000">
                    <a:srgbClr val="30063D"/>
                  </a:gs>
                  <a:gs pos="10000">
                    <a:srgbClr val="30063D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7" name="矩形: 圆角 4"/>
            <p:cNvSpPr/>
            <p:nvPr/>
          </p:nvSpPr>
          <p:spPr>
            <a:xfrm rot="2250443">
              <a:off x="159537" y="-2507463"/>
              <a:ext cx="11872927" cy="11872927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81526">
              <a:gradFill flip="none" rotWithShape="1">
                <a:gsLst>
                  <a:gs pos="73000">
                    <a:srgbClr val="30063D"/>
                  </a:gs>
                  <a:gs pos="10000">
                    <a:srgbClr val="30063D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8" name="矩形: 圆角 4"/>
            <p:cNvSpPr/>
            <p:nvPr/>
          </p:nvSpPr>
          <p:spPr>
            <a:xfrm rot="2356334">
              <a:off x="386643" y="-2280356"/>
              <a:ext cx="11418712" cy="11418712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8658">
              <a:gradFill flip="none" rotWithShape="1">
                <a:gsLst>
                  <a:gs pos="73000">
                    <a:srgbClr val="30063D"/>
                  </a:gs>
                  <a:gs pos="10000">
                    <a:srgbClr val="30063D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9" name="矩形: 圆角 4"/>
            <p:cNvSpPr/>
            <p:nvPr/>
          </p:nvSpPr>
          <p:spPr>
            <a:xfrm rot="2462224">
              <a:off x="613750" y="-2053250"/>
              <a:ext cx="10964498" cy="10964498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5790">
              <a:gradFill flip="none" rotWithShape="1">
                <a:gsLst>
                  <a:gs pos="73000">
                    <a:srgbClr val="30063D"/>
                  </a:gs>
                  <a:gs pos="10000">
                    <a:srgbClr val="30063D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30" name="矩形: 圆角 4"/>
            <p:cNvSpPr/>
            <p:nvPr/>
          </p:nvSpPr>
          <p:spPr>
            <a:xfrm rot="2568115">
              <a:off x="840857" y="-1826142"/>
              <a:ext cx="10510283" cy="10510283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2923">
              <a:gradFill flip="none" rotWithShape="1">
                <a:gsLst>
                  <a:gs pos="73000">
                    <a:srgbClr val="30063D"/>
                  </a:gs>
                  <a:gs pos="10000">
                    <a:srgbClr val="30063D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31" name="矩形: 圆角 4"/>
            <p:cNvSpPr/>
            <p:nvPr/>
          </p:nvSpPr>
          <p:spPr>
            <a:xfrm rot="2674005">
              <a:off x="1067965" y="-1599035"/>
              <a:ext cx="10056068" cy="10056068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0055">
              <a:gradFill flip="none" rotWithShape="1">
                <a:gsLst>
                  <a:gs pos="73000">
                    <a:srgbClr val="30063D"/>
                  </a:gs>
                  <a:gs pos="10000">
                    <a:srgbClr val="30063D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32" name="矩形: 圆角 4"/>
            <p:cNvSpPr/>
            <p:nvPr/>
          </p:nvSpPr>
          <p:spPr>
            <a:xfrm rot="2779896">
              <a:off x="1295072" y="-1371927"/>
              <a:ext cx="9601854" cy="9601854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67187">
              <a:gradFill flip="none" rotWithShape="1">
                <a:gsLst>
                  <a:gs pos="73000">
                    <a:srgbClr val="30063D"/>
                  </a:gs>
                  <a:gs pos="10000">
                    <a:srgbClr val="30063D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33" name="矩形: 圆角 4"/>
            <p:cNvSpPr/>
            <p:nvPr/>
          </p:nvSpPr>
          <p:spPr>
            <a:xfrm rot="2885786">
              <a:off x="1522181" y="-1144819"/>
              <a:ext cx="9147639" cy="914763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64319">
              <a:gradFill flip="none" rotWithShape="1">
                <a:gsLst>
                  <a:gs pos="73000">
                    <a:srgbClr val="30063D"/>
                  </a:gs>
                  <a:gs pos="10000">
                    <a:srgbClr val="30063D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34" name="矩形: 圆角 4"/>
            <p:cNvSpPr/>
            <p:nvPr/>
          </p:nvSpPr>
          <p:spPr>
            <a:xfrm rot="2991677">
              <a:off x="1749287" y="-917712"/>
              <a:ext cx="8693424" cy="8693424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61452">
              <a:gradFill flip="none" rotWithShape="1">
                <a:gsLst>
                  <a:gs pos="73000">
                    <a:srgbClr val="30063D"/>
                  </a:gs>
                  <a:gs pos="10000">
                    <a:srgbClr val="30063D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35" name="矩形: 圆角 4"/>
            <p:cNvSpPr/>
            <p:nvPr/>
          </p:nvSpPr>
          <p:spPr>
            <a:xfrm rot="3097567">
              <a:off x="1976395" y="-690606"/>
              <a:ext cx="8239210" cy="8239210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58584">
              <a:gradFill flip="none" rotWithShape="1">
                <a:gsLst>
                  <a:gs pos="73000">
                    <a:srgbClr val="30063D"/>
                  </a:gs>
                  <a:gs pos="10000">
                    <a:srgbClr val="30063D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36" name="矩形: 圆角 4"/>
            <p:cNvSpPr/>
            <p:nvPr/>
          </p:nvSpPr>
          <p:spPr>
            <a:xfrm rot="3203458">
              <a:off x="2203501" y="-463499"/>
              <a:ext cx="7784995" cy="7784995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55716">
              <a:gradFill flip="none" rotWithShape="1">
                <a:gsLst>
                  <a:gs pos="73000">
                    <a:srgbClr val="30063D"/>
                  </a:gs>
                  <a:gs pos="10000">
                    <a:srgbClr val="30063D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37" name="矩形: 圆角 4"/>
            <p:cNvSpPr/>
            <p:nvPr/>
          </p:nvSpPr>
          <p:spPr>
            <a:xfrm rot="3309348">
              <a:off x="2430609" y="-236392"/>
              <a:ext cx="7330780" cy="7330780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52848">
              <a:gradFill flip="none" rotWithShape="1">
                <a:gsLst>
                  <a:gs pos="73000">
                    <a:srgbClr val="30063D"/>
                  </a:gs>
                  <a:gs pos="10000">
                    <a:srgbClr val="30063D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38" name="矩形: 圆角 4"/>
            <p:cNvSpPr/>
            <p:nvPr/>
          </p:nvSpPr>
          <p:spPr>
            <a:xfrm rot="3415239">
              <a:off x="2657716" y="-9285"/>
              <a:ext cx="6876566" cy="6876566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9981">
              <a:gradFill flip="none" rotWithShape="1">
                <a:gsLst>
                  <a:gs pos="73000">
                    <a:srgbClr val="30063D"/>
                  </a:gs>
                  <a:gs pos="10000">
                    <a:srgbClr val="30063D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39" name="矩形: 圆角 4"/>
            <p:cNvSpPr/>
            <p:nvPr/>
          </p:nvSpPr>
          <p:spPr>
            <a:xfrm rot="3521129">
              <a:off x="2884824" y="217823"/>
              <a:ext cx="6422351" cy="6422351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7113">
              <a:gradFill flip="none" rotWithShape="1">
                <a:gsLst>
                  <a:gs pos="73000">
                    <a:srgbClr val="30063D"/>
                  </a:gs>
                  <a:gs pos="10000">
                    <a:srgbClr val="30063D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40" name="矩形: 圆角 4"/>
            <p:cNvSpPr/>
            <p:nvPr/>
          </p:nvSpPr>
          <p:spPr>
            <a:xfrm rot="3627020">
              <a:off x="3111931" y="444930"/>
              <a:ext cx="5968136" cy="5968136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4245">
              <a:gradFill flip="none" rotWithShape="1">
                <a:gsLst>
                  <a:gs pos="73000">
                    <a:srgbClr val="30063D"/>
                  </a:gs>
                  <a:gs pos="10000">
                    <a:srgbClr val="30063D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41" name="矩形: 圆角 4"/>
            <p:cNvSpPr/>
            <p:nvPr/>
          </p:nvSpPr>
          <p:spPr>
            <a:xfrm rot="3732910">
              <a:off x="3339038" y="672038"/>
              <a:ext cx="5513922" cy="5513922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1377">
              <a:gradFill flip="none" rotWithShape="1">
                <a:gsLst>
                  <a:gs pos="73000">
                    <a:srgbClr val="30063D"/>
                  </a:gs>
                  <a:gs pos="10000">
                    <a:srgbClr val="30063D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42" name="矩形: 圆角 4"/>
            <p:cNvSpPr/>
            <p:nvPr/>
          </p:nvSpPr>
          <p:spPr>
            <a:xfrm rot="3838801">
              <a:off x="3566145" y="899144"/>
              <a:ext cx="5059707" cy="5059707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38510">
              <a:gradFill flip="none" rotWithShape="1">
                <a:gsLst>
                  <a:gs pos="73000">
                    <a:srgbClr val="30063D"/>
                  </a:gs>
                  <a:gs pos="10000">
                    <a:srgbClr val="30063D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43" name="矩形: 圆角 4"/>
            <p:cNvSpPr/>
            <p:nvPr/>
          </p:nvSpPr>
          <p:spPr>
            <a:xfrm rot="3944691">
              <a:off x="3793253" y="1126252"/>
              <a:ext cx="4605493" cy="4605493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35642">
              <a:gradFill flip="none" rotWithShape="1">
                <a:gsLst>
                  <a:gs pos="73000">
                    <a:srgbClr val="30063D"/>
                  </a:gs>
                  <a:gs pos="10000">
                    <a:srgbClr val="30063D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44" name="矩形: 圆角 4"/>
            <p:cNvSpPr/>
            <p:nvPr/>
          </p:nvSpPr>
          <p:spPr>
            <a:xfrm rot="4050582">
              <a:off x="4020360" y="1353359"/>
              <a:ext cx="4151278" cy="4151278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32774">
              <a:gradFill flip="none" rotWithShape="1">
                <a:gsLst>
                  <a:gs pos="73000">
                    <a:srgbClr val="30063D"/>
                  </a:gs>
                  <a:gs pos="10000">
                    <a:srgbClr val="30063D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45" name="矩形: 圆角 4"/>
            <p:cNvSpPr/>
            <p:nvPr/>
          </p:nvSpPr>
          <p:spPr>
            <a:xfrm rot="4156472">
              <a:off x="4247468" y="1580468"/>
              <a:ext cx="3697063" cy="3697063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9906">
              <a:gradFill flip="none" rotWithShape="1">
                <a:gsLst>
                  <a:gs pos="73000">
                    <a:srgbClr val="30063D"/>
                  </a:gs>
                  <a:gs pos="10000">
                    <a:srgbClr val="30063D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46" name="矩形: 圆角 4"/>
            <p:cNvSpPr/>
            <p:nvPr/>
          </p:nvSpPr>
          <p:spPr>
            <a:xfrm rot="4262363">
              <a:off x="4474575" y="1807575"/>
              <a:ext cx="3242849" cy="324284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7039">
              <a:gradFill flip="none" rotWithShape="1">
                <a:gsLst>
                  <a:gs pos="73000">
                    <a:srgbClr val="30063D"/>
                  </a:gs>
                  <a:gs pos="10000">
                    <a:srgbClr val="30063D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47" name="矩形: 圆角 4"/>
            <p:cNvSpPr/>
            <p:nvPr/>
          </p:nvSpPr>
          <p:spPr>
            <a:xfrm rot="4368253">
              <a:off x="4701682" y="2034681"/>
              <a:ext cx="2788634" cy="2788634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4171">
              <a:gradFill flip="none" rotWithShape="1">
                <a:gsLst>
                  <a:gs pos="73000">
                    <a:srgbClr val="30063D"/>
                  </a:gs>
                  <a:gs pos="10000">
                    <a:srgbClr val="30063D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48" name="矩形: 圆角 4"/>
            <p:cNvSpPr/>
            <p:nvPr/>
          </p:nvSpPr>
          <p:spPr>
            <a:xfrm rot="4474144">
              <a:off x="4928788" y="2261788"/>
              <a:ext cx="2334419" cy="23344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1303">
              <a:gradFill flip="none" rotWithShape="1">
                <a:gsLst>
                  <a:gs pos="73000">
                    <a:srgbClr val="30063D"/>
                  </a:gs>
                  <a:gs pos="10000">
                    <a:srgbClr val="30063D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49" name="矩形: 圆角 4"/>
            <p:cNvSpPr/>
            <p:nvPr/>
          </p:nvSpPr>
          <p:spPr>
            <a:xfrm rot="4580034">
              <a:off x="5155896" y="2488896"/>
              <a:ext cx="1880205" cy="1880205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18435">
              <a:gradFill flip="none" rotWithShape="1">
                <a:gsLst>
                  <a:gs pos="73000">
                    <a:srgbClr val="30063D"/>
                  </a:gs>
                  <a:gs pos="10000">
                    <a:srgbClr val="30063D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50" name="矩形: 圆角 4"/>
            <p:cNvSpPr/>
            <p:nvPr/>
          </p:nvSpPr>
          <p:spPr>
            <a:xfrm rot="4685925">
              <a:off x="5383003" y="2716003"/>
              <a:ext cx="1425990" cy="1425990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15568">
              <a:gradFill flip="none" rotWithShape="1">
                <a:gsLst>
                  <a:gs pos="73000">
                    <a:srgbClr val="30063D"/>
                  </a:gs>
                  <a:gs pos="10000">
                    <a:srgbClr val="30063D"/>
                  </a:gs>
                  <a:gs pos="34000">
                    <a:srgbClr val="4B1064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52" name="圆: 空心 151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 rot="11269632" flipH="1" flipV="1">
            <a:off x="1700859" y="5448291"/>
            <a:ext cx="4057202" cy="4057202"/>
          </a:xfrm>
          <a:prstGeom prst="donut">
            <a:avLst>
              <a:gd name="adj" fmla="val 12350"/>
            </a:avLst>
          </a:pr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50000"/>
                </a:schemeClr>
              </a:gs>
              <a:gs pos="18000">
                <a:srgbClr val="DF6EF6"/>
              </a:gs>
              <a:gs pos="78000">
                <a:srgbClr val="30063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/>
            <a:endParaRPr lang="zh-CN" altLang="en-US" sz="189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74" name="文本框 173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 txBox="1"/>
          <p:nvPr/>
        </p:nvSpPr>
        <p:spPr>
          <a:xfrm>
            <a:off x="7483032" y="1455596"/>
            <a:ext cx="6237579" cy="964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defTabSz="960120">
              <a:defRPr/>
            </a:pPr>
            <a:r>
              <a:rPr lang="zh-CN" altLang="en-US" sz="5670" dirty="0">
                <a:solidFill>
                  <a:prstClr val="white"/>
                </a:solidFill>
                <a:cs typeface="+mn-ea"/>
                <a:sym typeface="+mn-lt"/>
              </a:rPr>
              <a:t>此处添加大标题</a:t>
            </a:r>
            <a:endParaRPr lang="en-US" altLang="zh-CN" sz="567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75" name="圆: 空心 174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 flipH="1" flipV="1">
            <a:off x="13099405" y="-4736667"/>
            <a:ext cx="6177548" cy="6177548"/>
          </a:xfrm>
          <a:prstGeom prst="donut">
            <a:avLst>
              <a:gd name="adj" fmla="val 12350"/>
            </a:avLst>
          </a:pr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50000"/>
                </a:schemeClr>
              </a:gs>
              <a:gs pos="18000">
                <a:srgbClr val="DF6EF6"/>
              </a:gs>
              <a:gs pos="78000">
                <a:srgbClr val="30063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/>
            <a:endParaRPr lang="zh-CN" altLang="en-US" sz="1890">
              <a:solidFill>
                <a:prstClr val="black"/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436117" y="2772629"/>
            <a:ext cx="10315688" cy="3272510"/>
            <a:chOff x="5436117" y="2772629"/>
            <a:chExt cx="10315688" cy="3272510"/>
          </a:xfrm>
        </p:grpSpPr>
        <p:cxnSp>
          <p:nvCxnSpPr>
            <p:cNvPr id="153" name="直接连接符 152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CxnSpPr/>
            <p:nvPr/>
          </p:nvCxnSpPr>
          <p:spPr>
            <a:xfrm>
              <a:off x="6631604" y="4394284"/>
              <a:ext cx="793388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4" name="işlíḍè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/>
            <p:nvPr/>
          </p:nvSpPr>
          <p:spPr>
            <a:xfrm>
              <a:off x="5917425" y="4037197"/>
              <a:ext cx="714179" cy="71417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chemeClr val="bg1"/>
                </a:gs>
                <a:gs pos="10000">
                  <a:schemeClr val="accent1">
                    <a:lumMod val="5000"/>
                    <a:lumOff val="95000"/>
                    <a:alpha val="50000"/>
                  </a:schemeClr>
                </a:gs>
                <a:gs pos="18000">
                  <a:srgbClr val="30063D"/>
                </a:gs>
                <a:gs pos="78000">
                  <a:srgbClr val="DF6EF6"/>
                </a:gs>
              </a:gsLst>
              <a:lin ang="2700000" scaled="1"/>
            </a:gradFill>
            <a:ln w="381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95991" tIns="47995" rIns="95991" bIns="47995" numCol="1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defTabSz="960120"/>
              <a:endParaRPr sz="168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55" name="ïšļîḓé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/>
            <p:nvPr/>
          </p:nvSpPr>
          <p:spPr>
            <a:xfrm>
              <a:off x="6124452" y="4220139"/>
              <a:ext cx="300121" cy="348287"/>
            </a:xfrm>
            <a:custGeom>
              <a:avLst/>
              <a:gdLst>
                <a:gd name="T0" fmla="*/ 105 w 450"/>
                <a:gd name="T1" fmla="*/ 204 h 523"/>
                <a:gd name="T2" fmla="*/ 116 w 450"/>
                <a:gd name="T3" fmla="*/ 223 h 523"/>
                <a:gd name="T4" fmla="*/ 236 w 450"/>
                <a:gd name="T5" fmla="*/ 328 h 523"/>
                <a:gd name="T6" fmla="*/ 354 w 450"/>
                <a:gd name="T7" fmla="*/ 222 h 523"/>
                <a:gd name="T8" fmla="*/ 364 w 450"/>
                <a:gd name="T9" fmla="*/ 203 h 523"/>
                <a:gd name="T10" fmla="*/ 367 w 450"/>
                <a:gd name="T11" fmla="*/ 198 h 523"/>
                <a:gd name="T12" fmla="*/ 362 w 450"/>
                <a:gd name="T13" fmla="*/ 160 h 523"/>
                <a:gd name="T14" fmla="*/ 362 w 450"/>
                <a:gd name="T15" fmla="*/ 158 h 523"/>
                <a:gd name="T16" fmla="*/ 234 w 450"/>
                <a:gd name="T17" fmla="*/ 0 h 523"/>
                <a:gd name="T18" fmla="*/ 108 w 450"/>
                <a:gd name="T19" fmla="*/ 159 h 523"/>
                <a:gd name="T20" fmla="*/ 108 w 450"/>
                <a:gd name="T21" fmla="*/ 161 h 523"/>
                <a:gd name="T22" fmla="*/ 103 w 450"/>
                <a:gd name="T23" fmla="*/ 198 h 523"/>
                <a:gd name="T24" fmla="*/ 105 w 450"/>
                <a:gd name="T25" fmla="*/ 204 h 523"/>
                <a:gd name="T26" fmla="*/ 351 w 450"/>
                <a:gd name="T27" fmla="*/ 190 h 523"/>
                <a:gd name="T28" fmla="*/ 348 w 450"/>
                <a:gd name="T29" fmla="*/ 197 h 523"/>
                <a:gd name="T30" fmla="*/ 342 w 450"/>
                <a:gd name="T31" fmla="*/ 210 h 523"/>
                <a:gd name="T32" fmla="*/ 338 w 450"/>
                <a:gd name="T33" fmla="*/ 215 h 523"/>
                <a:gd name="T34" fmla="*/ 236 w 450"/>
                <a:gd name="T35" fmla="*/ 310 h 523"/>
                <a:gd name="T36" fmla="*/ 131 w 450"/>
                <a:gd name="T37" fmla="*/ 215 h 523"/>
                <a:gd name="T38" fmla="*/ 127 w 450"/>
                <a:gd name="T39" fmla="*/ 210 h 523"/>
                <a:gd name="T40" fmla="*/ 121 w 450"/>
                <a:gd name="T41" fmla="*/ 197 h 523"/>
                <a:gd name="T42" fmla="*/ 118 w 450"/>
                <a:gd name="T43" fmla="*/ 191 h 523"/>
                <a:gd name="T44" fmla="*/ 119 w 450"/>
                <a:gd name="T45" fmla="*/ 174 h 523"/>
                <a:gd name="T46" fmla="*/ 119 w 450"/>
                <a:gd name="T47" fmla="*/ 174 h 523"/>
                <a:gd name="T48" fmla="*/ 124 w 450"/>
                <a:gd name="T49" fmla="*/ 170 h 523"/>
                <a:gd name="T50" fmla="*/ 144 w 450"/>
                <a:gd name="T51" fmla="*/ 173 h 523"/>
                <a:gd name="T52" fmla="*/ 149 w 450"/>
                <a:gd name="T53" fmla="*/ 170 h 523"/>
                <a:gd name="T54" fmla="*/ 162 w 450"/>
                <a:gd name="T55" fmla="*/ 141 h 523"/>
                <a:gd name="T56" fmla="*/ 275 w 450"/>
                <a:gd name="T57" fmla="*/ 156 h 523"/>
                <a:gd name="T58" fmla="*/ 308 w 450"/>
                <a:gd name="T59" fmla="*/ 153 h 523"/>
                <a:gd name="T60" fmla="*/ 316 w 450"/>
                <a:gd name="T61" fmla="*/ 172 h 523"/>
                <a:gd name="T62" fmla="*/ 320 w 450"/>
                <a:gd name="T63" fmla="*/ 175 h 523"/>
                <a:gd name="T64" fmla="*/ 321 w 450"/>
                <a:gd name="T65" fmla="*/ 175 h 523"/>
                <a:gd name="T66" fmla="*/ 345 w 450"/>
                <a:gd name="T67" fmla="*/ 168 h 523"/>
                <a:gd name="T68" fmla="*/ 350 w 450"/>
                <a:gd name="T69" fmla="*/ 173 h 523"/>
                <a:gd name="T70" fmla="*/ 350 w 450"/>
                <a:gd name="T71" fmla="*/ 173 h 523"/>
                <a:gd name="T72" fmla="*/ 351 w 450"/>
                <a:gd name="T73" fmla="*/ 190 h 523"/>
                <a:gd name="T74" fmla="*/ 450 w 450"/>
                <a:gd name="T75" fmla="*/ 513 h 523"/>
                <a:gd name="T76" fmla="*/ 441 w 450"/>
                <a:gd name="T77" fmla="*/ 522 h 523"/>
                <a:gd name="T78" fmla="*/ 30 w 450"/>
                <a:gd name="T79" fmla="*/ 523 h 523"/>
                <a:gd name="T80" fmla="*/ 21 w 450"/>
                <a:gd name="T81" fmla="*/ 515 h 523"/>
                <a:gd name="T82" fmla="*/ 50 w 450"/>
                <a:gd name="T83" fmla="*/ 376 h 523"/>
                <a:gd name="T84" fmla="*/ 62 w 450"/>
                <a:gd name="T85" fmla="*/ 394 h 523"/>
                <a:gd name="T86" fmla="*/ 63 w 450"/>
                <a:gd name="T87" fmla="*/ 395 h 523"/>
                <a:gd name="T88" fmla="*/ 64 w 450"/>
                <a:gd name="T89" fmla="*/ 396 h 523"/>
                <a:gd name="T90" fmla="*/ 108 w 450"/>
                <a:gd name="T91" fmla="*/ 413 h 523"/>
                <a:gd name="T92" fmla="*/ 176 w 450"/>
                <a:gd name="T93" fmla="*/ 375 h 523"/>
                <a:gd name="T94" fmla="*/ 183 w 450"/>
                <a:gd name="T95" fmla="*/ 359 h 523"/>
                <a:gd name="T96" fmla="*/ 179 w 450"/>
                <a:gd name="T97" fmla="*/ 343 h 523"/>
                <a:gd name="T98" fmla="*/ 235 w 450"/>
                <a:gd name="T99" fmla="*/ 352 h 523"/>
                <a:gd name="T100" fmla="*/ 343 w 450"/>
                <a:gd name="T101" fmla="*/ 311 h 523"/>
                <a:gd name="T102" fmla="*/ 354 w 450"/>
                <a:gd name="T103" fmla="*/ 309 h 523"/>
                <a:gd name="T104" fmla="*/ 450 w 450"/>
                <a:gd name="T105" fmla="*/ 513 h 523"/>
                <a:gd name="T106" fmla="*/ 76 w 450"/>
                <a:gd name="T107" fmla="*/ 384 h 523"/>
                <a:gd name="T108" fmla="*/ 1 w 450"/>
                <a:gd name="T109" fmla="*/ 205 h 523"/>
                <a:gd name="T110" fmla="*/ 71 w 450"/>
                <a:gd name="T111" fmla="*/ 158 h 523"/>
                <a:gd name="T112" fmla="*/ 86 w 450"/>
                <a:gd name="T113" fmla="*/ 213 h 523"/>
                <a:gd name="T114" fmla="*/ 55 w 450"/>
                <a:gd name="T115" fmla="*/ 224 h 523"/>
                <a:gd name="T116" fmla="*/ 105 w 450"/>
                <a:gd name="T117" fmla="*/ 332 h 523"/>
                <a:gd name="T118" fmla="*/ 132 w 450"/>
                <a:gd name="T119" fmla="*/ 315 h 523"/>
                <a:gd name="T120" fmla="*/ 164 w 450"/>
                <a:gd name="T121" fmla="*/ 362 h 523"/>
                <a:gd name="T122" fmla="*/ 76 w 450"/>
                <a:gd name="T123" fmla="*/ 384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50" h="523">
                  <a:moveTo>
                    <a:pt x="105" y="204"/>
                  </a:moveTo>
                  <a:cubicBezTo>
                    <a:pt x="109" y="213"/>
                    <a:pt x="112" y="219"/>
                    <a:pt x="116" y="223"/>
                  </a:cubicBezTo>
                  <a:cubicBezTo>
                    <a:pt x="135" y="285"/>
                    <a:pt x="184" y="328"/>
                    <a:pt x="236" y="328"/>
                  </a:cubicBezTo>
                  <a:cubicBezTo>
                    <a:pt x="287" y="327"/>
                    <a:pt x="336" y="284"/>
                    <a:pt x="354" y="222"/>
                  </a:cubicBezTo>
                  <a:cubicBezTo>
                    <a:pt x="358" y="218"/>
                    <a:pt x="361" y="212"/>
                    <a:pt x="364" y="203"/>
                  </a:cubicBezTo>
                  <a:cubicBezTo>
                    <a:pt x="365" y="201"/>
                    <a:pt x="366" y="199"/>
                    <a:pt x="367" y="198"/>
                  </a:cubicBezTo>
                  <a:cubicBezTo>
                    <a:pt x="374" y="183"/>
                    <a:pt x="371" y="167"/>
                    <a:pt x="362" y="160"/>
                  </a:cubicBezTo>
                  <a:lnTo>
                    <a:pt x="362" y="158"/>
                  </a:lnTo>
                  <a:cubicBezTo>
                    <a:pt x="361" y="82"/>
                    <a:pt x="351" y="0"/>
                    <a:pt x="234" y="0"/>
                  </a:cubicBezTo>
                  <a:cubicBezTo>
                    <a:pt x="117" y="0"/>
                    <a:pt x="107" y="79"/>
                    <a:pt x="108" y="159"/>
                  </a:cubicBezTo>
                  <a:cubicBezTo>
                    <a:pt x="108" y="160"/>
                    <a:pt x="108" y="160"/>
                    <a:pt x="108" y="161"/>
                  </a:cubicBezTo>
                  <a:cubicBezTo>
                    <a:pt x="98" y="168"/>
                    <a:pt x="95" y="184"/>
                    <a:pt x="103" y="198"/>
                  </a:cubicBezTo>
                  <a:cubicBezTo>
                    <a:pt x="103" y="200"/>
                    <a:pt x="104" y="202"/>
                    <a:pt x="105" y="204"/>
                  </a:cubicBezTo>
                  <a:close/>
                  <a:moveTo>
                    <a:pt x="351" y="190"/>
                  </a:moveTo>
                  <a:cubicBezTo>
                    <a:pt x="350" y="192"/>
                    <a:pt x="349" y="194"/>
                    <a:pt x="348" y="197"/>
                  </a:cubicBezTo>
                  <a:cubicBezTo>
                    <a:pt x="347" y="200"/>
                    <a:pt x="344" y="208"/>
                    <a:pt x="342" y="210"/>
                  </a:cubicBezTo>
                  <a:cubicBezTo>
                    <a:pt x="340" y="211"/>
                    <a:pt x="339" y="213"/>
                    <a:pt x="338" y="215"/>
                  </a:cubicBezTo>
                  <a:cubicBezTo>
                    <a:pt x="323" y="271"/>
                    <a:pt x="280" y="310"/>
                    <a:pt x="236" y="310"/>
                  </a:cubicBezTo>
                  <a:cubicBezTo>
                    <a:pt x="190" y="310"/>
                    <a:pt x="148" y="271"/>
                    <a:pt x="131" y="215"/>
                  </a:cubicBezTo>
                  <a:cubicBezTo>
                    <a:pt x="131" y="213"/>
                    <a:pt x="129" y="211"/>
                    <a:pt x="127" y="210"/>
                  </a:cubicBezTo>
                  <a:cubicBezTo>
                    <a:pt x="126" y="208"/>
                    <a:pt x="123" y="201"/>
                    <a:pt x="121" y="197"/>
                  </a:cubicBezTo>
                  <a:cubicBezTo>
                    <a:pt x="120" y="195"/>
                    <a:pt x="119" y="193"/>
                    <a:pt x="118" y="191"/>
                  </a:cubicBezTo>
                  <a:cubicBezTo>
                    <a:pt x="114" y="183"/>
                    <a:pt x="115" y="175"/>
                    <a:pt x="119" y="174"/>
                  </a:cubicBezTo>
                  <a:lnTo>
                    <a:pt x="119" y="174"/>
                  </a:lnTo>
                  <a:cubicBezTo>
                    <a:pt x="121" y="173"/>
                    <a:pt x="123" y="171"/>
                    <a:pt x="124" y="170"/>
                  </a:cubicBezTo>
                  <a:lnTo>
                    <a:pt x="144" y="173"/>
                  </a:lnTo>
                  <a:cubicBezTo>
                    <a:pt x="146" y="173"/>
                    <a:pt x="148" y="172"/>
                    <a:pt x="149" y="170"/>
                  </a:cubicBezTo>
                  <a:lnTo>
                    <a:pt x="162" y="141"/>
                  </a:lnTo>
                  <a:cubicBezTo>
                    <a:pt x="176" y="144"/>
                    <a:pt x="231" y="157"/>
                    <a:pt x="275" y="156"/>
                  </a:cubicBezTo>
                  <a:cubicBezTo>
                    <a:pt x="288" y="156"/>
                    <a:pt x="299" y="155"/>
                    <a:pt x="308" y="153"/>
                  </a:cubicBezTo>
                  <a:lnTo>
                    <a:pt x="316" y="172"/>
                  </a:lnTo>
                  <a:cubicBezTo>
                    <a:pt x="317" y="174"/>
                    <a:pt x="318" y="175"/>
                    <a:pt x="320" y="175"/>
                  </a:cubicBezTo>
                  <a:cubicBezTo>
                    <a:pt x="320" y="175"/>
                    <a:pt x="321" y="175"/>
                    <a:pt x="321" y="175"/>
                  </a:cubicBezTo>
                  <a:lnTo>
                    <a:pt x="345" y="168"/>
                  </a:lnTo>
                  <a:cubicBezTo>
                    <a:pt x="346" y="170"/>
                    <a:pt x="348" y="172"/>
                    <a:pt x="350" y="173"/>
                  </a:cubicBezTo>
                  <a:lnTo>
                    <a:pt x="350" y="173"/>
                  </a:lnTo>
                  <a:cubicBezTo>
                    <a:pt x="354" y="175"/>
                    <a:pt x="355" y="182"/>
                    <a:pt x="351" y="190"/>
                  </a:cubicBezTo>
                  <a:close/>
                  <a:moveTo>
                    <a:pt x="450" y="513"/>
                  </a:moveTo>
                  <a:cubicBezTo>
                    <a:pt x="450" y="518"/>
                    <a:pt x="446" y="522"/>
                    <a:pt x="441" y="522"/>
                  </a:cubicBezTo>
                  <a:lnTo>
                    <a:pt x="30" y="523"/>
                  </a:lnTo>
                  <a:cubicBezTo>
                    <a:pt x="25" y="523"/>
                    <a:pt x="22" y="519"/>
                    <a:pt x="21" y="515"/>
                  </a:cubicBezTo>
                  <a:cubicBezTo>
                    <a:pt x="21" y="459"/>
                    <a:pt x="31" y="412"/>
                    <a:pt x="50" y="376"/>
                  </a:cubicBezTo>
                  <a:cubicBezTo>
                    <a:pt x="54" y="382"/>
                    <a:pt x="58" y="388"/>
                    <a:pt x="62" y="394"/>
                  </a:cubicBezTo>
                  <a:lnTo>
                    <a:pt x="63" y="395"/>
                  </a:lnTo>
                  <a:lnTo>
                    <a:pt x="64" y="396"/>
                  </a:lnTo>
                  <a:cubicBezTo>
                    <a:pt x="65" y="397"/>
                    <a:pt x="81" y="413"/>
                    <a:pt x="108" y="413"/>
                  </a:cubicBezTo>
                  <a:cubicBezTo>
                    <a:pt x="132" y="413"/>
                    <a:pt x="155" y="400"/>
                    <a:pt x="176" y="375"/>
                  </a:cubicBezTo>
                  <a:cubicBezTo>
                    <a:pt x="180" y="371"/>
                    <a:pt x="182" y="365"/>
                    <a:pt x="183" y="359"/>
                  </a:cubicBezTo>
                  <a:cubicBezTo>
                    <a:pt x="183" y="354"/>
                    <a:pt x="182" y="349"/>
                    <a:pt x="179" y="343"/>
                  </a:cubicBezTo>
                  <a:cubicBezTo>
                    <a:pt x="197" y="349"/>
                    <a:pt x="216" y="352"/>
                    <a:pt x="235" y="352"/>
                  </a:cubicBezTo>
                  <a:cubicBezTo>
                    <a:pt x="279" y="352"/>
                    <a:pt x="319" y="337"/>
                    <a:pt x="343" y="311"/>
                  </a:cubicBezTo>
                  <a:cubicBezTo>
                    <a:pt x="345" y="308"/>
                    <a:pt x="350" y="307"/>
                    <a:pt x="354" y="309"/>
                  </a:cubicBezTo>
                  <a:cubicBezTo>
                    <a:pt x="415" y="347"/>
                    <a:pt x="450" y="420"/>
                    <a:pt x="450" y="513"/>
                  </a:cubicBezTo>
                  <a:close/>
                  <a:moveTo>
                    <a:pt x="76" y="384"/>
                  </a:moveTo>
                  <a:cubicBezTo>
                    <a:pt x="0" y="295"/>
                    <a:pt x="1" y="205"/>
                    <a:pt x="1" y="205"/>
                  </a:cubicBezTo>
                  <a:cubicBezTo>
                    <a:pt x="4" y="156"/>
                    <a:pt x="61" y="154"/>
                    <a:pt x="71" y="158"/>
                  </a:cubicBezTo>
                  <a:cubicBezTo>
                    <a:pt x="84" y="164"/>
                    <a:pt x="87" y="207"/>
                    <a:pt x="86" y="213"/>
                  </a:cubicBezTo>
                  <a:cubicBezTo>
                    <a:pt x="84" y="221"/>
                    <a:pt x="55" y="224"/>
                    <a:pt x="55" y="224"/>
                  </a:cubicBezTo>
                  <a:cubicBezTo>
                    <a:pt x="66" y="272"/>
                    <a:pt x="105" y="332"/>
                    <a:pt x="105" y="332"/>
                  </a:cubicBezTo>
                  <a:cubicBezTo>
                    <a:pt x="116" y="319"/>
                    <a:pt x="132" y="315"/>
                    <a:pt x="132" y="315"/>
                  </a:cubicBezTo>
                  <a:cubicBezTo>
                    <a:pt x="164" y="327"/>
                    <a:pt x="164" y="362"/>
                    <a:pt x="164" y="362"/>
                  </a:cubicBezTo>
                  <a:cubicBezTo>
                    <a:pt x="114" y="421"/>
                    <a:pt x="91" y="401"/>
                    <a:pt x="76" y="384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95991" tIns="47995" rIns="95991" bIns="47995" numCol="1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defTabSz="24003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575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56" name="íş1íďe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/>
            <p:nvPr/>
          </p:nvSpPr>
          <p:spPr>
            <a:xfrm>
              <a:off x="8800113" y="4037197"/>
              <a:ext cx="714179" cy="71417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chemeClr val="bg1"/>
                </a:gs>
                <a:gs pos="10000">
                  <a:schemeClr val="accent1">
                    <a:lumMod val="5000"/>
                    <a:lumOff val="95000"/>
                    <a:alpha val="50000"/>
                  </a:schemeClr>
                </a:gs>
                <a:gs pos="18000">
                  <a:srgbClr val="30063D"/>
                </a:gs>
                <a:gs pos="78000">
                  <a:srgbClr val="DF6EF6"/>
                </a:gs>
              </a:gsLst>
              <a:lin ang="2700000" scaled="1"/>
            </a:gradFill>
            <a:ln w="381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95991" tIns="47995" rIns="95991" bIns="47995" numCol="1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defTabSz="960120"/>
              <a:endParaRPr sz="168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57" name="ïsḷiďé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/>
            <p:nvPr/>
          </p:nvSpPr>
          <p:spPr>
            <a:xfrm>
              <a:off x="8983055" y="4249249"/>
              <a:ext cx="348288" cy="290063"/>
            </a:xfrm>
            <a:custGeom>
              <a:avLst/>
              <a:gdLst>
                <a:gd name="connsiteX0" fmla="*/ 246781 w 608274"/>
                <a:gd name="connsiteY0" fmla="*/ 438498 h 506589"/>
                <a:gd name="connsiteX1" fmla="*/ 246781 w 608274"/>
                <a:gd name="connsiteY1" fmla="*/ 467297 h 506589"/>
                <a:gd name="connsiteX2" fmla="*/ 300340 w 608274"/>
                <a:gd name="connsiteY2" fmla="*/ 446881 h 506589"/>
                <a:gd name="connsiteX3" fmla="*/ 213321 w 608274"/>
                <a:gd name="connsiteY3" fmla="*/ 304884 h 506589"/>
                <a:gd name="connsiteX4" fmla="*/ 33460 w 608274"/>
                <a:gd name="connsiteY4" fmla="*/ 322334 h 506589"/>
                <a:gd name="connsiteX5" fmla="*/ 33460 w 608274"/>
                <a:gd name="connsiteY5" fmla="*/ 454352 h 506589"/>
                <a:gd name="connsiteX6" fmla="*/ 213321 w 608274"/>
                <a:gd name="connsiteY6" fmla="*/ 471802 h 506589"/>
                <a:gd name="connsiteX7" fmla="*/ 228395 w 608274"/>
                <a:gd name="connsiteY7" fmla="*/ 270439 h 506589"/>
                <a:gd name="connsiteX8" fmla="*/ 241243 w 608274"/>
                <a:gd name="connsiteY8" fmla="*/ 274602 h 506589"/>
                <a:gd name="connsiteX9" fmla="*/ 246781 w 608274"/>
                <a:gd name="connsiteY9" fmla="*/ 286749 h 506589"/>
                <a:gd name="connsiteX10" fmla="*/ 246781 w 608274"/>
                <a:gd name="connsiteY10" fmla="*/ 405252 h 506589"/>
                <a:gd name="connsiteX11" fmla="*/ 366689 w 608274"/>
                <a:gd name="connsiteY11" fmla="*/ 423957 h 506589"/>
                <a:gd name="connsiteX12" fmla="*/ 380678 w 608274"/>
                <a:gd name="connsiteY12" fmla="*/ 438441 h 506589"/>
                <a:gd name="connsiteX13" fmla="*/ 370115 w 608274"/>
                <a:gd name="connsiteY13" fmla="*/ 455493 h 506589"/>
                <a:gd name="connsiteX14" fmla="*/ 236104 w 608274"/>
                <a:gd name="connsiteY14" fmla="*/ 506589 h 506589"/>
                <a:gd name="connsiteX15" fmla="*/ 235590 w 608274"/>
                <a:gd name="connsiteY15" fmla="*/ 505334 h 506589"/>
                <a:gd name="connsiteX16" fmla="*/ 230051 w 608274"/>
                <a:gd name="connsiteY16" fmla="*/ 506304 h 506589"/>
                <a:gd name="connsiteX17" fmla="*/ 228395 w 608274"/>
                <a:gd name="connsiteY17" fmla="*/ 506247 h 506589"/>
                <a:gd name="connsiteX18" fmla="*/ 15074 w 608274"/>
                <a:gd name="connsiteY18" fmla="*/ 485546 h 506589"/>
                <a:gd name="connsiteX19" fmla="*/ 0 w 608274"/>
                <a:gd name="connsiteY19" fmla="*/ 469236 h 506589"/>
                <a:gd name="connsiteX20" fmla="*/ 0 w 608274"/>
                <a:gd name="connsiteY20" fmla="*/ 307450 h 506589"/>
                <a:gd name="connsiteX21" fmla="*/ 15074 w 608274"/>
                <a:gd name="connsiteY21" fmla="*/ 291083 h 506589"/>
                <a:gd name="connsiteX22" fmla="*/ 362895 w 608274"/>
                <a:gd name="connsiteY22" fmla="*/ 0 h 506589"/>
                <a:gd name="connsiteX23" fmla="*/ 468824 w 608274"/>
                <a:gd name="connsiteY23" fmla="*/ 90151 h 506589"/>
                <a:gd name="connsiteX24" fmla="*/ 463285 w 608274"/>
                <a:gd name="connsiteY24" fmla="*/ 153046 h 506589"/>
                <a:gd name="connsiteX25" fmla="*/ 429822 w 608274"/>
                <a:gd name="connsiteY25" fmla="*/ 235157 h 506589"/>
                <a:gd name="connsiteX26" fmla="*/ 485556 w 608274"/>
                <a:gd name="connsiteY26" fmla="*/ 284366 h 506589"/>
                <a:gd name="connsiteX27" fmla="*/ 580407 w 608274"/>
                <a:gd name="connsiteY27" fmla="*/ 317210 h 506589"/>
                <a:gd name="connsiteX28" fmla="*/ 608274 w 608274"/>
                <a:gd name="connsiteY28" fmla="*/ 388316 h 506589"/>
                <a:gd name="connsiteX29" fmla="*/ 608274 w 608274"/>
                <a:gd name="connsiteY29" fmla="*/ 480691 h 506589"/>
                <a:gd name="connsiteX30" fmla="*/ 391162 w 608274"/>
                <a:gd name="connsiteY30" fmla="*/ 480691 h 506589"/>
                <a:gd name="connsiteX31" fmla="*/ 412805 w 608274"/>
                <a:gd name="connsiteY31" fmla="*/ 434960 h 506589"/>
                <a:gd name="connsiteX32" fmla="*/ 370776 w 608274"/>
                <a:gd name="connsiteY32" fmla="*/ 391566 h 506589"/>
                <a:gd name="connsiteX33" fmla="*/ 279065 w 608274"/>
                <a:gd name="connsiteY33" fmla="*/ 377254 h 506589"/>
                <a:gd name="connsiteX34" fmla="*/ 279065 w 608274"/>
                <a:gd name="connsiteY34" fmla="*/ 286761 h 506589"/>
                <a:gd name="connsiteX35" fmla="*/ 275810 w 608274"/>
                <a:gd name="connsiteY35" fmla="*/ 269997 h 506589"/>
                <a:gd name="connsiteX36" fmla="*/ 295968 w 608274"/>
                <a:gd name="connsiteY36" fmla="*/ 235157 h 506589"/>
                <a:gd name="connsiteX37" fmla="*/ 262505 w 608274"/>
                <a:gd name="connsiteY37" fmla="*/ 153046 h 506589"/>
                <a:gd name="connsiteX38" fmla="*/ 256909 w 608274"/>
                <a:gd name="connsiteY38" fmla="*/ 90151 h 506589"/>
                <a:gd name="connsiteX39" fmla="*/ 362895 w 608274"/>
                <a:gd name="connsiteY39" fmla="*/ 0 h 506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08274" h="506589">
                  <a:moveTo>
                    <a:pt x="246781" y="438498"/>
                  </a:moveTo>
                  <a:lnTo>
                    <a:pt x="246781" y="467297"/>
                  </a:lnTo>
                  <a:lnTo>
                    <a:pt x="300340" y="446881"/>
                  </a:lnTo>
                  <a:close/>
                  <a:moveTo>
                    <a:pt x="213321" y="304884"/>
                  </a:moveTo>
                  <a:lnTo>
                    <a:pt x="33460" y="322334"/>
                  </a:lnTo>
                  <a:lnTo>
                    <a:pt x="33460" y="454352"/>
                  </a:lnTo>
                  <a:lnTo>
                    <a:pt x="213321" y="471802"/>
                  </a:lnTo>
                  <a:close/>
                  <a:moveTo>
                    <a:pt x="228395" y="270439"/>
                  </a:moveTo>
                  <a:cubicBezTo>
                    <a:pt x="233077" y="269983"/>
                    <a:pt x="237760" y="271466"/>
                    <a:pt x="241243" y="274602"/>
                  </a:cubicBezTo>
                  <a:cubicBezTo>
                    <a:pt x="244783" y="277739"/>
                    <a:pt x="246781" y="282130"/>
                    <a:pt x="246781" y="286749"/>
                  </a:cubicBezTo>
                  <a:lnTo>
                    <a:pt x="246781" y="405252"/>
                  </a:lnTo>
                  <a:lnTo>
                    <a:pt x="366689" y="423957"/>
                  </a:lnTo>
                  <a:cubicBezTo>
                    <a:pt x="374111" y="425154"/>
                    <a:pt x="379878" y="431085"/>
                    <a:pt x="380678" y="438441"/>
                  </a:cubicBezTo>
                  <a:cubicBezTo>
                    <a:pt x="381477" y="445798"/>
                    <a:pt x="377138" y="452812"/>
                    <a:pt x="370115" y="455493"/>
                  </a:cubicBezTo>
                  <a:lnTo>
                    <a:pt x="236104" y="506589"/>
                  </a:lnTo>
                  <a:lnTo>
                    <a:pt x="235590" y="505334"/>
                  </a:lnTo>
                  <a:cubicBezTo>
                    <a:pt x="233820" y="505962"/>
                    <a:pt x="231936" y="506304"/>
                    <a:pt x="230051" y="506304"/>
                  </a:cubicBezTo>
                  <a:cubicBezTo>
                    <a:pt x="229480" y="506304"/>
                    <a:pt x="228966" y="506304"/>
                    <a:pt x="228395" y="506247"/>
                  </a:cubicBezTo>
                  <a:lnTo>
                    <a:pt x="15074" y="485546"/>
                  </a:lnTo>
                  <a:cubicBezTo>
                    <a:pt x="6509" y="484748"/>
                    <a:pt x="0" y="477676"/>
                    <a:pt x="0" y="469236"/>
                  </a:cubicBezTo>
                  <a:lnTo>
                    <a:pt x="0" y="307450"/>
                  </a:lnTo>
                  <a:cubicBezTo>
                    <a:pt x="0" y="299010"/>
                    <a:pt x="6509" y="291938"/>
                    <a:pt x="15074" y="291083"/>
                  </a:cubicBezTo>
                  <a:close/>
                  <a:moveTo>
                    <a:pt x="362895" y="0"/>
                  </a:moveTo>
                  <a:cubicBezTo>
                    <a:pt x="454777" y="0"/>
                    <a:pt x="466369" y="64320"/>
                    <a:pt x="468824" y="90151"/>
                  </a:cubicBezTo>
                  <a:cubicBezTo>
                    <a:pt x="468824" y="90151"/>
                    <a:pt x="507884" y="131206"/>
                    <a:pt x="463285" y="153046"/>
                  </a:cubicBezTo>
                  <a:cubicBezTo>
                    <a:pt x="463285" y="153046"/>
                    <a:pt x="463285" y="205049"/>
                    <a:pt x="429822" y="235157"/>
                  </a:cubicBezTo>
                  <a:cubicBezTo>
                    <a:pt x="429822" y="235157"/>
                    <a:pt x="401898" y="257053"/>
                    <a:pt x="485556" y="284366"/>
                  </a:cubicBezTo>
                  <a:lnTo>
                    <a:pt x="580407" y="317210"/>
                  </a:lnTo>
                  <a:cubicBezTo>
                    <a:pt x="580407" y="317210"/>
                    <a:pt x="608274" y="317210"/>
                    <a:pt x="608274" y="388316"/>
                  </a:cubicBezTo>
                  <a:lnTo>
                    <a:pt x="608274" y="480691"/>
                  </a:lnTo>
                  <a:lnTo>
                    <a:pt x="391162" y="480691"/>
                  </a:lnTo>
                  <a:cubicBezTo>
                    <a:pt x="406123" y="470598"/>
                    <a:pt x="414803" y="453207"/>
                    <a:pt x="412805" y="434960"/>
                  </a:cubicBezTo>
                  <a:cubicBezTo>
                    <a:pt x="410406" y="412892"/>
                    <a:pt x="393161" y="395045"/>
                    <a:pt x="370776" y="391566"/>
                  </a:cubicBezTo>
                  <a:lnTo>
                    <a:pt x="279065" y="377254"/>
                  </a:lnTo>
                  <a:lnTo>
                    <a:pt x="279065" y="286761"/>
                  </a:lnTo>
                  <a:cubicBezTo>
                    <a:pt x="279065" y="280945"/>
                    <a:pt x="277809" y="275357"/>
                    <a:pt x="275810" y="269997"/>
                  </a:cubicBezTo>
                  <a:cubicBezTo>
                    <a:pt x="314470" y="249754"/>
                    <a:pt x="295968" y="235157"/>
                    <a:pt x="295968" y="235157"/>
                  </a:cubicBezTo>
                  <a:cubicBezTo>
                    <a:pt x="262505" y="205049"/>
                    <a:pt x="262505" y="153046"/>
                    <a:pt x="262505" y="153046"/>
                  </a:cubicBezTo>
                  <a:cubicBezTo>
                    <a:pt x="217906" y="131206"/>
                    <a:pt x="256909" y="90151"/>
                    <a:pt x="256909" y="90151"/>
                  </a:cubicBezTo>
                  <a:cubicBezTo>
                    <a:pt x="259421" y="64320"/>
                    <a:pt x="277010" y="0"/>
                    <a:pt x="362895" y="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95991" tIns="47995" rIns="95991" bIns="47995" numCol="1" anchor="ctr"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defTabSz="24003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575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58" name="íŝḷîḋe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/>
            <p:nvPr/>
          </p:nvSpPr>
          <p:spPr>
            <a:xfrm>
              <a:off x="11682801" y="4037197"/>
              <a:ext cx="714179" cy="71417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chemeClr val="bg1"/>
                </a:gs>
                <a:gs pos="10000">
                  <a:schemeClr val="accent1">
                    <a:lumMod val="5000"/>
                    <a:lumOff val="95000"/>
                    <a:alpha val="50000"/>
                  </a:schemeClr>
                </a:gs>
                <a:gs pos="18000">
                  <a:srgbClr val="30063D"/>
                </a:gs>
                <a:gs pos="78000">
                  <a:srgbClr val="DF6EF6"/>
                </a:gs>
              </a:gsLst>
              <a:lin ang="2700000" scaled="1"/>
            </a:gradFill>
            <a:ln w="381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95991" tIns="47995" rIns="95991" bIns="47995" numCol="1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defTabSz="960120"/>
              <a:endParaRPr sz="168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59" name="íslïḓê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/>
            <p:nvPr/>
          </p:nvSpPr>
          <p:spPr>
            <a:xfrm>
              <a:off x="11865743" y="4247989"/>
              <a:ext cx="348288" cy="292581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03122" h="506660">
                  <a:moveTo>
                    <a:pt x="449184" y="255729"/>
                  </a:moveTo>
                  <a:cubicBezTo>
                    <a:pt x="461461" y="255729"/>
                    <a:pt x="471377" y="265629"/>
                    <a:pt x="471377" y="277887"/>
                  </a:cubicBezTo>
                  <a:lnTo>
                    <a:pt x="471377" y="484220"/>
                  </a:lnTo>
                  <a:cubicBezTo>
                    <a:pt x="471377" y="496478"/>
                    <a:pt x="461461" y="506378"/>
                    <a:pt x="449184" y="506378"/>
                  </a:cubicBezTo>
                  <a:cubicBezTo>
                    <a:pt x="436907" y="506378"/>
                    <a:pt x="426991" y="496478"/>
                    <a:pt x="426991" y="484220"/>
                  </a:cubicBezTo>
                  <a:lnTo>
                    <a:pt x="426991" y="277887"/>
                  </a:lnTo>
                  <a:cubicBezTo>
                    <a:pt x="426991" y="265629"/>
                    <a:pt x="436907" y="255729"/>
                    <a:pt x="449184" y="255729"/>
                  </a:cubicBezTo>
                  <a:close/>
                  <a:moveTo>
                    <a:pt x="153938" y="255729"/>
                  </a:moveTo>
                  <a:cubicBezTo>
                    <a:pt x="166215" y="255729"/>
                    <a:pt x="176131" y="265629"/>
                    <a:pt x="176131" y="277887"/>
                  </a:cubicBezTo>
                  <a:lnTo>
                    <a:pt x="176131" y="484220"/>
                  </a:lnTo>
                  <a:cubicBezTo>
                    <a:pt x="176131" y="496478"/>
                    <a:pt x="166215" y="506378"/>
                    <a:pt x="153938" y="506378"/>
                  </a:cubicBezTo>
                  <a:cubicBezTo>
                    <a:pt x="141661" y="506378"/>
                    <a:pt x="131745" y="496478"/>
                    <a:pt x="131745" y="484220"/>
                  </a:cubicBezTo>
                  <a:lnTo>
                    <a:pt x="131745" y="277887"/>
                  </a:lnTo>
                  <a:cubicBezTo>
                    <a:pt x="131745" y="265629"/>
                    <a:pt x="141661" y="255729"/>
                    <a:pt x="153938" y="255729"/>
                  </a:cubicBezTo>
                  <a:close/>
                  <a:moveTo>
                    <a:pt x="301561" y="0"/>
                  </a:moveTo>
                  <a:cubicBezTo>
                    <a:pt x="441796" y="0"/>
                    <a:pt x="556062" y="113464"/>
                    <a:pt x="558423" y="253801"/>
                  </a:cubicBezTo>
                  <a:cubicBezTo>
                    <a:pt x="584235" y="261502"/>
                    <a:pt x="603122" y="286018"/>
                    <a:pt x="603122" y="315091"/>
                  </a:cubicBezTo>
                  <a:lnTo>
                    <a:pt x="603122" y="442856"/>
                  </a:lnTo>
                  <a:cubicBezTo>
                    <a:pt x="603122" y="478058"/>
                    <a:pt x="575421" y="506660"/>
                    <a:pt x="541268" y="506660"/>
                  </a:cubicBezTo>
                  <a:lnTo>
                    <a:pt x="492319" y="506660"/>
                  </a:lnTo>
                  <a:lnTo>
                    <a:pt x="492319" y="262916"/>
                  </a:lnTo>
                  <a:cubicBezTo>
                    <a:pt x="492004" y="261345"/>
                    <a:pt x="491847" y="259773"/>
                    <a:pt x="491847" y="258202"/>
                  </a:cubicBezTo>
                  <a:cubicBezTo>
                    <a:pt x="491847" y="152595"/>
                    <a:pt x="406383" y="66633"/>
                    <a:pt x="301561" y="66633"/>
                  </a:cubicBezTo>
                  <a:cubicBezTo>
                    <a:pt x="196581" y="66633"/>
                    <a:pt x="111118" y="152595"/>
                    <a:pt x="111118" y="258202"/>
                  </a:cubicBezTo>
                  <a:cubicBezTo>
                    <a:pt x="111118" y="259459"/>
                    <a:pt x="110960" y="260559"/>
                    <a:pt x="110803" y="261816"/>
                  </a:cubicBezTo>
                  <a:lnTo>
                    <a:pt x="110803" y="506660"/>
                  </a:lnTo>
                  <a:lnTo>
                    <a:pt x="61855" y="506660"/>
                  </a:lnTo>
                  <a:cubicBezTo>
                    <a:pt x="27701" y="506660"/>
                    <a:pt x="0" y="478058"/>
                    <a:pt x="0" y="442856"/>
                  </a:cubicBezTo>
                  <a:lnTo>
                    <a:pt x="0" y="315091"/>
                  </a:lnTo>
                  <a:cubicBezTo>
                    <a:pt x="0" y="286018"/>
                    <a:pt x="18729" y="261659"/>
                    <a:pt x="44542" y="253801"/>
                  </a:cubicBezTo>
                  <a:cubicBezTo>
                    <a:pt x="46902" y="113464"/>
                    <a:pt x="161168" y="0"/>
                    <a:pt x="301561" y="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95991" tIns="47995" rIns="95991" bIns="47995" numCol="1" anchor="ctr"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defTabSz="24003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575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60" name="ïSľíḋe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/>
            <p:nvPr/>
          </p:nvSpPr>
          <p:spPr>
            <a:xfrm>
              <a:off x="14557288" y="4037197"/>
              <a:ext cx="714179" cy="71417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chemeClr val="bg1"/>
                </a:gs>
                <a:gs pos="10000">
                  <a:schemeClr val="accent1">
                    <a:lumMod val="5000"/>
                    <a:lumOff val="95000"/>
                    <a:alpha val="50000"/>
                  </a:schemeClr>
                </a:gs>
                <a:gs pos="18000">
                  <a:srgbClr val="30063D"/>
                </a:gs>
                <a:gs pos="78000">
                  <a:srgbClr val="DF6EF6"/>
                </a:gs>
              </a:gsLst>
              <a:lin ang="2700000" scaled="1"/>
            </a:gradFill>
            <a:ln w="381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95991" tIns="47995" rIns="95991" bIns="47995" numCol="1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defTabSz="960120"/>
              <a:endParaRPr sz="168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61" name="išļidè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/>
            <p:nvPr/>
          </p:nvSpPr>
          <p:spPr>
            <a:xfrm>
              <a:off x="14748431" y="4253729"/>
              <a:ext cx="348288" cy="281105"/>
            </a:xfrm>
            <a:custGeom>
              <a:avLst/>
              <a:gdLst>
                <a:gd name="T0" fmla="*/ 8170 w 8170"/>
                <a:gd name="T1" fmla="*/ 6404 h 6604"/>
                <a:gd name="T2" fmla="*/ 7970 w 8170"/>
                <a:gd name="T3" fmla="*/ 6604 h 6604"/>
                <a:gd name="T4" fmla="*/ 538 w 8170"/>
                <a:gd name="T5" fmla="*/ 6604 h 6604"/>
                <a:gd name="T6" fmla="*/ 338 w 8170"/>
                <a:gd name="T7" fmla="*/ 6404 h 6604"/>
                <a:gd name="T8" fmla="*/ 538 w 8170"/>
                <a:gd name="T9" fmla="*/ 6203 h 6604"/>
                <a:gd name="T10" fmla="*/ 7970 w 8170"/>
                <a:gd name="T11" fmla="*/ 6203 h 6604"/>
                <a:gd name="T12" fmla="*/ 8170 w 8170"/>
                <a:gd name="T13" fmla="*/ 6404 h 6604"/>
                <a:gd name="T14" fmla="*/ 2362 w 8170"/>
                <a:gd name="T15" fmla="*/ 865 h 6604"/>
                <a:gd name="T16" fmla="*/ 3107 w 8170"/>
                <a:gd name="T17" fmla="*/ 1374 h 6604"/>
                <a:gd name="T18" fmla="*/ 4946 w 8170"/>
                <a:gd name="T19" fmla="*/ 644 h 6604"/>
                <a:gd name="T20" fmla="*/ 3041 w 8170"/>
                <a:gd name="T21" fmla="*/ 293 h 6604"/>
                <a:gd name="T22" fmla="*/ 2931 w 8170"/>
                <a:gd name="T23" fmla="*/ 304 h 6604"/>
                <a:gd name="T24" fmla="*/ 2401 w 8170"/>
                <a:gd name="T25" fmla="*/ 514 h 6604"/>
                <a:gd name="T26" fmla="*/ 2276 w 8170"/>
                <a:gd name="T27" fmla="*/ 678 h 6604"/>
                <a:gd name="T28" fmla="*/ 2362 w 8170"/>
                <a:gd name="T29" fmla="*/ 865 h 6604"/>
                <a:gd name="T30" fmla="*/ 7722 w 8170"/>
                <a:gd name="T31" fmla="*/ 312 h 6604"/>
                <a:gd name="T32" fmla="*/ 7219 w 8170"/>
                <a:gd name="T33" fmla="*/ 0 h 6604"/>
                <a:gd name="T34" fmla="*/ 7008 w 8170"/>
                <a:gd name="T35" fmla="*/ 41 h 6604"/>
                <a:gd name="T36" fmla="*/ 5317 w 8170"/>
                <a:gd name="T37" fmla="*/ 712 h 6604"/>
                <a:gd name="T38" fmla="*/ 5317 w 8170"/>
                <a:gd name="T39" fmla="*/ 712 h 6604"/>
                <a:gd name="T40" fmla="*/ 3307 w 8170"/>
                <a:gd name="T41" fmla="*/ 1510 h 6604"/>
                <a:gd name="T42" fmla="*/ 3307 w 8170"/>
                <a:gd name="T43" fmla="*/ 1510 h 6604"/>
                <a:gd name="T44" fmla="*/ 1247 w 8170"/>
                <a:gd name="T45" fmla="*/ 2328 h 6604"/>
                <a:gd name="T46" fmla="*/ 761 w 8170"/>
                <a:gd name="T47" fmla="*/ 2074 h 6604"/>
                <a:gd name="T48" fmla="*/ 136 w 8170"/>
                <a:gd name="T49" fmla="*/ 2042 h 6604"/>
                <a:gd name="T50" fmla="*/ 16 w 8170"/>
                <a:gd name="T51" fmla="*/ 2180 h 6604"/>
                <a:gd name="T52" fmla="*/ 57 w 8170"/>
                <a:gd name="T53" fmla="*/ 2358 h 6604"/>
                <a:gd name="T54" fmla="*/ 788 w 8170"/>
                <a:gd name="T55" fmla="*/ 3223 h 6604"/>
                <a:gd name="T56" fmla="*/ 633 w 8170"/>
                <a:gd name="T57" fmla="*/ 3800 h 6604"/>
                <a:gd name="T58" fmla="*/ 693 w 8170"/>
                <a:gd name="T59" fmla="*/ 4002 h 6604"/>
                <a:gd name="T60" fmla="*/ 900 w 8170"/>
                <a:gd name="T61" fmla="*/ 4038 h 6604"/>
                <a:gd name="T62" fmla="*/ 1158 w 8170"/>
                <a:gd name="T63" fmla="*/ 3936 h 6604"/>
                <a:gd name="T64" fmla="*/ 1241 w 8170"/>
                <a:gd name="T65" fmla="*/ 3875 h 6604"/>
                <a:gd name="T66" fmla="*/ 1660 w 8170"/>
                <a:gd name="T67" fmla="*/ 3352 h 6604"/>
                <a:gd name="T68" fmla="*/ 3695 w 8170"/>
                <a:gd name="T69" fmla="*/ 2545 h 6604"/>
                <a:gd name="T70" fmla="*/ 3779 w 8170"/>
                <a:gd name="T71" fmla="*/ 4550 h 6604"/>
                <a:gd name="T72" fmla="*/ 3870 w 8170"/>
                <a:gd name="T73" fmla="*/ 4710 h 6604"/>
                <a:gd name="T74" fmla="*/ 3979 w 8170"/>
                <a:gd name="T75" fmla="*/ 4742 h 6604"/>
                <a:gd name="T76" fmla="*/ 4053 w 8170"/>
                <a:gd name="T77" fmla="*/ 4728 h 6604"/>
                <a:gd name="T78" fmla="*/ 4626 w 8170"/>
                <a:gd name="T79" fmla="*/ 4500 h 6604"/>
                <a:gd name="T80" fmla="*/ 4738 w 8170"/>
                <a:gd name="T81" fmla="*/ 4388 h 6604"/>
                <a:gd name="T82" fmla="*/ 5797 w 8170"/>
                <a:gd name="T83" fmla="*/ 1710 h 6604"/>
                <a:gd name="T84" fmla="*/ 7427 w 8170"/>
                <a:gd name="T85" fmla="*/ 1063 h 6604"/>
                <a:gd name="T86" fmla="*/ 7737 w 8170"/>
                <a:gd name="T87" fmla="*/ 752 h 6604"/>
                <a:gd name="T88" fmla="*/ 7722 w 8170"/>
                <a:gd name="T89" fmla="*/ 312 h 6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170" h="6604">
                  <a:moveTo>
                    <a:pt x="8170" y="6404"/>
                  </a:moveTo>
                  <a:cubicBezTo>
                    <a:pt x="8170" y="6514"/>
                    <a:pt x="8080" y="6604"/>
                    <a:pt x="7970" y="6604"/>
                  </a:cubicBezTo>
                  <a:lnTo>
                    <a:pt x="538" y="6604"/>
                  </a:lnTo>
                  <a:cubicBezTo>
                    <a:pt x="427" y="6604"/>
                    <a:pt x="338" y="6514"/>
                    <a:pt x="338" y="6404"/>
                  </a:cubicBezTo>
                  <a:cubicBezTo>
                    <a:pt x="338" y="6293"/>
                    <a:pt x="427" y="6203"/>
                    <a:pt x="538" y="6203"/>
                  </a:cubicBezTo>
                  <a:lnTo>
                    <a:pt x="7970" y="6203"/>
                  </a:lnTo>
                  <a:cubicBezTo>
                    <a:pt x="8080" y="6203"/>
                    <a:pt x="8170" y="6293"/>
                    <a:pt x="8170" y="6404"/>
                  </a:cubicBezTo>
                  <a:close/>
                  <a:moveTo>
                    <a:pt x="2362" y="865"/>
                  </a:moveTo>
                  <a:lnTo>
                    <a:pt x="3107" y="1374"/>
                  </a:lnTo>
                  <a:lnTo>
                    <a:pt x="4946" y="644"/>
                  </a:lnTo>
                  <a:lnTo>
                    <a:pt x="3041" y="293"/>
                  </a:lnTo>
                  <a:cubicBezTo>
                    <a:pt x="3004" y="286"/>
                    <a:pt x="2966" y="290"/>
                    <a:pt x="2931" y="304"/>
                  </a:cubicBezTo>
                  <a:lnTo>
                    <a:pt x="2401" y="514"/>
                  </a:lnTo>
                  <a:cubicBezTo>
                    <a:pt x="2332" y="541"/>
                    <a:pt x="2284" y="604"/>
                    <a:pt x="2276" y="678"/>
                  </a:cubicBezTo>
                  <a:cubicBezTo>
                    <a:pt x="2268" y="752"/>
                    <a:pt x="2301" y="824"/>
                    <a:pt x="2362" y="865"/>
                  </a:cubicBezTo>
                  <a:close/>
                  <a:moveTo>
                    <a:pt x="7722" y="312"/>
                  </a:moveTo>
                  <a:cubicBezTo>
                    <a:pt x="7632" y="123"/>
                    <a:pt x="7435" y="0"/>
                    <a:pt x="7219" y="0"/>
                  </a:cubicBezTo>
                  <a:cubicBezTo>
                    <a:pt x="7147" y="0"/>
                    <a:pt x="7076" y="14"/>
                    <a:pt x="7008" y="41"/>
                  </a:cubicBezTo>
                  <a:lnTo>
                    <a:pt x="5317" y="712"/>
                  </a:lnTo>
                  <a:lnTo>
                    <a:pt x="5317" y="712"/>
                  </a:lnTo>
                  <a:lnTo>
                    <a:pt x="3307" y="1510"/>
                  </a:lnTo>
                  <a:lnTo>
                    <a:pt x="3307" y="1510"/>
                  </a:lnTo>
                  <a:lnTo>
                    <a:pt x="1247" y="2328"/>
                  </a:lnTo>
                  <a:lnTo>
                    <a:pt x="761" y="2074"/>
                  </a:lnTo>
                  <a:cubicBezTo>
                    <a:pt x="570" y="1975"/>
                    <a:pt x="337" y="1963"/>
                    <a:pt x="136" y="2042"/>
                  </a:cubicBezTo>
                  <a:cubicBezTo>
                    <a:pt x="76" y="2066"/>
                    <a:pt x="32" y="2117"/>
                    <a:pt x="16" y="2180"/>
                  </a:cubicBezTo>
                  <a:cubicBezTo>
                    <a:pt x="0" y="2242"/>
                    <a:pt x="16" y="2308"/>
                    <a:pt x="57" y="2358"/>
                  </a:cubicBezTo>
                  <a:lnTo>
                    <a:pt x="788" y="3223"/>
                  </a:lnTo>
                  <a:lnTo>
                    <a:pt x="633" y="3800"/>
                  </a:lnTo>
                  <a:cubicBezTo>
                    <a:pt x="613" y="3873"/>
                    <a:pt x="637" y="3951"/>
                    <a:pt x="693" y="4002"/>
                  </a:cubicBezTo>
                  <a:cubicBezTo>
                    <a:pt x="750" y="4052"/>
                    <a:pt x="830" y="4066"/>
                    <a:pt x="900" y="4038"/>
                  </a:cubicBezTo>
                  <a:lnTo>
                    <a:pt x="1158" y="3936"/>
                  </a:lnTo>
                  <a:cubicBezTo>
                    <a:pt x="1191" y="3923"/>
                    <a:pt x="1219" y="3902"/>
                    <a:pt x="1241" y="3875"/>
                  </a:cubicBezTo>
                  <a:lnTo>
                    <a:pt x="1660" y="3352"/>
                  </a:lnTo>
                  <a:lnTo>
                    <a:pt x="3695" y="2545"/>
                  </a:lnTo>
                  <a:lnTo>
                    <a:pt x="3779" y="4550"/>
                  </a:lnTo>
                  <a:cubicBezTo>
                    <a:pt x="3782" y="4615"/>
                    <a:pt x="3815" y="4674"/>
                    <a:pt x="3870" y="4710"/>
                  </a:cubicBezTo>
                  <a:cubicBezTo>
                    <a:pt x="3903" y="4731"/>
                    <a:pt x="3941" y="4742"/>
                    <a:pt x="3979" y="4742"/>
                  </a:cubicBezTo>
                  <a:cubicBezTo>
                    <a:pt x="4004" y="4742"/>
                    <a:pt x="4029" y="4737"/>
                    <a:pt x="4053" y="4728"/>
                  </a:cubicBezTo>
                  <a:lnTo>
                    <a:pt x="4626" y="4500"/>
                  </a:lnTo>
                  <a:cubicBezTo>
                    <a:pt x="4677" y="4480"/>
                    <a:pt x="4718" y="4439"/>
                    <a:pt x="4738" y="4388"/>
                  </a:cubicBezTo>
                  <a:lnTo>
                    <a:pt x="5797" y="1710"/>
                  </a:lnTo>
                  <a:lnTo>
                    <a:pt x="7427" y="1063"/>
                  </a:lnTo>
                  <a:cubicBezTo>
                    <a:pt x="7568" y="1007"/>
                    <a:pt x="7681" y="893"/>
                    <a:pt x="7737" y="752"/>
                  </a:cubicBezTo>
                  <a:cubicBezTo>
                    <a:pt x="7793" y="610"/>
                    <a:pt x="7787" y="450"/>
                    <a:pt x="7722" y="312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95991" tIns="47995" rIns="95991" bIns="47995" numCol="1" anchor="ctr"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defTabSz="24003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575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grpSp>
          <p:nvGrpSpPr>
            <p:cNvPr id="162" name="组合 161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GrpSpPr/>
            <p:nvPr/>
          </p:nvGrpSpPr>
          <p:grpSpPr>
            <a:xfrm>
              <a:off x="7648651" y="4744064"/>
              <a:ext cx="145328" cy="1301075"/>
              <a:chOff x="3093031" y="4081908"/>
              <a:chExt cx="138438" cy="1239392"/>
            </a:xfrm>
          </p:grpSpPr>
          <p:cxnSp>
            <p:nvCxnSpPr>
              <p:cNvPr id="163" name="直接连接符 162"/>
              <p:cNvCxnSpPr/>
              <p:nvPr/>
            </p:nvCxnSpPr>
            <p:spPr>
              <a:xfrm>
                <a:off x="3162251" y="4191757"/>
                <a:ext cx="0" cy="1129543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4" name="椭圆 163"/>
              <p:cNvSpPr/>
              <p:nvPr/>
            </p:nvSpPr>
            <p:spPr>
              <a:xfrm>
                <a:off x="3093031" y="4081908"/>
                <a:ext cx="138438" cy="138438"/>
              </a:xfrm>
              <a:prstGeom prst="ellipse">
                <a:avLst/>
              </a:prstGeom>
              <a:gradFill>
                <a:gsLst>
                  <a:gs pos="100000">
                    <a:schemeClr val="bg1"/>
                  </a:gs>
                  <a:gs pos="10000">
                    <a:schemeClr val="accent1">
                      <a:lumMod val="5000"/>
                      <a:lumOff val="95000"/>
                      <a:alpha val="50000"/>
                    </a:schemeClr>
                  </a:gs>
                  <a:gs pos="18000">
                    <a:srgbClr val="EA0E82">
                      <a:alpha val="80000"/>
                    </a:srgbClr>
                  </a:gs>
                  <a:gs pos="78000">
                    <a:srgbClr val="1D2E55"/>
                  </a:gs>
                </a:gsLst>
                <a:lin ang="27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5991" tIns="47995" rIns="95991" bIns="47995" numCol="1" spcCol="0" rtlCol="0" fromWordArt="0" anchor="ctr" anchorCtr="0" forceAA="0" compatLnSpc="1">
                <a:noAutofit/>
              </a:bodyPr>
              <a:lstStyle/>
              <a:p>
                <a:pPr algn="ctr" defTabSz="960120"/>
                <a:endParaRPr lang="zh-CN" altLang="en-US" sz="189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65" name="组合 164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GrpSpPr/>
            <p:nvPr/>
          </p:nvGrpSpPr>
          <p:grpSpPr>
            <a:xfrm>
              <a:off x="13409659" y="2772629"/>
              <a:ext cx="145328" cy="1293765"/>
              <a:chOff x="10164388" y="4088871"/>
              <a:chExt cx="138438" cy="1232429"/>
            </a:xfrm>
          </p:grpSpPr>
          <p:cxnSp>
            <p:nvCxnSpPr>
              <p:cNvPr id="166" name="直接连接符 165"/>
              <p:cNvCxnSpPr/>
              <p:nvPr/>
            </p:nvCxnSpPr>
            <p:spPr>
              <a:xfrm>
                <a:off x="10229447" y="4191757"/>
                <a:ext cx="0" cy="1129543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7" name="椭圆 166"/>
              <p:cNvSpPr/>
              <p:nvPr/>
            </p:nvSpPr>
            <p:spPr>
              <a:xfrm>
                <a:off x="10164388" y="4088871"/>
                <a:ext cx="138438" cy="138438"/>
              </a:xfrm>
              <a:prstGeom prst="ellipse">
                <a:avLst/>
              </a:prstGeom>
              <a:gradFill>
                <a:gsLst>
                  <a:gs pos="100000">
                    <a:schemeClr val="bg1"/>
                  </a:gs>
                  <a:gs pos="10000">
                    <a:schemeClr val="accent1">
                      <a:lumMod val="5000"/>
                      <a:lumOff val="95000"/>
                      <a:alpha val="50000"/>
                    </a:schemeClr>
                  </a:gs>
                  <a:gs pos="18000">
                    <a:srgbClr val="EA0E82">
                      <a:alpha val="80000"/>
                    </a:srgbClr>
                  </a:gs>
                  <a:gs pos="78000">
                    <a:srgbClr val="1D2E55"/>
                  </a:gs>
                </a:gsLst>
                <a:lin ang="27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5991" tIns="47995" rIns="95991" bIns="47995" numCol="1" spcCol="0" rtlCol="0" fromWordArt="0" anchor="ctr" anchorCtr="0" forceAA="0" compatLnSpc="1">
                <a:noAutofit/>
              </a:bodyPr>
              <a:lstStyle/>
              <a:p>
                <a:pPr algn="ctr" defTabSz="960120"/>
                <a:endParaRPr lang="zh-CN" altLang="en-US" sz="189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68" name="组合 167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GrpSpPr/>
            <p:nvPr/>
          </p:nvGrpSpPr>
          <p:grpSpPr>
            <a:xfrm>
              <a:off x="10525882" y="3747403"/>
              <a:ext cx="145328" cy="1293765"/>
              <a:chOff x="6030879" y="2170615"/>
              <a:chExt cx="138438" cy="1232429"/>
            </a:xfrm>
          </p:grpSpPr>
          <p:cxnSp>
            <p:nvCxnSpPr>
              <p:cNvPr id="169" name="直接连接符 168"/>
              <p:cNvCxnSpPr/>
              <p:nvPr/>
            </p:nvCxnSpPr>
            <p:spPr>
              <a:xfrm rot="10800000">
                <a:off x="6104258" y="2170615"/>
                <a:ext cx="0" cy="1129543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70" name="组合 169"/>
              <p:cNvGrpSpPr/>
              <p:nvPr/>
            </p:nvGrpSpPr>
            <p:grpSpPr>
              <a:xfrm>
                <a:off x="6030879" y="2170615"/>
                <a:ext cx="138438" cy="1232429"/>
                <a:chOff x="10164388" y="4088871"/>
                <a:chExt cx="138438" cy="1232429"/>
              </a:xfrm>
            </p:grpSpPr>
            <p:cxnSp>
              <p:nvCxnSpPr>
                <p:cNvPr id="172" name="直接连接符 171"/>
                <p:cNvCxnSpPr/>
                <p:nvPr/>
              </p:nvCxnSpPr>
              <p:spPr>
                <a:xfrm>
                  <a:off x="10229447" y="4191757"/>
                  <a:ext cx="0" cy="1129543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3" name="椭圆 172"/>
                <p:cNvSpPr/>
                <p:nvPr/>
              </p:nvSpPr>
              <p:spPr>
                <a:xfrm>
                  <a:off x="10164388" y="4088871"/>
                  <a:ext cx="138438" cy="138438"/>
                </a:xfrm>
                <a:prstGeom prst="ellipse">
                  <a:avLst/>
                </a:prstGeom>
                <a:gradFill>
                  <a:gsLst>
                    <a:gs pos="100000">
                      <a:schemeClr val="bg1"/>
                    </a:gs>
                    <a:gs pos="10000">
                      <a:schemeClr val="accent1">
                        <a:lumMod val="5000"/>
                        <a:lumOff val="95000"/>
                        <a:alpha val="50000"/>
                      </a:schemeClr>
                    </a:gs>
                    <a:gs pos="18000">
                      <a:srgbClr val="EA0E82">
                        <a:alpha val="80000"/>
                      </a:srgbClr>
                    </a:gs>
                    <a:gs pos="78000">
                      <a:srgbClr val="1D2E55"/>
                    </a:gs>
                  </a:gsLst>
                  <a:lin ang="27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5991" tIns="47995" rIns="95991" bIns="47995" numCol="1" spcCol="0" rtlCol="0" fromWordArt="0" anchor="ctr" anchorCtr="0" forceAA="0" compatLnSpc="1">
                  <a:noAutofit/>
                </a:bodyPr>
                <a:lstStyle/>
                <a:p>
                  <a:pPr algn="ctr" defTabSz="960120"/>
                  <a:endParaRPr lang="zh-CN" altLang="en-US" sz="1890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71" name="椭圆 170"/>
              <p:cNvSpPr/>
              <p:nvPr/>
            </p:nvSpPr>
            <p:spPr>
              <a:xfrm rot="10800000">
                <a:off x="6030879" y="3264606"/>
                <a:ext cx="138438" cy="138438"/>
              </a:xfrm>
              <a:prstGeom prst="ellipse">
                <a:avLst/>
              </a:prstGeom>
              <a:gradFill>
                <a:gsLst>
                  <a:gs pos="100000">
                    <a:schemeClr val="bg1"/>
                  </a:gs>
                  <a:gs pos="10000">
                    <a:schemeClr val="accent1">
                      <a:lumMod val="5000"/>
                      <a:lumOff val="95000"/>
                      <a:alpha val="50000"/>
                    </a:schemeClr>
                  </a:gs>
                  <a:gs pos="18000">
                    <a:srgbClr val="EA0E82">
                      <a:alpha val="80000"/>
                    </a:srgbClr>
                  </a:gs>
                  <a:gs pos="78000">
                    <a:srgbClr val="1D2E55"/>
                  </a:gs>
                </a:gsLst>
                <a:lin ang="27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5991" tIns="47995" rIns="95991" bIns="47995" numCol="1" spcCol="0" rtlCol="0" fromWordArt="0" anchor="ctr" anchorCtr="0" forceAA="0" compatLnSpc="1">
                <a:noAutofit/>
              </a:bodyPr>
              <a:lstStyle/>
              <a:p>
                <a:pPr algn="ctr" defTabSz="960120"/>
                <a:endParaRPr lang="zh-CN" altLang="en-US" sz="189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76" name="组合 175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GrpSpPr/>
            <p:nvPr/>
          </p:nvGrpSpPr>
          <p:grpSpPr>
            <a:xfrm>
              <a:off x="11207368" y="2900723"/>
              <a:ext cx="1674855" cy="795520"/>
              <a:chOff x="6627555" y="2665750"/>
              <a:chExt cx="1595452" cy="757805"/>
            </a:xfrm>
          </p:grpSpPr>
          <p:sp>
            <p:nvSpPr>
              <p:cNvPr id="177" name="文本框 176"/>
              <p:cNvSpPr txBox="1"/>
              <p:nvPr/>
            </p:nvSpPr>
            <p:spPr>
              <a:xfrm>
                <a:off x="6731816" y="2665750"/>
                <a:ext cx="1386931" cy="3811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60120"/>
                <a:r>
                  <a:rPr lang="zh-CN" altLang="en-US" sz="2000" dirty="0">
                    <a:solidFill>
                      <a:prstClr val="white"/>
                    </a:solidFill>
                    <a:cs typeface="+mn-ea"/>
                    <a:sym typeface="+mn-lt"/>
                  </a:rPr>
                  <a:t>标题内容</a:t>
                </a:r>
                <a:endParaRPr lang="zh-CN" altLang="en-US" sz="2000" b="1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78" name="文本框 177"/>
              <p:cNvSpPr txBox="1"/>
              <p:nvPr/>
            </p:nvSpPr>
            <p:spPr>
              <a:xfrm>
                <a:off x="6627555" y="3134397"/>
                <a:ext cx="1595452" cy="289158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algn="ctr" defTabSz="960120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zh-CN" altLang="en-US" sz="1100" dirty="0">
                    <a:solidFill>
                      <a:schemeClr val="bg1"/>
                    </a:solidFill>
                    <a:cs typeface="+mn-ea"/>
                    <a:sym typeface="+mn-lt"/>
                  </a:rPr>
                  <a:t>请在此处输入您的文本或者复制您的文本粘贴</a:t>
                </a:r>
                <a:endParaRPr lang="en-US" altLang="zh-CN" sz="1100" dirty="0">
                  <a:solidFill>
                    <a:prstClr val="white"/>
                  </a:solidFill>
                  <a:cs typeface="+mn-ea"/>
                  <a:sym typeface="+mn-lt"/>
                </a:endParaRPr>
              </a:p>
              <a:p>
                <a:pPr algn="ctr" defTabSz="960120">
                  <a:lnSpc>
                    <a:spcPct val="150000"/>
                  </a:lnSpc>
                  <a:spcBef>
                    <a:spcPct val="0"/>
                  </a:spcBef>
                </a:pPr>
                <a:endParaRPr lang="en-US" altLang="zh-CN" sz="1100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79" name="组合 178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GrpSpPr/>
            <p:nvPr/>
          </p:nvGrpSpPr>
          <p:grpSpPr>
            <a:xfrm>
              <a:off x="14076950" y="2900723"/>
              <a:ext cx="1674855" cy="795520"/>
              <a:chOff x="6627555" y="2665750"/>
              <a:chExt cx="1595452" cy="757805"/>
            </a:xfrm>
          </p:grpSpPr>
          <p:sp>
            <p:nvSpPr>
              <p:cNvPr id="180" name="文本框 179"/>
              <p:cNvSpPr txBox="1"/>
              <p:nvPr/>
            </p:nvSpPr>
            <p:spPr>
              <a:xfrm>
                <a:off x="6731816" y="2665750"/>
                <a:ext cx="1386931" cy="3811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60120"/>
                <a:r>
                  <a:rPr lang="zh-CN" altLang="en-US" sz="2000" dirty="0">
                    <a:solidFill>
                      <a:prstClr val="white"/>
                    </a:solidFill>
                    <a:cs typeface="+mn-ea"/>
                    <a:sym typeface="+mn-lt"/>
                  </a:rPr>
                  <a:t>标题内容</a:t>
                </a:r>
                <a:endParaRPr lang="zh-CN" altLang="en-US" sz="2000" b="1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81" name="文本框 180"/>
              <p:cNvSpPr txBox="1"/>
              <p:nvPr/>
            </p:nvSpPr>
            <p:spPr>
              <a:xfrm>
                <a:off x="6627555" y="3134397"/>
                <a:ext cx="1595452" cy="289158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algn="ctr" defTabSz="960120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zh-CN" altLang="en-US" sz="1100" dirty="0">
                    <a:solidFill>
                      <a:schemeClr val="bg1"/>
                    </a:solidFill>
                    <a:cs typeface="+mn-ea"/>
                    <a:sym typeface="+mn-lt"/>
                  </a:rPr>
                  <a:t>请在此处输入您的文本或者复制您的文本粘贴</a:t>
                </a:r>
                <a:endParaRPr lang="en-US" altLang="zh-CN" sz="1100" dirty="0">
                  <a:solidFill>
                    <a:prstClr val="white"/>
                  </a:solidFill>
                  <a:cs typeface="+mn-ea"/>
                  <a:sym typeface="+mn-lt"/>
                </a:endParaRPr>
              </a:p>
              <a:p>
                <a:pPr algn="ctr" defTabSz="960120">
                  <a:lnSpc>
                    <a:spcPct val="150000"/>
                  </a:lnSpc>
                  <a:spcBef>
                    <a:spcPct val="0"/>
                  </a:spcBef>
                </a:pPr>
                <a:endParaRPr lang="en-US" altLang="zh-CN" sz="1100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82" name="组合 181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GrpSpPr/>
            <p:nvPr/>
          </p:nvGrpSpPr>
          <p:grpSpPr>
            <a:xfrm>
              <a:off x="5436117" y="4892083"/>
              <a:ext cx="1674855" cy="795520"/>
              <a:chOff x="6627555" y="2665750"/>
              <a:chExt cx="1595452" cy="757805"/>
            </a:xfrm>
          </p:grpSpPr>
          <p:sp>
            <p:nvSpPr>
              <p:cNvPr id="183" name="文本框 182"/>
              <p:cNvSpPr txBox="1"/>
              <p:nvPr/>
            </p:nvSpPr>
            <p:spPr>
              <a:xfrm>
                <a:off x="6731816" y="2665750"/>
                <a:ext cx="1386931" cy="4397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60120"/>
                <a:r>
                  <a:rPr lang="zh-CN" altLang="en-US" sz="2400" dirty="0">
                    <a:solidFill>
                      <a:prstClr val="white"/>
                    </a:solidFill>
                    <a:cs typeface="+mn-ea"/>
                    <a:sym typeface="+mn-lt"/>
                  </a:rPr>
                  <a:t>标题内容</a:t>
                </a:r>
                <a:endParaRPr lang="zh-CN" altLang="en-US" sz="2100" b="1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84" name="文本框 183"/>
              <p:cNvSpPr txBox="1"/>
              <p:nvPr/>
            </p:nvSpPr>
            <p:spPr>
              <a:xfrm>
                <a:off x="6627555" y="3134397"/>
                <a:ext cx="1595452" cy="289158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algn="ctr" defTabSz="960120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zh-CN" altLang="en-US" sz="1100" dirty="0">
                    <a:solidFill>
                      <a:schemeClr val="bg1"/>
                    </a:solidFill>
                    <a:cs typeface="+mn-ea"/>
                    <a:sym typeface="+mn-lt"/>
                  </a:rPr>
                  <a:t>请在此处输入您的文本或者复制您的文本粘贴</a:t>
                </a:r>
                <a:endParaRPr lang="en-US" altLang="zh-CN" sz="1100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85" name="组合 184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GrpSpPr/>
            <p:nvPr/>
          </p:nvGrpSpPr>
          <p:grpSpPr>
            <a:xfrm>
              <a:off x="8316079" y="4892083"/>
              <a:ext cx="1674855" cy="795520"/>
              <a:chOff x="6627555" y="2665750"/>
              <a:chExt cx="1595452" cy="757805"/>
            </a:xfrm>
          </p:grpSpPr>
          <p:sp>
            <p:nvSpPr>
              <p:cNvPr id="186" name="文本框 185"/>
              <p:cNvSpPr txBox="1"/>
              <p:nvPr/>
            </p:nvSpPr>
            <p:spPr>
              <a:xfrm>
                <a:off x="6731816" y="2665750"/>
                <a:ext cx="1386931" cy="3811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60120"/>
                <a:r>
                  <a:rPr lang="zh-CN" altLang="en-US" sz="2000" dirty="0">
                    <a:solidFill>
                      <a:prstClr val="white"/>
                    </a:solidFill>
                    <a:cs typeface="+mn-ea"/>
                    <a:sym typeface="+mn-lt"/>
                  </a:rPr>
                  <a:t>标题内容</a:t>
                </a:r>
                <a:endParaRPr lang="zh-CN" altLang="en-US" sz="2000" b="1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87" name="文本框 186"/>
              <p:cNvSpPr txBox="1"/>
              <p:nvPr/>
            </p:nvSpPr>
            <p:spPr>
              <a:xfrm>
                <a:off x="6627555" y="3134397"/>
                <a:ext cx="1595452" cy="289158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algn="ctr" defTabSz="960120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zh-CN" altLang="en-US" sz="1100" dirty="0">
                    <a:solidFill>
                      <a:schemeClr val="bg1"/>
                    </a:solidFill>
                    <a:cs typeface="+mn-ea"/>
                    <a:sym typeface="+mn-lt"/>
                  </a:rPr>
                  <a:t>请在此处输入您的文本或者复制您的文本粘贴</a:t>
                </a:r>
                <a:endParaRPr lang="en-US" altLang="zh-CN" sz="1100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3000">
        <p159:morph option="byObject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0063D"/>
            </a:gs>
            <a:gs pos="78000">
              <a:srgbClr val="4B1064"/>
            </a:gs>
            <a:gs pos="100000">
              <a:srgbClr val="30063D"/>
            </a:gs>
            <a:gs pos="100000">
              <a:srgbClr val="30063D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0" name="直接连接符 69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CxnSpPr/>
          <p:nvPr/>
        </p:nvCxnSpPr>
        <p:spPr>
          <a:xfrm>
            <a:off x="5570928" y="3372392"/>
            <a:ext cx="1045767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" name="组合 70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GrpSpPr/>
          <p:nvPr/>
        </p:nvGrpSpPr>
        <p:grpSpPr>
          <a:xfrm rot="16200000" flipH="1">
            <a:off x="14839183" y="-413689"/>
            <a:ext cx="440347" cy="13887776"/>
            <a:chOff x="5978142" y="3695612"/>
            <a:chExt cx="1910340" cy="5160866"/>
          </a:xfrm>
        </p:grpSpPr>
        <p:sp>
          <p:nvSpPr>
            <p:cNvPr id="72" name="矩形: 圆角 4"/>
            <p:cNvSpPr/>
            <p:nvPr/>
          </p:nvSpPr>
          <p:spPr>
            <a:xfrm rot="18290790">
              <a:off x="5347360" y="6315357"/>
              <a:ext cx="4985791" cy="96452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101600">
              <a:gradFill flip="none" rotWithShape="1">
                <a:gsLst>
                  <a:gs pos="83000">
                    <a:srgbClr val="30063D"/>
                  </a:gs>
                  <a:gs pos="10000">
                    <a:srgbClr val="30063D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73" name="矩形: 圆角 4"/>
            <p:cNvSpPr/>
            <p:nvPr/>
          </p:nvSpPr>
          <p:spPr>
            <a:xfrm rot="18184900">
              <a:off x="5402062" y="6210043"/>
              <a:ext cx="4835342" cy="93541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8732">
              <a:gradFill flip="none" rotWithShape="1">
                <a:gsLst>
                  <a:gs pos="83000">
                    <a:srgbClr val="30063D"/>
                  </a:gs>
                  <a:gs pos="10000">
                    <a:srgbClr val="30063D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74" name="矩形: 圆角 4"/>
            <p:cNvSpPr/>
            <p:nvPr/>
          </p:nvSpPr>
          <p:spPr>
            <a:xfrm rot="18079009">
              <a:off x="5452227" y="6107408"/>
              <a:ext cx="4684893" cy="90631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5865">
              <a:gradFill flip="none" rotWithShape="1">
                <a:gsLst>
                  <a:gs pos="83000">
                    <a:srgbClr val="30063D"/>
                  </a:gs>
                  <a:gs pos="10000">
                    <a:srgbClr val="30063D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75" name="矩形: 圆角 4"/>
            <p:cNvSpPr/>
            <p:nvPr/>
          </p:nvSpPr>
          <p:spPr>
            <a:xfrm rot="17973119">
              <a:off x="5498003" y="6007634"/>
              <a:ext cx="4534444" cy="87720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2997">
              <a:gradFill flip="none" rotWithShape="1">
                <a:gsLst>
                  <a:gs pos="83000">
                    <a:srgbClr val="30063D"/>
                  </a:gs>
                  <a:gs pos="10000">
                    <a:srgbClr val="30063D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76" name="矩形: 圆角 4"/>
            <p:cNvSpPr/>
            <p:nvPr/>
          </p:nvSpPr>
          <p:spPr>
            <a:xfrm rot="17867228">
              <a:off x="5539539" y="5910883"/>
              <a:ext cx="4383996" cy="84812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0129">
              <a:gradFill flip="none" rotWithShape="1">
                <a:gsLst>
                  <a:gs pos="83000">
                    <a:srgbClr val="30063D"/>
                  </a:gs>
                  <a:gs pos="10000">
                    <a:srgbClr val="30063D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77" name="矩形: 圆角 4"/>
            <p:cNvSpPr/>
            <p:nvPr/>
          </p:nvSpPr>
          <p:spPr>
            <a:xfrm rot="17761338">
              <a:off x="5577001" y="5817325"/>
              <a:ext cx="4233547" cy="8189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87261">
              <a:gradFill flip="none" rotWithShape="1">
                <a:gsLst>
                  <a:gs pos="83000">
                    <a:srgbClr val="30063D"/>
                  </a:gs>
                  <a:gs pos="10000">
                    <a:srgbClr val="30063D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78" name="矩形: 圆角 4"/>
            <p:cNvSpPr/>
            <p:nvPr/>
          </p:nvSpPr>
          <p:spPr>
            <a:xfrm rot="17655447">
              <a:off x="5610550" y="5727113"/>
              <a:ext cx="4083098" cy="7898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84394">
              <a:gradFill flip="none" rotWithShape="1">
                <a:gsLst>
                  <a:gs pos="83000">
                    <a:srgbClr val="30063D"/>
                  </a:gs>
                  <a:gs pos="10000">
                    <a:srgbClr val="30063D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79" name="矩形: 圆角 4"/>
            <p:cNvSpPr/>
            <p:nvPr/>
          </p:nvSpPr>
          <p:spPr>
            <a:xfrm rot="17549557">
              <a:off x="5640359" y="5640396"/>
              <a:ext cx="3932650" cy="7607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81526">
              <a:gradFill flip="none" rotWithShape="1">
                <a:gsLst>
                  <a:gs pos="83000">
                    <a:srgbClr val="30063D"/>
                  </a:gs>
                  <a:gs pos="10000">
                    <a:srgbClr val="30063D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80" name="矩形: 圆角 4"/>
            <p:cNvSpPr/>
            <p:nvPr/>
          </p:nvSpPr>
          <p:spPr>
            <a:xfrm rot="17443666">
              <a:off x="5653768" y="5566182"/>
              <a:ext cx="3782200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8658">
              <a:gradFill flip="none" rotWithShape="1">
                <a:gsLst>
                  <a:gs pos="83000">
                    <a:srgbClr val="30063D"/>
                  </a:gs>
                  <a:gs pos="10000">
                    <a:srgbClr val="30063D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81" name="矩形: 圆角 4"/>
            <p:cNvSpPr/>
            <p:nvPr/>
          </p:nvSpPr>
          <p:spPr>
            <a:xfrm rot="17337776">
              <a:off x="5689466" y="5478005"/>
              <a:ext cx="3631752" cy="70258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5790">
              <a:gradFill flip="none" rotWithShape="1">
                <a:gsLst>
                  <a:gs pos="83000">
                    <a:srgbClr val="30063D"/>
                  </a:gs>
                  <a:gs pos="10000">
                    <a:srgbClr val="30063D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82" name="矩形: 圆角 4"/>
            <p:cNvSpPr/>
            <p:nvPr/>
          </p:nvSpPr>
          <p:spPr>
            <a:xfrm rot="17231885">
              <a:off x="5709133" y="5402590"/>
              <a:ext cx="3481303" cy="67347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2923">
              <a:gradFill flip="none" rotWithShape="1">
                <a:gsLst>
                  <a:gs pos="83000">
                    <a:srgbClr val="30063D"/>
                  </a:gs>
                  <a:gs pos="10000">
                    <a:srgbClr val="30063D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83" name="矩形: 圆角 4"/>
            <p:cNvSpPr/>
            <p:nvPr/>
          </p:nvSpPr>
          <p:spPr>
            <a:xfrm rot="17125995">
              <a:off x="5725796" y="5331190"/>
              <a:ext cx="3330855" cy="64437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0055">
              <a:gradFill flip="none" rotWithShape="1">
                <a:gsLst>
                  <a:gs pos="83000">
                    <a:srgbClr val="30063D"/>
                  </a:gs>
                  <a:gs pos="10000">
                    <a:srgbClr val="30063D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84" name="矩形: 圆角 4"/>
            <p:cNvSpPr/>
            <p:nvPr/>
          </p:nvSpPr>
          <p:spPr>
            <a:xfrm rot="17020104">
              <a:off x="5739651" y="5263914"/>
              <a:ext cx="3180406" cy="61526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67187">
              <a:gradFill flip="none" rotWithShape="1">
                <a:gsLst>
                  <a:gs pos="83000">
                    <a:srgbClr val="30063D"/>
                  </a:gs>
                  <a:gs pos="10000">
                    <a:srgbClr val="30063D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85" name="矩形: 圆角 4"/>
            <p:cNvSpPr/>
            <p:nvPr/>
          </p:nvSpPr>
          <p:spPr>
            <a:xfrm rot="16914214">
              <a:off x="5750893" y="5200862"/>
              <a:ext cx="3029957" cy="58616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64319">
              <a:gradFill flip="none" rotWithShape="1">
                <a:gsLst>
                  <a:gs pos="83000">
                    <a:srgbClr val="30063D"/>
                  </a:gs>
                  <a:gs pos="10000">
                    <a:srgbClr val="30063D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86" name="矩形: 圆角 4"/>
            <p:cNvSpPr/>
            <p:nvPr/>
          </p:nvSpPr>
          <p:spPr>
            <a:xfrm rot="16808323">
              <a:off x="5759729" y="5142131"/>
              <a:ext cx="2879508" cy="55705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61452">
              <a:gradFill flip="none" rotWithShape="1">
                <a:gsLst>
                  <a:gs pos="83000">
                    <a:srgbClr val="30063D"/>
                  </a:gs>
                  <a:gs pos="10000">
                    <a:srgbClr val="30063D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87" name="矩形: 圆角 4"/>
            <p:cNvSpPr/>
            <p:nvPr/>
          </p:nvSpPr>
          <p:spPr>
            <a:xfrm rot="16702433">
              <a:off x="5766362" y="5087804"/>
              <a:ext cx="2729060" cy="52795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58584">
              <a:gradFill flip="none" rotWithShape="1">
                <a:gsLst>
                  <a:gs pos="83000">
                    <a:srgbClr val="30063D"/>
                  </a:gs>
                  <a:gs pos="10000">
                    <a:srgbClr val="30063D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88" name="矩形: 圆角 4"/>
            <p:cNvSpPr/>
            <p:nvPr/>
          </p:nvSpPr>
          <p:spPr>
            <a:xfrm rot="16596542">
              <a:off x="5771003" y="5037957"/>
              <a:ext cx="2578611" cy="49884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55716">
              <a:gradFill flip="none" rotWithShape="1">
                <a:gsLst>
                  <a:gs pos="83000">
                    <a:srgbClr val="30063D"/>
                  </a:gs>
                  <a:gs pos="10000">
                    <a:srgbClr val="30063D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89" name="矩形: 圆角 4"/>
            <p:cNvSpPr/>
            <p:nvPr/>
          </p:nvSpPr>
          <p:spPr>
            <a:xfrm rot="16490652">
              <a:off x="5773861" y="4992660"/>
              <a:ext cx="2428162" cy="46974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52848">
              <a:gradFill flip="none" rotWithShape="1">
                <a:gsLst>
                  <a:gs pos="83000">
                    <a:srgbClr val="30063D"/>
                  </a:gs>
                  <a:gs pos="10000">
                    <a:srgbClr val="30063D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90" name="矩形: 圆角 4"/>
            <p:cNvSpPr/>
            <p:nvPr/>
          </p:nvSpPr>
          <p:spPr>
            <a:xfrm rot="16384761">
              <a:off x="5775975" y="4951184"/>
              <a:ext cx="2277713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9981">
              <a:gradFill flip="none" rotWithShape="1">
                <a:gsLst>
                  <a:gs pos="83000">
                    <a:srgbClr val="30063D"/>
                  </a:gs>
                  <a:gs pos="10000">
                    <a:srgbClr val="30063D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91" name="矩形: 圆角 4"/>
            <p:cNvSpPr/>
            <p:nvPr/>
          </p:nvSpPr>
          <p:spPr>
            <a:xfrm rot="16278871">
              <a:off x="5777368" y="4913702"/>
              <a:ext cx="2127265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7113">
              <a:gradFill flip="none" rotWithShape="1">
                <a:gsLst>
                  <a:gs pos="83000">
                    <a:srgbClr val="30063D"/>
                  </a:gs>
                  <a:gs pos="10000">
                    <a:srgbClr val="30063D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92" name="矩形: 圆角 4"/>
            <p:cNvSpPr/>
            <p:nvPr/>
          </p:nvSpPr>
          <p:spPr>
            <a:xfrm rot="16172980">
              <a:off x="5777621" y="4880830"/>
              <a:ext cx="1976815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4245">
              <a:gradFill flip="none" rotWithShape="1">
                <a:gsLst>
                  <a:gs pos="83000">
                    <a:srgbClr val="30063D"/>
                  </a:gs>
                  <a:gs pos="10000">
                    <a:srgbClr val="30063D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93" name="矩形: 圆角 4"/>
            <p:cNvSpPr/>
            <p:nvPr/>
          </p:nvSpPr>
          <p:spPr>
            <a:xfrm rot="16067090">
              <a:off x="5776953" y="4852597"/>
              <a:ext cx="1826367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1377">
              <a:gradFill flip="none" rotWithShape="1">
                <a:gsLst>
                  <a:gs pos="83000">
                    <a:srgbClr val="30063D"/>
                  </a:gs>
                  <a:gs pos="10000">
                    <a:srgbClr val="30063D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94" name="矩形: 圆角 4"/>
            <p:cNvSpPr/>
            <p:nvPr/>
          </p:nvSpPr>
          <p:spPr>
            <a:xfrm rot="15961199">
              <a:off x="5775577" y="4829030"/>
              <a:ext cx="1675918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38510">
              <a:gradFill flip="none" rotWithShape="1">
                <a:gsLst>
                  <a:gs pos="83000">
                    <a:srgbClr val="30063D"/>
                  </a:gs>
                  <a:gs pos="10000">
                    <a:srgbClr val="30063D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95" name="矩形: 圆角 4"/>
            <p:cNvSpPr/>
            <p:nvPr/>
          </p:nvSpPr>
          <p:spPr>
            <a:xfrm rot="15855309">
              <a:off x="5773708" y="4810141"/>
              <a:ext cx="1525469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35642">
              <a:gradFill flip="none" rotWithShape="1">
                <a:gsLst>
                  <a:gs pos="83000">
                    <a:srgbClr val="30063D"/>
                  </a:gs>
                  <a:gs pos="10000">
                    <a:srgbClr val="30063D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96" name="矩形: 圆角 4"/>
            <p:cNvSpPr/>
            <p:nvPr/>
          </p:nvSpPr>
          <p:spPr>
            <a:xfrm rot="15749418">
              <a:off x="5771560" y="4795937"/>
              <a:ext cx="1375021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32774">
              <a:gradFill flip="none" rotWithShape="1">
                <a:gsLst>
                  <a:gs pos="83000">
                    <a:srgbClr val="30063D"/>
                  </a:gs>
                  <a:gs pos="10000">
                    <a:srgbClr val="30063D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97" name="矩形: 圆角 4"/>
            <p:cNvSpPr/>
            <p:nvPr/>
          </p:nvSpPr>
          <p:spPr>
            <a:xfrm rot="15643528">
              <a:off x="5769350" y="4786414"/>
              <a:ext cx="1224573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9906">
              <a:gradFill flip="none" rotWithShape="1">
                <a:gsLst>
                  <a:gs pos="83000">
                    <a:srgbClr val="30063D"/>
                  </a:gs>
                  <a:gs pos="10000">
                    <a:srgbClr val="30063D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98" name="矩形: 圆角 4"/>
            <p:cNvSpPr/>
            <p:nvPr/>
          </p:nvSpPr>
          <p:spPr>
            <a:xfrm rot="15537637">
              <a:off x="5767292" y="4781561"/>
              <a:ext cx="1074124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7039">
              <a:gradFill flip="none" rotWithShape="1">
                <a:gsLst>
                  <a:gs pos="83000">
                    <a:srgbClr val="30063D"/>
                  </a:gs>
                  <a:gs pos="10000">
                    <a:srgbClr val="30063D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99" name="矩形: 圆角 4"/>
            <p:cNvSpPr/>
            <p:nvPr/>
          </p:nvSpPr>
          <p:spPr>
            <a:xfrm rot="15431747">
              <a:off x="5765600" y="4781359"/>
              <a:ext cx="923675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4171">
              <a:gradFill flip="none" rotWithShape="1">
                <a:gsLst>
                  <a:gs pos="83000">
                    <a:srgbClr val="30063D"/>
                  </a:gs>
                  <a:gs pos="10000">
                    <a:srgbClr val="30063D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00" name="矩形: 圆角 4"/>
            <p:cNvSpPr/>
            <p:nvPr/>
          </p:nvSpPr>
          <p:spPr>
            <a:xfrm rot="15325856">
              <a:off x="5764487" y="4785777"/>
              <a:ext cx="773226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1303">
              <a:gradFill flip="none" rotWithShape="1">
                <a:gsLst>
                  <a:gs pos="83000">
                    <a:srgbClr val="30063D"/>
                  </a:gs>
                  <a:gs pos="10000">
                    <a:srgbClr val="30063D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01" name="矩形: 圆角 4"/>
            <p:cNvSpPr/>
            <p:nvPr/>
          </p:nvSpPr>
          <p:spPr>
            <a:xfrm rot="15219966">
              <a:off x="5764162" y="4794774"/>
              <a:ext cx="622777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18435">
              <a:gradFill flip="none" rotWithShape="1">
                <a:gsLst>
                  <a:gs pos="83000">
                    <a:srgbClr val="30063D"/>
                  </a:gs>
                  <a:gs pos="10000">
                    <a:srgbClr val="30063D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02" name="矩形: 圆角 4"/>
            <p:cNvSpPr/>
            <p:nvPr/>
          </p:nvSpPr>
          <p:spPr>
            <a:xfrm rot="15114075">
              <a:off x="5764837" y="4808311"/>
              <a:ext cx="472329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15568">
              <a:gradFill flip="none" rotWithShape="1">
                <a:gsLst>
                  <a:gs pos="83000">
                    <a:srgbClr val="30063D"/>
                  </a:gs>
                  <a:gs pos="10000">
                    <a:srgbClr val="30063D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5" name="组合 104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GrpSpPr/>
          <p:nvPr/>
        </p:nvGrpSpPr>
        <p:grpSpPr>
          <a:xfrm>
            <a:off x="7334025" y="4246498"/>
            <a:ext cx="3153977" cy="1444674"/>
            <a:chOff x="1096964" y="2052408"/>
            <a:chExt cx="3004450" cy="1376183"/>
          </a:xfrm>
        </p:grpSpPr>
        <p:sp>
          <p:nvSpPr>
            <p:cNvPr id="106" name="文本框 105"/>
            <p:cNvSpPr txBox="1"/>
            <p:nvPr/>
          </p:nvSpPr>
          <p:spPr>
            <a:xfrm>
              <a:off x="1096964" y="2052408"/>
              <a:ext cx="3004450" cy="3225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60120"/>
              <a:r>
                <a:rPr lang="zh-CN" altLang="en-US" sz="1600" dirty="0">
                  <a:solidFill>
                    <a:prstClr val="white"/>
                  </a:solidFill>
                  <a:cs typeface="+mn-ea"/>
                  <a:sym typeface="+mn-lt"/>
                </a:rPr>
                <a:t>标题内容</a:t>
              </a:r>
              <a:endParaRPr lang="zh-CN" altLang="en-US" sz="16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07" name="文本框 106"/>
            <p:cNvSpPr txBox="1"/>
            <p:nvPr/>
          </p:nvSpPr>
          <p:spPr>
            <a:xfrm>
              <a:off x="1096964" y="2354616"/>
              <a:ext cx="3004450" cy="10739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60120">
                <a:lnSpc>
                  <a:spcPct val="150000"/>
                </a:lnSpc>
              </a:pPr>
              <a:r>
                <a:rPr lang="zh-CN" altLang="en-US" sz="1155" dirty="0">
                  <a:solidFill>
                    <a:prstClr val="white"/>
                  </a:solidFill>
                  <a:cs typeface="+mn-ea"/>
                  <a:sym typeface="+mn-lt"/>
                </a:rPr>
                <a:t>请在此处输入您的文本，或者复制您的文本粘贴到此处。请在此处输入您的文本，或者复制您的文本粘贴到此处。</a:t>
              </a:r>
              <a:endParaRPr lang="zh-CN" altLang="en-US" sz="1155" dirty="0">
                <a:solidFill>
                  <a:prstClr val="white"/>
                </a:solidFill>
                <a:cs typeface="+mn-ea"/>
                <a:sym typeface="+mn-lt"/>
              </a:endParaRPr>
            </a:p>
            <a:p>
              <a:pPr algn="ctr" defTabSz="960120">
                <a:lnSpc>
                  <a:spcPct val="150000"/>
                </a:lnSpc>
              </a:pPr>
              <a:endParaRPr lang="zh-CN" altLang="en-US" sz="1155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8" name="组合 107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GrpSpPr/>
          <p:nvPr/>
        </p:nvGrpSpPr>
        <p:grpSpPr>
          <a:xfrm>
            <a:off x="11222292" y="4246498"/>
            <a:ext cx="3153977" cy="1444674"/>
            <a:chOff x="1096964" y="2052408"/>
            <a:chExt cx="3004450" cy="1376183"/>
          </a:xfrm>
        </p:grpSpPr>
        <p:sp>
          <p:nvSpPr>
            <p:cNvPr id="109" name="文本框 108"/>
            <p:cNvSpPr txBox="1"/>
            <p:nvPr/>
          </p:nvSpPr>
          <p:spPr>
            <a:xfrm>
              <a:off x="1096964" y="2052408"/>
              <a:ext cx="3004450" cy="3225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60120"/>
              <a:r>
                <a:rPr lang="zh-CN" altLang="en-US" sz="1600" dirty="0">
                  <a:solidFill>
                    <a:prstClr val="white"/>
                  </a:solidFill>
                  <a:cs typeface="+mn-ea"/>
                  <a:sym typeface="+mn-lt"/>
                </a:rPr>
                <a:t>标题内容</a:t>
              </a:r>
              <a:endParaRPr lang="zh-CN" altLang="en-US" sz="160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10" name="文本框 109"/>
            <p:cNvSpPr txBox="1"/>
            <p:nvPr/>
          </p:nvSpPr>
          <p:spPr>
            <a:xfrm>
              <a:off x="1096964" y="2354616"/>
              <a:ext cx="3004450" cy="10739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60120">
                <a:lnSpc>
                  <a:spcPct val="150000"/>
                </a:lnSpc>
              </a:pPr>
              <a:r>
                <a:rPr lang="zh-CN" altLang="en-US" sz="1155" dirty="0">
                  <a:solidFill>
                    <a:prstClr val="white"/>
                  </a:solidFill>
                  <a:cs typeface="+mn-ea"/>
                  <a:sym typeface="+mn-lt"/>
                </a:rPr>
                <a:t>请在此处输入您的文本，或者复制您的文本粘贴到此处。请在此处输入您的文本，或者复制您的文本粘贴到此处。</a:t>
              </a:r>
              <a:endParaRPr lang="zh-CN" altLang="en-US" sz="1155" dirty="0">
                <a:solidFill>
                  <a:prstClr val="white"/>
                </a:solidFill>
                <a:cs typeface="+mn-ea"/>
                <a:sym typeface="+mn-lt"/>
              </a:endParaRPr>
            </a:p>
            <a:p>
              <a:pPr algn="ctr" defTabSz="960120">
                <a:lnSpc>
                  <a:spcPct val="150000"/>
                </a:lnSpc>
              </a:pPr>
              <a:endParaRPr lang="zh-CN" altLang="en-US" sz="1155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11" name="椭圆 110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>
            <a:off x="6599735" y="2958526"/>
            <a:ext cx="845062" cy="845062"/>
          </a:xfrm>
          <a:prstGeom prst="ellipse">
            <a:avLst/>
          </a:pr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50000"/>
                </a:schemeClr>
              </a:gs>
              <a:gs pos="18000">
                <a:srgbClr val="30063D"/>
              </a:gs>
              <a:gs pos="78000">
                <a:srgbClr val="DF6EF6"/>
              </a:gs>
            </a:gsLst>
            <a:lin ang="2700000" scaled="1"/>
          </a:gradFill>
          <a:ln w="19050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5991" tIns="47995" rIns="95991" bIns="47995" numCol="1" spcCol="0" rtlCol="0" fromWordArt="0" anchor="ctr" anchorCtr="0" forceAA="0" compatLnSpc="1">
            <a:normAutofit/>
          </a:bodyPr>
          <a:lstStyle/>
          <a:p>
            <a:pPr algn="ctr" defTabSz="960120"/>
            <a:endParaRPr lang="zh-CN" altLang="en-US" sz="2100" b="1" i="1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12" name="椭圆 111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>
            <a:off x="8488482" y="2965859"/>
            <a:ext cx="845062" cy="845062"/>
          </a:xfrm>
          <a:prstGeom prst="ellipse">
            <a:avLst/>
          </a:pr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50000"/>
                </a:schemeClr>
              </a:gs>
              <a:gs pos="18000">
                <a:srgbClr val="30063D"/>
              </a:gs>
              <a:gs pos="78000">
                <a:srgbClr val="DF6EF6"/>
              </a:gs>
            </a:gsLst>
            <a:lin ang="2700000" scaled="1"/>
          </a:gradFill>
          <a:ln w="19050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5991" tIns="47995" rIns="95991" bIns="47995" numCol="1" spcCol="0" rtlCol="0" fromWordArt="0" anchor="ctr" anchorCtr="0" forceAA="0" compatLnSpc="1">
            <a:normAutofit/>
          </a:bodyPr>
          <a:lstStyle/>
          <a:p>
            <a:pPr algn="ctr" defTabSz="960120"/>
            <a:endParaRPr lang="zh-CN" altLang="en-US" sz="2100" b="1" i="1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13" name="椭圆 112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>
            <a:off x="10377230" y="2958526"/>
            <a:ext cx="845062" cy="845062"/>
          </a:xfrm>
          <a:prstGeom prst="ellipse">
            <a:avLst/>
          </a:pr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50000"/>
                </a:schemeClr>
              </a:gs>
              <a:gs pos="18000">
                <a:srgbClr val="30063D"/>
              </a:gs>
              <a:gs pos="78000">
                <a:srgbClr val="DF6EF6"/>
              </a:gs>
            </a:gsLst>
            <a:lin ang="2700000" scaled="1"/>
          </a:gradFill>
          <a:ln w="19050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5991" tIns="47995" rIns="95991" bIns="47995" numCol="1" spcCol="0" rtlCol="0" fromWordArt="0" anchor="ctr" anchorCtr="0" forceAA="0" compatLnSpc="1">
            <a:normAutofit/>
          </a:bodyPr>
          <a:lstStyle/>
          <a:p>
            <a:pPr algn="ctr" defTabSz="960120"/>
            <a:endParaRPr lang="zh-CN" altLang="en-US" sz="2100" b="1" i="1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14" name="椭圆 113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>
            <a:off x="12265186" y="2958526"/>
            <a:ext cx="845062" cy="845062"/>
          </a:xfrm>
          <a:prstGeom prst="ellipse">
            <a:avLst/>
          </a:pr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50000"/>
                </a:schemeClr>
              </a:gs>
              <a:gs pos="18000">
                <a:srgbClr val="30063D"/>
              </a:gs>
              <a:gs pos="78000">
                <a:srgbClr val="DF6EF6"/>
              </a:gs>
            </a:gsLst>
            <a:lin ang="2700000" scaled="1"/>
          </a:gradFill>
          <a:ln w="19050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5991" tIns="47995" rIns="95991" bIns="47995" numCol="1" spcCol="0" rtlCol="0" fromWordArt="0" anchor="ctr" anchorCtr="0" forceAA="0" compatLnSpc="1">
            <a:normAutofit/>
          </a:bodyPr>
          <a:lstStyle/>
          <a:p>
            <a:pPr algn="ctr" defTabSz="960120"/>
            <a:endParaRPr lang="zh-CN" altLang="en-US" sz="2100" b="1" i="1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15" name="椭圆 114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>
            <a:off x="14204743" y="2958526"/>
            <a:ext cx="845062" cy="845062"/>
          </a:xfrm>
          <a:prstGeom prst="ellipse">
            <a:avLst/>
          </a:pr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50000"/>
                </a:schemeClr>
              </a:gs>
              <a:gs pos="18000">
                <a:srgbClr val="30063D"/>
              </a:gs>
              <a:gs pos="78000">
                <a:srgbClr val="DF6EF6"/>
              </a:gs>
            </a:gsLst>
            <a:lin ang="2700000" scaled="1"/>
          </a:gradFill>
          <a:ln w="19050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5991" tIns="47995" rIns="95991" bIns="47995" numCol="1" spcCol="0" rtlCol="0" fromWordArt="0" anchor="ctr" anchorCtr="0" forceAA="0" compatLnSpc="1">
            <a:normAutofit/>
          </a:bodyPr>
          <a:lstStyle/>
          <a:p>
            <a:pPr algn="ctr" defTabSz="960120"/>
            <a:endParaRPr lang="zh-CN" altLang="en-US" sz="2100" b="1" i="1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16" name="Oval 41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>
            <a:off x="6805935" y="3129501"/>
            <a:ext cx="432662" cy="503112"/>
          </a:xfrm>
          <a:custGeom>
            <a:avLst/>
            <a:gdLst>
              <a:gd name="connsiteX0" fmla="*/ 378023 w 518913"/>
              <a:gd name="connsiteY0" fmla="*/ 295528 h 603405"/>
              <a:gd name="connsiteX1" fmla="*/ 389714 w 518913"/>
              <a:gd name="connsiteY1" fmla="*/ 297650 h 603405"/>
              <a:gd name="connsiteX2" fmla="*/ 497817 w 518913"/>
              <a:gd name="connsiteY2" fmla="*/ 338882 h 603405"/>
              <a:gd name="connsiteX3" fmla="*/ 518770 w 518913"/>
              <a:gd name="connsiteY3" fmla="*/ 372687 h 603405"/>
              <a:gd name="connsiteX4" fmla="*/ 378023 w 518913"/>
              <a:gd name="connsiteY4" fmla="*/ 603405 h 603405"/>
              <a:gd name="connsiteX5" fmla="*/ 237276 w 518913"/>
              <a:gd name="connsiteY5" fmla="*/ 372687 h 603405"/>
              <a:gd name="connsiteX6" fmla="*/ 258076 w 518913"/>
              <a:gd name="connsiteY6" fmla="*/ 338882 h 603405"/>
              <a:gd name="connsiteX7" fmla="*/ 366332 w 518913"/>
              <a:gd name="connsiteY7" fmla="*/ 297650 h 603405"/>
              <a:gd name="connsiteX8" fmla="*/ 378023 w 518913"/>
              <a:gd name="connsiteY8" fmla="*/ 295528 h 603405"/>
              <a:gd name="connsiteX9" fmla="*/ 125844 w 518913"/>
              <a:gd name="connsiteY9" fmla="*/ 247120 h 603405"/>
              <a:gd name="connsiteX10" fmla="*/ 193856 w 518913"/>
              <a:gd name="connsiteY10" fmla="*/ 267286 h 603405"/>
              <a:gd name="connsiteX11" fmla="*/ 261716 w 518913"/>
              <a:gd name="connsiteY11" fmla="*/ 247120 h 603405"/>
              <a:gd name="connsiteX12" fmla="*/ 309992 w 518913"/>
              <a:gd name="connsiteY12" fmla="*/ 275777 h 603405"/>
              <a:gd name="connsiteX13" fmla="*/ 243650 w 518913"/>
              <a:gd name="connsiteY13" fmla="*/ 301098 h 603405"/>
              <a:gd name="connsiteX14" fmla="*/ 196892 w 518913"/>
              <a:gd name="connsiteY14" fmla="*/ 376607 h 603405"/>
              <a:gd name="connsiteX15" fmla="*/ 246687 w 518913"/>
              <a:gd name="connsiteY15" fmla="*/ 539755 h 603405"/>
              <a:gd name="connsiteX16" fmla="*/ 28988 w 518913"/>
              <a:gd name="connsiteY16" fmla="*/ 539755 h 603405"/>
              <a:gd name="connsiteX17" fmla="*/ 7127 w 518913"/>
              <a:gd name="connsiteY17" fmla="*/ 529899 h 603405"/>
              <a:gd name="connsiteX18" fmla="*/ 295 w 518913"/>
              <a:gd name="connsiteY18" fmla="*/ 507004 h 603405"/>
              <a:gd name="connsiteX19" fmla="*/ 16236 w 518913"/>
              <a:gd name="connsiteY19" fmla="*/ 387069 h 603405"/>
              <a:gd name="connsiteX20" fmla="*/ 125844 w 518913"/>
              <a:gd name="connsiteY20" fmla="*/ 247120 h 603405"/>
              <a:gd name="connsiteX21" fmla="*/ 193771 w 518913"/>
              <a:gd name="connsiteY21" fmla="*/ 0 h 603405"/>
              <a:gd name="connsiteX22" fmla="*/ 289952 w 518913"/>
              <a:gd name="connsiteY22" fmla="*/ 113399 h 603405"/>
              <a:gd name="connsiteX23" fmla="*/ 193771 w 518913"/>
              <a:gd name="connsiteY23" fmla="*/ 226798 h 603405"/>
              <a:gd name="connsiteX24" fmla="*/ 97590 w 518913"/>
              <a:gd name="connsiteY24" fmla="*/ 113399 h 603405"/>
              <a:gd name="connsiteX25" fmla="*/ 193771 w 518913"/>
              <a:gd name="connsiteY25" fmla="*/ 0 h 603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518913" h="603405">
                <a:moveTo>
                  <a:pt x="378023" y="295528"/>
                </a:moveTo>
                <a:cubicBezTo>
                  <a:pt x="381970" y="295528"/>
                  <a:pt x="385918" y="296134"/>
                  <a:pt x="389714" y="297650"/>
                </a:cubicBezTo>
                <a:lnTo>
                  <a:pt x="497817" y="338882"/>
                </a:lnTo>
                <a:cubicBezTo>
                  <a:pt x="511634" y="344188"/>
                  <a:pt x="520136" y="357983"/>
                  <a:pt x="518770" y="372687"/>
                </a:cubicBezTo>
                <a:cubicBezTo>
                  <a:pt x="509356" y="468491"/>
                  <a:pt x="449990" y="603405"/>
                  <a:pt x="378023" y="603405"/>
                </a:cubicBezTo>
                <a:cubicBezTo>
                  <a:pt x="305903" y="603405"/>
                  <a:pt x="246689" y="468491"/>
                  <a:pt x="237276" y="372687"/>
                </a:cubicBezTo>
                <a:cubicBezTo>
                  <a:pt x="235757" y="357983"/>
                  <a:pt x="244260" y="344188"/>
                  <a:pt x="258076" y="338882"/>
                </a:cubicBezTo>
                <a:lnTo>
                  <a:pt x="366332" y="297650"/>
                </a:lnTo>
                <a:cubicBezTo>
                  <a:pt x="370127" y="296134"/>
                  <a:pt x="374075" y="295528"/>
                  <a:pt x="378023" y="295528"/>
                </a:cubicBezTo>
                <a:close/>
                <a:moveTo>
                  <a:pt x="125844" y="247120"/>
                </a:moveTo>
                <a:cubicBezTo>
                  <a:pt x="146338" y="260160"/>
                  <a:pt x="169414" y="267286"/>
                  <a:pt x="193856" y="267286"/>
                </a:cubicBezTo>
                <a:cubicBezTo>
                  <a:pt x="218145" y="267286"/>
                  <a:pt x="241373" y="260160"/>
                  <a:pt x="261716" y="247120"/>
                </a:cubicBezTo>
                <a:cubicBezTo>
                  <a:pt x="279326" y="253943"/>
                  <a:pt x="295570" y="263799"/>
                  <a:pt x="309992" y="275777"/>
                </a:cubicBezTo>
                <a:lnTo>
                  <a:pt x="243650" y="301098"/>
                </a:lnTo>
                <a:cubicBezTo>
                  <a:pt x="212832" y="312773"/>
                  <a:pt x="193704" y="343856"/>
                  <a:pt x="196892" y="376607"/>
                </a:cubicBezTo>
                <a:cubicBezTo>
                  <a:pt x="202205" y="430434"/>
                  <a:pt x="220726" y="491084"/>
                  <a:pt x="246687" y="539755"/>
                </a:cubicBezTo>
                <a:lnTo>
                  <a:pt x="28988" y="539755"/>
                </a:lnTo>
                <a:cubicBezTo>
                  <a:pt x="20638" y="539755"/>
                  <a:pt x="12744" y="536116"/>
                  <a:pt x="7127" y="529899"/>
                </a:cubicBezTo>
                <a:cubicBezTo>
                  <a:pt x="1662" y="523683"/>
                  <a:pt x="-919" y="515343"/>
                  <a:pt x="295" y="507004"/>
                </a:cubicBezTo>
                <a:lnTo>
                  <a:pt x="16236" y="387069"/>
                </a:lnTo>
                <a:cubicBezTo>
                  <a:pt x="24737" y="322326"/>
                  <a:pt x="68155" y="269712"/>
                  <a:pt x="125844" y="247120"/>
                </a:cubicBezTo>
                <a:close/>
                <a:moveTo>
                  <a:pt x="193771" y="0"/>
                </a:moveTo>
                <a:cubicBezTo>
                  <a:pt x="246890" y="0"/>
                  <a:pt x="289952" y="50770"/>
                  <a:pt x="289952" y="113399"/>
                </a:cubicBezTo>
                <a:cubicBezTo>
                  <a:pt x="289952" y="176028"/>
                  <a:pt x="246890" y="226798"/>
                  <a:pt x="193771" y="226798"/>
                </a:cubicBezTo>
                <a:cubicBezTo>
                  <a:pt x="140652" y="226798"/>
                  <a:pt x="97590" y="176028"/>
                  <a:pt x="97590" y="113399"/>
                </a:cubicBezTo>
                <a:cubicBezTo>
                  <a:pt x="97590" y="50770"/>
                  <a:pt x="140652" y="0"/>
                  <a:pt x="19377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5991" tIns="47995" rIns="95991" bIns="47995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60120"/>
            <a:endParaRPr lang="zh-CN" altLang="en-US" sz="189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17" name="Oval 42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>
            <a:off x="8659061" y="3129875"/>
            <a:ext cx="503112" cy="502365"/>
          </a:xfrm>
          <a:custGeom>
            <a:avLst/>
            <a:gdLst>
              <a:gd name="connsiteX0" fmla="*/ 230361 w 580770"/>
              <a:gd name="connsiteY0" fmla="*/ 287695 h 579907"/>
              <a:gd name="connsiteX1" fmla="*/ 243264 w 580770"/>
              <a:gd name="connsiteY1" fmla="*/ 289117 h 579907"/>
              <a:gd name="connsiteX2" fmla="*/ 242997 w 580770"/>
              <a:gd name="connsiteY2" fmla="*/ 291783 h 579907"/>
              <a:gd name="connsiteX3" fmla="*/ 210872 w 580770"/>
              <a:gd name="connsiteY3" fmla="*/ 323867 h 579907"/>
              <a:gd name="connsiteX4" fmla="*/ 210872 w 580770"/>
              <a:gd name="connsiteY4" fmla="*/ 369371 h 579907"/>
              <a:gd name="connsiteX5" fmla="*/ 233653 w 580770"/>
              <a:gd name="connsiteY5" fmla="*/ 378792 h 579907"/>
              <a:gd name="connsiteX6" fmla="*/ 256346 w 580770"/>
              <a:gd name="connsiteY6" fmla="*/ 369371 h 579907"/>
              <a:gd name="connsiteX7" fmla="*/ 288560 w 580770"/>
              <a:gd name="connsiteY7" fmla="*/ 337287 h 579907"/>
              <a:gd name="connsiteX8" fmla="*/ 291229 w 580770"/>
              <a:gd name="connsiteY8" fmla="*/ 336932 h 579907"/>
              <a:gd name="connsiteX9" fmla="*/ 292564 w 580770"/>
              <a:gd name="connsiteY9" fmla="*/ 349907 h 579907"/>
              <a:gd name="connsiteX10" fmla="*/ 230361 w 580770"/>
              <a:gd name="connsiteY10" fmla="*/ 412031 h 579907"/>
              <a:gd name="connsiteX11" fmla="*/ 168157 w 580770"/>
              <a:gd name="connsiteY11" fmla="*/ 349907 h 579907"/>
              <a:gd name="connsiteX12" fmla="*/ 230361 w 580770"/>
              <a:gd name="connsiteY12" fmla="*/ 287695 h 579907"/>
              <a:gd name="connsiteX13" fmla="*/ 230396 w 580770"/>
              <a:gd name="connsiteY13" fmla="*/ 207110 h 579907"/>
              <a:gd name="connsiteX14" fmla="*/ 295016 w 580770"/>
              <a:gd name="connsiteY14" fmla="*/ 222661 h 579907"/>
              <a:gd name="connsiteX15" fmla="*/ 264397 w 580770"/>
              <a:gd name="connsiteY15" fmla="*/ 253228 h 579907"/>
              <a:gd name="connsiteX16" fmla="*/ 230396 w 580770"/>
              <a:gd name="connsiteY16" fmla="*/ 247008 h 579907"/>
              <a:gd name="connsiteX17" fmla="*/ 127413 w 580770"/>
              <a:gd name="connsiteY17" fmla="*/ 349908 h 579907"/>
              <a:gd name="connsiteX18" fmla="*/ 230396 w 580770"/>
              <a:gd name="connsiteY18" fmla="*/ 452720 h 579907"/>
              <a:gd name="connsiteX19" fmla="*/ 333468 w 580770"/>
              <a:gd name="connsiteY19" fmla="*/ 349908 h 579907"/>
              <a:gd name="connsiteX20" fmla="*/ 327148 w 580770"/>
              <a:gd name="connsiteY20" fmla="*/ 315875 h 579907"/>
              <a:gd name="connsiteX21" fmla="*/ 357856 w 580770"/>
              <a:gd name="connsiteY21" fmla="*/ 285307 h 579907"/>
              <a:gd name="connsiteX22" fmla="*/ 373432 w 580770"/>
              <a:gd name="connsiteY22" fmla="*/ 349908 h 579907"/>
              <a:gd name="connsiteX23" fmla="*/ 230396 w 580770"/>
              <a:gd name="connsiteY23" fmla="*/ 492618 h 579907"/>
              <a:gd name="connsiteX24" fmla="*/ 87360 w 580770"/>
              <a:gd name="connsiteY24" fmla="*/ 349908 h 579907"/>
              <a:gd name="connsiteX25" fmla="*/ 230396 w 580770"/>
              <a:gd name="connsiteY25" fmla="*/ 207110 h 579907"/>
              <a:gd name="connsiteX26" fmla="*/ 230361 w 580770"/>
              <a:gd name="connsiteY26" fmla="*/ 119820 h 579907"/>
              <a:gd name="connsiteX27" fmla="*/ 358804 w 580770"/>
              <a:gd name="connsiteY27" fmla="*/ 159012 h 579907"/>
              <a:gd name="connsiteX28" fmla="*/ 329698 w 580770"/>
              <a:gd name="connsiteY28" fmla="*/ 187984 h 579907"/>
              <a:gd name="connsiteX29" fmla="*/ 230361 w 580770"/>
              <a:gd name="connsiteY29" fmla="*/ 159812 h 579907"/>
              <a:gd name="connsiteX30" fmla="*/ 39966 w 580770"/>
              <a:gd name="connsiteY30" fmla="*/ 349908 h 579907"/>
              <a:gd name="connsiteX31" fmla="*/ 230361 w 580770"/>
              <a:gd name="connsiteY31" fmla="*/ 539915 h 579907"/>
              <a:gd name="connsiteX32" fmla="*/ 420756 w 580770"/>
              <a:gd name="connsiteY32" fmla="*/ 349908 h 579907"/>
              <a:gd name="connsiteX33" fmla="*/ 392451 w 580770"/>
              <a:gd name="connsiteY33" fmla="*/ 250728 h 579907"/>
              <a:gd name="connsiteX34" fmla="*/ 421557 w 580770"/>
              <a:gd name="connsiteY34" fmla="*/ 221667 h 579907"/>
              <a:gd name="connsiteX35" fmla="*/ 460722 w 580770"/>
              <a:gd name="connsiteY35" fmla="*/ 349908 h 579907"/>
              <a:gd name="connsiteX36" fmla="*/ 230361 w 580770"/>
              <a:gd name="connsiteY36" fmla="*/ 579907 h 579907"/>
              <a:gd name="connsiteX37" fmla="*/ 0 w 580770"/>
              <a:gd name="connsiteY37" fmla="*/ 349908 h 579907"/>
              <a:gd name="connsiteX38" fmla="*/ 230361 w 580770"/>
              <a:gd name="connsiteY38" fmla="*/ 119820 h 579907"/>
              <a:gd name="connsiteX39" fmla="*/ 491248 w 580770"/>
              <a:gd name="connsiteY39" fmla="*/ 0 h 579907"/>
              <a:gd name="connsiteX40" fmla="*/ 493651 w 580770"/>
              <a:gd name="connsiteY40" fmla="*/ 356 h 579907"/>
              <a:gd name="connsiteX41" fmla="*/ 498813 w 580770"/>
              <a:gd name="connsiteY41" fmla="*/ 6489 h 579907"/>
              <a:gd name="connsiteX42" fmla="*/ 508781 w 580770"/>
              <a:gd name="connsiteY42" fmla="*/ 72707 h 579907"/>
              <a:gd name="connsiteX43" fmla="*/ 574198 w 580770"/>
              <a:gd name="connsiteY43" fmla="*/ 81773 h 579907"/>
              <a:gd name="connsiteX44" fmla="*/ 580339 w 580770"/>
              <a:gd name="connsiteY44" fmla="*/ 87018 h 579907"/>
              <a:gd name="connsiteX45" fmla="*/ 578470 w 580770"/>
              <a:gd name="connsiteY45" fmla="*/ 94750 h 579907"/>
              <a:gd name="connsiteX46" fmla="*/ 507980 w 580770"/>
              <a:gd name="connsiteY46" fmla="*/ 165235 h 579907"/>
              <a:gd name="connsiteX47" fmla="*/ 502551 w 580770"/>
              <a:gd name="connsiteY47" fmla="*/ 167458 h 579907"/>
              <a:gd name="connsiteX48" fmla="*/ 501394 w 580770"/>
              <a:gd name="connsiteY48" fmla="*/ 167458 h 579907"/>
              <a:gd name="connsiteX49" fmla="*/ 454490 w 580770"/>
              <a:gd name="connsiteY49" fmla="*/ 160525 h 579907"/>
              <a:gd name="connsiteX50" fmla="*/ 304343 w 580770"/>
              <a:gd name="connsiteY50" fmla="*/ 310561 h 579907"/>
              <a:gd name="connsiteX51" fmla="*/ 287610 w 580770"/>
              <a:gd name="connsiteY51" fmla="*/ 317316 h 579907"/>
              <a:gd name="connsiteX52" fmla="*/ 281113 w 580770"/>
              <a:gd name="connsiteY52" fmla="*/ 316516 h 579907"/>
              <a:gd name="connsiteX53" fmla="*/ 242308 w 580770"/>
              <a:gd name="connsiteY53" fmla="*/ 355270 h 579907"/>
              <a:gd name="connsiteX54" fmla="*/ 233675 w 580770"/>
              <a:gd name="connsiteY54" fmla="*/ 358825 h 579907"/>
              <a:gd name="connsiteX55" fmla="*/ 225041 w 580770"/>
              <a:gd name="connsiteY55" fmla="*/ 355270 h 579907"/>
              <a:gd name="connsiteX56" fmla="*/ 225041 w 580770"/>
              <a:gd name="connsiteY56" fmla="*/ 338026 h 579907"/>
              <a:gd name="connsiteX57" fmla="*/ 263846 w 580770"/>
              <a:gd name="connsiteY57" fmla="*/ 299273 h 579907"/>
              <a:gd name="connsiteX58" fmla="*/ 269810 w 580770"/>
              <a:gd name="connsiteY58" fmla="*/ 276074 h 579907"/>
              <a:gd name="connsiteX59" fmla="*/ 420046 w 580770"/>
              <a:gd name="connsiteY59" fmla="*/ 126127 h 579907"/>
              <a:gd name="connsiteX60" fmla="*/ 413104 w 580770"/>
              <a:gd name="connsiteY60" fmla="*/ 79196 h 579907"/>
              <a:gd name="connsiteX61" fmla="*/ 415240 w 580770"/>
              <a:gd name="connsiteY61" fmla="*/ 72707 h 579907"/>
              <a:gd name="connsiteX62" fmla="*/ 485819 w 580770"/>
              <a:gd name="connsiteY62" fmla="*/ 2222 h 579907"/>
              <a:gd name="connsiteX63" fmla="*/ 491248 w 580770"/>
              <a:gd name="connsiteY63" fmla="*/ 0 h 5799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580770" h="579907">
                <a:moveTo>
                  <a:pt x="230361" y="287695"/>
                </a:moveTo>
                <a:cubicBezTo>
                  <a:pt x="234810" y="287695"/>
                  <a:pt x="239082" y="288228"/>
                  <a:pt x="243264" y="289117"/>
                </a:cubicBezTo>
                <a:cubicBezTo>
                  <a:pt x="243175" y="290006"/>
                  <a:pt x="242997" y="290894"/>
                  <a:pt x="242997" y="291783"/>
                </a:cubicBezTo>
                <a:lnTo>
                  <a:pt x="210872" y="323867"/>
                </a:lnTo>
                <a:cubicBezTo>
                  <a:pt x="198324" y="336398"/>
                  <a:pt x="198324" y="356840"/>
                  <a:pt x="210872" y="369371"/>
                </a:cubicBezTo>
                <a:cubicBezTo>
                  <a:pt x="217012" y="375415"/>
                  <a:pt x="225110" y="378792"/>
                  <a:pt x="233653" y="378792"/>
                </a:cubicBezTo>
                <a:cubicBezTo>
                  <a:pt x="242196" y="378792"/>
                  <a:pt x="250294" y="375415"/>
                  <a:pt x="256346" y="369371"/>
                </a:cubicBezTo>
                <a:lnTo>
                  <a:pt x="288560" y="337287"/>
                </a:lnTo>
                <a:cubicBezTo>
                  <a:pt x="289450" y="337198"/>
                  <a:pt x="290340" y="337021"/>
                  <a:pt x="291229" y="336932"/>
                </a:cubicBezTo>
                <a:cubicBezTo>
                  <a:pt x="292119" y="341109"/>
                  <a:pt x="292564" y="345464"/>
                  <a:pt x="292564" y="349907"/>
                </a:cubicBezTo>
                <a:cubicBezTo>
                  <a:pt x="292564" y="384213"/>
                  <a:pt x="264711" y="412031"/>
                  <a:pt x="230361" y="412031"/>
                </a:cubicBezTo>
                <a:cubicBezTo>
                  <a:pt x="196010" y="412031"/>
                  <a:pt x="168157" y="384213"/>
                  <a:pt x="168157" y="349907"/>
                </a:cubicBezTo>
                <a:cubicBezTo>
                  <a:pt x="168157" y="315602"/>
                  <a:pt x="196010" y="287695"/>
                  <a:pt x="230361" y="287695"/>
                </a:cubicBezTo>
                <a:close/>
                <a:moveTo>
                  <a:pt x="230396" y="207110"/>
                </a:moveTo>
                <a:cubicBezTo>
                  <a:pt x="253716" y="207110"/>
                  <a:pt x="275612" y="212797"/>
                  <a:pt x="295016" y="222661"/>
                </a:cubicBezTo>
                <a:lnTo>
                  <a:pt x="264397" y="253228"/>
                </a:lnTo>
                <a:cubicBezTo>
                  <a:pt x="253716" y="249496"/>
                  <a:pt x="242412" y="247008"/>
                  <a:pt x="230396" y="247008"/>
                </a:cubicBezTo>
                <a:cubicBezTo>
                  <a:pt x="173609" y="247008"/>
                  <a:pt x="127413" y="293127"/>
                  <a:pt x="127413" y="349908"/>
                </a:cubicBezTo>
                <a:cubicBezTo>
                  <a:pt x="127413" y="406601"/>
                  <a:pt x="173609" y="452720"/>
                  <a:pt x="230396" y="452720"/>
                </a:cubicBezTo>
                <a:cubicBezTo>
                  <a:pt x="287183" y="452720"/>
                  <a:pt x="333468" y="406601"/>
                  <a:pt x="333468" y="349908"/>
                </a:cubicBezTo>
                <a:cubicBezTo>
                  <a:pt x="333468" y="337912"/>
                  <a:pt x="330975" y="326627"/>
                  <a:pt x="327148" y="315875"/>
                </a:cubicBezTo>
                <a:lnTo>
                  <a:pt x="357856" y="285307"/>
                </a:lnTo>
                <a:cubicBezTo>
                  <a:pt x="367736" y="304767"/>
                  <a:pt x="373432" y="326627"/>
                  <a:pt x="373432" y="349908"/>
                </a:cubicBezTo>
                <a:cubicBezTo>
                  <a:pt x="373432" y="428639"/>
                  <a:pt x="309257" y="492618"/>
                  <a:pt x="230396" y="492618"/>
                </a:cubicBezTo>
                <a:cubicBezTo>
                  <a:pt x="151535" y="492618"/>
                  <a:pt x="87360" y="428639"/>
                  <a:pt x="87360" y="349908"/>
                </a:cubicBezTo>
                <a:cubicBezTo>
                  <a:pt x="87360" y="271089"/>
                  <a:pt x="151535" y="207110"/>
                  <a:pt x="230396" y="207110"/>
                </a:cubicBezTo>
                <a:close/>
                <a:moveTo>
                  <a:pt x="230361" y="119820"/>
                </a:moveTo>
                <a:cubicBezTo>
                  <a:pt x="277893" y="119820"/>
                  <a:pt x="322043" y="134306"/>
                  <a:pt x="358804" y="159012"/>
                </a:cubicBezTo>
                <a:lnTo>
                  <a:pt x="329698" y="187984"/>
                </a:lnTo>
                <a:cubicBezTo>
                  <a:pt x="300769" y="170210"/>
                  <a:pt x="266767" y="159812"/>
                  <a:pt x="230361" y="159812"/>
                </a:cubicBezTo>
                <a:cubicBezTo>
                  <a:pt x="125417" y="159812"/>
                  <a:pt x="39966" y="245040"/>
                  <a:pt x="39966" y="349908"/>
                </a:cubicBezTo>
                <a:cubicBezTo>
                  <a:pt x="39966" y="454687"/>
                  <a:pt x="125417" y="539915"/>
                  <a:pt x="230361" y="539915"/>
                </a:cubicBezTo>
                <a:cubicBezTo>
                  <a:pt x="335394" y="539915"/>
                  <a:pt x="420756" y="454687"/>
                  <a:pt x="420756" y="349908"/>
                </a:cubicBezTo>
                <a:cubicBezTo>
                  <a:pt x="420756" y="313560"/>
                  <a:pt x="410253" y="279611"/>
                  <a:pt x="392451" y="250728"/>
                </a:cubicBezTo>
                <a:lnTo>
                  <a:pt x="421557" y="221667"/>
                </a:lnTo>
                <a:cubicBezTo>
                  <a:pt x="446302" y="258370"/>
                  <a:pt x="460722" y="302451"/>
                  <a:pt x="460722" y="349908"/>
                </a:cubicBezTo>
                <a:cubicBezTo>
                  <a:pt x="460722" y="476727"/>
                  <a:pt x="357380" y="579907"/>
                  <a:pt x="230361" y="579907"/>
                </a:cubicBezTo>
                <a:cubicBezTo>
                  <a:pt x="103342" y="579907"/>
                  <a:pt x="0" y="476727"/>
                  <a:pt x="0" y="349908"/>
                </a:cubicBezTo>
                <a:cubicBezTo>
                  <a:pt x="0" y="223000"/>
                  <a:pt x="103342" y="119820"/>
                  <a:pt x="230361" y="119820"/>
                </a:cubicBezTo>
                <a:close/>
                <a:moveTo>
                  <a:pt x="491248" y="0"/>
                </a:moveTo>
                <a:cubicBezTo>
                  <a:pt x="492049" y="0"/>
                  <a:pt x="492850" y="89"/>
                  <a:pt x="493651" y="356"/>
                </a:cubicBezTo>
                <a:cubicBezTo>
                  <a:pt x="496410" y="1244"/>
                  <a:pt x="498368" y="3644"/>
                  <a:pt x="498813" y="6489"/>
                </a:cubicBezTo>
                <a:lnTo>
                  <a:pt x="508781" y="72707"/>
                </a:lnTo>
                <a:lnTo>
                  <a:pt x="574198" y="81773"/>
                </a:lnTo>
                <a:cubicBezTo>
                  <a:pt x="577046" y="82218"/>
                  <a:pt x="579449" y="84262"/>
                  <a:pt x="580339" y="87018"/>
                </a:cubicBezTo>
                <a:cubicBezTo>
                  <a:pt x="581318" y="89684"/>
                  <a:pt x="580606" y="92706"/>
                  <a:pt x="578470" y="94750"/>
                </a:cubicBezTo>
                <a:lnTo>
                  <a:pt x="507980" y="165235"/>
                </a:lnTo>
                <a:cubicBezTo>
                  <a:pt x="506556" y="166658"/>
                  <a:pt x="504598" y="167458"/>
                  <a:pt x="502551" y="167458"/>
                </a:cubicBezTo>
                <a:cubicBezTo>
                  <a:pt x="502195" y="167458"/>
                  <a:pt x="501750" y="167458"/>
                  <a:pt x="501394" y="167458"/>
                </a:cubicBezTo>
                <a:lnTo>
                  <a:pt x="454490" y="160525"/>
                </a:lnTo>
                <a:lnTo>
                  <a:pt x="304343" y="310561"/>
                </a:lnTo>
                <a:cubicBezTo>
                  <a:pt x="299714" y="315183"/>
                  <a:pt x="293662" y="317316"/>
                  <a:pt x="287610" y="317316"/>
                </a:cubicBezTo>
                <a:cubicBezTo>
                  <a:pt x="285385" y="317316"/>
                  <a:pt x="283249" y="317049"/>
                  <a:pt x="281113" y="316516"/>
                </a:cubicBezTo>
                <a:lnTo>
                  <a:pt x="242308" y="355270"/>
                </a:lnTo>
                <a:cubicBezTo>
                  <a:pt x="239905" y="357581"/>
                  <a:pt x="236790" y="358825"/>
                  <a:pt x="233675" y="358825"/>
                </a:cubicBezTo>
                <a:cubicBezTo>
                  <a:pt x="230560" y="358825"/>
                  <a:pt x="227444" y="357581"/>
                  <a:pt x="225041" y="355270"/>
                </a:cubicBezTo>
                <a:cubicBezTo>
                  <a:pt x="220235" y="350470"/>
                  <a:pt x="220235" y="342826"/>
                  <a:pt x="225041" y="338026"/>
                </a:cubicBezTo>
                <a:lnTo>
                  <a:pt x="263846" y="299273"/>
                </a:lnTo>
                <a:cubicBezTo>
                  <a:pt x="261799" y="291184"/>
                  <a:pt x="263490" y="282385"/>
                  <a:pt x="269810" y="276074"/>
                </a:cubicBezTo>
                <a:lnTo>
                  <a:pt x="420046" y="126127"/>
                </a:lnTo>
                <a:lnTo>
                  <a:pt x="413104" y="79196"/>
                </a:lnTo>
                <a:cubicBezTo>
                  <a:pt x="412748" y="76796"/>
                  <a:pt x="413549" y="74396"/>
                  <a:pt x="415240" y="72707"/>
                </a:cubicBezTo>
                <a:lnTo>
                  <a:pt x="485819" y="2222"/>
                </a:lnTo>
                <a:cubicBezTo>
                  <a:pt x="487332" y="800"/>
                  <a:pt x="489290" y="0"/>
                  <a:pt x="49124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5991" tIns="47995" rIns="95991" bIns="47995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60120"/>
            <a:endParaRPr lang="zh-CN" altLang="en-US" sz="189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18" name="Oval 43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>
            <a:off x="10548206" y="3129880"/>
            <a:ext cx="503112" cy="502354"/>
          </a:xfrm>
          <a:custGeom>
            <a:avLst/>
            <a:gdLst>
              <a:gd name="connsiteX0" fmla="*/ 304137 w 608344"/>
              <a:gd name="connsiteY0" fmla="*/ 234418 h 607427"/>
              <a:gd name="connsiteX1" fmla="*/ 373503 w 608344"/>
              <a:gd name="connsiteY1" fmla="*/ 303713 h 607427"/>
              <a:gd name="connsiteX2" fmla="*/ 304137 w 608344"/>
              <a:gd name="connsiteY2" fmla="*/ 373008 h 607427"/>
              <a:gd name="connsiteX3" fmla="*/ 234771 w 608344"/>
              <a:gd name="connsiteY3" fmla="*/ 303713 h 607427"/>
              <a:gd name="connsiteX4" fmla="*/ 304137 w 608344"/>
              <a:gd name="connsiteY4" fmla="*/ 234418 h 607427"/>
              <a:gd name="connsiteX5" fmla="*/ 304132 w 608344"/>
              <a:gd name="connsiteY5" fmla="*/ 186674 h 607427"/>
              <a:gd name="connsiteX6" fmla="*/ 186930 w 608344"/>
              <a:gd name="connsiteY6" fmla="*/ 303673 h 607427"/>
              <a:gd name="connsiteX7" fmla="*/ 304132 w 608344"/>
              <a:gd name="connsiteY7" fmla="*/ 420752 h 607427"/>
              <a:gd name="connsiteX8" fmla="*/ 421415 w 608344"/>
              <a:gd name="connsiteY8" fmla="*/ 303673 h 607427"/>
              <a:gd name="connsiteX9" fmla="*/ 304132 w 608344"/>
              <a:gd name="connsiteY9" fmla="*/ 186674 h 607427"/>
              <a:gd name="connsiteX10" fmla="*/ 304132 w 608344"/>
              <a:gd name="connsiteY10" fmla="*/ 121372 h 607427"/>
              <a:gd name="connsiteX11" fmla="*/ 486831 w 608344"/>
              <a:gd name="connsiteY11" fmla="*/ 303673 h 607427"/>
              <a:gd name="connsiteX12" fmla="*/ 304132 w 608344"/>
              <a:gd name="connsiteY12" fmla="*/ 486054 h 607427"/>
              <a:gd name="connsiteX13" fmla="*/ 121514 w 608344"/>
              <a:gd name="connsiteY13" fmla="*/ 303673 h 607427"/>
              <a:gd name="connsiteX14" fmla="*/ 304132 w 608344"/>
              <a:gd name="connsiteY14" fmla="*/ 121372 h 607427"/>
              <a:gd name="connsiteX15" fmla="*/ 304132 w 608344"/>
              <a:gd name="connsiteY15" fmla="*/ 65313 h 607427"/>
              <a:gd name="connsiteX16" fmla="*/ 65412 w 608344"/>
              <a:gd name="connsiteY16" fmla="*/ 303674 h 607427"/>
              <a:gd name="connsiteX17" fmla="*/ 304132 w 608344"/>
              <a:gd name="connsiteY17" fmla="*/ 542114 h 607427"/>
              <a:gd name="connsiteX18" fmla="*/ 542932 w 608344"/>
              <a:gd name="connsiteY18" fmla="*/ 303674 h 607427"/>
              <a:gd name="connsiteX19" fmla="*/ 304132 w 608344"/>
              <a:gd name="connsiteY19" fmla="*/ 65313 h 607427"/>
              <a:gd name="connsiteX20" fmla="*/ 304132 w 608344"/>
              <a:gd name="connsiteY20" fmla="*/ 0 h 607427"/>
              <a:gd name="connsiteX21" fmla="*/ 608344 w 608344"/>
              <a:gd name="connsiteY21" fmla="*/ 303674 h 607427"/>
              <a:gd name="connsiteX22" fmla="*/ 304132 w 608344"/>
              <a:gd name="connsiteY22" fmla="*/ 607427 h 607427"/>
              <a:gd name="connsiteX23" fmla="*/ 0 w 608344"/>
              <a:gd name="connsiteY23" fmla="*/ 303674 h 607427"/>
              <a:gd name="connsiteX24" fmla="*/ 304132 w 608344"/>
              <a:gd name="connsiteY24" fmla="*/ 0 h 607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608344" h="607427">
                <a:moveTo>
                  <a:pt x="304137" y="234418"/>
                </a:moveTo>
                <a:cubicBezTo>
                  <a:pt x="342447" y="234418"/>
                  <a:pt x="373503" y="265442"/>
                  <a:pt x="373503" y="303713"/>
                </a:cubicBezTo>
                <a:cubicBezTo>
                  <a:pt x="373503" y="341984"/>
                  <a:pt x="342447" y="373008"/>
                  <a:pt x="304137" y="373008"/>
                </a:cubicBezTo>
                <a:cubicBezTo>
                  <a:pt x="265827" y="373008"/>
                  <a:pt x="234771" y="341984"/>
                  <a:pt x="234771" y="303713"/>
                </a:cubicBezTo>
                <a:cubicBezTo>
                  <a:pt x="234771" y="265442"/>
                  <a:pt x="265827" y="234418"/>
                  <a:pt x="304137" y="234418"/>
                </a:cubicBezTo>
                <a:close/>
                <a:moveTo>
                  <a:pt x="304132" y="186674"/>
                </a:moveTo>
                <a:cubicBezTo>
                  <a:pt x="239519" y="186674"/>
                  <a:pt x="186930" y="239172"/>
                  <a:pt x="186930" y="303673"/>
                </a:cubicBezTo>
                <a:cubicBezTo>
                  <a:pt x="186930" y="368255"/>
                  <a:pt x="239519" y="420752"/>
                  <a:pt x="304132" y="420752"/>
                </a:cubicBezTo>
                <a:cubicBezTo>
                  <a:pt x="368826" y="420752"/>
                  <a:pt x="421415" y="368255"/>
                  <a:pt x="421415" y="303673"/>
                </a:cubicBezTo>
                <a:cubicBezTo>
                  <a:pt x="421415" y="239172"/>
                  <a:pt x="368826" y="186674"/>
                  <a:pt x="304132" y="186674"/>
                </a:cubicBezTo>
                <a:close/>
                <a:moveTo>
                  <a:pt x="304132" y="121372"/>
                </a:moveTo>
                <a:cubicBezTo>
                  <a:pt x="404901" y="121372"/>
                  <a:pt x="486831" y="203159"/>
                  <a:pt x="486831" y="303673"/>
                </a:cubicBezTo>
                <a:cubicBezTo>
                  <a:pt x="486831" y="404267"/>
                  <a:pt x="404901" y="486054"/>
                  <a:pt x="304132" y="486054"/>
                </a:cubicBezTo>
                <a:cubicBezTo>
                  <a:pt x="203444" y="486054"/>
                  <a:pt x="121514" y="404267"/>
                  <a:pt x="121514" y="303673"/>
                </a:cubicBezTo>
                <a:cubicBezTo>
                  <a:pt x="121514" y="203159"/>
                  <a:pt x="203444" y="121372"/>
                  <a:pt x="304132" y="121372"/>
                </a:cubicBezTo>
                <a:close/>
                <a:moveTo>
                  <a:pt x="304132" y="65313"/>
                </a:moveTo>
                <a:cubicBezTo>
                  <a:pt x="172507" y="65313"/>
                  <a:pt x="65412" y="172247"/>
                  <a:pt x="65412" y="303674"/>
                </a:cubicBezTo>
                <a:cubicBezTo>
                  <a:pt x="65412" y="435180"/>
                  <a:pt x="172507" y="542114"/>
                  <a:pt x="304132" y="542114"/>
                </a:cubicBezTo>
                <a:cubicBezTo>
                  <a:pt x="435837" y="542114"/>
                  <a:pt x="542932" y="435180"/>
                  <a:pt x="542932" y="303674"/>
                </a:cubicBezTo>
                <a:cubicBezTo>
                  <a:pt x="542932" y="172247"/>
                  <a:pt x="435837" y="65313"/>
                  <a:pt x="304132" y="65313"/>
                </a:cubicBezTo>
                <a:close/>
                <a:moveTo>
                  <a:pt x="304132" y="0"/>
                </a:moveTo>
                <a:cubicBezTo>
                  <a:pt x="471910" y="0"/>
                  <a:pt x="608344" y="136229"/>
                  <a:pt x="608344" y="303674"/>
                </a:cubicBezTo>
                <a:cubicBezTo>
                  <a:pt x="608344" y="471198"/>
                  <a:pt x="471910" y="607427"/>
                  <a:pt x="304132" y="607427"/>
                </a:cubicBezTo>
                <a:cubicBezTo>
                  <a:pt x="136435" y="607427"/>
                  <a:pt x="0" y="471198"/>
                  <a:pt x="0" y="303674"/>
                </a:cubicBezTo>
                <a:cubicBezTo>
                  <a:pt x="0" y="136229"/>
                  <a:pt x="136435" y="0"/>
                  <a:pt x="30413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5991" tIns="47995" rIns="95991" bIns="47995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60120"/>
            <a:endParaRPr lang="zh-CN" altLang="en-US" sz="189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51" name="Oval 44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>
            <a:off x="12438165" y="3211933"/>
            <a:ext cx="503112" cy="338252"/>
          </a:xfrm>
          <a:custGeom>
            <a:avLst/>
            <a:gdLst>
              <a:gd name="T0" fmla="*/ 7905 w 8259"/>
              <a:gd name="T1" fmla="*/ 2508 h 5561"/>
              <a:gd name="T2" fmla="*/ 7246 w 8259"/>
              <a:gd name="T3" fmla="*/ 2438 h 5561"/>
              <a:gd name="T4" fmla="*/ 7097 w 8259"/>
              <a:gd name="T5" fmla="*/ 1282 h 5561"/>
              <a:gd name="T6" fmla="*/ 7269 w 8259"/>
              <a:gd name="T7" fmla="*/ 981 h 5561"/>
              <a:gd name="T8" fmla="*/ 5130 w 8259"/>
              <a:gd name="T9" fmla="*/ 40 h 5561"/>
              <a:gd name="T10" fmla="*/ 4324 w 8259"/>
              <a:gd name="T11" fmla="*/ 794 h 5561"/>
              <a:gd name="T12" fmla="*/ 3993 w 8259"/>
              <a:gd name="T13" fmla="*/ 515 h 5561"/>
              <a:gd name="T14" fmla="*/ 3605 w 8259"/>
              <a:gd name="T15" fmla="*/ 876 h 5561"/>
              <a:gd name="T16" fmla="*/ 3539 w 8259"/>
              <a:gd name="T17" fmla="*/ 1807 h 5561"/>
              <a:gd name="T18" fmla="*/ 3798 w 8259"/>
              <a:gd name="T19" fmla="*/ 2192 h 5561"/>
              <a:gd name="T20" fmla="*/ 4264 w 8259"/>
              <a:gd name="T21" fmla="*/ 3261 h 5561"/>
              <a:gd name="T22" fmla="*/ 1579 w 8259"/>
              <a:gd name="T23" fmla="*/ 4251 h 5561"/>
              <a:gd name="T24" fmla="*/ 1601 w 8259"/>
              <a:gd name="T25" fmla="*/ 3861 h 5561"/>
              <a:gd name="T26" fmla="*/ 2090 w 8259"/>
              <a:gd name="T27" fmla="*/ 2963 h 5561"/>
              <a:gd name="T28" fmla="*/ 590 w 8259"/>
              <a:gd name="T29" fmla="*/ 2309 h 5561"/>
              <a:gd name="T30" fmla="*/ 829 w 8259"/>
              <a:gd name="T31" fmla="*/ 2020 h 5561"/>
              <a:gd name="T32" fmla="*/ 1493 w 8259"/>
              <a:gd name="T33" fmla="*/ 2042 h 5561"/>
              <a:gd name="T34" fmla="*/ 1498 w 8259"/>
              <a:gd name="T35" fmla="*/ 1574 h 5561"/>
              <a:gd name="T36" fmla="*/ 911 w 8259"/>
              <a:gd name="T37" fmla="*/ 1353 h 5561"/>
              <a:gd name="T38" fmla="*/ 473 w 8259"/>
              <a:gd name="T39" fmla="*/ 1474 h 5561"/>
              <a:gd name="T40" fmla="*/ 98 w 8259"/>
              <a:gd name="T41" fmla="*/ 2487 h 5561"/>
              <a:gd name="T42" fmla="*/ 1056 w 8259"/>
              <a:gd name="T43" fmla="*/ 2987 h 5561"/>
              <a:gd name="T44" fmla="*/ 1602 w 8259"/>
              <a:gd name="T45" fmla="*/ 3158 h 5561"/>
              <a:gd name="T46" fmla="*/ 684 w 8259"/>
              <a:gd name="T47" fmla="*/ 3422 h 5561"/>
              <a:gd name="T48" fmla="*/ 355 w 8259"/>
              <a:gd name="T49" fmla="*/ 3714 h 5561"/>
              <a:gd name="T50" fmla="*/ 1159 w 8259"/>
              <a:gd name="T51" fmla="*/ 3964 h 5561"/>
              <a:gd name="T52" fmla="*/ 1383 w 8259"/>
              <a:gd name="T53" fmla="*/ 4304 h 5561"/>
              <a:gd name="T54" fmla="*/ 199 w 8259"/>
              <a:gd name="T55" fmla="*/ 4898 h 5561"/>
              <a:gd name="T56" fmla="*/ 3347 w 8259"/>
              <a:gd name="T57" fmla="*/ 4299 h 5561"/>
              <a:gd name="T58" fmla="*/ 2402 w 8259"/>
              <a:gd name="T59" fmla="*/ 5430 h 5561"/>
              <a:gd name="T60" fmla="*/ 5063 w 8259"/>
              <a:gd name="T61" fmla="*/ 5561 h 5561"/>
              <a:gd name="T62" fmla="*/ 5214 w 8259"/>
              <a:gd name="T63" fmla="*/ 5197 h 5561"/>
              <a:gd name="T64" fmla="*/ 8041 w 8259"/>
              <a:gd name="T65" fmla="*/ 3005 h 5561"/>
              <a:gd name="T66" fmla="*/ 4901 w 8259"/>
              <a:gd name="T67" fmla="*/ 2201 h 5561"/>
              <a:gd name="T68" fmla="*/ 5503 w 8259"/>
              <a:gd name="T69" fmla="*/ 2206 h 5561"/>
              <a:gd name="T70" fmla="*/ 5498 w 8259"/>
              <a:gd name="T71" fmla="*/ 2808 h 5561"/>
              <a:gd name="T72" fmla="*/ 4896 w 8259"/>
              <a:gd name="T73" fmla="*/ 2803 h 5561"/>
              <a:gd name="T74" fmla="*/ 4901 w 8259"/>
              <a:gd name="T75" fmla="*/ 2201 h 5561"/>
              <a:gd name="T76" fmla="*/ 6468 w 8259"/>
              <a:gd name="T77" fmla="*/ 2370 h 5561"/>
              <a:gd name="T78" fmla="*/ 5953 w 8259"/>
              <a:gd name="T79" fmla="*/ 2683 h 5561"/>
              <a:gd name="T80" fmla="*/ 5641 w 8259"/>
              <a:gd name="T81" fmla="*/ 2168 h 5561"/>
              <a:gd name="T82" fmla="*/ 6155 w 8259"/>
              <a:gd name="T83" fmla="*/ 1856 h 5561"/>
              <a:gd name="T84" fmla="*/ 5524 w 8259"/>
              <a:gd name="T85" fmla="*/ 1125 h 5561"/>
              <a:gd name="T86" fmla="*/ 6126 w 8259"/>
              <a:gd name="T87" fmla="*/ 1130 h 5561"/>
              <a:gd name="T88" fmla="*/ 6121 w 8259"/>
              <a:gd name="T89" fmla="*/ 1732 h 5561"/>
              <a:gd name="T90" fmla="*/ 5519 w 8259"/>
              <a:gd name="T91" fmla="*/ 1727 h 5561"/>
              <a:gd name="T92" fmla="*/ 5524 w 8259"/>
              <a:gd name="T93" fmla="*/ 1125 h 5561"/>
              <a:gd name="T94" fmla="*/ 5069 w 8259"/>
              <a:gd name="T95" fmla="*/ 1250 h 5561"/>
              <a:gd name="T96" fmla="*/ 5382 w 8259"/>
              <a:gd name="T97" fmla="*/ 1765 h 5561"/>
              <a:gd name="T98" fmla="*/ 4867 w 8259"/>
              <a:gd name="T99" fmla="*/ 2077 h 5561"/>
              <a:gd name="T100" fmla="*/ 4554 w 8259"/>
              <a:gd name="T101" fmla="*/ 1562 h 5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8259" h="5561">
                <a:moveTo>
                  <a:pt x="8222" y="2688"/>
                </a:moveTo>
                <a:cubicBezTo>
                  <a:pt x="8184" y="2551"/>
                  <a:pt x="8042" y="2471"/>
                  <a:pt x="7905" y="2508"/>
                </a:cubicBezTo>
                <a:lnTo>
                  <a:pt x="7083" y="2735"/>
                </a:lnTo>
                <a:cubicBezTo>
                  <a:pt x="7207" y="2695"/>
                  <a:pt x="7281" y="2565"/>
                  <a:pt x="7246" y="2438"/>
                </a:cubicBezTo>
                <a:lnTo>
                  <a:pt x="6938" y="1325"/>
                </a:lnTo>
                <a:lnTo>
                  <a:pt x="7097" y="1282"/>
                </a:lnTo>
                <a:cubicBezTo>
                  <a:pt x="7097" y="1282"/>
                  <a:pt x="7098" y="1282"/>
                  <a:pt x="7098" y="1282"/>
                </a:cubicBezTo>
                <a:cubicBezTo>
                  <a:pt x="7229" y="1246"/>
                  <a:pt x="7305" y="1111"/>
                  <a:pt x="7269" y="981"/>
                </a:cubicBezTo>
                <a:cubicBezTo>
                  <a:pt x="7245" y="896"/>
                  <a:pt x="7180" y="834"/>
                  <a:pt x="7101" y="811"/>
                </a:cubicBezTo>
                <a:lnTo>
                  <a:pt x="5130" y="40"/>
                </a:lnTo>
                <a:cubicBezTo>
                  <a:pt x="5029" y="0"/>
                  <a:pt x="4915" y="32"/>
                  <a:pt x="4848" y="118"/>
                </a:cubicBezTo>
                <a:lnTo>
                  <a:pt x="4324" y="794"/>
                </a:lnTo>
                <a:lnTo>
                  <a:pt x="4294" y="685"/>
                </a:lnTo>
                <a:cubicBezTo>
                  <a:pt x="4258" y="555"/>
                  <a:pt x="4123" y="479"/>
                  <a:pt x="3993" y="515"/>
                </a:cubicBezTo>
                <a:lnTo>
                  <a:pt x="3775" y="575"/>
                </a:lnTo>
                <a:cubicBezTo>
                  <a:pt x="3645" y="611"/>
                  <a:pt x="3569" y="746"/>
                  <a:pt x="3605" y="876"/>
                </a:cubicBezTo>
                <a:lnTo>
                  <a:pt x="3777" y="1500"/>
                </a:lnTo>
                <a:lnTo>
                  <a:pt x="3539" y="1807"/>
                </a:lnTo>
                <a:cubicBezTo>
                  <a:pt x="3475" y="1890"/>
                  <a:pt x="3471" y="2006"/>
                  <a:pt x="3529" y="2093"/>
                </a:cubicBezTo>
                <a:cubicBezTo>
                  <a:pt x="3588" y="2180"/>
                  <a:pt x="3696" y="2220"/>
                  <a:pt x="3798" y="2192"/>
                </a:cubicBezTo>
                <a:lnTo>
                  <a:pt x="3956" y="2149"/>
                </a:lnTo>
                <a:lnTo>
                  <a:pt x="4264" y="3261"/>
                </a:lnTo>
                <a:cubicBezTo>
                  <a:pt x="4298" y="3386"/>
                  <a:pt x="4424" y="3458"/>
                  <a:pt x="4549" y="3432"/>
                </a:cubicBezTo>
                <a:lnTo>
                  <a:pt x="1579" y="4251"/>
                </a:lnTo>
                <a:cubicBezTo>
                  <a:pt x="1640" y="4195"/>
                  <a:pt x="1670" y="4109"/>
                  <a:pt x="1646" y="4024"/>
                </a:cubicBezTo>
                <a:lnTo>
                  <a:pt x="1601" y="3861"/>
                </a:lnTo>
                <a:cubicBezTo>
                  <a:pt x="1996" y="3698"/>
                  <a:pt x="2203" y="3376"/>
                  <a:pt x="2091" y="2970"/>
                </a:cubicBezTo>
                <a:lnTo>
                  <a:pt x="2090" y="2963"/>
                </a:lnTo>
                <a:cubicBezTo>
                  <a:pt x="1979" y="2563"/>
                  <a:pt x="1669" y="2468"/>
                  <a:pt x="1169" y="2474"/>
                </a:cubicBezTo>
                <a:cubicBezTo>
                  <a:pt x="744" y="2482"/>
                  <a:pt x="632" y="2460"/>
                  <a:pt x="590" y="2309"/>
                </a:cubicBezTo>
                <a:lnTo>
                  <a:pt x="588" y="2302"/>
                </a:lnTo>
                <a:cubicBezTo>
                  <a:pt x="558" y="2190"/>
                  <a:pt x="635" y="2073"/>
                  <a:pt x="829" y="2020"/>
                </a:cubicBezTo>
                <a:cubicBezTo>
                  <a:pt x="987" y="1976"/>
                  <a:pt x="1160" y="1989"/>
                  <a:pt x="1355" y="2042"/>
                </a:cubicBezTo>
                <a:cubicBezTo>
                  <a:pt x="1401" y="2054"/>
                  <a:pt x="1443" y="2056"/>
                  <a:pt x="1493" y="2042"/>
                </a:cubicBezTo>
                <a:cubicBezTo>
                  <a:pt x="1624" y="2006"/>
                  <a:pt x="1702" y="1875"/>
                  <a:pt x="1666" y="1744"/>
                </a:cubicBezTo>
                <a:cubicBezTo>
                  <a:pt x="1638" y="1645"/>
                  <a:pt x="1563" y="1591"/>
                  <a:pt x="1498" y="1574"/>
                </a:cubicBezTo>
                <a:cubicBezTo>
                  <a:pt x="1328" y="1522"/>
                  <a:pt x="1147" y="1506"/>
                  <a:pt x="958" y="1526"/>
                </a:cubicBezTo>
                <a:lnTo>
                  <a:pt x="911" y="1353"/>
                </a:lnTo>
                <a:cubicBezTo>
                  <a:pt x="877" y="1232"/>
                  <a:pt x="753" y="1161"/>
                  <a:pt x="631" y="1195"/>
                </a:cubicBezTo>
                <a:cubicBezTo>
                  <a:pt x="511" y="1228"/>
                  <a:pt x="440" y="1353"/>
                  <a:pt x="473" y="1474"/>
                </a:cubicBezTo>
                <a:lnTo>
                  <a:pt x="520" y="1645"/>
                </a:lnTo>
                <a:cubicBezTo>
                  <a:pt x="176" y="1812"/>
                  <a:pt x="0" y="2131"/>
                  <a:pt x="98" y="2487"/>
                </a:cubicBezTo>
                <a:lnTo>
                  <a:pt x="100" y="2493"/>
                </a:lnTo>
                <a:cubicBezTo>
                  <a:pt x="226" y="2950"/>
                  <a:pt x="560" y="2996"/>
                  <a:pt x="1056" y="2987"/>
                </a:cubicBezTo>
                <a:cubicBezTo>
                  <a:pt x="1468" y="2980"/>
                  <a:pt x="1565" y="3023"/>
                  <a:pt x="1600" y="3152"/>
                </a:cubicBezTo>
                <a:lnTo>
                  <a:pt x="1602" y="3158"/>
                </a:lnTo>
                <a:cubicBezTo>
                  <a:pt x="1639" y="3293"/>
                  <a:pt x="1537" y="3409"/>
                  <a:pt x="1330" y="3467"/>
                </a:cubicBezTo>
                <a:cubicBezTo>
                  <a:pt x="1107" y="3528"/>
                  <a:pt x="894" y="3502"/>
                  <a:pt x="684" y="3422"/>
                </a:cubicBezTo>
                <a:cubicBezTo>
                  <a:pt x="645" y="3408"/>
                  <a:pt x="593" y="3398"/>
                  <a:pt x="527" y="3416"/>
                </a:cubicBezTo>
                <a:cubicBezTo>
                  <a:pt x="396" y="3452"/>
                  <a:pt x="318" y="3582"/>
                  <a:pt x="355" y="3714"/>
                </a:cubicBezTo>
                <a:cubicBezTo>
                  <a:pt x="376" y="3793"/>
                  <a:pt x="436" y="3855"/>
                  <a:pt x="503" y="3878"/>
                </a:cubicBezTo>
                <a:cubicBezTo>
                  <a:pt x="716" y="3957"/>
                  <a:pt x="940" y="3982"/>
                  <a:pt x="1159" y="3964"/>
                </a:cubicBezTo>
                <a:lnTo>
                  <a:pt x="1209" y="4145"/>
                </a:lnTo>
                <a:cubicBezTo>
                  <a:pt x="1232" y="4230"/>
                  <a:pt x="1301" y="4288"/>
                  <a:pt x="1383" y="4304"/>
                </a:cubicBezTo>
                <a:lnTo>
                  <a:pt x="379" y="4581"/>
                </a:lnTo>
                <a:cubicBezTo>
                  <a:pt x="242" y="4619"/>
                  <a:pt x="161" y="4761"/>
                  <a:pt x="199" y="4898"/>
                </a:cubicBezTo>
                <a:cubicBezTo>
                  <a:pt x="237" y="5035"/>
                  <a:pt x="379" y="5116"/>
                  <a:pt x="516" y="5078"/>
                </a:cubicBezTo>
                <a:lnTo>
                  <a:pt x="3347" y="4299"/>
                </a:lnTo>
                <a:lnTo>
                  <a:pt x="2448" y="5197"/>
                </a:lnTo>
                <a:cubicBezTo>
                  <a:pt x="2387" y="5258"/>
                  <a:pt x="2369" y="5350"/>
                  <a:pt x="2402" y="5430"/>
                </a:cubicBezTo>
                <a:cubicBezTo>
                  <a:pt x="2435" y="5509"/>
                  <a:pt x="2513" y="5561"/>
                  <a:pt x="2599" y="5561"/>
                </a:cubicBezTo>
                <a:lnTo>
                  <a:pt x="5063" y="5561"/>
                </a:lnTo>
                <a:cubicBezTo>
                  <a:pt x="5150" y="5561"/>
                  <a:pt x="5228" y="5509"/>
                  <a:pt x="5261" y="5430"/>
                </a:cubicBezTo>
                <a:cubicBezTo>
                  <a:pt x="5294" y="5350"/>
                  <a:pt x="5275" y="5258"/>
                  <a:pt x="5214" y="5197"/>
                </a:cubicBezTo>
                <a:lnTo>
                  <a:pt x="4107" y="4089"/>
                </a:lnTo>
                <a:lnTo>
                  <a:pt x="8041" y="3005"/>
                </a:lnTo>
                <a:cubicBezTo>
                  <a:pt x="8179" y="2968"/>
                  <a:pt x="8259" y="2826"/>
                  <a:pt x="8222" y="2688"/>
                </a:cubicBezTo>
                <a:close/>
                <a:moveTo>
                  <a:pt x="4901" y="2201"/>
                </a:moveTo>
                <a:lnTo>
                  <a:pt x="5301" y="2091"/>
                </a:lnTo>
                <a:cubicBezTo>
                  <a:pt x="5388" y="2067"/>
                  <a:pt x="5479" y="2119"/>
                  <a:pt x="5503" y="2206"/>
                </a:cubicBezTo>
                <a:lnTo>
                  <a:pt x="5613" y="2606"/>
                </a:lnTo>
                <a:cubicBezTo>
                  <a:pt x="5637" y="2694"/>
                  <a:pt x="5586" y="2784"/>
                  <a:pt x="5498" y="2808"/>
                </a:cubicBezTo>
                <a:lnTo>
                  <a:pt x="5099" y="2918"/>
                </a:lnTo>
                <a:cubicBezTo>
                  <a:pt x="5011" y="2942"/>
                  <a:pt x="4921" y="2891"/>
                  <a:pt x="4896" y="2803"/>
                </a:cubicBezTo>
                <a:lnTo>
                  <a:pt x="4786" y="2404"/>
                </a:lnTo>
                <a:cubicBezTo>
                  <a:pt x="4762" y="2316"/>
                  <a:pt x="4814" y="2225"/>
                  <a:pt x="4901" y="2201"/>
                </a:cubicBezTo>
                <a:close/>
                <a:moveTo>
                  <a:pt x="6358" y="1971"/>
                </a:moveTo>
                <a:lnTo>
                  <a:pt x="6468" y="2370"/>
                </a:lnTo>
                <a:cubicBezTo>
                  <a:pt x="6492" y="2458"/>
                  <a:pt x="6440" y="2549"/>
                  <a:pt x="6353" y="2573"/>
                </a:cubicBezTo>
                <a:lnTo>
                  <a:pt x="5953" y="2683"/>
                </a:lnTo>
                <a:cubicBezTo>
                  <a:pt x="5865" y="2707"/>
                  <a:pt x="5775" y="2656"/>
                  <a:pt x="5751" y="2568"/>
                </a:cubicBezTo>
                <a:lnTo>
                  <a:pt x="5641" y="2168"/>
                </a:lnTo>
                <a:cubicBezTo>
                  <a:pt x="5617" y="2081"/>
                  <a:pt x="5668" y="1990"/>
                  <a:pt x="5755" y="1966"/>
                </a:cubicBezTo>
                <a:lnTo>
                  <a:pt x="6155" y="1856"/>
                </a:lnTo>
                <a:cubicBezTo>
                  <a:pt x="6243" y="1832"/>
                  <a:pt x="6333" y="1883"/>
                  <a:pt x="6358" y="1971"/>
                </a:cubicBezTo>
                <a:close/>
                <a:moveTo>
                  <a:pt x="5524" y="1125"/>
                </a:moveTo>
                <a:lnTo>
                  <a:pt x="5924" y="1015"/>
                </a:lnTo>
                <a:cubicBezTo>
                  <a:pt x="6011" y="991"/>
                  <a:pt x="6102" y="1042"/>
                  <a:pt x="6126" y="1130"/>
                </a:cubicBezTo>
                <a:lnTo>
                  <a:pt x="6236" y="1529"/>
                </a:lnTo>
                <a:cubicBezTo>
                  <a:pt x="6260" y="1617"/>
                  <a:pt x="6208" y="1708"/>
                  <a:pt x="6121" y="1732"/>
                </a:cubicBezTo>
                <a:lnTo>
                  <a:pt x="5721" y="1842"/>
                </a:lnTo>
                <a:cubicBezTo>
                  <a:pt x="5634" y="1866"/>
                  <a:pt x="5543" y="1814"/>
                  <a:pt x="5519" y="1727"/>
                </a:cubicBezTo>
                <a:lnTo>
                  <a:pt x="5409" y="1327"/>
                </a:lnTo>
                <a:cubicBezTo>
                  <a:pt x="5385" y="1239"/>
                  <a:pt x="5436" y="1149"/>
                  <a:pt x="5524" y="1125"/>
                </a:cubicBezTo>
                <a:close/>
                <a:moveTo>
                  <a:pt x="4669" y="1360"/>
                </a:moveTo>
                <a:lnTo>
                  <a:pt x="5069" y="1250"/>
                </a:lnTo>
                <a:cubicBezTo>
                  <a:pt x="5157" y="1226"/>
                  <a:pt x="5247" y="1277"/>
                  <a:pt x="5272" y="1365"/>
                </a:cubicBezTo>
                <a:lnTo>
                  <a:pt x="5382" y="1765"/>
                </a:lnTo>
                <a:cubicBezTo>
                  <a:pt x="5406" y="1852"/>
                  <a:pt x="5354" y="1943"/>
                  <a:pt x="5267" y="1967"/>
                </a:cubicBezTo>
                <a:lnTo>
                  <a:pt x="4867" y="2077"/>
                </a:lnTo>
                <a:cubicBezTo>
                  <a:pt x="4779" y="2101"/>
                  <a:pt x="4689" y="2050"/>
                  <a:pt x="4665" y="1962"/>
                </a:cubicBezTo>
                <a:lnTo>
                  <a:pt x="4554" y="1562"/>
                </a:lnTo>
                <a:cubicBezTo>
                  <a:pt x="4530" y="1475"/>
                  <a:pt x="4582" y="1384"/>
                  <a:pt x="4669" y="136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5991" tIns="47995" rIns="95991" bIns="47995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60120"/>
            <a:endParaRPr lang="zh-CN" altLang="en-US" sz="189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88" name="Oval 45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>
            <a:off x="14375718" y="3190311"/>
            <a:ext cx="503112" cy="381496"/>
          </a:xfrm>
          <a:custGeom>
            <a:avLst/>
            <a:gdLst>
              <a:gd name="T0" fmla="*/ 6537 w 6546"/>
              <a:gd name="T1" fmla="*/ 2885 h 4972"/>
              <a:gd name="T2" fmla="*/ 6451 w 6546"/>
              <a:gd name="T3" fmla="*/ 2785 h 4972"/>
              <a:gd name="T4" fmla="*/ 5287 w 6546"/>
              <a:gd name="T5" fmla="*/ 2391 h 4972"/>
              <a:gd name="T6" fmla="*/ 5287 w 6546"/>
              <a:gd name="T7" fmla="*/ 2333 h 4972"/>
              <a:gd name="T8" fmla="*/ 5079 w 6546"/>
              <a:gd name="T9" fmla="*/ 2125 h 4972"/>
              <a:gd name="T10" fmla="*/ 4885 w 6546"/>
              <a:gd name="T11" fmla="*/ 2255 h 4972"/>
              <a:gd name="T12" fmla="*/ 4586 w 6546"/>
              <a:gd name="T13" fmla="*/ 2154 h 4972"/>
              <a:gd name="T14" fmla="*/ 4586 w 6546"/>
              <a:gd name="T15" fmla="*/ 2025 h 4972"/>
              <a:gd name="T16" fmla="*/ 4378 w 6546"/>
              <a:gd name="T17" fmla="*/ 1817 h 4972"/>
              <a:gd name="T18" fmla="*/ 4170 w 6546"/>
              <a:gd name="T19" fmla="*/ 2013 h 4972"/>
              <a:gd name="T20" fmla="*/ 3778 w 6546"/>
              <a:gd name="T21" fmla="*/ 1881 h 4972"/>
              <a:gd name="T22" fmla="*/ 3853 w 6546"/>
              <a:gd name="T23" fmla="*/ 677 h 4972"/>
              <a:gd name="T24" fmla="*/ 3648 w 6546"/>
              <a:gd name="T25" fmla="*/ 174 h 4972"/>
              <a:gd name="T26" fmla="*/ 3273 w 6546"/>
              <a:gd name="T27" fmla="*/ 0 h 4972"/>
              <a:gd name="T28" fmla="*/ 2897 w 6546"/>
              <a:gd name="T29" fmla="*/ 174 h 4972"/>
              <a:gd name="T30" fmla="*/ 2692 w 6546"/>
              <a:gd name="T31" fmla="*/ 677 h 4972"/>
              <a:gd name="T32" fmla="*/ 2767 w 6546"/>
              <a:gd name="T33" fmla="*/ 1881 h 4972"/>
              <a:gd name="T34" fmla="*/ 2376 w 6546"/>
              <a:gd name="T35" fmla="*/ 2013 h 4972"/>
              <a:gd name="T36" fmla="*/ 2167 w 6546"/>
              <a:gd name="T37" fmla="*/ 1817 h 4972"/>
              <a:gd name="T38" fmla="*/ 1959 w 6546"/>
              <a:gd name="T39" fmla="*/ 2025 h 4972"/>
              <a:gd name="T40" fmla="*/ 1959 w 6546"/>
              <a:gd name="T41" fmla="*/ 2154 h 4972"/>
              <a:gd name="T42" fmla="*/ 1660 w 6546"/>
              <a:gd name="T43" fmla="*/ 2255 h 4972"/>
              <a:gd name="T44" fmla="*/ 1467 w 6546"/>
              <a:gd name="T45" fmla="*/ 2125 h 4972"/>
              <a:gd name="T46" fmla="*/ 1258 w 6546"/>
              <a:gd name="T47" fmla="*/ 2333 h 4972"/>
              <a:gd name="T48" fmla="*/ 1258 w 6546"/>
              <a:gd name="T49" fmla="*/ 2391 h 4972"/>
              <a:gd name="T50" fmla="*/ 94 w 6546"/>
              <a:gd name="T51" fmla="*/ 2785 h 4972"/>
              <a:gd name="T52" fmla="*/ 8 w 6546"/>
              <a:gd name="T53" fmla="*/ 2885 h 4972"/>
              <a:gd name="T54" fmla="*/ 54 w 6546"/>
              <a:gd name="T55" fmla="*/ 3009 h 4972"/>
              <a:gd name="T56" fmla="*/ 394 w 6546"/>
              <a:gd name="T57" fmla="*/ 3285 h 4972"/>
              <a:gd name="T58" fmla="*/ 490 w 6546"/>
              <a:gd name="T59" fmla="*/ 3314 h 4972"/>
              <a:gd name="T60" fmla="*/ 2830 w 6546"/>
              <a:gd name="T61" fmla="*/ 3051 h 4972"/>
              <a:gd name="T62" fmla="*/ 2898 w 6546"/>
              <a:gd name="T63" fmla="*/ 4039 h 4972"/>
              <a:gd name="T64" fmla="*/ 2313 w 6546"/>
              <a:gd name="T65" fmla="*/ 4474 h 4972"/>
              <a:gd name="T66" fmla="*/ 2297 w 6546"/>
              <a:gd name="T67" fmla="*/ 4506 h 4972"/>
              <a:gd name="T68" fmla="*/ 2297 w 6546"/>
              <a:gd name="T69" fmla="*/ 4890 h 4972"/>
              <a:gd name="T70" fmla="*/ 2314 w 6546"/>
              <a:gd name="T71" fmla="*/ 4922 h 4972"/>
              <a:gd name="T72" fmla="*/ 2351 w 6546"/>
              <a:gd name="T73" fmla="*/ 4927 h 4972"/>
              <a:gd name="T74" fmla="*/ 3051 w 6546"/>
              <a:gd name="T75" fmla="*/ 4662 h 4972"/>
              <a:gd name="T76" fmla="*/ 3104 w 6546"/>
              <a:gd name="T77" fmla="*/ 4940 h 4972"/>
              <a:gd name="T78" fmla="*/ 3143 w 6546"/>
              <a:gd name="T79" fmla="*/ 4972 h 4972"/>
              <a:gd name="T80" fmla="*/ 3402 w 6546"/>
              <a:gd name="T81" fmla="*/ 4972 h 4972"/>
              <a:gd name="T82" fmla="*/ 3441 w 6546"/>
              <a:gd name="T83" fmla="*/ 4940 h 4972"/>
              <a:gd name="T84" fmla="*/ 3494 w 6546"/>
              <a:gd name="T85" fmla="*/ 4662 h 4972"/>
              <a:gd name="T86" fmla="*/ 4195 w 6546"/>
              <a:gd name="T87" fmla="*/ 4927 h 4972"/>
              <a:gd name="T88" fmla="*/ 4231 w 6546"/>
              <a:gd name="T89" fmla="*/ 4922 h 4972"/>
              <a:gd name="T90" fmla="*/ 4248 w 6546"/>
              <a:gd name="T91" fmla="*/ 4890 h 4972"/>
              <a:gd name="T92" fmla="*/ 4248 w 6546"/>
              <a:gd name="T93" fmla="*/ 4506 h 4972"/>
              <a:gd name="T94" fmla="*/ 4232 w 6546"/>
              <a:gd name="T95" fmla="*/ 4474 h 4972"/>
              <a:gd name="T96" fmla="*/ 3648 w 6546"/>
              <a:gd name="T97" fmla="*/ 4039 h 4972"/>
              <a:gd name="T98" fmla="*/ 3715 w 6546"/>
              <a:gd name="T99" fmla="*/ 3051 h 4972"/>
              <a:gd name="T100" fmla="*/ 6055 w 6546"/>
              <a:gd name="T101" fmla="*/ 3314 h 4972"/>
              <a:gd name="T102" fmla="*/ 6151 w 6546"/>
              <a:gd name="T103" fmla="*/ 3285 h 4972"/>
              <a:gd name="T104" fmla="*/ 6491 w 6546"/>
              <a:gd name="T105" fmla="*/ 3009 h 4972"/>
              <a:gd name="T106" fmla="*/ 6537 w 6546"/>
              <a:gd name="T107" fmla="*/ 2885 h 49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546" h="4972">
                <a:moveTo>
                  <a:pt x="6537" y="2885"/>
                </a:moveTo>
                <a:cubicBezTo>
                  <a:pt x="6529" y="2839"/>
                  <a:pt x="6496" y="2800"/>
                  <a:pt x="6451" y="2785"/>
                </a:cubicBezTo>
                <a:lnTo>
                  <a:pt x="5287" y="2391"/>
                </a:lnTo>
                <a:lnTo>
                  <a:pt x="5287" y="2333"/>
                </a:lnTo>
                <a:cubicBezTo>
                  <a:pt x="5287" y="2218"/>
                  <a:pt x="5194" y="2125"/>
                  <a:pt x="5079" y="2125"/>
                </a:cubicBezTo>
                <a:cubicBezTo>
                  <a:pt x="4992" y="2125"/>
                  <a:pt x="4916" y="2177"/>
                  <a:pt x="4885" y="2255"/>
                </a:cubicBezTo>
                <a:lnTo>
                  <a:pt x="4586" y="2154"/>
                </a:lnTo>
                <a:lnTo>
                  <a:pt x="4586" y="2025"/>
                </a:lnTo>
                <a:cubicBezTo>
                  <a:pt x="4586" y="1910"/>
                  <a:pt x="4493" y="1817"/>
                  <a:pt x="4378" y="1817"/>
                </a:cubicBezTo>
                <a:cubicBezTo>
                  <a:pt x="4267" y="1817"/>
                  <a:pt x="4176" y="1904"/>
                  <a:pt x="4170" y="2013"/>
                </a:cubicBezTo>
                <a:lnTo>
                  <a:pt x="3778" y="1881"/>
                </a:lnTo>
                <a:cubicBezTo>
                  <a:pt x="3790" y="1718"/>
                  <a:pt x="3845" y="951"/>
                  <a:pt x="3853" y="677"/>
                </a:cubicBezTo>
                <a:cubicBezTo>
                  <a:pt x="3859" y="503"/>
                  <a:pt x="3780" y="310"/>
                  <a:pt x="3648" y="174"/>
                </a:cubicBezTo>
                <a:cubicBezTo>
                  <a:pt x="3539" y="62"/>
                  <a:pt x="3406" y="0"/>
                  <a:pt x="3273" y="0"/>
                </a:cubicBezTo>
                <a:cubicBezTo>
                  <a:pt x="3140" y="0"/>
                  <a:pt x="3006" y="62"/>
                  <a:pt x="2897" y="174"/>
                </a:cubicBezTo>
                <a:cubicBezTo>
                  <a:pt x="2765" y="310"/>
                  <a:pt x="2687" y="503"/>
                  <a:pt x="2692" y="677"/>
                </a:cubicBezTo>
                <a:cubicBezTo>
                  <a:pt x="2701" y="951"/>
                  <a:pt x="2756" y="1718"/>
                  <a:pt x="2767" y="1881"/>
                </a:cubicBezTo>
                <a:lnTo>
                  <a:pt x="2376" y="2013"/>
                </a:lnTo>
                <a:cubicBezTo>
                  <a:pt x="2370" y="1904"/>
                  <a:pt x="2278" y="1817"/>
                  <a:pt x="2167" y="1817"/>
                </a:cubicBezTo>
                <a:cubicBezTo>
                  <a:pt x="2053" y="1817"/>
                  <a:pt x="1959" y="1910"/>
                  <a:pt x="1959" y="2025"/>
                </a:cubicBezTo>
                <a:lnTo>
                  <a:pt x="1959" y="2154"/>
                </a:lnTo>
                <a:lnTo>
                  <a:pt x="1660" y="2255"/>
                </a:lnTo>
                <a:cubicBezTo>
                  <a:pt x="1629" y="2177"/>
                  <a:pt x="1554" y="2125"/>
                  <a:pt x="1467" y="2125"/>
                </a:cubicBezTo>
                <a:cubicBezTo>
                  <a:pt x="1352" y="2125"/>
                  <a:pt x="1258" y="2218"/>
                  <a:pt x="1258" y="2333"/>
                </a:cubicBezTo>
                <a:lnTo>
                  <a:pt x="1258" y="2391"/>
                </a:lnTo>
                <a:lnTo>
                  <a:pt x="94" y="2785"/>
                </a:lnTo>
                <a:cubicBezTo>
                  <a:pt x="49" y="2800"/>
                  <a:pt x="16" y="2839"/>
                  <a:pt x="8" y="2885"/>
                </a:cubicBezTo>
                <a:cubicBezTo>
                  <a:pt x="0" y="2932"/>
                  <a:pt x="17" y="2979"/>
                  <a:pt x="54" y="3009"/>
                </a:cubicBezTo>
                <a:lnTo>
                  <a:pt x="394" y="3285"/>
                </a:lnTo>
                <a:cubicBezTo>
                  <a:pt x="421" y="3307"/>
                  <a:pt x="455" y="3318"/>
                  <a:pt x="490" y="3314"/>
                </a:cubicBezTo>
                <a:lnTo>
                  <a:pt x="2830" y="3051"/>
                </a:lnTo>
                <a:lnTo>
                  <a:pt x="2898" y="4039"/>
                </a:lnTo>
                <a:lnTo>
                  <a:pt x="2313" y="4474"/>
                </a:lnTo>
                <a:cubicBezTo>
                  <a:pt x="2303" y="4482"/>
                  <a:pt x="2297" y="4493"/>
                  <a:pt x="2297" y="4506"/>
                </a:cubicBezTo>
                <a:lnTo>
                  <a:pt x="2297" y="4890"/>
                </a:lnTo>
                <a:cubicBezTo>
                  <a:pt x="2297" y="4903"/>
                  <a:pt x="2303" y="4915"/>
                  <a:pt x="2314" y="4922"/>
                </a:cubicBezTo>
                <a:cubicBezTo>
                  <a:pt x="2325" y="4930"/>
                  <a:pt x="2338" y="4931"/>
                  <a:pt x="2351" y="4927"/>
                </a:cubicBezTo>
                <a:lnTo>
                  <a:pt x="3051" y="4662"/>
                </a:lnTo>
                <a:lnTo>
                  <a:pt x="3104" y="4940"/>
                </a:lnTo>
                <a:cubicBezTo>
                  <a:pt x="3108" y="4958"/>
                  <a:pt x="3124" y="4972"/>
                  <a:pt x="3143" y="4972"/>
                </a:cubicBezTo>
                <a:lnTo>
                  <a:pt x="3402" y="4972"/>
                </a:lnTo>
                <a:cubicBezTo>
                  <a:pt x="3421" y="4972"/>
                  <a:pt x="3437" y="4958"/>
                  <a:pt x="3441" y="4940"/>
                </a:cubicBezTo>
                <a:lnTo>
                  <a:pt x="3494" y="4662"/>
                </a:lnTo>
                <a:lnTo>
                  <a:pt x="4195" y="4927"/>
                </a:lnTo>
                <a:cubicBezTo>
                  <a:pt x="4207" y="4931"/>
                  <a:pt x="4221" y="4930"/>
                  <a:pt x="4231" y="4922"/>
                </a:cubicBezTo>
                <a:cubicBezTo>
                  <a:pt x="4242" y="4915"/>
                  <a:pt x="4248" y="4903"/>
                  <a:pt x="4248" y="4890"/>
                </a:cubicBezTo>
                <a:lnTo>
                  <a:pt x="4248" y="4506"/>
                </a:lnTo>
                <a:cubicBezTo>
                  <a:pt x="4248" y="4493"/>
                  <a:pt x="4242" y="4482"/>
                  <a:pt x="4232" y="4474"/>
                </a:cubicBezTo>
                <a:lnTo>
                  <a:pt x="3648" y="4039"/>
                </a:lnTo>
                <a:lnTo>
                  <a:pt x="3715" y="3051"/>
                </a:lnTo>
                <a:lnTo>
                  <a:pt x="6055" y="3314"/>
                </a:lnTo>
                <a:cubicBezTo>
                  <a:pt x="6090" y="3317"/>
                  <a:pt x="6125" y="3307"/>
                  <a:pt x="6151" y="3285"/>
                </a:cubicBezTo>
                <a:lnTo>
                  <a:pt x="6491" y="3009"/>
                </a:lnTo>
                <a:cubicBezTo>
                  <a:pt x="6528" y="2979"/>
                  <a:pt x="6546" y="2932"/>
                  <a:pt x="6537" y="288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5991" tIns="47995" rIns="95991" bIns="47995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60120"/>
            <a:endParaRPr lang="zh-CN" altLang="en-US" sz="1890">
              <a:solidFill>
                <a:prstClr val="white"/>
              </a:solidFill>
              <a:cs typeface="+mn-ea"/>
              <a:sym typeface="+mn-lt"/>
            </a:endParaRPr>
          </a:p>
        </p:txBody>
      </p:sp>
      <p:cxnSp>
        <p:nvCxnSpPr>
          <p:cNvPr id="189" name="直接连接符 188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CxnSpPr/>
          <p:nvPr/>
        </p:nvCxnSpPr>
        <p:spPr>
          <a:xfrm>
            <a:off x="8910617" y="3741078"/>
            <a:ext cx="0" cy="309916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直接连接符 189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CxnSpPr/>
          <p:nvPr/>
        </p:nvCxnSpPr>
        <p:spPr>
          <a:xfrm>
            <a:off x="12687717" y="3741078"/>
            <a:ext cx="0" cy="309916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1" name="椭圆 190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>
            <a:off x="5418772" y="3299728"/>
            <a:ext cx="145328" cy="145328"/>
          </a:xfrm>
          <a:prstGeom prst="ellipse">
            <a:avLst/>
          </a:pr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50000"/>
                </a:schemeClr>
              </a:gs>
              <a:gs pos="18000">
                <a:srgbClr val="DF6EF6"/>
              </a:gs>
              <a:gs pos="78000">
                <a:srgbClr val="30063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5991" tIns="47995" rIns="95991" bIns="47995" numCol="1" spcCol="0" rtlCol="0" fromWordArt="0" anchor="ctr" anchorCtr="0" forceAA="0" compatLnSpc="1">
            <a:noAutofit/>
          </a:bodyPr>
          <a:lstStyle/>
          <a:p>
            <a:pPr algn="ctr" defTabSz="960120"/>
            <a:endParaRPr lang="zh-CN" altLang="en-US" sz="189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92" name="椭圆 191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>
            <a:off x="16021058" y="3299728"/>
            <a:ext cx="145328" cy="145328"/>
          </a:xfrm>
          <a:prstGeom prst="ellipse">
            <a:avLst/>
          </a:pr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50000"/>
                </a:schemeClr>
              </a:gs>
              <a:gs pos="18000">
                <a:srgbClr val="DF6EF6"/>
              </a:gs>
              <a:gs pos="78000">
                <a:srgbClr val="30063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5991" tIns="47995" rIns="95991" bIns="47995" numCol="1" spcCol="0" rtlCol="0" fromWordArt="0" anchor="ctr" anchorCtr="0" forceAA="0" compatLnSpc="1">
            <a:noAutofit/>
          </a:bodyPr>
          <a:lstStyle/>
          <a:p>
            <a:pPr algn="ctr" defTabSz="960120"/>
            <a:endParaRPr lang="zh-CN" altLang="en-US" sz="189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93" name="椭圆 192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>
            <a:off x="8845297" y="4018349"/>
            <a:ext cx="145328" cy="145328"/>
          </a:xfrm>
          <a:prstGeom prst="ellipse">
            <a:avLst/>
          </a:pr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50000"/>
                </a:schemeClr>
              </a:gs>
              <a:gs pos="18000">
                <a:srgbClr val="DF6EF6"/>
              </a:gs>
              <a:gs pos="78000">
                <a:srgbClr val="30063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5991" tIns="47995" rIns="95991" bIns="47995" numCol="1" spcCol="0" rtlCol="0" fromWordArt="0" anchor="ctr" anchorCtr="0" forceAA="0" compatLnSpc="1">
            <a:noAutofit/>
          </a:bodyPr>
          <a:lstStyle/>
          <a:p>
            <a:pPr algn="ctr" defTabSz="960120"/>
            <a:endParaRPr lang="zh-CN" altLang="en-US" sz="189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94" name="椭圆 193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>
            <a:off x="12621378" y="4018349"/>
            <a:ext cx="145328" cy="145328"/>
          </a:xfrm>
          <a:prstGeom prst="ellipse">
            <a:avLst/>
          </a:pr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50000"/>
                </a:schemeClr>
              </a:gs>
              <a:gs pos="18000">
                <a:srgbClr val="DF6EF6"/>
              </a:gs>
              <a:gs pos="78000">
                <a:srgbClr val="30063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5991" tIns="47995" rIns="95991" bIns="47995" numCol="1" spcCol="0" rtlCol="0" fromWordArt="0" anchor="ctr" anchorCtr="0" forceAA="0" compatLnSpc="1">
            <a:noAutofit/>
          </a:bodyPr>
          <a:lstStyle/>
          <a:p>
            <a:pPr algn="ctr" defTabSz="960120"/>
            <a:endParaRPr lang="zh-CN" altLang="en-US" sz="189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95" name="文本框 194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 txBox="1"/>
          <p:nvPr/>
        </p:nvSpPr>
        <p:spPr>
          <a:xfrm>
            <a:off x="7680974" y="1372730"/>
            <a:ext cx="6237579" cy="964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defTabSz="960120">
              <a:defRPr/>
            </a:pPr>
            <a:r>
              <a:rPr lang="zh-CN" altLang="en-US" sz="5670" dirty="0">
                <a:solidFill>
                  <a:prstClr val="white"/>
                </a:solidFill>
                <a:cs typeface="+mn-ea"/>
                <a:sym typeface="+mn-lt"/>
              </a:rPr>
              <a:t>此处添加大标题</a:t>
            </a:r>
            <a:endParaRPr lang="en-US" altLang="zh-CN" sz="5670" dirty="0">
              <a:solidFill>
                <a:prstClr val="white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3000">
        <p159:morph option="byObject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51" grpId="0" animBg="1"/>
      <p:bldP spid="188" grpId="0" animBg="1"/>
      <p:bldP spid="191" grpId="0" animBg="1"/>
      <p:bldP spid="192" grpId="0" animBg="1"/>
      <p:bldP spid="193" grpId="0" animBg="1"/>
      <p:bldP spid="194" grpId="0" animBg="1"/>
      <p:bldP spid="19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0063D"/>
            </a:gs>
            <a:gs pos="78000">
              <a:srgbClr val="4B1064"/>
            </a:gs>
            <a:gs pos="100000">
              <a:srgbClr val="30063D"/>
            </a:gs>
            <a:gs pos="100000">
              <a:srgbClr val="30063D"/>
            </a:gs>
          </a:gsLst>
          <a:lin ang="108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组合 57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GrpSpPr/>
          <p:nvPr/>
        </p:nvGrpSpPr>
        <p:grpSpPr>
          <a:xfrm rot="5866159">
            <a:off x="-65167" y="3692802"/>
            <a:ext cx="7691662" cy="7691662"/>
            <a:chOff x="9070231" y="-234504"/>
            <a:chExt cx="7327008" cy="7327008"/>
          </a:xfrm>
        </p:grpSpPr>
        <p:sp>
          <p:nvSpPr>
            <p:cNvPr id="59" name="矩形: 圆角 4"/>
            <p:cNvSpPr/>
            <p:nvPr/>
          </p:nvSpPr>
          <p:spPr>
            <a:xfrm rot="11990790" flipV="1">
              <a:off x="9070231" y="-234504"/>
              <a:ext cx="7327008" cy="7327008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101600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rgbClr val="783690"/>
                  </a:gs>
                  <a:gs pos="61000">
                    <a:srgbClr val="4B1064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60" name="矩形: 圆角 4"/>
            <p:cNvSpPr/>
            <p:nvPr/>
          </p:nvSpPr>
          <p:spPr>
            <a:xfrm rot="11884900" flipV="1">
              <a:off x="9180780" y="-123956"/>
              <a:ext cx="7105912" cy="7105912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8732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rgbClr val="783690"/>
                  </a:gs>
                  <a:gs pos="61000">
                    <a:srgbClr val="4B1064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61" name="矩形: 圆角 4"/>
            <p:cNvSpPr/>
            <p:nvPr/>
          </p:nvSpPr>
          <p:spPr>
            <a:xfrm rot="11779009" flipV="1">
              <a:off x="9291328" y="-13408"/>
              <a:ext cx="6884815" cy="6884815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5865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rgbClr val="783690"/>
                  </a:gs>
                  <a:gs pos="61000">
                    <a:srgbClr val="4B1064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62" name="矩形: 圆角 4"/>
            <p:cNvSpPr/>
            <p:nvPr/>
          </p:nvSpPr>
          <p:spPr>
            <a:xfrm rot="11673119" flipV="1">
              <a:off x="9401876" y="97140"/>
              <a:ext cx="6663719" cy="6663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2997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rgbClr val="783690"/>
                  </a:gs>
                  <a:gs pos="61000">
                    <a:srgbClr val="4B1064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63" name="矩形: 圆角 4"/>
            <p:cNvSpPr/>
            <p:nvPr/>
          </p:nvSpPr>
          <p:spPr>
            <a:xfrm rot="11567228" flipV="1">
              <a:off x="9512423" y="207689"/>
              <a:ext cx="6442624" cy="6442624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0129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rgbClr val="783690"/>
                  </a:gs>
                  <a:gs pos="61000">
                    <a:srgbClr val="4B1064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64" name="矩形: 圆角 4"/>
            <p:cNvSpPr/>
            <p:nvPr/>
          </p:nvSpPr>
          <p:spPr>
            <a:xfrm rot="11461338" flipV="1">
              <a:off x="9622970" y="318236"/>
              <a:ext cx="6221527" cy="6221527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87261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rgbClr val="783690"/>
                  </a:gs>
                  <a:gs pos="61000">
                    <a:srgbClr val="4B1064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65" name="矩形: 圆角 4"/>
            <p:cNvSpPr/>
            <p:nvPr/>
          </p:nvSpPr>
          <p:spPr>
            <a:xfrm rot="11355447" flipV="1">
              <a:off x="9733519" y="428785"/>
              <a:ext cx="6000431" cy="6000431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84394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rgbClr val="783690"/>
                  </a:gs>
                  <a:gs pos="61000">
                    <a:srgbClr val="4B1064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66" name="矩形: 圆角 4"/>
            <p:cNvSpPr/>
            <p:nvPr/>
          </p:nvSpPr>
          <p:spPr>
            <a:xfrm rot="11249557" flipV="1">
              <a:off x="9844067" y="539333"/>
              <a:ext cx="5779335" cy="5779335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81526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rgbClr val="783690"/>
                  </a:gs>
                  <a:gs pos="61000">
                    <a:srgbClr val="4B1064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67" name="矩形: 圆角 4"/>
            <p:cNvSpPr/>
            <p:nvPr/>
          </p:nvSpPr>
          <p:spPr>
            <a:xfrm rot="11143666" flipV="1">
              <a:off x="9954616" y="649881"/>
              <a:ext cx="5558238" cy="5558238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8658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rgbClr val="783690"/>
                  </a:gs>
                  <a:gs pos="61000">
                    <a:srgbClr val="4B1064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68" name="矩形: 圆角 4"/>
            <p:cNvSpPr/>
            <p:nvPr/>
          </p:nvSpPr>
          <p:spPr>
            <a:xfrm rot="11037776" flipV="1">
              <a:off x="10065164" y="760430"/>
              <a:ext cx="5337143" cy="5337143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5790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rgbClr val="783690"/>
                  </a:gs>
                  <a:gs pos="61000">
                    <a:srgbClr val="4B1064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69" name="矩形: 圆角 4"/>
            <p:cNvSpPr/>
            <p:nvPr/>
          </p:nvSpPr>
          <p:spPr>
            <a:xfrm rot="10931885" flipV="1">
              <a:off x="10175713" y="870977"/>
              <a:ext cx="5116046" cy="5116046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2923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rgbClr val="783690"/>
                  </a:gs>
                  <a:gs pos="61000">
                    <a:srgbClr val="4B1064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03" name="矩形: 圆角 4"/>
            <p:cNvSpPr/>
            <p:nvPr/>
          </p:nvSpPr>
          <p:spPr>
            <a:xfrm rot="10825995" flipV="1">
              <a:off x="10286261" y="981525"/>
              <a:ext cx="4894950" cy="4894950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0055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rgbClr val="783690"/>
                  </a:gs>
                  <a:gs pos="61000">
                    <a:srgbClr val="4B1064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04" name="矩形: 圆角 4"/>
            <p:cNvSpPr/>
            <p:nvPr/>
          </p:nvSpPr>
          <p:spPr>
            <a:xfrm rot="10720104" flipV="1">
              <a:off x="10396808" y="1092073"/>
              <a:ext cx="4673854" cy="4673854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67187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rgbClr val="783690"/>
                  </a:gs>
                  <a:gs pos="61000">
                    <a:srgbClr val="4B1064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19" name="矩形: 圆角 4"/>
            <p:cNvSpPr/>
            <p:nvPr/>
          </p:nvSpPr>
          <p:spPr>
            <a:xfrm rot="10614214" flipV="1">
              <a:off x="10507356" y="1202621"/>
              <a:ext cx="4452758" cy="4452758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64319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rgbClr val="783690"/>
                  </a:gs>
                  <a:gs pos="61000">
                    <a:srgbClr val="4B1064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0" name="矩形: 圆角 4"/>
            <p:cNvSpPr/>
            <p:nvPr/>
          </p:nvSpPr>
          <p:spPr>
            <a:xfrm rot="10508323" flipV="1">
              <a:off x="10617905" y="1313170"/>
              <a:ext cx="4231661" cy="4231661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61452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rgbClr val="783690"/>
                  </a:gs>
                  <a:gs pos="61000">
                    <a:srgbClr val="4B1064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1" name="矩形: 圆角 4"/>
            <p:cNvSpPr/>
            <p:nvPr/>
          </p:nvSpPr>
          <p:spPr>
            <a:xfrm rot="10402433" flipV="1">
              <a:off x="10728453" y="1423717"/>
              <a:ext cx="4010566" cy="4010566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58584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rgbClr val="783690"/>
                  </a:gs>
                  <a:gs pos="61000">
                    <a:srgbClr val="4B1064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2" name="矩形: 圆角 4"/>
            <p:cNvSpPr/>
            <p:nvPr/>
          </p:nvSpPr>
          <p:spPr>
            <a:xfrm rot="10296542" flipV="1">
              <a:off x="10839000" y="1534265"/>
              <a:ext cx="3789469" cy="378946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55716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rgbClr val="783690"/>
                  </a:gs>
                  <a:gs pos="61000">
                    <a:srgbClr val="4B1064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3" name="矩形: 圆角 4"/>
            <p:cNvSpPr/>
            <p:nvPr/>
          </p:nvSpPr>
          <p:spPr>
            <a:xfrm rot="10190652" flipV="1">
              <a:off x="10949549" y="1644813"/>
              <a:ext cx="3568373" cy="3568373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52848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rgbClr val="783690"/>
                  </a:gs>
                  <a:gs pos="61000">
                    <a:srgbClr val="4B1064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4" name="矩形: 圆角 4"/>
            <p:cNvSpPr/>
            <p:nvPr/>
          </p:nvSpPr>
          <p:spPr>
            <a:xfrm rot="10084761" flipV="1">
              <a:off x="11060096" y="1755361"/>
              <a:ext cx="3347277" cy="3347277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9981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rgbClr val="783690"/>
                  </a:gs>
                  <a:gs pos="61000">
                    <a:srgbClr val="4B1064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5" name="矩形: 圆角 4"/>
            <p:cNvSpPr/>
            <p:nvPr/>
          </p:nvSpPr>
          <p:spPr>
            <a:xfrm rot="9978871" flipV="1">
              <a:off x="11170644" y="1865909"/>
              <a:ext cx="3126181" cy="3126181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7113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rgbClr val="783690"/>
                  </a:gs>
                  <a:gs pos="61000">
                    <a:srgbClr val="4B1064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6" name="矩形: 圆角 4"/>
            <p:cNvSpPr/>
            <p:nvPr/>
          </p:nvSpPr>
          <p:spPr>
            <a:xfrm rot="9872980" flipV="1">
              <a:off x="11281193" y="1976457"/>
              <a:ext cx="2905084" cy="2905084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4245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rgbClr val="783690"/>
                  </a:gs>
                  <a:gs pos="61000">
                    <a:srgbClr val="4B1064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7" name="矩形: 圆角 4"/>
            <p:cNvSpPr/>
            <p:nvPr/>
          </p:nvSpPr>
          <p:spPr>
            <a:xfrm rot="9767090" flipV="1">
              <a:off x="11391740" y="2087006"/>
              <a:ext cx="2683989" cy="268398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1377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rgbClr val="783690"/>
                  </a:gs>
                  <a:gs pos="61000">
                    <a:srgbClr val="4B1064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8" name="矩形: 圆角 4"/>
            <p:cNvSpPr/>
            <p:nvPr/>
          </p:nvSpPr>
          <p:spPr>
            <a:xfrm rot="9661199" flipV="1">
              <a:off x="11502289" y="2197554"/>
              <a:ext cx="2462892" cy="2462892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38510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rgbClr val="783690"/>
                  </a:gs>
                  <a:gs pos="61000">
                    <a:srgbClr val="4B1064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9" name="矩形: 圆角 4"/>
            <p:cNvSpPr/>
            <p:nvPr/>
          </p:nvSpPr>
          <p:spPr>
            <a:xfrm rot="9555309" flipV="1">
              <a:off x="11612836" y="2308101"/>
              <a:ext cx="2241796" cy="2241796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35642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rgbClr val="783690"/>
                  </a:gs>
                  <a:gs pos="61000">
                    <a:srgbClr val="4B1064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30" name="矩形: 圆角 4"/>
            <p:cNvSpPr/>
            <p:nvPr/>
          </p:nvSpPr>
          <p:spPr>
            <a:xfrm rot="9449418" flipV="1">
              <a:off x="11723385" y="2418650"/>
              <a:ext cx="2020700" cy="2020700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32774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rgbClr val="783690"/>
                  </a:gs>
                  <a:gs pos="61000">
                    <a:srgbClr val="4B1064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31" name="矩形: 圆角 4"/>
            <p:cNvSpPr/>
            <p:nvPr/>
          </p:nvSpPr>
          <p:spPr>
            <a:xfrm rot="9343528" flipV="1">
              <a:off x="11833931" y="2529198"/>
              <a:ext cx="1799605" cy="1799605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9906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rgbClr val="783690"/>
                  </a:gs>
                  <a:gs pos="61000">
                    <a:srgbClr val="4B1064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32" name="矩形: 圆角 4"/>
            <p:cNvSpPr/>
            <p:nvPr/>
          </p:nvSpPr>
          <p:spPr>
            <a:xfrm rot="9237637" flipV="1">
              <a:off x="11944479" y="2639746"/>
              <a:ext cx="1578509" cy="157850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7039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rgbClr val="783690"/>
                  </a:gs>
                  <a:gs pos="61000">
                    <a:srgbClr val="4B1064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33" name="矩形: 圆角 4"/>
            <p:cNvSpPr/>
            <p:nvPr/>
          </p:nvSpPr>
          <p:spPr>
            <a:xfrm rot="9131747" flipV="1">
              <a:off x="12055028" y="2750294"/>
              <a:ext cx="1357413" cy="1357413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4171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rgbClr val="783690"/>
                  </a:gs>
                  <a:gs pos="61000">
                    <a:srgbClr val="4B1064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34" name="矩形: 圆角 4"/>
            <p:cNvSpPr/>
            <p:nvPr/>
          </p:nvSpPr>
          <p:spPr>
            <a:xfrm rot="9025856" flipV="1">
              <a:off x="12165577" y="2860842"/>
              <a:ext cx="1136316" cy="1136316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1303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rgbClr val="783690"/>
                  </a:gs>
                  <a:gs pos="61000">
                    <a:srgbClr val="4B1064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35" name="矩形: 圆角 4"/>
            <p:cNvSpPr/>
            <p:nvPr/>
          </p:nvSpPr>
          <p:spPr>
            <a:xfrm rot="8919966" flipV="1">
              <a:off x="12276123" y="2971390"/>
              <a:ext cx="915220" cy="915220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18435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rgbClr val="783690"/>
                  </a:gs>
                  <a:gs pos="61000">
                    <a:srgbClr val="4B1064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36" name="矩形: 圆角 4"/>
            <p:cNvSpPr/>
            <p:nvPr/>
          </p:nvSpPr>
          <p:spPr>
            <a:xfrm rot="8814075" flipV="1">
              <a:off x="12386673" y="3081938"/>
              <a:ext cx="694124" cy="694124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15568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rgbClr val="783690"/>
                  </a:gs>
                  <a:gs pos="61000">
                    <a:srgbClr val="4B1064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137" name="直接连接符 136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CxnSpPr/>
          <p:nvPr/>
        </p:nvCxnSpPr>
        <p:spPr>
          <a:xfrm>
            <a:off x="11240079" y="4313996"/>
            <a:ext cx="8543085" cy="353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işlíḍè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>
            <a:off x="12016171" y="3952984"/>
            <a:ext cx="714179" cy="714176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50000"/>
                </a:schemeClr>
              </a:gs>
              <a:gs pos="18000">
                <a:srgbClr val="DF6EF6"/>
              </a:gs>
              <a:gs pos="78000">
                <a:srgbClr val="4B1064"/>
              </a:gs>
            </a:gsLst>
            <a:lin ang="2700000" scaled="1"/>
          </a:gradFill>
          <a:ln w="38100" cap="flat">
            <a:solidFill>
              <a:schemeClr val="bg1"/>
            </a:solidFill>
            <a:miter lim="400000"/>
          </a:ln>
          <a:effectLst/>
        </p:spPr>
        <p:txBody>
          <a:bodyPr wrap="square" lIns="95991" tIns="47995" rIns="95991" bIns="47995" numCol="1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defTabSz="960120"/>
            <a:endParaRPr sz="168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39" name="ïšļîḓé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>
            <a:off x="12223198" y="4135926"/>
            <a:ext cx="300121" cy="348287"/>
          </a:xfrm>
          <a:custGeom>
            <a:avLst/>
            <a:gdLst>
              <a:gd name="T0" fmla="*/ 105 w 450"/>
              <a:gd name="T1" fmla="*/ 204 h 523"/>
              <a:gd name="T2" fmla="*/ 116 w 450"/>
              <a:gd name="T3" fmla="*/ 223 h 523"/>
              <a:gd name="T4" fmla="*/ 236 w 450"/>
              <a:gd name="T5" fmla="*/ 328 h 523"/>
              <a:gd name="T6" fmla="*/ 354 w 450"/>
              <a:gd name="T7" fmla="*/ 222 h 523"/>
              <a:gd name="T8" fmla="*/ 364 w 450"/>
              <a:gd name="T9" fmla="*/ 203 h 523"/>
              <a:gd name="T10" fmla="*/ 367 w 450"/>
              <a:gd name="T11" fmla="*/ 198 h 523"/>
              <a:gd name="T12" fmla="*/ 362 w 450"/>
              <a:gd name="T13" fmla="*/ 160 h 523"/>
              <a:gd name="T14" fmla="*/ 362 w 450"/>
              <a:gd name="T15" fmla="*/ 158 h 523"/>
              <a:gd name="T16" fmla="*/ 234 w 450"/>
              <a:gd name="T17" fmla="*/ 0 h 523"/>
              <a:gd name="T18" fmla="*/ 108 w 450"/>
              <a:gd name="T19" fmla="*/ 159 h 523"/>
              <a:gd name="T20" fmla="*/ 108 w 450"/>
              <a:gd name="T21" fmla="*/ 161 h 523"/>
              <a:gd name="T22" fmla="*/ 103 w 450"/>
              <a:gd name="T23" fmla="*/ 198 h 523"/>
              <a:gd name="T24" fmla="*/ 105 w 450"/>
              <a:gd name="T25" fmla="*/ 204 h 523"/>
              <a:gd name="T26" fmla="*/ 351 w 450"/>
              <a:gd name="T27" fmla="*/ 190 h 523"/>
              <a:gd name="T28" fmla="*/ 348 w 450"/>
              <a:gd name="T29" fmla="*/ 197 h 523"/>
              <a:gd name="T30" fmla="*/ 342 w 450"/>
              <a:gd name="T31" fmla="*/ 210 h 523"/>
              <a:gd name="T32" fmla="*/ 338 w 450"/>
              <a:gd name="T33" fmla="*/ 215 h 523"/>
              <a:gd name="T34" fmla="*/ 236 w 450"/>
              <a:gd name="T35" fmla="*/ 310 h 523"/>
              <a:gd name="T36" fmla="*/ 131 w 450"/>
              <a:gd name="T37" fmla="*/ 215 h 523"/>
              <a:gd name="T38" fmla="*/ 127 w 450"/>
              <a:gd name="T39" fmla="*/ 210 h 523"/>
              <a:gd name="T40" fmla="*/ 121 w 450"/>
              <a:gd name="T41" fmla="*/ 197 h 523"/>
              <a:gd name="T42" fmla="*/ 118 w 450"/>
              <a:gd name="T43" fmla="*/ 191 h 523"/>
              <a:gd name="T44" fmla="*/ 119 w 450"/>
              <a:gd name="T45" fmla="*/ 174 h 523"/>
              <a:gd name="T46" fmla="*/ 119 w 450"/>
              <a:gd name="T47" fmla="*/ 174 h 523"/>
              <a:gd name="T48" fmla="*/ 124 w 450"/>
              <a:gd name="T49" fmla="*/ 170 h 523"/>
              <a:gd name="T50" fmla="*/ 144 w 450"/>
              <a:gd name="T51" fmla="*/ 173 h 523"/>
              <a:gd name="T52" fmla="*/ 149 w 450"/>
              <a:gd name="T53" fmla="*/ 170 h 523"/>
              <a:gd name="T54" fmla="*/ 162 w 450"/>
              <a:gd name="T55" fmla="*/ 141 h 523"/>
              <a:gd name="T56" fmla="*/ 275 w 450"/>
              <a:gd name="T57" fmla="*/ 156 h 523"/>
              <a:gd name="T58" fmla="*/ 308 w 450"/>
              <a:gd name="T59" fmla="*/ 153 h 523"/>
              <a:gd name="T60" fmla="*/ 316 w 450"/>
              <a:gd name="T61" fmla="*/ 172 h 523"/>
              <a:gd name="T62" fmla="*/ 320 w 450"/>
              <a:gd name="T63" fmla="*/ 175 h 523"/>
              <a:gd name="T64" fmla="*/ 321 w 450"/>
              <a:gd name="T65" fmla="*/ 175 h 523"/>
              <a:gd name="T66" fmla="*/ 345 w 450"/>
              <a:gd name="T67" fmla="*/ 168 h 523"/>
              <a:gd name="T68" fmla="*/ 350 w 450"/>
              <a:gd name="T69" fmla="*/ 173 h 523"/>
              <a:gd name="T70" fmla="*/ 350 w 450"/>
              <a:gd name="T71" fmla="*/ 173 h 523"/>
              <a:gd name="T72" fmla="*/ 351 w 450"/>
              <a:gd name="T73" fmla="*/ 190 h 523"/>
              <a:gd name="T74" fmla="*/ 450 w 450"/>
              <a:gd name="T75" fmla="*/ 513 h 523"/>
              <a:gd name="T76" fmla="*/ 441 w 450"/>
              <a:gd name="T77" fmla="*/ 522 h 523"/>
              <a:gd name="T78" fmla="*/ 30 w 450"/>
              <a:gd name="T79" fmla="*/ 523 h 523"/>
              <a:gd name="T80" fmla="*/ 21 w 450"/>
              <a:gd name="T81" fmla="*/ 515 h 523"/>
              <a:gd name="T82" fmla="*/ 50 w 450"/>
              <a:gd name="T83" fmla="*/ 376 h 523"/>
              <a:gd name="T84" fmla="*/ 62 w 450"/>
              <a:gd name="T85" fmla="*/ 394 h 523"/>
              <a:gd name="T86" fmla="*/ 63 w 450"/>
              <a:gd name="T87" fmla="*/ 395 h 523"/>
              <a:gd name="T88" fmla="*/ 64 w 450"/>
              <a:gd name="T89" fmla="*/ 396 h 523"/>
              <a:gd name="T90" fmla="*/ 108 w 450"/>
              <a:gd name="T91" fmla="*/ 413 h 523"/>
              <a:gd name="T92" fmla="*/ 176 w 450"/>
              <a:gd name="T93" fmla="*/ 375 h 523"/>
              <a:gd name="T94" fmla="*/ 183 w 450"/>
              <a:gd name="T95" fmla="*/ 359 h 523"/>
              <a:gd name="T96" fmla="*/ 179 w 450"/>
              <a:gd name="T97" fmla="*/ 343 h 523"/>
              <a:gd name="T98" fmla="*/ 235 w 450"/>
              <a:gd name="T99" fmla="*/ 352 h 523"/>
              <a:gd name="T100" fmla="*/ 343 w 450"/>
              <a:gd name="T101" fmla="*/ 311 h 523"/>
              <a:gd name="T102" fmla="*/ 354 w 450"/>
              <a:gd name="T103" fmla="*/ 309 h 523"/>
              <a:gd name="T104" fmla="*/ 450 w 450"/>
              <a:gd name="T105" fmla="*/ 513 h 523"/>
              <a:gd name="T106" fmla="*/ 76 w 450"/>
              <a:gd name="T107" fmla="*/ 384 h 523"/>
              <a:gd name="T108" fmla="*/ 1 w 450"/>
              <a:gd name="T109" fmla="*/ 205 h 523"/>
              <a:gd name="T110" fmla="*/ 71 w 450"/>
              <a:gd name="T111" fmla="*/ 158 h 523"/>
              <a:gd name="T112" fmla="*/ 86 w 450"/>
              <a:gd name="T113" fmla="*/ 213 h 523"/>
              <a:gd name="T114" fmla="*/ 55 w 450"/>
              <a:gd name="T115" fmla="*/ 224 h 523"/>
              <a:gd name="T116" fmla="*/ 105 w 450"/>
              <a:gd name="T117" fmla="*/ 332 h 523"/>
              <a:gd name="T118" fmla="*/ 132 w 450"/>
              <a:gd name="T119" fmla="*/ 315 h 523"/>
              <a:gd name="T120" fmla="*/ 164 w 450"/>
              <a:gd name="T121" fmla="*/ 362 h 523"/>
              <a:gd name="T122" fmla="*/ 76 w 450"/>
              <a:gd name="T123" fmla="*/ 384 h 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50" h="523">
                <a:moveTo>
                  <a:pt x="105" y="204"/>
                </a:moveTo>
                <a:cubicBezTo>
                  <a:pt x="109" y="213"/>
                  <a:pt x="112" y="219"/>
                  <a:pt x="116" y="223"/>
                </a:cubicBezTo>
                <a:cubicBezTo>
                  <a:pt x="135" y="285"/>
                  <a:pt x="184" y="328"/>
                  <a:pt x="236" y="328"/>
                </a:cubicBezTo>
                <a:cubicBezTo>
                  <a:pt x="287" y="327"/>
                  <a:pt x="336" y="284"/>
                  <a:pt x="354" y="222"/>
                </a:cubicBezTo>
                <a:cubicBezTo>
                  <a:pt x="358" y="218"/>
                  <a:pt x="361" y="212"/>
                  <a:pt x="364" y="203"/>
                </a:cubicBezTo>
                <a:cubicBezTo>
                  <a:pt x="365" y="201"/>
                  <a:pt x="366" y="199"/>
                  <a:pt x="367" y="198"/>
                </a:cubicBezTo>
                <a:cubicBezTo>
                  <a:pt x="374" y="183"/>
                  <a:pt x="371" y="167"/>
                  <a:pt x="362" y="160"/>
                </a:cubicBezTo>
                <a:lnTo>
                  <a:pt x="362" y="158"/>
                </a:lnTo>
                <a:cubicBezTo>
                  <a:pt x="361" y="82"/>
                  <a:pt x="351" y="0"/>
                  <a:pt x="234" y="0"/>
                </a:cubicBezTo>
                <a:cubicBezTo>
                  <a:pt x="117" y="0"/>
                  <a:pt x="107" y="79"/>
                  <a:pt x="108" y="159"/>
                </a:cubicBezTo>
                <a:cubicBezTo>
                  <a:pt x="108" y="160"/>
                  <a:pt x="108" y="160"/>
                  <a:pt x="108" y="161"/>
                </a:cubicBezTo>
                <a:cubicBezTo>
                  <a:pt x="98" y="168"/>
                  <a:pt x="95" y="184"/>
                  <a:pt x="103" y="198"/>
                </a:cubicBezTo>
                <a:cubicBezTo>
                  <a:pt x="103" y="200"/>
                  <a:pt x="104" y="202"/>
                  <a:pt x="105" y="204"/>
                </a:cubicBezTo>
                <a:close/>
                <a:moveTo>
                  <a:pt x="351" y="190"/>
                </a:moveTo>
                <a:cubicBezTo>
                  <a:pt x="350" y="192"/>
                  <a:pt x="349" y="194"/>
                  <a:pt x="348" y="197"/>
                </a:cubicBezTo>
                <a:cubicBezTo>
                  <a:pt x="347" y="200"/>
                  <a:pt x="344" y="208"/>
                  <a:pt x="342" y="210"/>
                </a:cubicBezTo>
                <a:cubicBezTo>
                  <a:pt x="340" y="211"/>
                  <a:pt x="339" y="213"/>
                  <a:pt x="338" y="215"/>
                </a:cubicBezTo>
                <a:cubicBezTo>
                  <a:pt x="323" y="271"/>
                  <a:pt x="280" y="310"/>
                  <a:pt x="236" y="310"/>
                </a:cubicBezTo>
                <a:cubicBezTo>
                  <a:pt x="190" y="310"/>
                  <a:pt x="148" y="271"/>
                  <a:pt x="131" y="215"/>
                </a:cubicBezTo>
                <a:cubicBezTo>
                  <a:pt x="131" y="213"/>
                  <a:pt x="129" y="211"/>
                  <a:pt x="127" y="210"/>
                </a:cubicBezTo>
                <a:cubicBezTo>
                  <a:pt x="126" y="208"/>
                  <a:pt x="123" y="201"/>
                  <a:pt x="121" y="197"/>
                </a:cubicBezTo>
                <a:cubicBezTo>
                  <a:pt x="120" y="195"/>
                  <a:pt x="119" y="193"/>
                  <a:pt x="118" y="191"/>
                </a:cubicBezTo>
                <a:cubicBezTo>
                  <a:pt x="114" y="183"/>
                  <a:pt x="115" y="175"/>
                  <a:pt x="119" y="174"/>
                </a:cubicBezTo>
                <a:lnTo>
                  <a:pt x="119" y="174"/>
                </a:lnTo>
                <a:cubicBezTo>
                  <a:pt x="121" y="173"/>
                  <a:pt x="123" y="171"/>
                  <a:pt x="124" y="170"/>
                </a:cubicBezTo>
                <a:lnTo>
                  <a:pt x="144" y="173"/>
                </a:lnTo>
                <a:cubicBezTo>
                  <a:pt x="146" y="173"/>
                  <a:pt x="148" y="172"/>
                  <a:pt x="149" y="170"/>
                </a:cubicBezTo>
                <a:lnTo>
                  <a:pt x="162" y="141"/>
                </a:lnTo>
                <a:cubicBezTo>
                  <a:pt x="176" y="144"/>
                  <a:pt x="231" y="157"/>
                  <a:pt x="275" y="156"/>
                </a:cubicBezTo>
                <a:cubicBezTo>
                  <a:pt x="288" y="156"/>
                  <a:pt x="299" y="155"/>
                  <a:pt x="308" y="153"/>
                </a:cubicBezTo>
                <a:lnTo>
                  <a:pt x="316" y="172"/>
                </a:lnTo>
                <a:cubicBezTo>
                  <a:pt x="317" y="174"/>
                  <a:pt x="318" y="175"/>
                  <a:pt x="320" y="175"/>
                </a:cubicBezTo>
                <a:cubicBezTo>
                  <a:pt x="320" y="175"/>
                  <a:pt x="321" y="175"/>
                  <a:pt x="321" y="175"/>
                </a:cubicBezTo>
                <a:lnTo>
                  <a:pt x="345" y="168"/>
                </a:lnTo>
                <a:cubicBezTo>
                  <a:pt x="346" y="170"/>
                  <a:pt x="348" y="172"/>
                  <a:pt x="350" y="173"/>
                </a:cubicBezTo>
                <a:lnTo>
                  <a:pt x="350" y="173"/>
                </a:lnTo>
                <a:cubicBezTo>
                  <a:pt x="354" y="175"/>
                  <a:pt x="355" y="182"/>
                  <a:pt x="351" y="190"/>
                </a:cubicBezTo>
                <a:close/>
                <a:moveTo>
                  <a:pt x="450" y="513"/>
                </a:moveTo>
                <a:cubicBezTo>
                  <a:pt x="450" y="518"/>
                  <a:pt x="446" y="522"/>
                  <a:pt x="441" y="522"/>
                </a:cubicBezTo>
                <a:lnTo>
                  <a:pt x="30" y="523"/>
                </a:lnTo>
                <a:cubicBezTo>
                  <a:pt x="25" y="523"/>
                  <a:pt x="22" y="519"/>
                  <a:pt x="21" y="515"/>
                </a:cubicBezTo>
                <a:cubicBezTo>
                  <a:pt x="21" y="459"/>
                  <a:pt x="31" y="412"/>
                  <a:pt x="50" y="376"/>
                </a:cubicBezTo>
                <a:cubicBezTo>
                  <a:pt x="54" y="382"/>
                  <a:pt x="58" y="388"/>
                  <a:pt x="62" y="394"/>
                </a:cubicBezTo>
                <a:lnTo>
                  <a:pt x="63" y="395"/>
                </a:lnTo>
                <a:lnTo>
                  <a:pt x="64" y="396"/>
                </a:lnTo>
                <a:cubicBezTo>
                  <a:pt x="65" y="397"/>
                  <a:pt x="81" y="413"/>
                  <a:pt x="108" y="413"/>
                </a:cubicBezTo>
                <a:cubicBezTo>
                  <a:pt x="132" y="413"/>
                  <a:pt x="155" y="400"/>
                  <a:pt x="176" y="375"/>
                </a:cubicBezTo>
                <a:cubicBezTo>
                  <a:pt x="180" y="371"/>
                  <a:pt x="182" y="365"/>
                  <a:pt x="183" y="359"/>
                </a:cubicBezTo>
                <a:cubicBezTo>
                  <a:pt x="183" y="354"/>
                  <a:pt x="182" y="349"/>
                  <a:pt x="179" y="343"/>
                </a:cubicBezTo>
                <a:cubicBezTo>
                  <a:pt x="197" y="349"/>
                  <a:pt x="216" y="352"/>
                  <a:pt x="235" y="352"/>
                </a:cubicBezTo>
                <a:cubicBezTo>
                  <a:pt x="279" y="352"/>
                  <a:pt x="319" y="337"/>
                  <a:pt x="343" y="311"/>
                </a:cubicBezTo>
                <a:cubicBezTo>
                  <a:pt x="345" y="308"/>
                  <a:pt x="350" y="307"/>
                  <a:pt x="354" y="309"/>
                </a:cubicBezTo>
                <a:cubicBezTo>
                  <a:pt x="415" y="347"/>
                  <a:pt x="450" y="420"/>
                  <a:pt x="450" y="513"/>
                </a:cubicBezTo>
                <a:close/>
                <a:moveTo>
                  <a:pt x="76" y="384"/>
                </a:moveTo>
                <a:cubicBezTo>
                  <a:pt x="0" y="295"/>
                  <a:pt x="1" y="205"/>
                  <a:pt x="1" y="205"/>
                </a:cubicBezTo>
                <a:cubicBezTo>
                  <a:pt x="4" y="156"/>
                  <a:pt x="61" y="154"/>
                  <a:pt x="71" y="158"/>
                </a:cubicBezTo>
                <a:cubicBezTo>
                  <a:pt x="84" y="164"/>
                  <a:pt x="87" y="207"/>
                  <a:pt x="86" y="213"/>
                </a:cubicBezTo>
                <a:cubicBezTo>
                  <a:pt x="84" y="221"/>
                  <a:pt x="55" y="224"/>
                  <a:pt x="55" y="224"/>
                </a:cubicBezTo>
                <a:cubicBezTo>
                  <a:pt x="66" y="272"/>
                  <a:pt x="105" y="332"/>
                  <a:pt x="105" y="332"/>
                </a:cubicBezTo>
                <a:cubicBezTo>
                  <a:pt x="116" y="319"/>
                  <a:pt x="132" y="315"/>
                  <a:pt x="132" y="315"/>
                </a:cubicBezTo>
                <a:cubicBezTo>
                  <a:pt x="164" y="327"/>
                  <a:pt x="164" y="362"/>
                  <a:pt x="164" y="362"/>
                </a:cubicBezTo>
                <a:cubicBezTo>
                  <a:pt x="114" y="421"/>
                  <a:pt x="91" y="401"/>
                  <a:pt x="76" y="384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95991" tIns="47995" rIns="95991" bIns="47995" numCol="1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defTabSz="24003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575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40" name="ïSľíḋe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>
            <a:off x="18434477" y="3952984"/>
            <a:ext cx="714179" cy="714176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50000"/>
                </a:schemeClr>
              </a:gs>
              <a:gs pos="18000">
                <a:srgbClr val="DF6EF6"/>
              </a:gs>
              <a:gs pos="78000">
                <a:srgbClr val="4B1064"/>
              </a:gs>
            </a:gsLst>
            <a:lin ang="2700000" scaled="1"/>
          </a:gradFill>
          <a:ln w="38100" cap="flat">
            <a:solidFill>
              <a:schemeClr val="bg1"/>
            </a:solidFill>
            <a:miter lim="400000"/>
          </a:ln>
          <a:effectLst/>
        </p:spPr>
        <p:txBody>
          <a:bodyPr wrap="square" lIns="95991" tIns="47995" rIns="95991" bIns="47995" numCol="1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defTabSz="960120"/>
            <a:endParaRPr sz="168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1" name="išļidè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>
            <a:off x="18617420" y="4169516"/>
            <a:ext cx="348288" cy="281105"/>
          </a:xfrm>
          <a:custGeom>
            <a:avLst/>
            <a:gdLst>
              <a:gd name="T0" fmla="*/ 8170 w 8170"/>
              <a:gd name="T1" fmla="*/ 6404 h 6604"/>
              <a:gd name="T2" fmla="*/ 7970 w 8170"/>
              <a:gd name="T3" fmla="*/ 6604 h 6604"/>
              <a:gd name="T4" fmla="*/ 538 w 8170"/>
              <a:gd name="T5" fmla="*/ 6604 h 6604"/>
              <a:gd name="T6" fmla="*/ 338 w 8170"/>
              <a:gd name="T7" fmla="*/ 6404 h 6604"/>
              <a:gd name="T8" fmla="*/ 538 w 8170"/>
              <a:gd name="T9" fmla="*/ 6203 h 6604"/>
              <a:gd name="T10" fmla="*/ 7970 w 8170"/>
              <a:gd name="T11" fmla="*/ 6203 h 6604"/>
              <a:gd name="T12" fmla="*/ 8170 w 8170"/>
              <a:gd name="T13" fmla="*/ 6404 h 6604"/>
              <a:gd name="T14" fmla="*/ 2362 w 8170"/>
              <a:gd name="T15" fmla="*/ 865 h 6604"/>
              <a:gd name="T16" fmla="*/ 3107 w 8170"/>
              <a:gd name="T17" fmla="*/ 1374 h 6604"/>
              <a:gd name="T18" fmla="*/ 4946 w 8170"/>
              <a:gd name="T19" fmla="*/ 644 h 6604"/>
              <a:gd name="T20" fmla="*/ 3041 w 8170"/>
              <a:gd name="T21" fmla="*/ 293 h 6604"/>
              <a:gd name="T22" fmla="*/ 2931 w 8170"/>
              <a:gd name="T23" fmla="*/ 304 h 6604"/>
              <a:gd name="T24" fmla="*/ 2401 w 8170"/>
              <a:gd name="T25" fmla="*/ 514 h 6604"/>
              <a:gd name="T26" fmla="*/ 2276 w 8170"/>
              <a:gd name="T27" fmla="*/ 678 h 6604"/>
              <a:gd name="T28" fmla="*/ 2362 w 8170"/>
              <a:gd name="T29" fmla="*/ 865 h 6604"/>
              <a:gd name="T30" fmla="*/ 7722 w 8170"/>
              <a:gd name="T31" fmla="*/ 312 h 6604"/>
              <a:gd name="T32" fmla="*/ 7219 w 8170"/>
              <a:gd name="T33" fmla="*/ 0 h 6604"/>
              <a:gd name="T34" fmla="*/ 7008 w 8170"/>
              <a:gd name="T35" fmla="*/ 41 h 6604"/>
              <a:gd name="T36" fmla="*/ 5317 w 8170"/>
              <a:gd name="T37" fmla="*/ 712 h 6604"/>
              <a:gd name="T38" fmla="*/ 5317 w 8170"/>
              <a:gd name="T39" fmla="*/ 712 h 6604"/>
              <a:gd name="T40" fmla="*/ 3307 w 8170"/>
              <a:gd name="T41" fmla="*/ 1510 h 6604"/>
              <a:gd name="T42" fmla="*/ 3307 w 8170"/>
              <a:gd name="T43" fmla="*/ 1510 h 6604"/>
              <a:gd name="T44" fmla="*/ 1247 w 8170"/>
              <a:gd name="T45" fmla="*/ 2328 h 6604"/>
              <a:gd name="T46" fmla="*/ 761 w 8170"/>
              <a:gd name="T47" fmla="*/ 2074 h 6604"/>
              <a:gd name="T48" fmla="*/ 136 w 8170"/>
              <a:gd name="T49" fmla="*/ 2042 h 6604"/>
              <a:gd name="T50" fmla="*/ 16 w 8170"/>
              <a:gd name="T51" fmla="*/ 2180 h 6604"/>
              <a:gd name="T52" fmla="*/ 57 w 8170"/>
              <a:gd name="T53" fmla="*/ 2358 h 6604"/>
              <a:gd name="T54" fmla="*/ 788 w 8170"/>
              <a:gd name="T55" fmla="*/ 3223 h 6604"/>
              <a:gd name="T56" fmla="*/ 633 w 8170"/>
              <a:gd name="T57" fmla="*/ 3800 h 6604"/>
              <a:gd name="T58" fmla="*/ 693 w 8170"/>
              <a:gd name="T59" fmla="*/ 4002 h 6604"/>
              <a:gd name="T60" fmla="*/ 900 w 8170"/>
              <a:gd name="T61" fmla="*/ 4038 h 6604"/>
              <a:gd name="T62" fmla="*/ 1158 w 8170"/>
              <a:gd name="T63" fmla="*/ 3936 h 6604"/>
              <a:gd name="T64" fmla="*/ 1241 w 8170"/>
              <a:gd name="T65" fmla="*/ 3875 h 6604"/>
              <a:gd name="T66" fmla="*/ 1660 w 8170"/>
              <a:gd name="T67" fmla="*/ 3352 h 6604"/>
              <a:gd name="T68" fmla="*/ 3695 w 8170"/>
              <a:gd name="T69" fmla="*/ 2545 h 6604"/>
              <a:gd name="T70" fmla="*/ 3779 w 8170"/>
              <a:gd name="T71" fmla="*/ 4550 h 6604"/>
              <a:gd name="T72" fmla="*/ 3870 w 8170"/>
              <a:gd name="T73" fmla="*/ 4710 h 6604"/>
              <a:gd name="T74" fmla="*/ 3979 w 8170"/>
              <a:gd name="T75" fmla="*/ 4742 h 6604"/>
              <a:gd name="T76" fmla="*/ 4053 w 8170"/>
              <a:gd name="T77" fmla="*/ 4728 h 6604"/>
              <a:gd name="T78" fmla="*/ 4626 w 8170"/>
              <a:gd name="T79" fmla="*/ 4500 h 6604"/>
              <a:gd name="T80" fmla="*/ 4738 w 8170"/>
              <a:gd name="T81" fmla="*/ 4388 h 6604"/>
              <a:gd name="T82" fmla="*/ 5797 w 8170"/>
              <a:gd name="T83" fmla="*/ 1710 h 6604"/>
              <a:gd name="T84" fmla="*/ 7427 w 8170"/>
              <a:gd name="T85" fmla="*/ 1063 h 6604"/>
              <a:gd name="T86" fmla="*/ 7737 w 8170"/>
              <a:gd name="T87" fmla="*/ 752 h 6604"/>
              <a:gd name="T88" fmla="*/ 7722 w 8170"/>
              <a:gd name="T89" fmla="*/ 312 h 6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8170" h="6604">
                <a:moveTo>
                  <a:pt x="8170" y="6404"/>
                </a:moveTo>
                <a:cubicBezTo>
                  <a:pt x="8170" y="6514"/>
                  <a:pt x="8080" y="6604"/>
                  <a:pt x="7970" y="6604"/>
                </a:cubicBezTo>
                <a:lnTo>
                  <a:pt x="538" y="6604"/>
                </a:lnTo>
                <a:cubicBezTo>
                  <a:pt x="427" y="6604"/>
                  <a:pt x="338" y="6514"/>
                  <a:pt x="338" y="6404"/>
                </a:cubicBezTo>
                <a:cubicBezTo>
                  <a:pt x="338" y="6293"/>
                  <a:pt x="427" y="6203"/>
                  <a:pt x="538" y="6203"/>
                </a:cubicBezTo>
                <a:lnTo>
                  <a:pt x="7970" y="6203"/>
                </a:lnTo>
                <a:cubicBezTo>
                  <a:pt x="8080" y="6203"/>
                  <a:pt x="8170" y="6293"/>
                  <a:pt x="8170" y="6404"/>
                </a:cubicBezTo>
                <a:close/>
                <a:moveTo>
                  <a:pt x="2362" y="865"/>
                </a:moveTo>
                <a:lnTo>
                  <a:pt x="3107" y="1374"/>
                </a:lnTo>
                <a:lnTo>
                  <a:pt x="4946" y="644"/>
                </a:lnTo>
                <a:lnTo>
                  <a:pt x="3041" y="293"/>
                </a:lnTo>
                <a:cubicBezTo>
                  <a:pt x="3004" y="286"/>
                  <a:pt x="2966" y="290"/>
                  <a:pt x="2931" y="304"/>
                </a:cubicBezTo>
                <a:lnTo>
                  <a:pt x="2401" y="514"/>
                </a:lnTo>
                <a:cubicBezTo>
                  <a:pt x="2332" y="541"/>
                  <a:pt x="2284" y="604"/>
                  <a:pt x="2276" y="678"/>
                </a:cubicBezTo>
                <a:cubicBezTo>
                  <a:pt x="2268" y="752"/>
                  <a:pt x="2301" y="824"/>
                  <a:pt x="2362" y="865"/>
                </a:cubicBezTo>
                <a:close/>
                <a:moveTo>
                  <a:pt x="7722" y="312"/>
                </a:moveTo>
                <a:cubicBezTo>
                  <a:pt x="7632" y="123"/>
                  <a:pt x="7435" y="0"/>
                  <a:pt x="7219" y="0"/>
                </a:cubicBezTo>
                <a:cubicBezTo>
                  <a:pt x="7147" y="0"/>
                  <a:pt x="7076" y="14"/>
                  <a:pt x="7008" y="41"/>
                </a:cubicBezTo>
                <a:lnTo>
                  <a:pt x="5317" y="712"/>
                </a:lnTo>
                <a:lnTo>
                  <a:pt x="5317" y="712"/>
                </a:lnTo>
                <a:lnTo>
                  <a:pt x="3307" y="1510"/>
                </a:lnTo>
                <a:lnTo>
                  <a:pt x="3307" y="1510"/>
                </a:lnTo>
                <a:lnTo>
                  <a:pt x="1247" y="2328"/>
                </a:lnTo>
                <a:lnTo>
                  <a:pt x="761" y="2074"/>
                </a:lnTo>
                <a:cubicBezTo>
                  <a:pt x="570" y="1975"/>
                  <a:pt x="337" y="1963"/>
                  <a:pt x="136" y="2042"/>
                </a:cubicBezTo>
                <a:cubicBezTo>
                  <a:pt x="76" y="2066"/>
                  <a:pt x="32" y="2117"/>
                  <a:pt x="16" y="2180"/>
                </a:cubicBezTo>
                <a:cubicBezTo>
                  <a:pt x="0" y="2242"/>
                  <a:pt x="16" y="2308"/>
                  <a:pt x="57" y="2358"/>
                </a:cubicBezTo>
                <a:lnTo>
                  <a:pt x="788" y="3223"/>
                </a:lnTo>
                <a:lnTo>
                  <a:pt x="633" y="3800"/>
                </a:lnTo>
                <a:cubicBezTo>
                  <a:pt x="613" y="3873"/>
                  <a:pt x="637" y="3951"/>
                  <a:pt x="693" y="4002"/>
                </a:cubicBezTo>
                <a:cubicBezTo>
                  <a:pt x="750" y="4052"/>
                  <a:pt x="830" y="4066"/>
                  <a:pt x="900" y="4038"/>
                </a:cubicBezTo>
                <a:lnTo>
                  <a:pt x="1158" y="3936"/>
                </a:lnTo>
                <a:cubicBezTo>
                  <a:pt x="1191" y="3923"/>
                  <a:pt x="1219" y="3902"/>
                  <a:pt x="1241" y="3875"/>
                </a:cubicBezTo>
                <a:lnTo>
                  <a:pt x="1660" y="3352"/>
                </a:lnTo>
                <a:lnTo>
                  <a:pt x="3695" y="2545"/>
                </a:lnTo>
                <a:lnTo>
                  <a:pt x="3779" y="4550"/>
                </a:lnTo>
                <a:cubicBezTo>
                  <a:pt x="3782" y="4615"/>
                  <a:pt x="3815" y="4674"/>
                  <a:pt x="3870" y="4710"/>
                </a:cubicBezTo>
                <a:cubicBezTo>
                  <a:pt x="3903" y="4731"/>
                  <a:pt x="3941" y="4742"/>
                  <a:pt x="3979" y="4742"/>
                </a:cubicBezTo>
                <a:cubicBezTo>
                  <a:pt x="4004" y="4742"/>
                  <a:pt x="4029" y="4737"/>
                  <a:pt x="4053" y="4728"/>
                </a:cubicBezTo>
                <a:lnTo>
                  <a:pt x="4626" y="4500"/>
                </a:lnTo>
                <a:cubicBezTo>
                  <a:pt x="4677" y="4480"/>
                  <a:pt x="4718" y="4439"/>
                  <a:pt x="4738" y="4388"/>
                </a:cubicBezTo>
                <a:lnTo>
                  <a:pt x="5797" y="1710"/>
                </a:lnTo>
                <a:lnTo>
                  <a:pt x="7427" y="1063"/>
                </a:lnTo>
                <a:cubicBezTo>
                  <a:pt x="7568" y="1007"/>
                  <a:pt x="7681" y="893"/>
                  <a:pt x="7737" y="752"/>
                </a:cubicBezTo>
                <a:cubicBezTo>
                  <a:pt x="7793" y="610"/>
                  <a:pt x="7787" y="450"/>
                  <a:pt x="7722" y="312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95991" tIns="47995" rIns="95991" bIns="47995" numCol="1" anchor="ctr">
            <a:normAutofit fontScale="92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defTabSz="24003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575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42" name="íş1íďe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>
            <a:off x="14155607" y="3952984"/>
            <a:ext cx="714179" cy="714176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50000"/>
                </a:schemeClr>
              </a:gs>
              <a:gs pos="18000">
                <a:srgbClr val="DF6EF6"/>
              </a:gs>
              <a:gs pos="78000">
                <a:srgbClr val="4B1064"/>
              </a:gs>
            </a:gsLst>
            <a:lin ang="2700000" scaled="1"/>
          </a:gradFill>
          <a:ln w="38100" cap="flat">
            <a:solidFill>
              <a:schemeClr val="bg1"/>
            </a:solidFill>
            <a:miter lim="400000"/>
          </a:ln>
          <a:effectLst/>
        </p:spPr>
        <p:txBody>
          <a:bodyPr wrap="square" lIns="95991" tIns="47995" rIns="95991" bIns="47995" numCol="1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defTabSz="960120"/>
            <a:endParaRPr sz="168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3" name="ïsḷiďé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>
            <a:off x="14338549" y="4165036"/>
            <a:ext cx="348288" cy="290063"/>
          </a:xfrm>
          <a:custGeom>
            <a:avLst/>
            <a:gdLst>
              <a:gd name="connsiteX0" fmla="*/ 246781 w 608274"/>
              <a:gd name="connsiteY0" fmla="*/ 438498 h 506589"/>
              <a:gd name="connsiteX1" fmla="*/ 246781 w 608274"/>
              <a:gd name="connsiteY1" fmla="*/ 467297 h 506589"/>
              <a:gd name="connsiteX2" fmla="*/ 300340 w 608274"/>
              <a:gd name="connsiteY2" fmla="*/ 446881 h 506589"/>
              <a:gd name="connsiteX3" fmla="*/ 213321 w 608274"/>
              <a:gd name="connsiteY3" fmla="*/ 304884 h 506589"/>
              <a:gd name="connsiteX4" fmla="*/ 33460 w 608274"/>
              <a:gd name="connsiteY4" fmla="*/ 322334 h 506589"/>
              <a:gd name="connsiteX5" fmla="*/ 33460 w 608274"/>
              <a:gd name="connsiteY5" fmla="*/ 454352 h 506589"/>
              <a:gd name="connsiteX6" fmla="*/ 213321 w 608274"/>
              <a:gd name="connsiteY6" fmla="*/ 471802 h 506589"/>
              <a:gd name="connsiteX7" fmla="*/ 228395 w 608274"/>
              <a:gd name="connsiteY7" fmla="*/ 270439 h 506589"/>
              <a:gd name="connsiteX8" fmla="*/ 241243 w 608274"/>
              <a:gd name="connsiteY8" fmla="*/ 274602 h 506589"/>
              <a:gd name="connsiteX9" fmla="*/ 246781 w 608274"/>
              <a:gd name="connsiteY9" fmla="*/ 286749 h 506589"/>
              <a:gd name="connsiteX10" fmla="*/ 246781 w 608274"/>
              <a:gd name="connsiteY10" fmla="*/ 405252 h 506589"/>
              <a:gd name="connsiteX11" fmla="*/ 366689 w 608274"/>
              <a:gd name="connsiteY11" fmla="*/ 423957 h 506589"/>
              <a:gd name="connsiteX12" fmla="*/ 380678 w 608274"/>
              <a:gd name="connsiteY12" fmla="*/ 438441 h 506589"/>
              <a:gd name="connsiteX13" fmla="*/ 370115 w 608274"/>
              <a:gd name="connsiteY13" fmla="*/ 455493 h 506589"/>
              <a:gd name="connsiteX14" fmla="*/ 236104 w 608274"/>
              <a:gd name="connsiteY14" fmla="*/ 506589 h 506589"/>
              <a:gd name="connsiteX15" fmla="*/ 235590 w 608274"/>
              <a:gd name="connsiteY15" fmla="*/ 505334 h 506589"/>
              <a:gd name="connsiteX16" fmla="*/ 230051 w 608274"/>
              <a:gd name="connsiteY16" fmla="*/ 506304 h 506589"/>
              <a:gd name="connsiteX17" fmla="*/ 228395 w 608274"/>
              <a:gd name="connsiteY17" fmla="*/ 506247 h 506589"/>
              <a:gd name="connsiteX18" fmla="*/ 15074 w 608274"/>
              <a:gd name="connsiteY18" fmla="*/ 485546 h 506589"/>
              <a:gd name="connsiteX19" fmla="*/ 0 w 608274"/>
              <a:gd name="connsiteY19" fmla="*/ 469236 h 506589"/>
              <a:gd name="connsiteX20" fmla="*/ 0 w 608274"/>
              <a:gd name="connsiteY20" fmla="*/ 307450 h 506589"/>
              <a:gd name="connsiteX21" fmla="*/ 15074 w 608274"/>
              <a:gd name="connsiteY21" fmla="*/ 291083 h 506589"/>
              <a:gd name="connsiteX22" fmla="*/ 362895 w 608274"/>
              <a:gd name="connsiteY22" fmla="*/ 0 h 506589"/>
              <a:gd name="connsiteX23" fmla="*/ 468824 w 608274"/>
              <a:gd name="connsiteY23" fmla="*/ 90151 h 506589"/>
              <a:gd name="connsiteX24" fmla="*/ 463285 w 608274"/>
              <a:gd name="connsiteY24" fmla="*/ 153046 h 506589"/>
              <a:gd name="connsiteX25" fmla="*/ 429822 w 608274"/>
              <a:gd name="connsiteY25" fmla="*/ 235157 h 506589"/>
              <a:gd name="connsiteX26" fmla="*/ 485556 w 608274"/>
              <a:gd name="connsiteY26" fmla="*/ 284366 h 506589"/>
              <a:gd name="connsiteX27" fmla="*/ 580407 w 608274"/>
              <a:gd name="connsiteY27" fmla="*/ 317210 h 506589"/>
              <a:gd name="connsiteX28" fmla="*/ 608274 w 608274"/>
              <a:gd name="connsiteY28" fmla="*/ 388316 h 506589"/>
              <a:gd name="connsiteX29" fmla="*/ 608274 w 608274"/>
              <a:gd name="connsiteY29" fmla="*/ 480691 h 506589"/>
              <a:gd name="connsiteX30" fmla="*/ 391162 w 608274"/>
              <a:gd name="connsiteY30" fmla="*/ 480691 h 506589"/>
              <a:gd name="connsiteX31" fmla="*/ 412805 w 608274"/>
              <a:gd name="connsiteY31" fmla="*/ 434960 h 506589"/>
              <a:gd name="connsiteX32" fmla="*/ 370776 w 608274"/>
              <a:gd name="connsiteY32" fmla="*/ 391566 h 506589"/>
              <a:gd name="connsiteX33" fmla="*/ 279065 w 608274"/>
              <a:gd name="connsiteY33" fmla="*/ 377254 h 506589"/>
              <a:gd name="connsiteX34" fmla="*/ 279065 w 608274"/>
              <a:gd name="connsiteY34" fmla="*/ 286761 h 506589"/>
              <a:gd name="connsiteX35" fmla="*/ 275810 w 608274"/>
              <a:gd name="connsiteY35" fmla="*/ 269997 h 506589"/>
              <a:gd name="connsiteX36" fmla="*/ 295968 w 608274"/>
              <a:gd name="connsiteY36" fmla="*/ 235157 h 506589"/>
              <a:gd name="connsiteX37" fmla="*/ 262505 w 608274"/>
              <a:gd name="connsiteY37" fmla="*/ 153046 h 506589"/>
              <a:gd name="connsiteX38" fmla="*/ 256909 w 608274"/>
              <a:gd name="connsiteY38" fmla="*/ 90151 h 506589"/>
              <a:gd name="connsiteX39" fmla="*/ 362895 w 608274"/>
              <a:gd name="connsiteY39" fmla="*/ 0 h 506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08274" h="506589">
                <a:moveTo>
                  <a:pt x="246781" y="438498"/>
                </a:moveTo>
                <a:lnTo>
                  <a:pt x="246781" y="467297"/>
                </a:lnTo>
                <a:lnTo>
                  <a:pt x="300340" y="446881"/>
                </a:lnTo>
                <a:close/>
                <a:moveTo>
                  <a:pt x="213321" y="304884"/>
                </a:moveTo>
                <a:lnTo>
                  <a:pt x="33460" y="322334"/>
                </a:lnTo>
                <a:lnTo>
                  <a:pt x="33460" y="454352"/>
                </a:lnTo>
                <a:lnTo>
                  <a:pt x="213321" y="471802"/>
                </a:lnTo>
                <a:close/>
                <a:moveTo>
                  <a:pt x="228395" y="270439"/>
                </a:moveTo>
                <a:cubicBezTo>
                  <a:pt x="233077" y="269983"/>
                  <a:pt x="237760" y="271466"/>
                  <a:pt x="241243" y="274602"/>
                </a:cubicBezTo>
                <a:cubicBezTo>
                  <a:pt x="244783" y="277739"/>
                  <a:pt x="246781" y="282130"/>
                  <a:pt x="246781" y="286749"/>
                </a:cubicBezTo>
                <a:lnTo>
                  <a:pt x="246781" y="405252"/>
                </a:lnTo>
                <a:lnTo>
                  <a:pt x="366689" y="423957"/>
                </a:lnTo>
                <a:cubicBezTo>
                  <a:pt x="374111" y="425154"/>
                  <a:pt x="379878" y="431085"/>
                  <a:pt x="380678" y="438441"/>
                </a:cubicBezTo>
                <a:cubicBezTo>
                  <a:pt x="381477" y="445798"/>
                  <a:pt x="377138" y="452812"/>
                  <a:pt x="370115" y="455493"/>
                </a:cubicBezTo>
                <a:lnTo>
                  <a:pt x="236104" y="506589"/>
                </a:lnTo>
                <a:lnTo>
                  <a:pt x="235590" y="505334"/>
                </a:lnTo>
                <a:cubicBezTo>
                  <a:pt x="233820" y="505962"/>
                  <a:pt x="231936" y="506304"/>
                  <a:pt x="230051" y="506304"/>
                </a:cubicBezTo>
                <a:cubicBezTo>
                  <a:pt x="229480" y="506304"/>
                  <a:pt x="228966" y="506304"/>
                  <a:pt x="228395" y="506247"/>
                </a:cubicBezTo>
                <a:lnTo>
                  <a:pt x="15074" y="485546"/>
                </a:lnTo>
                <a:cubicBezTo>
                  <a:pt x="6509" y="484748"/>
                  <a:pt x="0" y="477676"/>
                  <a:pt x="0" y="469236"/>
                </a:cubicBezTo>
                <a:lnTo>
                  <a:pt x="0" y="307450"/>
                </a:lnTo>
                <a:cubicBezTo>
                  <a:pt x="0" y="299010"/>
                  <a:pt x="6509" y="291938"/>
                  <a:pt x="15074" y="291083"/>
                </a:cubicBezTo>
                <a:close/>
                <a:moveTo>
                  <a:pt x="362895" y="0"/>
                </a:moveTo>
                <a:cubicBezTo>
                  <a:pt x="454777" y="0"/>
                  <a:pt x="466369" y="64320"/>
                  <a:pt x="468824" y="90151"/>
                </a:cubicBezTo>
                <a:cubicBezTo>
                  <a:pt x="468824" y="90151"/>
                  <a:pt x="507884" y="131206"/>
                  <a:pt x="463285" y="153046"/>
                </a:cubicBezTo>
                <a:cubicBezTo>
                  <a:pt x="463285" y="153046"/>
                  <a:pt x="463285" y="205049"/>
                  <a:pt x="429822" y="235157"/>
                </a:cubicBezTo>
                <a:cubicBezTo>
                  <a:pt x="429822" y="235157"/>
                  <a:pt x="401898" y="257053"/>
                  <a:pt x="485556" y="284366"/>
                </a:cubicBezTo>
                <a:lnTo>
                  <a:pt x="580407" y="317210"/>
                </a:lnTo>
                <a:cubicBezTo>
                  <a:pt x="580407" y="317210"/>
                  <a:pt x="608274" y="317210"/>
                  <a:pt x="608274" y="388316"/>
                </a:cubicBezTo>
                <a:lnTo>
                  <a:pt x="608274" y="480691"/>
                </a:lnTo>
                <a:lnTo>
                  <a:pt x="391162" y="480691"/>
                </a:lnTo>
                <a:cubicBezTo>
                  <a:pt x="406123" y="470598"/>
                  <a:pt x="414803" y="453207"/>
                  <a:pt x="412805" y="434960"/>
                </a:cubicBezTo>
                <a:cubicBezTo>
                  <a:pt x="410406" y="412892"/>
                  <a:pt x="393161" y="395045"/>
                  <a:pt x="370776" y="391566"/>
                </a:cubicBezTo>
                <a:lnTo>
                  <a:pt x="279065" y="377254"/>
                </a:lnTo>
                <a:lnTo>
                  <a:pt x="279065" y="286761"/>
                </a:lnTo>
                <a:cubicBezTo>
                  <a:pt x="279065" y="280945"/>
                  <a:pt x="277809" y="275357"/>
                  <a:pt x="275810" y="269997"/>
                </a:cubicBezTo>
                <a:cubicBezTo>
                  <a:pt x="314470" y="249754"/>
                  <a:pt x="295968" y="235157"/>
                  <a:pt x="295968" y="235157"/>
                </a:cubicBezTo>
                <a:cubicBezTo>
                  <a:pt x="262505" y="205049"/>
                  <a:pt x="262505" y="153046"/>
                  <a:pt x="262505" y="153046"/>
                </a:cubicBezTo>
                <a:cubicBezTo>
                  <a:pt x="217906" y="131206"/>
                  <a:pt x="256909" y="90151"/>
                  <a:pt x="256909" y="90151"/>
                </a:cubicBezTo>
                <a:cubicBezTo>
                  <a:pt x="259421" y="64320"/>
                  <a:pt x="277010" y="0"/>
                  <a:pt x="362895" y="0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95991" tIns="47995" rIns="95991" bIns="47995" numCol="1" anchor="ctr">
            <a:normAutofit fontScale="92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defTabSz="24003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575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44" name="íŝḷîḋe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>
            <a:off x="16295042" y="3952984"/>
            <a:ext cx="714179" cy="714176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50000"/>
                </a:schemeClr>
              </a:gs>
              <a:gs pos="18000">
                <a:srgbClr val="DF6EF6"/>
              </a:gs>
              <a:gs pos="78000">
                <a:srgbClr val="4B1064"/>
              </a:gs>
            </a:gsLst>
            <a:lin ang="2700000" scaled="1"/>
          </a:gradFill>
          <a:ln w="38100" cap="flat">
            <a:solidFill>
              <a:schemeClr val="bg1"/>
            </a:solidFill>
            <a:miter lim="400000"/>
          </a:ln>
          <a:effectLst/>
        </p:spPr>
        <p:txBody>
          <a:bodyPr wrap="square" lIns="95991" tIns="47995" rIns="95991" bIns="47995" numCol="1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defTabSz="960120"/>
            <a:endParaRPr sz="168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5" name="íslïḓê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>
            <a:off x="16477985" y="4163776"/>
            <a:ext cx="348288" cy="292581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603122" h="506660">
                <a:moveTo>
                  <a:pt x="449184" y="255729"/>
                </a:moveTo>
                <a:cubicBezTo>
                  <a:pt x="461461" y="255729"/>
                  <a:pt x="471377" y="265629"/>
                  <a:pt x="471377" y="277887"/>
                </a:cubicBezTo>
                <a:lnTo>
                  <a:pt x="471377" y="484220"/>
                </a:lnTo>
                <a:cubicBezTo>
                  <a:pt x="471377" y="496478"/>
                  <a:pt x="461461" y="506378"/>
                  <a:pt x="449184" y="506378"/>
                </a:cubicBezTo>
                <a:cubicBezTo>
                  <a:pt x="436907" y="506378"/>
                  <a:pt x="426991" y="496478"/>
                  <a:pt x="426991" y="484220"/>
                </a:cubicBezTo>
                <a:lnTo>
                  <a:pt x="426991" y="277887"/>
                </a:lnTo>
                <a:cubicBezTo>
                  <a:pt x="426991" y="265629"/>
                  <a:pt x="436907" y="255729"/>
                  <a:pt x="449184" y="255729"/>
                </a:cubicBezTo>
                <a:close/>
                <a:moveTo>
                  <a:pt x="153938" y="255729"/>
                </a:moveTo>
                <a:cubicBezTo>
                  <a:pt x="166215" y="255729"/>
                  <a:pt x="176131" y="265629"/>
                  <a:pt x="176131" y="277887"/>
                </a:cubicBezTo>
                <a:lnTo>
                  <a:pt x="176131" y="484220"/>
                </a:lnTo>
                <a:cubicBezTo>
                  <a:pt x="176131" y="496478"/>
                  <a:pt x="166215" y="506378"/>
                  <a:pt x="153938" y="506378"/>
                </a:cubicBezTo>
                <a:cubicBezTo>
                  <a:pt x="141661" y="506378"/>
                  <a:pt x="131745" y="496478"/>
                  <a:pt x="131745" y="484220"/>
                </a:cubicBezTo>
                <a:lnTo>
                  <a:pt x="131745" y="277887"/>
                </a:lnTo>
                <a:cubicBezTo>
                  <a:pt x="131745" y="265629"/>
                  <a:pt x="141661" y="255729"/>
                  <a:pt x="153938" y="255729"/>
                </a:cubicBezTo>
                <a:close/>
                <a:moveTo>
                  <a:pt x="301561" y="0"/>
                </a:moveTo>
                <a:cubicBezTo>
                  <a:pt x="441796" y="0"/>
                  <a:pt x="556062" y="113464"/>
                  <a:pt x="558423" y="253801"/>
                </a:cubicBezTo>
                <a:cubicBezTo>
                  <a:pt x="584235" y="261502"/>
                  <a:pt x="603122" y="286018"/>
                  <a:pt x="603122" y="315091"/>
                </a:cubicBezTo>
                <a:lnTo>
                  <a:pt x="603122" y="442856"/>
                </a:lnTo>
                <a:cubicBezTo>
                  <a:pt x="603122" y="478058"/>
                  <a:pt x="575421" y="506660"/>
                  <a:pt x="541268" y="506660"/>
                </a:cubicBezTo>
                <a:lnTo>
                  <a:pt x="492319" y="506660"/>
                </a:lnTo>
                <a:lnTo>
                  <a:pt x="492319" y="262916"/>
                </a:lnTo>
                <a:cubicBezTo>
                  <a:pt x="492004" y="261345"/>
                  <a:pt x="491847" y="259773"/>
                  <a:pt x="491847" y="258202"/>
                </a:cubicBezTo>
                <a:cubicBezTo>
                  <a:pt x="491847" y="152595"/>
                  <a:pt x="406383" y="66633"/>
                  <a:pt x="301561" y="66633"/>
                </a:cubicBezTo>
                <a:cubicBezTo>
                  <a:pt x="196581" y="66633"/>
                  <a:pt x="111118" y="152595"/>
                  <a:pt x="111118" y="258202"/>
                </a:cubicBezTo>
                <a:cubicBezTo>
                  <a:pt x="111118" y="259459"/>
                  <a:pt x="110960" y="260559"/>
                  <a:pt x="110803" y="261816"/>
                </a:cubicBezTo>
                <a:lnTo>
                  <a:pt x="110803" y="506660"/>
                </a:lnTo>
                <a:lnTo>
                  <a:pt x="61855" y="506660"/>
                </a:lnTo>
                <a:cubicBezTo>
                  <a:pt x="27701" y="506660"/>
                  <a:pt x="0" y="478058"/>
                  <a:pt x="0" y="442856"/>
                </a:cubicBezTo>
                <a:lnTo>
                  <a:pt x="0" y="315091"/>
                </a:lnTo>
                <a:cubicBezTo>
                  <a:pt x="0" y="286018"/>
                  <a:pt x="18729" y="261659"/>
                  <a:pt x="44542" y="253801"/>
                </a:cubicBezTo>
                <a:cubicBezTo>
                  <a:pt x="46902" y="113464"/>
                  <a:pt x="161168" y="0"/>
                  <a:pt x="301561" y="0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95991" tIns="47995" rIns="95991" bIns="47995" numCol="1" anchor="ctr">
            <a:normAutofit fontScale="92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defTabSz="24003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575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46" name="椭圆 145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>
            <a:off x="9178295" y="3350757"/>
            <a:ext cx="1939689" cy="1939687"/>
          </a:xfrm>
          <a:prstGeom prst="ellipse">
            <a:avLst/>
          </a:pr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50000"/>
                </a:schemeClr>
              </a:gs>
              <a:gs pos="18000">
                <a:srgbClr val="4B1064"/>
              </a:gs>
              <a:gs pos="78000">
                <a:srgbClr val="DF6EF6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5991" tIns="47995" rIns="95991" bIns="47995" numCol="1" spcCol="0" rtlCol="0" fromWordArt="0" anchor="ctr" anchorCtr="0" forceAA="0" compatLnSpc="1">
            <a:noAutofit/>
          </a:bodyPr>
          <a:lstStyle/>
          <a:p>
            <a:pPr algn="ctr" defTabSz="960120"/>
            <a:endParaRPr lang="zh-CN" altLang="en-US" sz="189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47" name="文本框 146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 txBox="1"/>
          <p:nvPr/>
        </p:nvSpPr>
        <p:spPr>
          <a:xfrm>
            <a:off x="9263232" y="3981352"/>
            <a:ext cx="1769815" cy="609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60120"/>
            <a:r>
              <a:rPr lang="en-US" altLang="zh-CN" sz="3360" b="1" dirty="0">
                <a:solidFill>
                  <a:prstClr val="white"/>
                </a:solidFill>
                <a:cs typeface="+mn-ea"/>
                <a:sym typeface="+mn-lt"/>
              </a:rPr>
              <a:t>START</a:t>
            </a:r>
            <a:endParaRPr lang="zh-CN" altLang="en-US" sz="3360" b="1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152" name="组合 151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GrpSpPr/>
          <p:nvPr/>
        </p:nvGrpSpPr>
        <p:grpSpPr>
          <a:xfrm>
            <a:off x="17654641" y="4724310"/>
            <a:ext cx="145328" cy="1293765"/>
            <a:chOff x="10164388" y="4088871"/>
            <a:chExt cx="138438" cy="1232429"/>
          </a:xfrm>
        </p:grpSpPr>
        <p:cxnSp>
          <p:nvCxnSpPr>
            <p:cNvPr id="153" name="直接连接符 152"/>
            <p:cNvCxnSpPr/>
            <p:nvPr/>
          </p:nvCxnSpPr>
          <p:spPr>
            <a:xfrm>
              <a:off x="10229447" y="4191757"/>
              <a:ext cx="0" cy="1129543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4" name="椭圆 153"/>
            <p:cNvSpPr/>
            <p:nvPr/>
          </p:nvSpPr>
          <p:spPr>
            <a:xfrm>
              <a:off x="10164388" y="4088871"/>
              <a:ext cx="138438" cy="138438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10000">
                  <a:schemeClr val="accent1">
                    <a:lumMod val="5000"/>
                    <a:lumOff val="95000"/>
                    <a:alpha val="50000"/>
                  </a:schemeClr>
                </a:gs>
                <a:gs pos="18000">
                  <a:srgbClr val="DF6EF6"/>
                </a:gs>
                <a:gs pos="78000">
                  <a:srgbClr val="4B1064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5991" tIns="47995" rIns="95991" bIns="47995" numCol="1" spcCol="0" rtlCol="0" fromWordArt="0" anchor="ctr" anchorCtr="0" forceAA="0" compatLnSpc="1">
              <a:noAutofit/>
            </a:bodyPr>
            <a:lstStyle/>
            <a:p>
              <a:pPr algn="ctr" defTabSz="960120"/>
              <a:endParaRPr lang="zh-CN" altLang="en-US" sz="189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73" name="文本框 172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 txBox="1"/>
          <p:nvPr/>
        </p:nvSpPr>
        <p:spPr>
          <a:xfrm>
            <a:off x="7680974" y="1372730"/>
            <a:ext cx="6237579" cy="964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defTabSz="960120">
              <a:defRPr/>
            </a:pPr>
            <a:r>
              <a:rPr lang="zh-CN" altLang="en-US" sz="5670" dirty="0">
                <a:solidFill>
                  <a:prstClr val="white"/>
                </a:solidFill>
                <a:cs typeface="+mn-ea"/>
                <a:sym typeface="+mn-lt"/>
              </a:rPr>
              <a:t>此处添加大标题</a:t>
            </a:r>
            <a:endParaRPr lang="en-US" altLang="zh-CN" sz="567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175" name="组合 174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GrpSpPr/>
          <p:nvPr/>
        </p:nvGrpSpPr>
        <p:grpSpPr>
          <a:xfrm>
            <a:off x="15442219" y="4745087"/>
            <a:ext cx="145328" cy="1293765"/>
            <a:chOff x="10164388" y="4088871"/>
            <a:chExt cx="138438" cy="1232429"/>
          </a:xfrm>
        </p:grpSpPr>
        <p:cxnSp>
          <p:nvCxnSpPr>
            <p:cNvPr id="176" name="直接连接符 175"/>
            <p:cNvCxnSpPr/>
            <p:nvPr/>
          </p:nvCxnSpPr>
          <p:spPr>
            <a:xfrm>
              <a:off x="10229447" y="4191757"/>
              <a:ext cx="0" cy="1129543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7" name="椭圆 176"/>
            <p:cNvSpPr/>
            <p:nvPr/>
          </p:nvSpPr>
          <p:spPr>
            <a:xfrm>
              <a:off x="10164388" y="4088871"/>
              <a:ext cx="138438" cy="138438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10000">
                  <a:schemeClr val="accent1">
                    <a:lumMod val="5000"/>
                    <a:lumOff val="95000"/>
                    <a:alpha val="50000"/>
                  </a:schemeClr>
                </a:gs>
                <a:gs pos="18000">
                  <a:srgbClr val="DF6EF6"/>
                </a:gs>
                <a:gs pos="78000">
                  <a:srgbClr val="4B1064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5991" tIns="47995" rIns="95991" bIns="47995" numCol="1" spcCol="0" rtlCol="0" fromWordArt="0" anchor="ctr" anchorCtr="0" forceAA="0" compatLnSpc="1">
              <a:noAutofit/>
            </a:bodyPr>
            <a:lstStyle/>
            <a:p>
              <a:pPr algn="ctr" defTabSz="960120"/>
              <a:endParaRPr lang="zh-CN" altLang="en-US" sz="189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8" name="组合 177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GrpSpPr/>
          <p:nvPr/>
        </p:nvGrpSpPr>
        <p:grpSpPr>
          <a:xfrm>
            <a:off x="13320799" y="4699635"/>
            <a:ext cx="145328" cy="1293765"/>
            <a:chOff x="10164388" y="4088871"/>
            <a:chExt cx="138438" cy="1232429"/>
          </a:xfrm>
        </p:grpSpPr>
        <p:cxnSp>
          <p:nvCxnSpPr>
            <p:cNvPr id="179" name="直接连接符 178"/>
            <p:cNvCxnSpPr/>
            <p:nvPr/>
          </p:nvCxnSpPr>
          <p:spPr>
            <a:xfrm>
              <a:off x="10229447" y="4191757"/>
              <a:ext cx="0" cy="1129543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0" name="椭圆 179"/>
            <p:cNvSpPr/>
            <p:nvPr/>
          </p:nvSpPr>
          <p:spPr>
            <a:xfrm>
              <a:off x="10164388" y="4088871"/>
              <a:ext cx="138438" cy="138438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10000">
                  <a:schemeClr val="accent1">
                    <a:lumMod val="5000"/>
                    <a:lumOff val="95000"/>
                    <a:alpha val="50000"/>
                  </a:schemeClr>
                </a:gs>
                <a:gs pos="18000">
                  <a:srgbClr val="DF6EF6"/>
                </a:gs>
                <a:gs pos="78000">
                  <a:srgbClr val="4B1064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5991" tIns="47995" rIns="95991" bIns="47995" numCol="1" spcCol="0" rtlCol="0" fromWordArt="0" anchor="ctr" anchorCtr="0" forceAA="0" compatLnSpc="1">
              <a:noAutofit/>
            </a:bodyPr>
            <a:lstStyle/>
            <a:p>
              <a:pPr algn="ctr" defTabSz="960120"/>
              <a:endParaRPr lang="zh-CN" altLang="en-US" sz="189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1" name="组合 180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GrpSpPr/>
          <p:nvPr/>
        </p:nvGrpSpPr>
        <p:grpSpPr>
          <a:xfrm>
            <a:off x="11401937" y="4892684"/>
            <a:ext cx="1674855" cy="795520"/>
            <a:chOff x="6627555" y="2665750"/>
            <a:chExt cx="1595452" cy="757805"/>
          </a:xfrm>
        </p:grpSpPr>
        <p:sp>
          <p:nvSpPr>
            <p:cNvPr id="182" name="文本框 181"/>
            <p:cNvSpPr txBox="1"/>
            <p:nvPr/>
          </p:nvSpPr>
          <p:spPr>
            <a:xfrm>
              <a:off x="6731816" y="2665750"/>
              <a:ext cx="1386931" cy="439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60120"/>
              <a:r>
                <a:rPr lang="zh-CN" altLang="en-US" sz="2400" dirty="0">
                  <a:solidFill>
                    <a:prstClr val="white"/>
                  </a:solidFill>
                  <a:cs typeface="+mn-ea"/>
                  <a:sym typeface="+mn-lt"/>
                </a:rPr>
                <a:t>标题内容</a:t>
              </a:r>
              <a:endParaRPr lang="zh-CN" altLang="en-US" sz="210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83" name="文本框 182"/>
            <p:cNvSpPr txBox="1"/>
            <p:nvPr/>
          </p:nvSpPr>
          <p:spPr>
            <a:xfrm>
              <a:off x="6627555" y="3134397"/>
              <a:ext cx="1595452" cy="28915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 defTabSz="960120">
                <a:lnSpc>
                  <a:spcPct val="150000"/>
                </a:lnSpc>
                <a:spcBef>
                  <a:spcPct val="0"/>
                </a:spcBef>
              </a:pPr>
              <a: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  <a:t>请在此处输入您的文本或者复制您的文本粘贴</a:t>
              </a:r>
              <a:endParaRPr lang="en-US" altLang="zh-CN" sz="11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4" name="组合 183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GrpSpPr/>
          <p:nvPr/>
        </p:nvGrpSpPr>
        <p:grpSpPr>
          <a:xfrm>
            <a:off x="13573940" y="4882849"/>
            <a:ext cx="1674855" cy="795520"/>
            <a:chOff x="6627555" y="2665750"/>
            <a:chExt cx="1595452" cy="757805"/>
          </a:xfrm>
        </p:grpSpPr>
        <p:sp>
          <p:nvSpPr>
            <p:cNvPr id="185" name="文本框 184"/>
            <p:cNvSpPr txBox="1"/>
            <p:nvPr/>
          </p:nvSpPr>
          <p:spPr>
            <a:xfrm>
              <a:off x="6731816" y="2665750"/>
              <a:ext cx="1386931" cy="439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60120"/>
              <a:r>
                <a:rPr lang="zh-CN" altLang="en-US" sz="2400" dirty="0">
                  <a:solidFill>
                    <a:prstClr val="white"/>
                  </a:solidFill>
                  <a:cs typeface="+mn-ea"/>
                  <a:sym typeface="+mn-lt"/>
                </a:rPr>
                <a:t>标题内容</a:t>
              </a:r>
              <a:endParaRPr lang="zh-CN" altLang="en-US" sz="210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86" name="文本框 185"/>
            <p:cNvSpPr txBox="1"/>
            <p:nvPr/>
          </p:nvSpPr>
          <p:spPr>
            <a:xfrm>
              <a:off x="6627555" y="3134397"/>
              <a:ext cx="1595452" cy="28915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 defTabSz="960120">
                <a:lnSpc>
                  <a:spcPct val="150000"/>
                </a:lnSpc>
                <a:spcBef>
                  <a:spcPct val="0"/>
                </a:spcBef>
              </a:pPr>
              <a: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  <a:t>请在此处输入您的文本或者复制您的文本粘贴</a:t>
              </a:r>
              <a:endParaRPr lang="en-US" altLang="zh-CN" sz="11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7" name="组合 186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GrpSpPr/>
          <p:nvPr/>
        </p:nvGrpSpPr>
        <p:grpSpPr>
          <a:xfrm>
            <a:off x="15808463" y="4892684"/>
            <a:ext cx="1674855" cy="795520"/>
            <a:chOff x="6627555" y="2665750"/>
            <a:chExt cx="1595452" cy="757805"/>
          </a:xfrm>
        </p:grpSpPr>
        <p:sp>
          <p:nvSpPr>
            <p:cNvPr id="196" name="文本框 195"/>
            <p:cNvSpPr txBox="1"/>
            <p:nvPr/>
          </p:nvSpPr>
          <p:spPr>
            <a:xfrm>
              <a:off x="6731816" y="2665750"/>
              <a:ext cx="1386931" cy="439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60120"/>
              <a:r>
                <a:rPr lang="zh-CN" altLang="en-US" sz="2400" dirty="0">
                  <a:solidFill>
                    <a:prstClr val="white"/>
                  </a:solidFill>
                  <a:cs typeface="+mn-ea"/>
                  <a:sym typeface="+mn-lt"/>
                </a:rPr>
                <a:t>标题内容</a:t>
              </a:r>
              <a:endParaRPr lang="zh-CN" altLang="en-US" sz="210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97" name="文本框 196"/>
            <p:cNvSpPr txBox="1"/>
            <p:nvPr/>
          </p:nvSpPr>
          <p:spPr>
            <a:xfrm>
              <a:off x="6627555" y="3134397"/>
              <a:ext cx="1595452" cy="28915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 defTabSz="960120">
                <a:lnSpc>
                  <a:spcPct val="150000"/>
                </a:lnSpc>
                <a:spcBef>
                  <a:spcPct val="0"/>
                </a:spcBef>
              </a:pPr>
              <a: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  <a:t>请在此处输入您的文本或者复制您的文本粘贴</a:t>
              </a:r>
              <a:endParaRPr lang="en-US" altLang="zh-CN" sz="11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8" name="组合 197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GrpSpPr/>
          <p:nvPr/>
        </p:nvGrpSpPr>
        <p:grpSpPr>
          <a:xfrm>
            <a:off x="17980466" y="4882849"/>
            <a:ext cx="1674855" cy="795520"/>
            <a:chOff x="6627555" y="2665750"/>
            <a:chExt cx="1595452" cy="757805"/>
          </a:xfrm>
        </p:grpSpPr>
        <p:sp>
          <p:nvSpPr>
            <p:cNvPr id="199" name="文本框 198"/>
            <p:cNvSpPr txBox="1"/>
            <p:nvPr/>
          </p:nvSpPr>
          <p:spPr>
            <a:xfrm>
              <a:off x="6731816" y="2665750"/>
              <a:ext cx="1386931" cy="439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60120"/>
              <a:r>
                <a:rPr lang="zh-CN" altLang="en-US" sz="2400" dirty="0">
                  <a:solidFill>
                    <a:prstClr val="white"/>
                  </a:solidFill>
                  <a:cs typeface="+mn-ea"/>
                  <a:sym typeface="+mn-lt"/>
                </a:rPr>
                <a:t>标题内容</a:t>
              </a:r>
              <a:endParaRPr lang="zh-CN" altLang="en-US" sz="210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00" name="文本框 199"/>
            <p:cNvSpPr txBox="1"/>
            <p:nvPr/>
          </p:nvSpPr>
          <p:spPr>
            <a:xfrm>
              <a:off x="6627555" y="3134397"/>
              <a:ext cx="1595452" cy="28915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 defTabSz="960120">
                <a:lnSpc>
                  <a:spcPct val="150000"/>
                </a:lnSpc>
                <a:spcBef>
                  <a:spcPct val="0"/>
                </a:spcBef>
              </a:pPr>
              <a: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  <a:t>请在此处输入您的文本或者复制您的文本粘贴</a:t>
              </a:r>
              <a:endParaRPr lang="en-US" altLang="zh-CN" sz="11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3000">
        <p159:morph option="byObject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" grpId="0" animBg="1"/>
      <p:bldP spid="139" grpId="0" animBg="1"/>
      <p:bldP spid="140" grpId="0" animBg="1"/>
      <p:bldP spid="141" grpId="0" animBg="1"/>
      <p:bldP spid="142" grpId="0" animBg="1"/>
      <p:bldP spid="143" grpId="0" animBg="1"/>
      <p:bldP spid="144" grpId="0" animBg="1"/>
      <p:bldP spid="145" grpId="0" animBg="1"/>
      <p:bldP spid="146" grpId="0" animBg="1"/>
      <p:bldP spid="147" grpId="0"/>
      <p:bldP spid="17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0063D"/>
            </a:gs>
            <a:gs pos="78000">
              <a:srgbClr val="4B1064"/>
            </a:gs>
            <a:gs pos="100000">
              <a:srgbClr val="30063D"/>
            </a:gs>
            <a:gs pos="100000">
              <a:srgbClr val="30063D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文本框 172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 txBox="1"/>
          <p:nvPr/>
        </p:nvSpPr>
        <p:spPr>
          <a:xfrm>
            <a:off x="7680974" y="1372730"/>
            <a:ext cx="6237579" cy="964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601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67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此处添加大标题</a:t>
            </a:r>
            <a:endParaRPr kumimoji="0" lang="en-US" altLang="zh-CN" sz="567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70" name="组合 69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GrpSpPr/>
          <p:nvPr/>
        </p:nvGrpSpPr>
        <p:grpSpPr>
          <a:xfrm rot="20484949">
            <a:off x="14629561" y="-246175"/>
            <a:ext cx="7691662" cy="7691662"/>
            <a:chOff x="9070231" y="-234504"/>
            <a:chExt cx="7327008" cy="7327008"/>
          </a:xfrm>
        </p:grpSpPr>
        <p:sp>
          <p:nvSpPr>
            <p:cNvPr id="71" name="矩形: 圆角 4"/>
            <p:cNvSpPr/>
            <p:nvPr/>
          </p:nvSpPr>
          <p:spPr>
            <a:xfrm rot="11990790" flipV="1">
              <a:off x="9070231" y="-234504"/>
              <a:ext cx="7327008" cy="7327008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101600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72" name="矩形: 圆角 4"/>
            <p:cNvSpPr/>
            <p:nvPr/>
          </p:nvSpPr>
          <p:spPr>
            <a:xfrm rot="11884900" flipV="1">
              <a:off x="9180780" y="-123956"/>
              <a:ext cx="7105912" cy="7105912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8732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73" name="矩形: 圆角 4"/>
            <p:cNvSpPr/>
            <p:nvPr/>
          </p:nvSpPr>
          <p:spPr>
            <a:xfrm rot="11779009" flipV="1">
              <a:off x="9291328" y="-13408"/>
              <a:ext cx="6884815" cy="6884815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5865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74" name="矩形: 圆角 4"/>
            <p:cNvSpPr/>
            <p:nvPr/>
          </p:nvSpPr>
          <p:spPr>
            <a:xfrm rot="11673119" flipV="1">
              <a:off x="9401876" y="97140"/>
              <a:ext cx="6663719" cy="6663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2997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75" name="矩形: 圆角 4"/>
            <p:cNvSpPr/>
            <p:nvPr/>
          </p:nvSpPr>
          <p:spPr>
            <a:xfrm rot="11567228" flipV="1">
              <a:off x="9512423" y="207689"/>
              <a:ext cx="6442624" cy="6442624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0129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76" name="矩形: 圆角 4"/>
            <p:cNvSpPr/>
            <p:nvPr/>
          </p:nvSpPr>
          <p:spPr>
            <a:xfrm rot="11461338" flipV="1">
              <a:off x="9622970" y="318236"/>
              <a:ext cx="6221527" cy="6221527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87261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77" name="矩形: 圆角 4"/>
            <p:cNvSpPr/>
            <p:nvPr/>
          </p:nvSpPr>
          <p:spPr>
            <a:xfrm rot="11355447" flipV="1">
              <a:off x="9733519" y="428785"/>
              <a:ext cx="6000431" cy="6000431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84394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78" name="矩形: 圆角 4"/>
            <p:cNvSpPr/>
            <p:nvPr/>
          </p:nvSpPr>
          <p:spPr>
            <a:xfrm rot="11249557" flipV="1">
              <a:off x="9844067" y="539333"/>
              <a:ext cx="5779335" cy="5779335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81526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79" name="矩形: 圆角 4"/>
            <p:cNvSpPr/>
            <p:nvPr/>
          </p:nvSpPr>
          <p:spPr>
            <a:xfrm rot="11143666" flipV="1">
              <a:off x="9954616" y="649881"/>
              <a:ext cx="5558238" cy="5558238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8658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80" name="矩形: 圆角 4"/>
            <p:cNvSpPr/>
            <p:nvPr/>
          </p:nvSpPr>
          <p:spPr>
            <a:xfrm rot="11037776" flipV="1">
              <a:off x="10065164" y="760430"/>
              <a:ext cx="5337143" cy="5337143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5790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81" name="矩形: 圆角 4"/>
            <p:cNvSpPr/>
            <p:nvPr/>
          </p:nvSpPr>
          <p:spPr>
            <a:xfrm rot="10931885" flipV="1">
              <a:off x="10175713" y="870977"/>
              <a:ext cx="5116046" cy="5116046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2923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82" name="矩形: 圆角 4"/>
            <p:cNvSpPr/>
            <p:nvPr/>
          </p:nvSpPr>
          <p:spPr>
            <a:xfrm rot="10825995" flipV="1">
              <a:off x="10286261" y="981525"/>
              <a:ext cx="4894950" cy="4894950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0055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83" name="矩形: 圆角 4"/>
            <p:cNvSpPr/>
            <p:nvPr/>
          </p:nvSpPr>
          <p:spPr>
            <a:xfrm rot="10720104" flipV="1">
              <a:off x="10396808" y="1092073"/>
              <a:ext cx="4673854" cy="4673854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67187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84" name="矩形: 圆角 4"/>
            <p:cNvSpPr/>
            <p:nvPr/>
          </p:nvSpPr>
          <p:spPr>
            <a:xfrm rot="10614214" flipV="1">
              <a:off x="10507356" y="1202621"/>
              <a:ext cx="4452758" cy="4452758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64319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85" name="矩形: 圆角 4"/>
            <p:cNvSpPr/>
            <p:nvPr/>
          </p:nvSpPr>
          <p:spPr>
            <a:xfrm rot="10508323" flipV="1">
              <a:off x="10617905" y="1313170"/>
              <a:ext cx="4231661" cy="4231661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61452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86" name="矩形: 圆角 4"/>
            <p:cNvSpPr/>
            <p:nvPr/>
          </p:nvSpPr>
          <p:spPr>
            <a:xfrm rot="10402433" flipV="1">
              <a:off x="10728453" y="1423717"/>
              <a:ext cx="4010566" cy="4010566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58584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87" name="矩形: 圆角 4"/>
            <p:cNvSpPr/>
            <p:nvPr/>
          </p:nvSpPr>
          <p:spPr>
            <a:xfrm rot="10296542" flipV="1">
              <a:off x="10839000" y="1534265"/>
              <a:ext cx="3789469" cy="378946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55716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88" name="矩形: 圆角 4"/>
            <p:cNvSpPr/>
            <p:nvPr/>
          </p:nvSpPr>
          <p:spPr>
            <a:xfrm rot="10190652" flipV="1">
              <a:off x="10949549" y="1644813"/>
              <a:ext cx="3568373" cy="3568373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52848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89" name="矩形: 圆角 4"/>
            <p:cNvSpPr/>
            <p:nvPr/>
          </p:nvSpPr>
          <p:spPr>
            <a:xfrm rot="10084761" flipV="1">
              <a:off x="11060096" y="1755361"/>
              <a:ext cx="3347277" cy="3347277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9981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90" name="矩形: 圆角 4"/>
            <p:cNvSpPr/>
            <p:nvPr/>
          </p:nvSpPr>
          <p:spPr>
            <a:xfrm rot="9978871" flipV="1">
              <a:off x="11170644" y="1865909"/>
              <a:ext cx="3126181" cy="3126181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7113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91" name="矩形: 圆角 4"/>
            <p:cNvSpPr/>
            <p:nvPr/>
          </p:nvSpPr>
          <p:spPr>
            <a:xfrm rot="9872980" flipV="1">
              <a:off x="11281193" y="1976457"/>
              <a:ext cx="2905084" cy="2905084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4245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92" name="矩形: 圆角 4"/>
            <p:cNvSpPr/>
            <p:nvPr/>
          </p:nvSpPr>
          <p:spPr>
            <a:xfrm rot="9767090" flipV="1">
              <a:off x="11391740" y="2087006"/>
              <a:ext cx="2683989" cy="268398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1377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93" name="矩形: 圆角 4"/>
            <p:cNvSpPr/>
            <p:nvPr/>
          </p:nvSpPr>
          <p:spPr>
            <a:xfrm rot="9661199" flipV="1">
              <a:off x="11502289" y="2197554"/>
              <a:ext cx="2462892" cy="2462892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38510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94" name="矩形: 圆角 4"/>
            <p:cNvSpPr/>
            <p:nvPr/>
          </p:nvSpPr>
          <p:spPr>
            <a:xfrm rot="9555309" flipV="1">
              <a:off x="11612836" y="2308101"/>
              <a:ext cx="2241796" cy="2241796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35642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95" name="矩形: 圆角 4"/>
            <p:cNvSpPr/>
            <p:nvPr/>
          </p:nvSpPr>
          <p:spPr>
            <a:xfrm rot="9449418" flipV="1">
              <a:off x="11723385" y="2418650"/>
              <a:ext cx="2020700" cy="2020700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32774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96" name="矩形: 圆角 4"/>
            <p:cNvSpPr/>
            <p:nvPr/>
          </p:nvSpPr>
          <p:spPr>
            <a:xfrm rot="9343528" flipV="1">
              <a:off x="11833931" y="2529198"/>
              <a:ext cx="1799605" cy="1799605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9906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97" name="矩形: 圆角 4"/>
            <p:cNvSpPr/>
            <p:nvPr/>
          </p:nvSpPr>
          <p:spPr>
            <a:xfrm rot="9237637" flipV="1">
              <a:off x="11944479" y="2639746"/>
              <a:ext cx="1578509" cy="157850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7039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98" name="矩形: 圆角 4"/>
            <p:cNvSpPr/>
            <p:nvPr/>
          </p:nvSpPr>
          <p:spPr>
            <a:xfrm rot="9131747" flipV="1">
              <a:off x="12055028" y="2750294"/>
              <a:ext cx="1357413" cy="1357413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4171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99" name="矩形: 圆角 4"/>
            <p:cNvSpPr/>
            <p:nvPr/>
          </p:nvSpPr>
          <p:spPr>
            <a:xfrm rot="9025856" flipV="1">
              <a:off x="12165577" y="2860842"/>
              <a:ext cx="1136316" cy="1136316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1303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00" name="矩形: 圆角 4"/>
            <p:cNvSpPr/>
            <p:nvPr/>
          </p:nvSpPr>
          <p:spPr>
            <a:xfrm rot="8919966" flipV="1">
              <a:off x="12276123" y="2971390"/>
              <a:ext cx="915220" cy="915220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18435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01" name="矩形: 圆角 4"/>
            <p:cNvSpPr/>
            <p:nvPr/>
          </p:nvSpPr>
          <p:spPr>
            <a:xfrm rot="8814075" flipV="1">
              <a:off x="12386673" y="3081938"/>
              <a:ext cx="694124" cy="694124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15568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102" name="直接连接符 101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CxnSpPr/>
          <p:nvPr/>
        </p:nvCxnSpPr>
        <p:spPr>
          <a:xfrm>
            <a:off x="2456356" y="3942188"/>
            <a:ext cx="772280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椭圆 104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>
            <a:off x="10183009" y="2975418"/>
            <a:ext cx="1939689" cy="1939687"/>
          </a:xfrm>
          <a:prstGeom prst="ellipse">
            <a:avLst/>
          </a:pr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50000"/>
                </a:schemeClr>
              </a:gs>
              <a:gs pos="18000">
                <a:srgbClr val="DF6EF6"/>
              </a:gs>
              <a:gs pos="78000">
                <a:srgbClr val="4B1064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5991" tIns="47995" rIns="95991" bIns="47995" numCol="1" spcCol="0" rtlCol="0" fromWordArt="0" anchor="ctr" anchorCtr="0" forceAA="0" compatLnSpc="1">
            <a:noAutofit/>
          </a:bodyPr>
          <a:lstStyle/>
          <a:p>
            <a:pPr algn="ctr" defTabSz="960120"/>
            <a:endParaRPr lang="zh-CN" altLang="en-US" sz="189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06" name="文本框 105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 txBox="1"/>
          <p:nvPr/>
        </p:nvSpPr>
        <p:spPr>
          <a:xfrm>
            <a:off x="10267946" y="3606013"/>
            <a:ext cx="1769815" cy="673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60120"/>
            <a:r>
              <a:rPr lang="en-US" altLang="zh-CN" sz="3780" b="1" dirty="0">
                <a:solidFill>
                  <a:prstClr val="white"/>
                </a:solidFill>
                <a:cs typeface="+mn-ea"/>
                <a:sym typeface="+mn-lt"/>
              </a:rPr>
              <a:t>END</a:t>
            </a:r>
            <a:endParaRPr lang="zh-CN" altLang="en-US" sz="3780" b="1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07" name="ïSľíḋe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>
            <a:off x="8097921" y="3577645"/>
            <a:ext cx="714179" cy="714176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50000"/>
                </a:schemeClr>
              </a:gs>
              <a:gs pos="18000">
                <a:srgbClr val="DF6EF6"/>
              </a:gs>
              <a:gs pos="78000">
                <a:srgbClr val="4B1064"/>
              </a:gs>
            </a:gsLst>
            <a:lin ang="2700000" scaled="1"/>
          </a:gradFill>
          <a:ln w="38100" cap="flat">
            <a:solidFill>
              <a:schemeClr val="bg1"/>
            </a:solidFill>
            <a:miter lim="400000"/>
          </a:ln>
          <a:effectLst/>
        </p:spPr>
        <p:txBody>
          <a:bodyPr wrap="square" lIns="95991" tIns="47995" rIns="95991" bIns="47995" numCol="1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defTabSz="960120"/>
            <a:endParaRPr sz="168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08" name="išļidè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>
            <a:off x="8280865" y="3794177"/>
            <a:ext cx="348288" cy="281105"/>
          </a:xfrm>
          <a:custGeom>
            <a:avLst/>
            <a:gdLst>
              <a:gd name="T0" fmla="*/ 8170 w 8170"/>
              <a:gd name="T1" fmla="*/ 6404 h 6604"/>
              <a:gd name="T2" fmla="*/ 7970 w 8170"/>
              <a:gd name="T3" fmla="*/ 6604 h 6604"/>
              <a:gd name="T4" fmla="*/ 538 w 8170"/>
              <a:gd name="T5" fmla="*/ 6604 h 6604"/>
              <a:gd name="T6" fmla="*/ 338 w 8170"/>
              <a:gd name="T7" fmla="*/ 6404 h 6604"/>
              <a:gd name="T8" fmla="*/ 538 w 8170"/>
              <a:gd name="T9" fmla="*/ 6203 h 6604"/>
              <a:gd name="T10" fmla="*/ 7970 w 8170"/>
              <a:gd name="T11" fmla="*/ 6203 h 6604"/>
              <a:gd name="T12" fmla="*/ 8170 w 8170"/>
              <a:gd name="T13" fmla="*/ 6404 h 6604"/>
              <a:gd name="T14" fmla="*/ 2362 w 8170"/>
              <a:gd name="T15" fmla="*/ 865 h 6604"/>
              <a:gd name="T16" fmla="*/ 3107 w 8170"/>
              <a:gd name="T17" fmla="*/ 1374 h 6604"/>
              <a:gd name="T18" fmla="*/ 4946 w 8170"/>
              <a:gd name="T19" fmla="*/ 644 h 6604"/>
              <a:gd name="T20" fmla="*/ 3041 w 8170"/>
              <a:gd name="T21" fmla="*/ 293 h 6604"/>
              <a:gd name="T22" fmla="*/ 2931 w 8170"/>
              <a:gd name="T23" fmla="*/ 304 h 6604"/>
              <a:gd name="T24" fmla="*/ 2401 w 8170"/>
              <a:gd name="T25" fmla="*/ 514 h 6604"/>
              <a:gd name="T26" fmla="*/ 2276 w 8170"/>
              <a:gd name="T27" fmla="*/ 678 h 6604"/>
              <a:gd name="T28" fmla="*/ 2362 w 8170"/>
              <a:gd name="T29" fmla="*/ 865 h 6604"/>
              <a:gd name="T30" fmla="*/ 7722 w 8170"/>
              <a:gd name="T31" fmla="*/ 312 h 6604"/>
              <a:gd name="T32" fmla="*/ 7219 w 8170"/>
              <a:gd name="T33" fmla="*/ 0 h 6604"/>
              <a:gd name="T34" fmla="*/ 7008 w 8170"/>
              <a:gd name="T35" fmla="*/ 41 h 6604"/>
              <a:gd name="T36" fmla="*/ 5317 w 8170"/>
              <a:gd name="T37" fmla="*/ 712 h 6604"/>
              <a:gd name="T38" fmla="*/ 5317 w 8170"/>
              <a:gd name="T39" fmla="*/ 712 h 6604"/>
              <a:gd name="T40" fmla="*/ 3307 w 8170"/>
              <a:gd name="T41" fmla="*/ 1510 h 6604"/>
              <a:gd name="T42" fmla="*/ 3307 w 8170"/>
              <a:gd name="T43" fmla="*/ 1510 h 6604"/>
              <a:gd name="T44" fmla="*/ 1247 w 8170"/>
              <a:gd name="T45" fmla="*/ 2328 h 6604"/>
              <a:gd name="T46" fmla="*/ 761 w 8170"/>
              <a:gd name="T47" fmla="*/ 2074 h 6604"/>
              <a:gd name="T48" fmla="*/ 136 w 8170"/>
              <a:gd name="T49" fmla="*/ 2042 h 6604"/>
              <a:gd name="T50" fmla="*/ 16 w 8170"/>
              <a:gd name="T51" fmla="*/ 2180 h 6604"/>
              <a:gd name="T52" fmla="*/ 57 w 8170"/>
              <a:gd name="T53" fmla="*/ 2358 h 6604"/>
              <a:gd name="T54" fmla="*/ 788 w 8170"/>
              <a:gd name="T55" fmla="*/ 3223 h 6604"/>
              <a:gd name="T56" fmla="*/ 633 w 8170"/>
              <a:gd name="T57" fmla="*/ 3800 h 6604"/>
              <a:gd name="T58" fmla="*/ 693 w 8170"/>
              <a:gd name="T59" fmla="*/ 4002 h 6604"/>
              <a:gd name="T60" fmla="*/ 900 w 8170"/>
              <a:gd name="T61" fmla="*/ 4038 h 6604"/>
              <a:gd name="T62" fmla="*/ 1158 w 8170"/>
              <a:gd name="T63" fmla="*/ 3936 h 6604"/>
              <a:gd name="T64" fmla="*/ 1241 w 8170"/>
              <a:gd name="T65" fmla="*/ 3875 h 6604"/>
              <a:gd name="T66" fmla="*/ 1660 w 8170"/>
              <a:gd name="T67" fmla="*/ 3352 h 6604"/>
              <a:gd name="T68" fmla="*/ 3695 w 8170"/>
              <a:gd name="T69" fmla="*/ 2545 h 6604"/>
              <a:gd name="T70" fmla="*/ 3779 w 8170"/>
              <a:gd name="T71" fmla="*/ 4550 h 6604"/>
              <a:gd name="T72" fmla="*/ 3870 w 8170"/>
              <a:gd name="T73" fmla="*/ 4710 h 6604"/>
              <a:gd name="T74" fmla="*/ 3979 w 8170"/>
              <a:gd name="T75" fmla="*/ 4742 h 6604"/>
              <a:gd name="T76" fmla="*/ 4053 w 8170"/>
              <a:gd name="T77" fmla="*/ 4728 h 6604"/>
              <a:gd name="T78" fmla="*/ 4626 w 8170"/>
              <a:gd name="T79" fmla="*/ 4500 h 6604"/>
              <a:gd name="T80" fmla="*/ 4738 w 8170"/>
              <a:gd name="T81" fmla="*/ 4388 h 6604"/>
              <a:gd name="T82" fmla="*/ 5797 w 8170"/>
              <a:gd name="T83" fmla="*/ 1710 h 6604"/>
              <a:gd name="T84" fmla="*/ 7427 w 8170"/>
              <a:gd name="T85" fmla="*/ 1063 h 6604"/>
              <a:gd name="T86" fmla="*/ 7737 w 8170"/>
              <a:gd name="T87" fmla="*/ 752 h 6604"/>
              <a:gd name="T88" fmla="*/ 7722 w 8170"/>
              <a:gd name="T89" fmla="*/ 312 h 6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8170" h="6604">
                <a:moveTo>
                  <a:pt x="8170" y="6404"/>
                </a:moveTo>
                <a:cubicBezTo>
                  <a:pt x="8170" y="6514"/>
                  <a:pt x="8080" y="6604"/>
                  <a:pt x="7970" y="6604"/>
                </a:cubicBezTo>
                <a:lnTo>
                  <a:pt x="538" y="6604"/>
                </a:lnTo>
                <a:cubicBezTo>
                  <a:pt x="427" y="6604"/>
                  <a:pt x="338" y="6514"/>
                  <a:pt x="338" y="6404"/>
                </a:cubicBezTo>
                <a:cubicBezTo>
                  <a:pt x="338" y="6293"/>
                  <a:pt x="427" y="6203"/>
                  <a:pt x="538" y="6203"/>
                </a:cubicBezTo>
                <a:lnTo>
                  <a:pt x="7970" y="6203"/>
                </a:lnTo>
                <a:cubicBezTo>
                  <a:pt x="8080" y="6203"/>
                  <a:pt x="8170" y="6293"/>
                  <a:pt x="8170" y="6404"/>
                </a:cubicBezTo>
                <a:close/>
                <a:moveTo>
                  <a:pt x="2362" y="865"/>
                </a:moveTo>
                <a:lnTo>
                  <a:pt x="3107" y="1374"/>
                </a:lnTo>
                <a:lnTo>
                  <a:pt x="4946" y="644"/>
                </a:lnTo>
                <a:lnTo>
                  <a:pt x="3041" y="293"/>
                </a:lnTo>
                <a:cubicBezTo>
                  <a:pt x="3004" y="286"/>
                  <a:pt x="2966" y="290"/>
                  <a:pt x="2931" y="304"/>
                </a:cubicBezTo>
                <a:lnTo>
                  <a:pt x="2401" y="514"/>
                </a:lnTo>
                <a:cubicBezTo>
                  <a:pt x="2332" y="541"/>
                  <a:pt x="2284" y="604"/>
                  <a:pt x="2276" y="678"/>
                </a:cubicBezTo>
                <a:cubicBezTo>
                  <a:pt x="2268" y="752"/>
                  <a:pt x="2301" y="824"/>
                  <a:pt x="2362" y="865"/>
                </a:cubicBezTo>
                <a:close/>
                <a:moveTo>
                  <a:pt x="7722" y="312"/>
                </a:moveTo>
                <a:cubicBezTo>
                  <a:pt x="7632" y="123"/>
                  <a:pt x="7435" y="0"/>
                  <a:pt x="7219" y="0"/>
                </a:cubicBezTo>
                <a:cubicBezTo>
                  <a:pt x="7147" y="0"/>
                  <a:pt x="7076" y="14"/>
                  <a:pt x="7008" y="41"/>
                </a:cubicBezTo>
                <a:lnTo>
                  <a:pt x="5317" y="712"/>
                </a:lnTo>
                <a:lnTo>
                  <a:pt x="5317" y="712"/>
                </a:lnTo>
                <a:lnTo>
                  <a:pt x="3307" y="1510"/>
                </a:lnTo>
                <a:lnTo>
                  <a:pt x="3307" y="1510"/>
                </a:lnTo>
                <a:lnTo>
                  <a:pt x="1247" y="2328"/>
                </a:lnTo>
                <a:lnTo>
                  <a:pt x="761" y="2074"/>
                </a:lnTo>
                <a:cubicBezTo>
                  <a:pt x="570" y="1975"/>
                  <a:pt x="337" y="1963"/>
                  <a:pt x="136" y="2042"/>
                </a:cubicBezTo>
                <a:cubicBezTo>
                  <a:pt x="76" y="2066"/>
                  <a:pt x="32" y="2117"/>
                  <a:pt x="16" y="2180"/>
                </a:cubicBezTo>
                <a:cubicBezTo>
                  <a:pt x="0" y="2242"/>
                  <a:pt x="16" y="2308"/>
                  <a:pt x="57" y="2358"/>
                </a:cubicBezTo>
                <a:lnTo>
                  <a:pt x="788" y="3223"/>
                </a:lnTo>
                <a:lnTo>
                  <a:pt x="633" y="3800"/>
                </a:lnTo>
                <a:cubicBezTo>
                  <a:pt x="613" y="3873"/>
                  <a:pt x="637" y="3951"/>
                  <a:pt x="693" y="4002"/>
                </a:cubicBezTo>
                <a:cubicBezTo>
                  <a:pt x="750" y="4052"/>
                  <a:pt x="830" y="4066"/>
                  <a:pt x="900" y="4038"/>
                </a:cubicBezTo>
                <a:lnTo>
                  <a:pt x="1158" y="3936"/>
                </a:lnTo>
                <a:cubicBezTo>
                  <a:pt x="1191" y="3923"/>
                  <a:pt x="1219" y="3902"/>
                  <a:pt x="1241" y="3875"/>
                </a:cubicBezTo>
                <a:lnTo>
                  <a:pt x="1660" y="3352"/>
                </a:lnTo>
                <a:lnTo>
                  <a:pt x="3695" y="2545"/>
                </a:lnTo>
                <a:lnTo>
                  <a:pt x="3779" y="4550"/>
                </a:lnTo>
                <a:cubicBezTo>
                  <a:pt x="3782" y="4615"/>
                  <a:pt x="3815" y="4674"/>
                  <a:pt x="3870" y="4710"/>
                </a:cubicBezTo>
                <a:cubicBezTo>
                  <a:pt x="3903" y="4731"/>
                  <a:pt x="3941" y="4742"/>
                  <a:pt x="3979" y="4742"/>
                </a:cubicBezTo>
                <a:cubicBezTo>
                  <a:pt x="4004" y="4742"/>
                  <a:pt x="4029" y="4737"/>
                  <a:pt x="4053" y="4728"/>
                </a:cubicBezTo>
                <a:lnTo>
                  <a:pt x="4626" y="4500"/>
                </a:lnTo>
                <a:cubicBezTo>
                  <a:pt x="4677" y="4480"/>
                  <a:pt x="4718" y="4439"/>
                  <a:pt x="4738" y="4388"/>
                </a:cubicBezTo>
                <a:lnTo>
                  <a:pt x="5797" y="1710"/>
                </a:lnTo>
                <a:lnTo>
                  <a:pt x="7427" y="1063"/>
                </a:lnTo>
                <a:cubicBezTo>
                  <a:pt x="7568" y="1007"/>
                  <a:pt x="7681" y="893"/>
                  <a:pt x="7737" y="752"/>
                </a:cubicBezTo>
                <a:cubicBezTo>
                  <a:pt x="7793" y="610"/>
                  <a:pt x="7787" y="450"/>
                  <a:pt x="7722" y="312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95991" tIns="47995" rIns="95991" bIns="47995" numCol="1" anchor="ctr">
            <a:normAutofit fontScale="92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defTabSz="24003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575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09" name="íş1íďe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>
            <a:off x="3819051" y="3577645"/>
            <a:ext cx="714179" cy="714176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50000"/>
                </a:schemeClr>
              </a:gs>
              <a:gs pos="18000">
                <a:srgbClr val="DF6EF6"/>
              </a:gs>
              <a:gs pos="78000">
                <a:srgbClr val="4B1064"/>
              </a:gs>
            </a:gsLst>
            <a:lin ang="2700000" scaled="1"/>
          </a:gradFill>
          <a:ln w="38100" cap="flat">
            <a:solidFill>
              <a:schemeClr val="bg1"/>
            </a:solidFill>
            <a:miter lim="400000"/>
          </a:ln>
          <a:effectLst/>
        </p:spPr>
        <p:txBody>
          <a:bodyPr wrap="square" lIns="95991" tIns="47995" rIns="95991" bIns="47995" numCol="1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defTabSz="960120"/>
            <a:endParaRPr sz="168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10" name="ïsḷiďé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>
            <a:off x="4001993" y="3789697"/>
            <a:ext cx="348288" cy="290063"/>
          </a:xfrm>
          <a:custGeom>
            <a:avLst/>
            <a:gdLst>
              <a:gd name="connsiteX0" fmla="*/ 246781 w 608274"/>
              <a:gd name="connsiteY0" fmla="*/ 438498 h 506589"/>
              <a:gd name="connsiteX1" fmla="*/ 246781 w 608274"/>
              <a:gd name="connsiteY1" fmla="*/ 467297 h 506589"/>
              <a:gd name="connsiteX2" fmla="*/ 300340 w 608274"/>
              <a:gd name="connsiteY2" fmla="*/ 446881 h 506589"/>
              <a:gd name="connsiteX3" fmla="*/ 213321 w 608274"/>
              <a:gd name="connsiteY3" fmla="*/ 304884 h 506589"/>
              <a:gd name="connsiteX4" fmla="*/ 33460 w 608274"/>
              <a:gd name="connsiteY4" fmla="*/ 322334 h 506589"/>
              <a:gd name="connsiteX5" fmla="*/ 33460 w 608274"/>
              <a:gd name="connsiteY5" fmla="*/ 454352 h 506589"/>
              <a:gd name="connsiteX6" fmla="*/ 213321 w 608274"/>
              <a:gd name="connsiteY6" fmla="*/ 471802 h 506589"/>
              <a:gd name="connsiteX7" fmla="*/ 228395 w 608274"/>
              <a:gd name="connsiteY7" fmla="*/ 270439 h 506589"/>
              <a:gd name="connsiteX8" fmla="*/ 241243 w 608274"/>
              <a:gd name="connsiteY8" fmla="*/ 274602 h 506589"/>
              <a:gd name="connsiteX9" fmla="*/ 246781 w 608274"/>
              <a:gd name="connsiteY9" fmla="*/ 286749 h 506589"/>
              <a:gd name="connsiteX10" fmla="*/ 246781 w 608274"/>
              <a:gd name="connsiteY10" fmla="*/ 405252 h 506589"/>
              <a:gd name="connsiteX11" fmla="*/ 366689 w 608274"/>
              <a:gd name="connsiteY11" fmla="*/ 423957 h 506589"/>
              <a:gd name="connsiteX12" fmla="*/ 380678 w 608274"/>
              <a:gd name="connsiteY12" fmla="*/ 438441 h 506589"/>
              <a:gd name="connsiteX13" fmla="*/ 370115 w 608274"/>
              <a:gd name="connsiteY13" fmla="*/ 455493 h 506589"/>
              <a:gd name="connsiteX14" fmla="*/ 236104 w 608274"/>
              <a:gd name="connsiteY14" fmla="*/ 506589 h 506589"/>
              <a:gd name="connsiteX15" fmla="*/ 235590 w 608274"/>
              <a:gd name="connsiteY15" fmla="*/ 505334 h 506589"/>
              <a:gd name="connsiteX16" fmla="*/ 230051 w 608274"/>
              <a:gd name="connsiteY16" fmla="*/ 506304 h 506589"/>
              <a:gd name="connsiteX17" fmla="*/ 228395 w 608274"/>
              <a:gd name="connsiteY17" fmla="*/ 506247 h 506589"/>
              <a:gd name="connsiteX18" fmla="*/ 15074 w 608274"/>
              <a:gd name="connsiteY18" fmla="*/ 485546 h 506589"/>
              <a:gd name="connsiteX19" fmla="*/ 0 w 608274"/>
              <a:gd name="connsiteY19" fmla="*/ 469236 h 506589"/>
              <a:gd name="connsiteX20" fmla="*/ 0 w 608274"/>
              <a:gd name="connsiteY20" fmla="*/ 307450 h 506589"/>
              <a:gd name="connsiteX21" fmla="*/ 15074 w 608274"/>
              <a:gd name="connsiteY21" fmla="*/ 291083 h 506589"/>
              <a:gd name="connsiteX22" fmla="*/ 362895 w 608274"/>
              <a:gd name="connsiteY22" fmla="*/ 0 h 506589"/>
              <a:gd name="connsiteX23" fmla="*/ 468824 w 608274"/>
              <a:gd name="connsiteY23" fmla="*/ 90151 h 506589"/>
              <a:gd name="connsiteX24" fmla="*/ 463285 w 608274"/>
              <a:gd name="connsiteY24" fmla="*/ 153046 h 506589"/>
              <a:gd name="connsiteX25" fmla="*/ 429822 w 608274"/>
              <a:gd name="connsiteY25" fmla="*/ 235157 h 506589"/>
              <a:gd name="connsiteX26" fmla="*/ 485556 w 608274"/>
              <a:gd name="connsiteY26" fmla="*/ 284366 h 506589"/>
              <a:gd name="connsiteX27" fmla="*/ 580407 w 608274"/>
              <a:gd name="connsiteY27" fmla="*/ 317210 h 506589"/>
              <a:gd name="connsiteX28" fmla="*/ 608274 w 608274"/>
              <a:gd name="connsiteY28" fmla="*/ 388316 h 506589"/>
              <a:gd name="connsiteX29" fmla="*/ 608274 w 608274"/>
              <a:gd name="connsiteY29" fmla="*/ 480691 h 506589"/>
              <a:gd name="connsiteX30" fmla="*/ 391162 w 608274"/>
              <a:gd name="connsiteY30" fmla="*/ 480691 h 506589"/>
              <a:gd name="connsiteX31" fmla="*/ 412805 w 608274"/>
              <a:gd name="connsiteY31" fmla="*/ 434960 h 506589"/>
              <a:gd name="connsiteX32" fmla="*/ 370776 w 608274"/>
              <a:gd name="connsiteY32" fmla="*/ 391566 h 506589"/>
              <a:gd name="connsiteX33" fmla="*/ 279065 w 608274"/>
              <a:gd name="connsiteY33" fmla="*/ 377254 h 506589"/>
              <a:gd name="connsiteX34" fmla="*/ 279065 w 608274"/>
              <a:gd name="connsiteY34" fmla="*/ 286761 h 506589"/>
              <a:gd name="connsiteX35" fmla="*/ 275810 w 608274"/>
              <a:gd name="connsiteY35" fmla="*/ 269997 h 506589"/>
              <a:gd name="connsiteX36" fmla="*/ 295968 w 608274"/>
              <a:gd name="connsiteY36" fmla="*/ 235157 h 506589"/>
              <a:gd name="connsiteX37" fmla="*/ 262505 w 608274"/>
              <a:gd name="connsiteY37" fmla="*/ 153046 h 506589"/>
              <a:gd name="connsiteX38" fmla="*/ 256909 w 608274"/>
              <a:gd name="connsiteY38" fmla="*/ 90151 h 506589"/>
              <a:gd name="connsiteX39" fmla="*/ 362895 w 608274"/>
              <a:gd name="connsiteY39" fmla="*/ 0 h 506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08274" h="506589">
                <a:moveTo>
                  <a:pt x="246781" y="438498"/>
                </a:moveTo>
                <a:lnTo>
                  <a:pt x="246781" y="467297"/>
                </a:lnTo>
                <a:lnTo>
                  <a:pt x="300340" y="446881"/>
                </a:lnTo>
                <a:close/>
                <a:moveTo>
                  <a:pt x="213321" y="304884"/>
                </a:moveTo>
                <a:lnTo>
                  <a:pt x="33460" y="322334"/>
                </a:lnTo>
                <a:lnTo>
                  <a:pt x="33460" y="454352"/>
                </a:lnTo>
                <a:lnTo>
                  <a:pt x="213321" y="471802"/>
                </a:lnTo>
                <a:close/>
                <a:moveTo>
                  <a:pt x="228395" y="270439"/>
                </a:moveTo>
                <a:cubicBezTo>
                  <a:pt x="233077" y="269983"/>
                  <a:pt x="237760" y="271466"/>
                  <a:pt x="241243" y="274602"/>
                </a:cubicBezTo>
                <a:cubicBezTo>
                  <a:pt x="244783" y="277739"/>
                  <a:pt x="246781" y="282130"/>
                  <a:pt x="246781" y="286749"/>
                </a:cubicBezTo>
                <a:lnTo>
                  <a:pt x="246781" y="405252"/>
                </a:lnTo>
                <a:lnTo>
                  <a:pt x="366689" y="423957"/>
                </a:lnTo>
                <a:cubicBezTo>
                  <a:pt x="374111" y="425154"/>
                  <a:pt x="379878" y="431085"/>
                  <a:pt x="380678" y="438441"/>
                </a:cubicBezTo>
                <a:cubicBezTo>
                  <a:pt x="381477" y="445798"/>
                  <a:pt x="377138" y="452812"/>
                  <a:pt x="370115" y="455493"/>
                </a:cubicBezTo>
                <a:lnTo>
                  <a:pt x="236104" y="506589"/>
                </a:lnTo>
                <a:lnTo>
                  <a:pt x="235590" y="505334"/>
                </a:lnTo>
                <a:cubicBezTo>
                  <a:pt x="233820" y="505962"/>
                  <a:pt x="231936" y="506304"/>
                  <a:pt x="230051" y="506304"/>
                </a:cubicBezTo>
                <a:cubicBezTo>
                  <a:pt x="229480" y="506304"/>
                  <a:pt x="228966" y="506304"/>
                  <a:pt x="228395" y="506247"/>
                </a:cubicBezTo>
                <a:lnTo>
                  <a:pt x="15074" y="485546"/>
                </a:lnTo>
                <a:cubicBezTo>
                  <a:pt x="6509" y="484748"/>
                  <a:pt x="0" y="477676"/>
                  <a:pt x="0" y="469236"/>
                </a:cubicBezTo>
                <a:lnTo>
                  <a:pt x="0" y="307450"/>
                </a:lnTo>
                <a:cubicBezTo>
                  <a:pt x="0" y="299010"/>
                  <a:pt x="6509" y="291938"/>
                  <a:pt x="15074" y="291083"/>
                </a:cubicBezTo>
                <a:close/>
                <a:moveTo>
                  <a:pt x="362895" y="0"/>
                </a:moveTo>
                <a:cubicBezTo>
                  <a:pt x="454777" y="0"/>
                  <a:pt x="466369" y="64320"/>
                  <a:pt x="468824" y="90151"/>
                </a:cubicBezTo>
                <a:cubicBezTo>
                  <a:pt x="468824" y="90151"/>
                  <a:pt x="507884" y="131206"/>
                  <a:pt x="463285" y="153046"/>
                </a:cubicBezTo>
                <a:cubicBezTo>
                  <a:pt x="463285" y="153046"/>
                  <a:pt x="463285" y="205049"/>
                  <a:pt x="429822" y="235157"/>
                </a:cubicBezTo>
                <a:cubicBezTo>
                  <a:pt x="429822" y="235157"/>
                  <a:pt x="401898" y="257053"/>
                  <a:pt x="485556" y="284366"/>
                </a:cubicBezTo>
                <a:lnTo>
                  <a:pt x="580407" y="317210"/>
                </a:lnTo>
                <a:cubicBezTo>
                  <a:pt x="580407" y="317210"/>
                  <a:pt x="608274" y="317210"/>
                  <a:pt x="608274" y="388316"/>
                </a:cubicBezTo>
                <a:lnTo>
                  <a:pt x="608274" y="480691"/>
                </a:lnTo>
                <a:lnTo>
                  <a:pt x="391162" y="480691"/>
                </a:lnTo>
                <a:cubicBezTo>
                  <a:pt x="406123" y="470598"/>
                  <a:pt x="414803" y="453207"/>
                  <a:pt x="412805" y="434960"/>
                </a:cubicBezTo>
                <a:cubicBezTo>
                  <a:pt x="410406" y="412892"/>
                  <a:pt x="393161" y="395045"/>
                  <a:pt x="370776" y="391566"/>
                </a:cubicBezTo>
                <a:lnTo>
                  <a:pt x="279065" y="377254"/>
                </a:lnTo>
                <a:lnTo>
                  <a:pt x="279065" y="286761"/>
                </a:lnTo>
                <a:cubicBezTo>
                  <a:pt x="279065" y="280945"/>
                  <a:pt x="277809" y="275357"/>
                  <a:pt x="275810" y="269997"/>
                </a:cubicBezTo>
                <a:cubicBezTo>
                  <a:pt x="314470" y="249754"/>
                  <a:pt x="295968" y="235157"/>
                  <a:pt x="295968" y="235157"/>
                </a:cubicBezTo>
                <a:cubicBezTo>
                  <a:pt x="262505" y="205049"/>
                  <a:pt x="262505" y="153046"/>
                  <a:pt x="262505" y="153046"/>
                </a:cubicBezTo>
                <a:cubicBezTo>
                  <a:pt x="217906" y="131206"/>
                  <a:pt x="256909" y="90151"/>
                  <a:pt x="256909" y="90151"/>
                </a:cubicBezTo>
                <a:cubicBezTo>
                  <a:pt x="259421" y="64320"/>
                  <a:pt x="277010" y="0"/>
                  <a:pt x="362895" y="0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95991" tIns="47995" rIns="95991" bIns="47995" numCol="1" anchor="ctr">
            <a:normAutofit fontScale="92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defTabSz="24003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575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11" name="íŝḷîḋe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>
            <a:off x="5958487" y="3577645"/>
            <a:ext cx="714179" cy="714176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50000"/>
                </a:schemeClr>
              </a:gs>
              <a:gs pos="18000">
                <a:srgbClr val="DF6EF6"/>
              </a:gs>
              <a:gs pos="78000">
                <a:srgbClr val="4B1064"/>
              </a:gs>
            </a:gsLst>
            <a:lin ang="2700000" scaled="1"/>
          </a:gradFill>
          <a:ln w="38100" cap="flat">
            <a:solidFill>
              <a:schemeClr val="bg1"/>
            </a:solidFill>
            <a:miter lim="400000"/>
          </a:ln>
          <a:effectLst/>
        </p:spPr>
        <p:txBody>
          <a:bodyPr wrap="square" lIns="95991" tIns="47995" rIns="95991" bIns="47995" numCol="1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defTabSz="960120"/>
            <a:endParaRPr sz="168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12" name="íslïḓê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>
            <a:off x="6141429" y="3788437"/>
            <a:ext cx="348288" cy="292581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603122" h="506660">
                <a:moveTo>
                  <a:pt x="449184" y="255729"/>
                </a:moveTo>
                <a:cubicBezTo>
                  <a:pt x="461461" y="255729"/>
                  <a:pt x="471377" y="265629"/>
                  <a:pt x="471377" y="277887"/>
                </a:cubicBezTo>
                <a:lnTo>
                  <a:pt x="471377" y="484220"/>
                </a:lnTo>
                <a:cubicBezTo>
                  <a:pt x="471377" y="496478"/>
                  <a:pt x="461461" y="506378"/>
                  <a:pt x="449184" y="506378"/>
                </a:cubicBezTo>
                <a:cubicBezTo>
                  <a:pt x="436907" y="506378"/>
                  <a:pt x="426991" y="496478"/>
                  <a:pt x="426991" y="484220"/>
                </a:cubicBezTo>
                <a:lnTo>
                  <a:pt x="426991" y="277887"/>
                </a:lnTo>
                <a:cubicBezTo>
                  <a:pt x="426991" y="265629"/>
                  <a:pt x="436907" y="255729"/>
                  <a:pt x="449184" y="255729"/>
                </a:cubicBezTo>
                <a:close/>
                <a:moveTo>
                  <a:pt x="153938" y="255729"/>
                </a:moveTo>
                <a:cubicBezTo>
                  <a:pt x="166215" y="255729"/>
                  <a:pt x="176131" y="265629"/>
                  <a:pt x="176131" y="277887"/>
                </a:cubicBezTo>
                <a:lnTo>
                  <a:pt x="176131" y="484220"/>
                </a:lnTo>
                <a:cubicBezTo>
                  <a:pt x="176131" y="496478"/>
                  <a:pt x="166215" y="506378"/>
                  <a:pt x="153938" y="506378"/>
                </a:cubicBezTo>
                <a:cubicBezTo>
                  <a:pt x="141661" y="506378"/>
                  <a:pt x="131745" y="496478"/>
                  <a:pt x="131745" y="484220"/>
                </a:cubicBezTo>
                <a:lnTo>
                  <a:pt x="131745" y="277887"/>
                </a:lnTo>
                <a:cubicBezTo>
                  <a:pt x="131745" y="265629"/>
                  <a:pt x="141661" y="255729"/>
                  <a:pt x="153938" y="255729"/>
                </a:cubicBezTo>
                <a:close/>
                <a:moveTo>
                  <a:pt x="301561" y="0"/>
                </a:moveTo>
                <a:cubicBezTo>
                  <a:pt x="441796" y="0"/>
                  <a:pt x="556062" y="113464"/>
                  <a:pt x="558423" y="253801"/>
                </a:cubicBezTo>
                <a:cubicBezTo>
                  <a:pt x="584235" y="261502"/>
                  <a:pt x="603122" y="286018"/>
                  <a:pt x="603122" y="315091"/>
                </a:cubicBezTo>
                <a:lnTo>
                  <a:pt x="603122" y="442856"/>
                </a:lnTo>
                <a:cubicBezTo>
                  <a:pt x="603122" y="478058"/>
                  <a:pt x="575421" y="506660"/>
                  <a:pt x="541268" y="506660"/>
                </a:cubicBezTo>
                <a:lnTo>
                  <a:pt x="492319" y="506660"/>
                </a:lnTo>
                <a:lnTo>
                  <a:pt x="492319" y="262916"/>
                </a:lnTo>
                <a:cubicBezTo>
                  <a:pt x="492004" y="261345"/>
                  <a:pt x="491847" y="259773"/>
                  <a:pt x="491847" y="258202"/>
                </a:cubicBezTo>
                <a:cubicBezTo>
                  <a:pt x="491847" y="152595"/>
                  <a:pt x="406383" y="66633"/>
                  <a:pt x="301561" y="66633"/>
                </a:cubicBezTo>
                <a:cubicBezTo>
                  <a:pt x="196581" y="66633"/>
                  <a:pt x="111118" y="152595"/>
                  <a:pt x="111118" y="258202"/>
                </a:cubicBezTo>
                <a:cubicBezTo>
                  <a:pt x="111118" y="259459"/>
                  <a:pt x="110960" y="260559"/>
                  <a:pt x="110803" y="261816"/>
                </a:cubicBezTo>
                <a:lnTo>
                  <a:pt x="110803" y="506660"/>
                </a:lnTo>
                <a:lnTo>
                  <a:pt x="61855" y="506660"/>
                </a:lnTo>
                <a:cubicBezTo>
                  <a:pt x="27701" y="506660"/>
                  <a:pt x="0" y="478058"/>
                  <a:pt x="0" y="442856"/>
                </a:cubicBezTo>
                <a:lnTo>
                  <a:pt x="0" y="315091"/>
                </a:lnTo>
                <a:cubicBezTo>
                  <a:pt x="0" y="286018"/>
                  <a:pt x="18729" y="261659"/>
                  <a:pt x="44542" y="253801"/>
                </a:cubicBezTo>
                <a:cubicBezTo>
                  <a:pt x="46902" y="113464"/>
                  <a:pt x="161168" y="0"/>
                  <a:pt x="301561" y="0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95991" tIns="47995" rIns="95991" bIns="47995" numCol="1" anchor="ctr">
            <a:normAutofit fontScale="92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defTabSz="24003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575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162" name="组合 161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GrpSpPr/>
          <p:nvPr/>
        </p:nvGrpSpPr>
        <p:grpSpPr>
          <a:xfrm>
            <a:off x="7278118" y="4481670"/>
            <a:ext cx="145328" cy="1293765"/>
            <a:chOff x="10164388" y="4088871"/>
            <a:chExt cx="138438" cy="1232429"/>
          </a:xfrm>
        </p:grpSpPr>
        <p:cxnSp>
          <p:nvCxnSpPr>
            <p:cNvPr id="163" name="直接连接符 162"/>
            <p:cNvCxnSpPr/>
            <p:nvPr/>
          </p:nvCxnSpPr>
          <p:spPr>
            <a:xfrm>
              <a:off x="10229447" y="4191757"/>
              <a:ext cx="0" cy="1129543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" name="椭圆 163"/>
            <p:cNvSpPr/>
            <p:nvPr/>
          </p:nvSpPr>
          <p:spPr>
            <a:xfrm>
              <a:off x="10164388" y="4088871"/>
              <a:ext cx="138438" cy="138438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10000">
                  <a:schemeClr val="accent1">
                    <a:lumMod val="5000"/>
                    <a:lumOff val="95000"/>
                    <a:alpha val="50000"/>
                  </a:schemeClr>
                </a:gs>
                <a:gs pos="18000">
                  <a:srgbClr val="DF6EF6"/>
                </a:gs>
                <a:gs pos="78000">
                  <a:srgbClr val="4B1064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5991" tIns="47995" rIns="95991" bIns="47995" numCol="1" spcCol="0" rtlCol="0" fromWordArt="0" anchor="ctr" anchorCtr="0" forceAA="0" compatLnSpc="1">
              <a:noAutofit/>
            </a:bodyPr>
            <a:lstStyle/>
            <a:p>
              <a:pPr algn="ctr" defTabSz="960120"/>
              <a:endParaRPr lang="zh-CN" altLang="en-US" sz="189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5" name="组合 164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GrpSpPr/>
          <p:nvPr/>
        </p:nvGrpSpPr>
        <p:grpSpPr>
          <a:xfrm>
            <a:off x="5193310" y="4476045"/>
            <a:ext cx="145328" cy="1293765"/>
            <a:chOff x="10164388" y="4088871"/>
            <a:chExt cx="138438" cy="1232429"/>
          </a:xfrm>
        </p:grpSpPr>
        <p:cxnSp>
          <p:nvCxnSpPr>
            <p:cNvPr id="166" name="直接连接符 165"/>
            <p:cNvCxnSpPr/>
            <p:nvPr/>
          </p:nvCxnSpPr>
          <p:spPr>
            <a:xfrm>
              <a:off x="10229447" y="4191757"/>
              <a:ext cx="0" cy="1129543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7" name="椭圆 166"/>
            <p:cNvSpPr/>
            <p:nvPr/>
          </p:nvSpPr>
          <p:spPr>
            <a:xfrm>
              <a:off x="10164388" y="4088871"/>
              <a:ext cx="138438" cy="138438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10000">
                  <a:schemeClr val="accent1">
                    <a:lumMod val="5000"/>
                    <a:lumOff val="95000"/>
                    <a:alpha val="50000"/>
                  </a:schemeClr>
                </a:gs>
                <a:gs pos="18000">
                  <a:srgbClr val="DF6EF6"/>
                </a:gs>
                <a:gs pos="78000">
                  <a:srgbClr val="4B1064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5991" tIns="47995" rIns="95991" bIns="47995" numCol="1" spcCol="0" rtlCol="0" fromWordArt="0" anchor="ctr" anchorCtr="0" forceAA="0" compatLnSpc="1">
              <a:noAutofit/>
            </a:bodyPr>
            <a:lstStyle/>
            <a:p>
              <a:pPr algn="ctr" defTabSz="960120"/>
              <a:endParaRPr lang="zh-CN" altLang="en-US" sz="189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8" name="组合 167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GrpSpPr/>
          <p:nvPr/>
        </p:nvGrpSpPr>
        <p:grpSpPr>
          <a:xfrm>
            <a:off x="3274448" y="4669094"/>
            <a:ext cx="1674855" cy="795520"/>
            <a:chOff x="6627555" y="2665750"/>
            <a:chExt cx="1595452" cy="757805"/>
          </a:xfrm>
        </p:grpSpPr>
        <p:sp>
          <p:nvSpPr>
            <p:cNvPr id="169" name="文本框 168"/>
            <p:cNvSpPr txBox="1"/>
            <p:nvPr/>
          </p:nvSpPr>
          <p:spPr>
            <a:xfrm>
              <a:off x="6731816" y="2665750"/>
              <a:ext cx="1386931" cy="439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60120"/>
              <a:r>
                <a:rPr lang="zh-CN" altLang="en-US" sz="2400" dirty="0">
                  <a:solidFill>
                    <a:prstClr val="white"/>
                  </a:solidFill>
                  <a:cs typeface="+mn-ea"/>
                  <a:sym typeface="+mn-lt"/>
                </a:rPr>
                <a:t>标题内容</a:t>
              </a:r>
              <a:endParaRPr lang="zh-CN" altLang="en-US" sz="210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70" name="文本框 169"/>
            <p:cNvSpPr txBox="1"/>
            <p:nvPr/>
          </p:nvSpPr>
          <p:spPr>
            <a:xfrm>
              <a:off x="6627555" y="3134397"/>
              <a:ext cx="1595452" cy="28915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 defTabSz="960120">
                <a:lnSpc>
                  <a:spcPct val="150000"/>
                </a:lnSpc>
                <a:spcBef>
                  <a:spcPct val="0"/>
                </a:spcBef>
              </a:pPr>
              <a: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  <a:t>请在此处输入您的文本或者复制您的文本粘贴</a:t>
              </a:r>
              <a:endParaRPr lang="en-US" altLang="zh-CN" sz="11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1" name="组合 170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GrpSpPr/>
          <p:nvPr/>
        </p:nvGrpSpPr>
        <p:grpSpPr>
          <a:xfrm>
            <a:off x="5446451" y="4659259"/>
            <a:ext cx="1674855" cy="795520"/>
            <a:chOff x="6627555" y="2665750"/>
            <a:chExt cx="1595452" cy="757805"/>
          </a:xfrm>
        </p:grpSpPr>
        <p:sp>
          <p:nvSpPr>
            <p:cNvPr id="172" name="文本框 171"/>
            <p:cNvSpPr txBox="1"/>
            <p:nvPr/>
          </p:nvSpPr>
          <p:spPr>
            <a:xfrm>
              <a:off x="6731816" y="2665750"/>
              <a:ext cx="1386931" cy="439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60120"/>
              <a:r>
                <a:rPr lang="zh-CN" altLang="en-US" sz="2400" dirty="0">
                  <a:solidFill>
                    <a:prstClr val="white"/>
                  </a:solidFill>
                  <a:cs typeface="+mn-ea"/>
                  <a:sym typeface="+mn-lt"/>
                </a:rPr>
                <a:t>标题内容</a:t>
              </a:r>
              <a:endParaRPr lang="zh-CN" altLang="en-US" sz="210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74" name="文本框 173"/>
            <p:cNvSpPr txBox="1"/>
            <p:nvPr/>
          </p:nvSpPr>
          <p:spPr>
            <a:xfrm>
              <a:off x="6627555" y="3134397"/>
              <a:ext cx="1595452" cy="28915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 defTabSz="960120">
                <a:lnSpc>
                  <a:spcPct val="150000"/>
                </a:lnSpc>
                <a:spcBef>
                  <a:spcPct val="0"/>
                </a:spcBef>
              </a:pPr>
              <a: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  <a:t>请在此处输入您的文本或者复制您的文本粘贴</a:t>
              </a:r>
              <a:endParaRPr lang="en-US" altLang="zh-CN" sz="11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8" name="组合 187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GrpSpPr/>
          <p:nvPr/>
        </p:nvGrpSpPr>
        <p:grpSpPr>
          <a:xfrm>
            <a:off x="7680974" y="4669094"/>
            <a:ext cx="1674855" cy="795520"/>
            <a:chOff x="6627555" y="2665750"/>
            <a:chExt cx="1595452" cy="757805"/>
          </a:xfrm>
        </p:grpSpPr>
        <p:sp>
          <p:nvSpPr>
            <p:cNvPr id="189" name="文本框 188"/>
            <p:cNvSpPr txBox="1"/>
            <p:nvPr/>
          </p:nvSpPr>
          <p:spPr>
            <a:xfrm>
              <a:off x="6731816" y="2665750"/>
              <a:ext cx="1386931" cy="439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60120"/>
              <a:r>
                <a:rPr lang="zh-CN" altLang="en-US" sz="2400" dirty="0">
                  <a:solidFill>
                    <a:prstClr val="white"/>
                  </a:solidFill>
                  <a:cs typeface="+mn-ea"/>
                  <a:sym typeface="+mn-lt"/>
                </a:rPr>
                <a:t>标题内容</a:t>
              </a:r>
              <a:endParaRPr lang="zh-CN" altLang="en-US" sz="210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90" name="文本框 189"/>
            <p:cNvSpPr txBox="1"/>
            <p:nvPr/>
          </p:nvSpPr>
          <p:spPr>
            <a:xfrm>
              <a:off x="6627555" y="3134397"/>
              <a:ext cx="1595452" cy="28915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 defTabSz="960120">
                <a:lnSpc>
                  <a:spcPct val="150000"/>
                </a:lnSpc>
                <a:spcBef>
                  <a:spcPct val="0"/>
                </a:spcBef>
              </a:pPr>
              <a: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  <a:t>请在此处输入您的文本或者复制您的文本粘贴</a:t>
              </a:r>
              <a:endParaRPr lang="en-US" altLang="zh-CN" sz="11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" name="TextBox 4"/>
          <p:cNvSpPr txBox="1"/>
          <p:nvPr/>
        </p:nvSpPr>
        <p:spPr>
          <a:xfrm>
            <a:off x="842058" y="6930375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200000"/>
              </a:lnSpc>
            </a:pPr>
            <a:r>
              <a:rPr lang="zh-CN" altLang="en-US" sz="100" dirty="0">
                <a:solidFill>
                  <a:srgbClr val="30063D"/>
                </a:solidFill>
                <a:latin typeface="微软雅黑" panose="020B0503020204020204" pitchFamily="34" charset="-122"/>
              </a:rPr>
              <a:t>行业</a:t>
            </a:r>
            <a:r>
              <a:rPr lang="en-US" altLang="zh-CN" sz="100" dirty="0">
                <a:solidFill>
                  <a:srgbClr val="30063D"/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00" dirty="0">
                <a:solidFill>
                  <a:srgbClr val="30063D"/>
                </a:solidFill>
                <a:latin typeface="微软雅黑" panose="020B0503020204020204" pitchFamily="34" charset="-122"/>
              </a:rPr>
              <a:t>模板</a:t>
            </a:r>
            <a:r>
              <a:rPr lang="en-US" altLang="zh-CN" sz="100" dirty="0">
                <a:solidFill>
                  <a:srgbClr val="30063D"/>
                </a:solidFill>
                <a:latin typeface="微软雅黑" panose="020B0503020204020204" pitchFamily="34" charset="-122"/>
              </a:rPr>
              <a:t>http://www.1ppt.com/hangye/</a:t>
            </a:r>
            <a:endParaRPr lang="en-US" altLang="zh-CN" sz="100" dirty="0">
              <a:solidFill>
                <a:srgbClr val="30063D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3000">
        <p159:morph option="byObject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" grpId="0"/>
      <p:bldP spid="105" grpId="0" animBg="1"/>
      <p:bldP spid="106" grpId="0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0063D"/>
            </a:gs>
            <a:gs pos="74000">
              <a:srgbClr val="4B1064"/>
            </a:gs>
            <a:gs pos="83000">
              <a:srgbClr val="30063D"/>
            </a:gs>
            <a:gs pos="100000">
              <a:srgbClr val="30063D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GrpSpPr/>
          <p:nvPr/>
        </p:nvGrpSpPr>
        <p:grpSpPr>
          <a:xfrm>
            <a:off x="2898979" y="-4301128"/>
            <a:ext cx="15801567" cy="15801567"/>
            <a:chOff x="-1430215" y="-4097215"/>
            <a:chExt cx="15052430" cy="15052430"/>
          </a:xfrm>
        </p:grpSpPr>
        <p:sp>
          <p:nvSpPr>
            <p:cNvPr id="33" name="矩形: 圆角 4"/>
            <p:cNvSpPr/>
            <p:nvPr/>
          </p:nvSpPr>
          <p:spPr>
            <a:xfrm rot="1509210">
              <a:off x="-1430215" y="-4097215"/>
              <a:ext cx="15052430" cy="15052430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101600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4" name="矩形: 圆角 4"/>
            <p:cNvSpPr/>
            <p:nvPr/>
          </p:nvSpPr>
          <p:spPr>
            <a:xfrm rot="1615100">
              <a:off x="-1203108" y="-3870108"/>
              <a:ext cx="14598215" cy="14598215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8732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5" name="矩形: 圆角 4"/>
            <p:cNvSpPr/>
            <p:nvPr/>
          </p:nvSpPr>
          <p:spPr>
            <a:xfrm rot="1720991">
              <a:off x="-976000" y="-3643001"/>
              <a:ext cx="14144000" cy="14144000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5865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6" name="矩形: 圆角 4"/>
            <p:cNvSpPr/>
            <p:nvPr/>
          </p:nvSpPr>
          <p:spPr>
            <a:xfrm rot="1826881">
              <a:off x="-748894" y="-3415894"/>
              <a:ext cx="13689785" cy="13689785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2997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" name="矩形: 圆角 4"/>
            <p:cNvSpPr/>
            <p:nvPr/>
          </p:nvSpPr>
          <p:spPr>
            <a:xfrm rot="1932772">
              <a:off x="-521787" y="-3188786"/>
              <a:ext cx="13235572" cy="13235572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0129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" name="矩形: 圆角 4"/>
            <p:cNvSpPr/>
            <p:nvPr/>
          </p:nvSpPr>
          <p:spPr>
            <a:xfrm rot="2038662">
              <a:off x="-294678" y="-2961678"/>
              <a:ext cx="12781357" cy="12781357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87261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9" name="矩形: 圆角 4"/>
            <p:cNvSpPr/>
            <p:nvPr/>
          </p:nvSpPr>
          <p:spPr>
            <a:xfrm rot="2144553">
              <a:off x="-67572" y="-2734571"/>
              <a:ext cx="12327142" cy="12327142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84394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0" name="矩形: 圆角 4"/>
            <p:cNvSpPr/>
            <p:nvPr/>
          </p:nvSpPr>
          <p:spPr>
            <a:xfrm rot="2250443">
              <a:off x="159537" y="-2507463"/>
              <a:ext cx="11872927" cy="11872927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81526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1" name="矩形: 圆角 4"/>
            <p:cNvSpPr/>
            <p:nvPr/>
          </p:nvSpPr>
          <p:spPr>
            <a:xfrm rot="2356334">
              <a:off x="386643" y="-2280356"/>
              <a:ext cx="11418712" cy="11418712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8658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2" name="矩形: 圆角 4"/>
            <p:cNvSpPr/>
            <p:nvPr/>
          </p:nvSpPr>
          <p:spPr>
            <a:xfrm rot="2462224">
              <a:off x="613750" y="-2053250"/>
              <a:ext cx="10964498" cy="10964498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5790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3" name="矩形: 圆角 4"/>
            <p:cNvSpPr/>
            <p:nvPr/>
          </p:nvSpPr>
          <p:spPr>
            <a:xfrm rot="2568115">
              <a:off x="840857" y="-1826142"/>
              <a:ext cx="10510283" cy="10510283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2923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4" name="矩形: 圆角 4"/>
            <p:cNvSpPr/>
            <p:nvPr/>
          </p:nvSpPr>
          <p:spPr>
            <a:xfrm rot="2674005">
              <a:off x="1067965" y="-1599035"/>
              <a:ext cx="10056068" cy="10056068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0055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5" name="矩形: 圆角 4"/>
            <p:cNvSpPr/>
            <p:nvPr/>
          </p:nvSpPr>
          <p:spPr>
            <a:xfrm rot="2779896">
              <a:off x="1295072" y="-1371927"/>
              <a:ext cx="9601854" cy="9601854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67187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6" name="矩形: 圆角 4"/>
            <p:cNvSpPr/>
            <p:nvPr/>
          </p:nvSpPr>
          <p:spPr>
            <a:xfrm rot="2885786">
              <a:off x="1522181" y="-1144819"/>
              <a:ext cx="9147639" cy="914763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64319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7" name="矩形: 圆角 4"/>
            <p:cNvSpPr/>
            <p:nvPr/>
          </p:nvSpPr>
          <p:spPr>
            <a:xfrm rot="2991677">
              <a:off x="1749287" y="-917712"/>
              <a:ext cx="8693424" cy="8693424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61452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8" name="矩形: 圆角 4"/>
            <p:cNvSpPr/>
            <p:nvPr/>
          </p:nvSpPr>
          <p:spPr>
            <a:xfrm rot="3097567">
              <a:off x="1976395" y="-690606"/>
              <a:ext cx="8239210" cy="8239210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58584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9" name="矩形: 圆角 4"/>
            <p:cNvSpPr/>
            <p:nvPr/>
          </p:nvSpPr>
          <p:spPr>
            <a:xfrm rot="3203458">
              <a:off x="2203501" y="-463499"/>
              <a:ext cx="7784995" cy="7784995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55716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0" name="矩形: 圆角 4"/>
            <p:cNvSpPr/>
            <p:nvPr/>
          </p:nvSpPr>
          <p:spPr>
            <a:xfrm rot="3309348">
              <a:off x="2430609" y="-236392"/>
              <a:ext cx="7330780" cy="7330780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52848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1" name="矩形: 圆角 4"/>
            <p:cNvSpPr/>
            <p:nvPr/>
          </p:nvSpPr>
          <p:spPr>
            <a:xfrm rot="3415239">
              <a:off x="2657716" y="-9285"/>
              <a:ext cx="6876566" cy="6876566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9981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2" name="矩形: 圆角 4"/>
            <p:cNvSpPr/>
            <p:nvPr/>
          </p:nvSpPr>
          <p:spPr>
            <a:xfrm rot="3521129">
              <a:off x="2884824" y="217823"/>
              <a:ext cx="6422351" cy="6422351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7113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3" name="矩形: 圆角 4"/>
            <p:cNvSpPr/>
            <p:nvPr/>
          </p:nvSpPr>
          <p:spPr>
            <a:xfrm rot="3627020">
              <a:off x="3111931" y="444930"/>
              <a:ext cx="5968136" cy="5968136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4245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4" name="矩形: 圆角 4"/>
            <p:cNvSpPr/>
            <p:nvPr/>
          </p:nvSpPr>
          <p:spPr>
            <a:xfrm rot="3732910">
              <a:off x="3339038" y="672038"/>
              <a:ext cx="5513922" cy="5513922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1377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5" name="矩形: 圆角 4"/>
            <p:cNvSpPr/>
            <p:nvPr/>
          </p:nvSpPr>
          <p:spPr>
            <a:xfrm rot="3838801">
              <a:off x="3566145" y="899144"/>
              <a:ext cx="5059707" cy="5059707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38510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6" name="矩形: 圆角 4"/>
            <p:cNvSpPr/>
            <p:nvPr/>
          </p:nvSpPr>
          <p:spPr>
            <a:xfrm rot="3944691">
              <a:off x="3793253" y="1126252"/>
              <a:ext cx="4605493" cy="4605493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35642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7" name="矩形: 圆角 4"/>
            <p:cNvSpPr/>
            <p:nvPr/>
          </p:nvSpPr>
          <p:spPr>
            <a:xfrm rot="4050582">
              <a:off x="4020360" y="1353359"/>
              <a:ext cx="4151278" cy="4151278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32774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8" name="矩形: 圆角 4"/>
            <p:cNvSpPr/>
            <p:nvPr/>
          </p:nvSpPr>
          <p:spPr>
            <a:xfrm rot="4156472">
              <a:off x="4247468" y="1580468"/>
              <a:ext cx="3697063" cy="3697063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9906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9" name="矩形: 圆角 4"/>
            <p:cNvSpPr/>
            <p:nvPr/>
          </p:nvSpPr>
          <p:spPr>
            <a:xfrm rot="4262363">
              <a:off x="4474575" y="1807575"/>
              <a:ext cx="3242849" cy="324284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7039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0" name="矩形: 圆角 4"/>
            <p:cNvSpPr/>
            <p:nvPr/>
          </p:nvSpPr>
          <p:spPr>
            <a:xfrm rot="4368253">
              <a:off x="4701682" y="2034681"/>
              <a:ext cx="2788634" cy="2788634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4171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1" name="矩形: 圆角 4"/>
            <p:cNvSpPr/>
            <p:nvPr/>
          </p:nvSpPr>
          <p:spPr>
            <a:xfrm rot="4474144">
              <a:off x="4928788" y="2261788"/>
              <a:ext cx="2334419" cy="23344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1303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2" name="矩形: 圆角 4"/>
            <p:cNvSpPr/>
            <p:nvPr/>
          </p:nvSpPr>
          <p:spPr>
            <a:xfrm rot="4580034">
              <a:off x="5155896" y="2488896"/>
              <a:ext cx="1880205" cy="1880205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18435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3" name="矩形: 圆角 4"/>
            <p:cNvSpPr/>
            <p:nvPr/>
          </p:nvSpPr>
          <p:spPr>
            <a:xfrm rot="4685925">
              <a:off x="5383003" y="2716003"/>
              <a:ext cx="1425990" cy="1425990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15568">
              <a:gradFill flip="none" rotWithShape="1">
                <a:gsLst>
                  <a:gs pos="83000">
                    <a:srgbClr val="DF6EF6"/>
                  </a:gs>
                  <a:gs pos="10000">
                    <a:srgbClr val="DF6EF6"/>
                  </a:gs>
                  <a:gs pos="34000">
                    <a:schemeClr val="bg1">
                      <a:alpha val="0"/>
                    </a:schemeClr>
                  </a:gs>
                  <a:gs pos="61000">
                    <a:schemeClr val="bg1">
                      <a:alpha val="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601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64" name="圆: 空心 63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/>
          <p:nvPr/>
        </p:nvSpPr>
        <p:spPr>
          <a:xfrm rot="5849134" flipH="1" flipV="1">
            <a:off x="-899543" y="-4080376"/>
            <a:ext cx="10107770" cy="10107770"/>
          </a:xfrm>
          <a:prstGeom prst="donut">
            <a:avLst>
              <a:gd name="adj" fmla="val 12953"/>
            </a:avLst>
          </a:prstGeom>
          <a:gradFill>
            <a:gsLst>
              <a:gs pos="100000">
                <a:schemeClr val="bg1"/>
              </a:gs>
              <a:gs pos="10000">
                <a:schemeClr val="accent1">
                  <a:lumMod val="5000"/>
                  <a:lumOff val="95000"/>
                  <a:alpha val="50000"/>
                </a:schemeClr>
              </a:gs>
              <a:gs pos="18000">
                <a:srgbClr val="DF6EF6">
                  <a:alpha val="80000"/>
                </a:srgbClr>
              </a:gs>
              <a:gs pos="78000">
                <a:srgbClr val="30063D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601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9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5" name="文本框 64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 txBox="1"/>
          <p:nvPr/>
        </p:nvSpPr>
        <p:spPr>
          <a:xfrm>
            <a:off x="10483098" y="3004682"/>
            <a:ext cx="4214659" cy="1513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3800" b="1">
                <a:solidFill>
                  <a:schemeClr val="bg1"/>
                </a:solidFill>
                <a:latin typeface="思源黑体 CN ExtraLight"/>
                <a:ea typeface="思源宋体 Heavy" panose="02020900000000000000"/>
              </a:defRPr>
            </a:lvl1pPr>
          </a:lstStyle>
          <a:p>
            <a:pPr marL="0" marR="0" lvl="0" indent="0" algn="l" defTabSz="9601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24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PART</a:t>
            </a:r>
            <a:endParaRPr kumimoji="0" lang="en-US" altLang="zh-CN" sz="924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6" name="文本框 65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 txBox="1"/>
          <p:nvPr/>
        </p:nvSpPr>
        <p:spPr>
          <a:xfrm>
            <a:off x="5268785" y="1157807"/>
            <a:ext cx="5572826" cy="3953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601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5090" b="1" i="0" u="none" strike="noStrike" kern="1200" cap="none" spc="0" normalizeH="0" baseline="0" noProof="0" dirty="0">
                <a:ln>
                  <a:noFill/>
                </a:ln>
                <a:solidFill>
                  <a:srgbClr val="DF6EF6"/>
                </a:solidFill>
                <a:effectLst/>
                <a:uLnTx/>
                <a:uFillTx/>
                <a:cs typeface="+mn-ea"/>
                <a:sym typeface="+mn-lt"/>
              </a:rPr>
              <a:t>02</a:t>
            </a:r>
            <a:endParaRPr kumimoji="0" lang="zh-CN" altLang="en-US" sz="25090" b="1" i="0" u="none" strike="noStrike" kern="1200" cap="none" spc="0" normalizeH="0" baseline="0" noProof="0" dirty="0">
              <a:ln>
                <a:noFill/>
              </a:ln>
              <a:solidFill>
                <a:srgbClr val="DF6EF6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7" name="文本框 66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 txBox="1"/>
          <p:nvPr/>
        </p:nvSpPr>
        <p:spPr>
          <a:xfrm>
            <a:off x="5518898" y="1079831"/>
            <a:ext cx="5572826" cy="3953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601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509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02</a:t>
            </a:r>
            <a:endParaRPr kumimoji="0" lang="zh-CN" altLang="en-US" sz="2509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8" name="文本框 67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 txBox="1"/>
          <p:nvPr/>
        </p:nvSpPr>
        <p:spPr>
          <a:xfrm>
            <a:off x="10483099" y="4368858"/>
            <a:ext cx="62082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601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此处添加大标题二</a:t>
            </a:r>
            <a:endParaRPr kumimoji="0" lang="zh-CN" altLang="en-US" sz="5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9" name="文本框 68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 txBox="1"/>
          <p:nvPr/>
        </p:nvSpPr>
        <p:spPr>
          <a:xfrm>
            <a:off x="10483098" y="5363007"/>
            <a:ext cx="8416918" cy="78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请在此处输入您的文本，或者复制您的文本粘贴到此处。请在此处输入您的文本，或者复制您的文本粘贴到此处。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3000">
        <p159:morph option="byObject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66" grpId="0"/>
      <p:bldP spid="67" grpId="0"/>
      <p:bldP spid="68" grpId="0"/>
      <p:bldP spid="6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0063D"/>
            </a:gs>
            <a:gs pos="78000">
              <a:srgbClr val="4B1064"/>
            </a:gs>
            <a:gs pos="100000">
              <a:srgbClr val="30063D"/>
            </a:gs>
            <a:gs pos="100000">
              <a:srgbClr val="30063D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GrpSpPr/>
          <p:nvPr/>
        </p:nvGrpSpPr>
        <p:grpSpPr>
          <a:xfrm rot="18708486" flipH="1">
            <a:off x="7270705" y="1796532"/>
            <a:ext cx="440347" cy="13887776"/>
            <a:chOff x="5978142" y="3695612"/>
            <a:chExt cx="1910340" cy="5160866"/>
          </a:xfrm>
        </p:grpSpPr>
        <p:sp>
          <p:nvSpPr>
            <p:cNvPr id="60" name="矩形: 圆角 4"/>
            <p:cNvSpPr/>
            <p:nvPr/>
          </p:nvSpPr>
          <p:spPr>
            <a:xfrm rot="18290790">
              <a:off x="5347360" y="6315357"/>
              <a:ext cx="4985791" cy="96452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101600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61" name="矩形: 圆角 4"/>
            <p:cNvSpPr/>
            <p:nvPr/>
          </p:nvSpPr>
          <p:spPr>
            <a:xfrm rot="18184900">
              <a:off x="5402062" y="6210043"/>
              <a:ext cx="4835342" cy="93541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8732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62" name="矩形: 圆角 4"/>
            <p:cNvSpPr/>
            <p:nvPr/>
          </p:nvSpPr>
          <p:spPr>
            <a:xfrm rot="18079009">
              <a:off x="5452227" y="6107408"/>
              <a:ext cx="4684893" cy="90631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5865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63" name="矩形: 圆角 4"/>
            <p:cNvSpPr/>
            <p:nvPr/>
          </p:nvSpPr>
          <p:spPr>
            <a:xfrm rot="17973119">
              <a:off x="5498003" y="6007634"/>
              <a:ext cx="4534444" cy="87720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2997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64" name="矩形: 圆角 4"/>
            <p:cNvSpPr/>
            <p:nvPr/>
          </p:nvSpPr>
          <p:spPr>
            <a:xfrm rot="17867228">
              <a:off x="5539539" y="5910883"/>
              <a:ext cx="4383996" cy="84812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0129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65" name="矩形: 圆角 4"/>
            <p:cNvSpPr/>
            <p:nvPr/>
          </p:nvSpPr>
          <p:spPr>
            <a:xfrm rot="17761338">
              <a:off x="5577001" y="5817325"/>
              <a:ext cx="4233547" cy="8189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87261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66" name="矩形: 圆角 4"/>
            <p:cNvSpPr/>
            <p:nvPr/>
          </p:nvSpPr>
          <p:spPr>
            <a:xfrm rot="17655447">
              <a:off x="5610550" y="5727113"/>
              <a:ext cx="4083098" cy="7898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84394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67" name="矩形: 圆角 4"/>
            <p:cNvSpPr/>
            <p:nvPr/>
          </p:nvSpPr>
          <p:spPr>
            <a:xfrm rot="17549557">
              <a:off x="5640359" y="5640396"/>
              <a:ext cx="3932650" cy="7607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81526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68" name="矩形: 圆角 4"/>
            <p:cNvSpPr/>
            <p:nvPr/>
          </p:nvSpPr>
          <p:spPr>
            <a:xfrm rot="17443666">
              <a:off x="5653768" y="5566182"/>
              <a:ext cx="3782200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8658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69" name="矩形: 圆角 4"/>
            <p:cNvSpPr/>
            <p:nvPr/>
          </p:nvSpPr>
          <p:spPr>
            <a:xfrm rot="17337776">
              <a:off x="5689466" y="5478005"/>
              <a:ext cx="3631752" cy="70258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5790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03" name="矩形: 圆角 4"/>
            <p:cNvSpPr/>
            <p:nvPr/>
          </p:nvSpPr>
          <p:spPr>
            <a:xfrm rot="17231885">
              <a:off x="5709133" y="5402590"/>
              <a:ext cx="3481303" cy="67347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2923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04" name="矩形: 圆角 4"/>
            <p:cNvSpPr/>
            <p:nvPr/>
          </p:nvSpPr>
          <p:spPr>
            <a:xfrm rot="17125995">
              <a:off x="5725796" y="5331190"/>
              <a:ext cx="3330855" cy="64437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0055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13" name="矩形: 圆角 4"/>
            <p:cNvSpPr/>
            <p:nvPr/>
          </p:nvSpPr>
          <p:spPr>
            <a:xfrm rot="17020104">
              <a:off x="5739651" y="5263914"/>
              <a:ext cx="3180406" cy="61526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67187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14" name="矩形: 圆角 4"/>
            <p:cNvSpPr/>
            <p:nvPr/>
          </p:nvSpPr>
          <p:spPr>
            <a:xfrm rot="16914214">
              <a:off x="5750893" y="5200862"/>
              <a:ext cx="3029957" cy="58616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64319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15" name="矩形: 圆角 4"/>
            <p:cNvSpPr/>
            <p:nvPr/>
          </p:nvSpPr>
          <p:spPr>
            <a:xfrm rot="16808323">
              <a:off x="5759729" y="5142131"/>
              <a:ext cx="2879508" cy="55705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61452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16" name="矩形: 圆角 4"/>
            <p:cNvSpPr/>
            <p:nvPr/>
          </p:nvSpPr>
          <p:spPr>
            <a:xfrm rot="16702433">
              <a:off x="5766362" y="5087804"/>
              <a:ext cx="2729060" cy="52795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58584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17" name="矩形: 圆角 4"/>
            <p:cNvSpPr/>
            <p:nvPr/>
          </p:nvSpPr>
          <p:spPr>
            <a:xfrm rot="16596542">
              <a:off x="5771003" y="5037957"/>
              <a:ext cx="2578611" cy="49884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55716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18" name="矩形: 圆角 4"/>
            <p:cNvSpPr/>
            <p:nvPr/>
          </p:nvSpPr>
          <p:spPr>
            <a:xfrm rot="16490652">
              <a:off x="5773861" y="4992660"/>
              <a:ext cx="2428162" cy="46974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52848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19" name="矩形: 圆角 4"/>
            <p:cNvSpPr/>
            <p:nvPr/>
          </p:nvSpPr>
          <p:spPr>
            <a:xfrm rot="16384761">
              <a:off x="5775975" y="4951184"/>
              <a:ext cx="2277713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9981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0" name="矩形: 圆角 4"/>
            <p:cNvSpPr/>
            <p:nvPr/>
          </p:nvSpPr>
          <p:spPr>
            <a:xfrm rot="16278871">
              <a:off x="5777368" y="4913702"/>
              <a:ext cx="2127265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7113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1" name="矩形: 圆角 4"/>
            <p:cNvSpPr/>
            <p:nvPr/>
          </p:nvSpPr>
          <p:spPr>
            <a:xfrm rot="16172980">
              <a:off x="5777621" y="4880830"/>
              <a:ext cx="1976815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4245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2" name="矩形: 圆角 4"/>
            <p:cNvSpPr/>
            <p:nvPr/>
          </p:nvSpPr>
          <p:spPr>
            <a:xfrm rot="16067090">
              <a:off x="5776953" y="4852597"/>
              <a:ext cx="1826367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1377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3" name="矩形: 圆角 4"/>
            <p:cNvSpPr/>
            <p:nvPr/>
          </p:nvSpPr>
          <p:spPr>
            <a:xfrm rot="15961199">
              <a:off x="5775577" y="4829030"/>
              <a:ext cx="1675918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38510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4" name="矩形: 圆角 4"/>
            <p:cNvSpPr/>
            <p:nvPr/>
          </p:nvSpPr>
          <p:spPr>
            <a:xfrm rot="15855309">
              <a:off x="5773708" y="4810141"/>
              <a:ext cx="1525469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35642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5" name="矩形: 圆角 4"/>
            <p:cNvSpPr/>
            <p:nvPr/>
          </p:nvSpPr>
          <p:spPr>
            <a:xfrm rot="15749418">
              <a:off x="5771560" y="4795937"/>
              <a:ext cx="1375021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32774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6" name="矩形: 圆角 4"/>
            <p:cNvSpPr/>
            <p:nvPr/>
          </p:nvSpPr>
          <p:spPr>
            <a:xfrm rot="15643528">
              <a:off x="5769350" y="4786414"/>
              <a:ext cx="1224573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9906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7" name="矩形: 圆角 4"/>
            <p:cNvSpPr/>
            <p:nvPr/>
          </p:nvSpPr>
          <p:spPr>
            <a:xfrm rot="15537637">
              <a:off x="5767292" y="4781561"/>
              <a:ext cx="1074124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7039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8" name="矩形: 圆角 4"/>
            <p:cNvSpPr/>
            <p:nvPr/>
          </p:nvSpPr>
          <p:spPr>
            <a:xfrm rot="15431747">
              <a:off x="5765600" y="4781359"/>
              <a:ext cx="923675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4171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9" name="矩形: 圆角 4"/>
            <p:cNvSpPr/>
            <p:nvPr/>
          </p:nvSpPr>
          <p:spPr>
            <a:xfrm rot="15325856">
              <a:off x="5764487" y="4785777"/>
              <a:ext cx="773226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1303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30" name="矩形: 圆角 4"/>
            <p:cNvSpPr/>
            <p:nvPr/>
          </p:nvSpPr>
          <p:spPr>
            <a:xfrm rot="15219966">
              <a:off x="5764162" y="4794774"/>
              <a:ext cx="622777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18435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31" name="矩形: 圆角 4"/>
            <p:cNvSpPr/>
            <p:nvPr/>
          </p:nvSpPr>
          <p:spPr>
            <a:xfrm rot="15114075">
              <a:off x="5764837" y="4808311"/>
              <a:ext cx="472329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15568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0" name="组合 139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GrpSpPr/>
          <p:nvPr/>
        </p:nvGrpSpPr>
        <p:grpSpPr>
          <a:xfrm rot="8771830" flipH="1" flipV="1">
            <a:off x="21877510" y="-3076076"/>
            <a:ext cx="440347" cy="13887776"/>
            <a:chOff x="5978142" y="3695612"/>
            <a:chExt cx="1910340" cy="5160866"/>
          </a:xfrm>
        </p:grpSpPr>
        <p:sp>
          <p:nvSpPr>
            <p:cNvPr id="141" name="矩形: 圆角 4"/>
            <p:cNvSpPr/>
            <p:nvPr/>
          </p:nvSpPr>
          <p:spPr>
            <a:xfrm rot="18290790">
              <a:off x="5347360" y="6315357"/>
              <a:ext cx="4985791" cy="96452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101600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42" name="矩形: 圆角 4"/>
            <p:cNvSpPr/>
            <p:nvPr/>
          </p:nvSpPr>
          <p:spPr>
            <a:xfrm rot="18184900">
              <a:off x="5402062" y="6210043"/>
              <a:ext cx="4835342" cy="93541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8732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43" name="矩形: 圆角 4"/>
            <p:cNvSpPr/>
            <p:nvPr/>
          </p:nvSpPr>
          <p:spPr>
            <a:xfrm rot="18079009">
              <a:off x="5452227" y="6107408"/>
              <a:ext cx="4684893" cy="90631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5865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44" name="矩形: 圆角 4"/>
            <p:cNvSpPr/>
            <p:nvPr/>
          </p:nvSpPr>
          <p:spPr>
            <a:xfrm rot="17973119">
              <a:off x="5498003" y="6007634"/>
              <a:ext cx="4534444" cy="87720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2997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45" name="矩形: 圆角 4"/>
            <p:cNvSpPr/>
            <p:nvPr/>
          </p:nvSpPr>
          <p:spPr>
            <a:xfrm rot="17867228">
              <a:off x="5539539" y="5910883"/>
              <a:ext cx="4383996" cy="84812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90129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46" name="矩形: 圆角 4"/>
            <p:cNvSpPr/>
            <p:nvPr/>
          </p:nvSpPr>
          <p:spPr>
            <a:xfrm rot="17761338">
              <a:off x="5577001" y="5817325"/>
              <a:ext cx="4233547" cy="8189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87261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47" name="矩形: 圆角 4"/>
            <p:cNvSpPr/>
            <p:nvPr/>
          </p:nvSpPr>
          <p:spPr>
            <a:xfrm rot="17655447">
              <a:off x="5610550" y="5727113"/>
              <a:ext cx="4083098" cy="7898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84394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48" name="矩形: 圆角 4"/>
            <p:cNvSpPr/>
            <p:nvPr/>
          </p:nvSpPr>
          <p:spPr>
            <a:xfrm rot="17549557">
              <a:off x="5640359" y="5640396"/>
              <a:ext cx="3932650" cy="7607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81526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49" name="矩形: 圆角 4"/>
            <p:cNvSpPr/>
            <p:nvPr/>
          </p:nvSpPr>
          <p:spPr>
            <a:xfrm rot="17443666">
              <a:off x="5653768" y="5566182"/>
              <a:ext cx="3782200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8658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50" name="矩形: 圆角 4"/>
            <p:cNvSpPr/>
            <p:nvPr/>
          </p:nvSpPr>
          <p:spPr>
            <a:xfrm rot="17337776">
              <a:off x="5689466" y="5478005"/>
              <a:ext cx="3631752" cy="70258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5790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51" name="矩形: 圆角 4"/>
            <p:cNvSpPr/>
            <p:nvPr/>
          </p:nvSpPr>
          <p:spPr>
            <a:xfrm rot="17231885">
              <a:off x="5709133" y="5402590"/>
              <a:ext cx="3481303" cy="67347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2923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52" name="矩形: 圆角 4"/>
            <p:cNvSpPr/>
            <p:nvPr/>
          </p:nvSpPr>
          <p:spPr>
            <a:xfrm rot="17125995">
              <a:off x="5725796" y="5331190"/>
              <a:ext cx="3330855" cy="64437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70055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53" name="矩形: 圆角 4"/>
            <p:cNvSpPr/>
            <p:nvPr/>
          </p:nvSpPr>
          <p:spPr>
            <a:xfrm rot="17020104">
              <a:off x="5739651" y="5263914"/>
              <a:ext cx="3180406" cy="61526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67187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54" name="矩形: 圆角 4"/>
            <p:cNvSpPr/>
            <p:nvPr/>
          </p:nvSpPr>
          <p:spPr>
            <a:xfrm rot="16914214">
              <a:off x="5750893" y="5200862"/>
              <a:ext cx="3029957" cy="58616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64319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55" name="矩形: 圆角 4"/>
            <p:cNvSpPr/>
            <p:nvPr/>
          </p:nvSpPr>
          <p:spPr>
            <a:xfrm rot="16808323">
              <a:off x="5759729" y="5142131"/>
              <a:ext cx="2879508" cy="55705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61452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56" name="矩形: 圆角 4"/>
            <p:cNvSpPr/>
            <p:nvPr/>
          </p:nvSpPr>
          <p:spPr>
            <a:xfrm rot="16702433">
              <a:off x="5766362" y="5087804"/>
              <a:ext cx="2729060" cy="52795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58584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57" name="矩形: 圆角 4"/>
            <p:cNvSpPr/>
            <p:nvPr/>
          </p:nvSpPr>
          <p:spPr>
            <a:xfrm rot="16596542">
              <a:off x="5771003" y="5037957"/>
              <a:ext cx="2578611" cy="49884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55716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58" name="矩形: 圆角 4"/>
            <p:cNvSpPr/>
            <p:nvPr/>
          </p:nvSpPr>
          <p:spPr>
            <a:xfrm rot="16490652">
              <a:off x="5773861" y="4992660"/>
              <a:ext cx="2428162" cy="46974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52848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59" name="矩形: 圆角 4"/>
            <p:cNvSpPr/>
            <p:nvPr/>
          </p:nvSpPr>
          <p:spPr>
            <a:xfrm rot="16384761">
              <a:off x="5775975" y="4951184"/>
              <a:ext cx="2277713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9981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60" name="矩形: 圆角 4"/>
            <p:cNvSpPr/>
            <p:nvPr/>
          </p:nvSpPr>
          <p:spPr>
            <a:xfrm rot="16278871">
              <a:off x="5777368" y="4913702"/>
              <a:ext cx="2127265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7113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61" name="矩形: 圆角 4"/>
            <p:cNvSpPr/>
            <p:nvPr/>
          </p:nvSpPr>
          <p:spPr>
            <a:xfrm rot="16172980">
              <a:off x="5777621" y="4880830"/>
              <a:ext cx="1976815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4245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75" name="矩形: 圆角 4"/>
            <p:cNvSpPr/>
            <p:nvPr/>
          </p:nvSpPr>
          <p:spPr>
            <a:xfrm rot="16067090">
              <a:off x="5776953" y="4852597"/>
              <a:ext cx="1826367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41377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76" name="矩形: 圆角 4"/>
            <p:cNvSpPr/>
            <p:nvPr/>
          </p:nvSpPr>
          <p:spPr>
            <a:xfrm rot="15961199">
              <a:off x="5775577" y="4829030"/>
              <a:ext cx="1675918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38510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77" name="矩形: 圆角 4"/>
            <p:cNvSpPr/>
            <p:nvPr/>
          </p:nvSpPr>
          <p:spPr>
            <a:xfrm rot="15855309">
              <a:off x="5773708" y="4810141"/>
              <a:ext cx="1525469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35642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78" name="矩形: 圆角 4"/>
            <p:cNvSpPr/>
            <p:nvPr/>
          </p:nvSpPr>
          <p:spPr>
            <a:xfrm rot="15749418">
              <a:off x="5771560" y="4795937"/>
              <a:ext cx="1375021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32774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79" name="矩形: 圆角 4"/>
            <p:cNvSpPr/>
            <p:nvPr/>
          </p:nvSpPr>
          <p:spPr>
            <a:xfrm rot="15643528">
              <a:off x="5769350" y="4786414"/>
              <a:ext cx="1224573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9906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80" name="矩形: 圆角 4"/>
            <p:cNvSpPr/>
            <p:nvPr/>
          </p:nvSpPr>
          <p:spPr>
            <a:xfrm rot="15537637">
              <a:off x="5767292" y="4781561"/>
              <a:ext cx="1074124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7039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81" name="矩形: 圆角 4"/>
            <p:cNvSpPr/>
            <p:nvPr/>
          </p:nvSpPr>
          <p:spPr>
            <a:xfrm rot="15431747">
              <a:off x="5765600" y="4781359"/>
              <a:ext cx="923675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4171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82" name="矩形: 圆角 4"/>
            <p:cNvSpPr/>
            <p:nvPr/>
          </p:nvSpPr>
          <p:spPr>
            <a:xfrm rot="15325856">
              <a:off x="5764487" y="4785777"/>
              <a:ext cx="773226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21303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83" name="矩形: 圆角 4"/>
            <p:cNvSpPr/>
            <p:nvPr/>
          </p:nvSpPr>
          <p:spPr>
            <a:xfrm rot="15219966">
              <a:off x="5764162" y="4794774"/>
              <a:ext cx="622777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18435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84" name="矩形: 圆角 4"/>
            <p:cNvSpPr/>
            <p:nvPr/>
          </p:nvSpPr>
          <p:spPr>
            <a:xfrm rot="15114075">
              <a:off x="5764837" y="4808311"/>
              <a:ext cx="472329" cy="45719"/>
            </a:xfrm>
            <a:custGeom>
              <a:avLst/>
              <a:gdLst>
                <a:gd name="connsiteX0" fmla="*/ 0 w 13959840"/>
                <a:gd name="connsiteY0" fmla="*/ 2326687 h 13959840"/>
                <a:gd name="connsiteX1" fmla="*/ 2326687 w 13959840"/>
                <a:gd name="connsiteY1" fmla="*/ 0 h 13959840"/>
                <a:gd name="connsiteX2" fmla="*/ 11633153 w 13959840"/>
                <a:gd name="connsiteY2" fmla="*/ 0 h 13959840"/>
                <a:gd name="connsiteX3" fmla="*/ 13959840 w 13959840"/>
                <a:gd name="connsiteY3" fmla="*/ 2326687 h 13959840"/>
                <a:gd name="connsiteX4" fmla="*/ 13959840 w 13959840"/>
                <a:gd name="connsiteY4" fmla="*/ 11633153 h 13959840"/>
                <a:gd name="connsiteX5" fmla="*/ 11633153 w 13959840"/>
                <a:gd name="connsiteY5" fmla="*/ 13959840 h 13959840"/>
                <a:gd name="connsiteX6" fmla="*/ 2326687 w 13959840"/>
                <a:gd name="connsiteY6" fmla="*/ 13959840 h 13959840"/>
                <a:gd name="connsiteX7" fmla="*/ 0 w 13959840"/>
                <a:gd name="connsiteY7" fmla="*/ 11633153 h 13959840"/>
                <a:gd name="connsiteX8" fmla="*/ 0 w 13959840"/>
                <a:gd name="connsiteY8" fmla="*/ 2326687 h 13959840"/>
                <a:gd name="connsiteX0-1" fmla="*/ 0 w 13959840"/>
                <a:gd name="connsiteY0-2" fmla="*/ 2326687 h 13959840"/>
                <a:gd name="connsiteX1-3" fmla="*/ 2326687 w 13959840"/>
                <a:gd name="connsiteY1-4" fmla="*/ 0 h 13959840"/>
                <a:gd name="connsiteX2-5" fmla="*/ 11633153 w 13959840"/>
                <a:gd name="connsiteY2-6" fmla="*/ 0 h 13959840"/>
                <a:gd name="connsiteX3-7" fmla="*/ 12553071 w 13959840"/>
                <a:gd name="connsiteY3-8" fmla="*/ 2748718 h 13959840"/>
                <a:gd name="connsiteX4-9" fmla="*/ 13959840 w 13959840"/>
                <a:gd name="connsiteY4-10" fmla="*/ 11633153 h 13959840"/>
                <a:gd name="connsiteX5-11" fmla="*/ 11633153 w 13959840"/>
                <a:gd name="connsiteY5-12" fmla="*/ 13959840 h 13959840"/>
                <a:gd name="connsiteX6-13" fmla="*/ 2326687 w 13959840"/>
                <a:gd name="connsiteY6-14" fmla="*/ 13959840 h 13959840"/>
                <a:gd name="connsiteX7-15" fmla="*/ 0 w 13959840"/>
                <a:gd name="connsiteY7-16" fmla="*/ 11633153 h 13959840"/>
                <a:gd name="connsiteX8-17" fmla="*/ 0 w 13959840"/>
                <a:gd name="connsiteY8-18" fmla="*/ 2326687 h 13959840"/>
                <a:gd name="connsiteX0-19" fmla="*/ 0 w 13959840"/>
                <a:gd name="connsiteY0-20" fmla="*/ 2326687 h 13959840"/>
                <a:gd name="connsiteX1-21" fmla="*/ 2326687 w 13959840"/>
                <a:gd name="connsiteY1-22" fmla="*/ 0 h 13959840"/>
                <a:gd name="connsiteX2-23" fmla="*/ 11633153 w 13959840"/>
                <a:gd name="connsiteY2-24" fmla="*/ 0 h 13959840"/>
                <a:gd name="connsiteX3-25" fmla="*/ 12553071 w 13959840"/>
                <a:gd name="connsiteY3-26" fmla="*/ 2748718 h 13959840"/>
                <a:gd name="connsiteX4-27" fmla="*/ 13959840 w 13959840"/>
                <a:gd name="connsiteY4-28" fmla="*/ 11633153 h 13959840"/>
                <a:gd name="connsiteX5-29" fmla="*/ 11633153 w 13959840"/>
                <a:gd name="connsiteY5-30" fmla="*/ 13959840 h 13959840"/>
                <a:gd name="connsiteX6-31" fmla="*/ 3475548 w 13959840"/>
                <a:gd name="connsiteY6-32" fmla="*/ 13092333 h 13959840"/>
                <a:gd name="connsiteX7-33" fmla="*/ 0 w 13959840"/>
                <a:gd name="connsiteY7-34" fmla="*/ 11633153 h 13959840"/>
                <a:gd name="connsiteX8-35" fmla="*/ 0 w 13959840"/>
                <a:gd name="connsiteY8-36" fmla="*/ 2326687 h 13959840"/>
                <a:gd name="connsiteX0-37" fmla="*/ 1125415 w 13959840"/>
                <a:gd name="connsiteY0-38" fmla="*/ 2889394 h 13959840"/>
                <a:gd name="connsiteX1-39" fmla="*/ 2326687 w 13959840"/>
                <a:gd name="connsiteY1-40" fmla="*/ 0 h 13959840"/>
                <a:gd name="connsiteX2-41" fmla="*/ 11633153 w 13959840"/>
                <a:gd name="connsiteY2-42" fmla="*/ 0 h 13959840"/>
                <a:gd name="connsiteX3-43" fmla="*/ 12553071 w 13959840"/>
                <a:gd name="connsiteY3-44" fmla="*/ 2748718 h 13959840"/>
                <a:gd name="connsiteX4-45" fmla="*/ 13959840 w 13959840"/>
                <a:gd name="connsiteY4-46" fmla="*/ 11633153 h 13959840"/>
                <a:gd name="connsiteX5-47" fmla="*/ 11633153 w 13959840"/>
                <a:gd name="connsiteY5-48" fmla="*/ 13959840 h 13959840"/>
                <a:gd name="connsiteX6-49" fmla="*/ 3475548 w 13959840"/>
                <a:gd name="connsiteY6-50" fmla="*/ 13092333 h 13959840"/>
                <a:gd name="connsiteX7-51" fmla="*/ 0 w 13959840"/>
                <a:gd name="connsiteY7-52" fmla="*/ 11633153 h 13959840"/>
                <a:gd name="connsiteX8-53" fmla="*/ 1125415 w 13959840"/>
                <a:gd name="connsiteY8-54" fmla="*/ 2889394 h 139598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959840" h="13959840">
                  <a:moveTo>
                    <a:pt x="1125415" y="2889394"/>
                  </a:moveTo>
                  <a:cubicBezTo>
                    <a:pt x="1125415" y="1604400"/>
                    <a:pt x="1041693" y="0"/>
                    <a:pt x="2326687" y="0"/>
                  </a:cubicBezTo>
                  <a:lnTo>
                    <a:pt x="11633153" y="0"/>
                  </a:lnTo>
                  <a:cubicBezTo>
                    <a:pt x="12918147" y="0"/>
                    <a:pt x="12553071" y="1463724"/>
                    <a:pt x="12553071" y="2748718"/>
                  </a:cubicBezTo>
                  <a:cubicBezTo>
                    <a:pt x="12553071" y="5850873"/>
                    <a:pt x="13959840" y="8530998"/>
                    <a:pt x="13959840" y="11633153"/>
                  </a:cubicBezTo>
                  <a:cubicBezTo>
                    <a:pt x="13959840" y="12918147"/>
                    <a:pt x="12918147" y="13959840"/>
                    <a:pt x="11633153" y="13959840"/>
                  </a:cubicBezTo>
                  <a:lnTo>
                    <a:pt x="3475548" y="13092333"/>
                  </a:lnTo>
                  <a:cubicBezTo>
                    <a:pt x="2190554" y="13092333"/>
                    <a:pt x="0" y="12918147"/>
                    <a:pt x="0" y="11633153"/>
                  </a:cubicBezTo>
                  <a:lnTo>
                    <a:pt x="1125415" y="2889394"/>
                  </a:lnTo>
                  <a:close/>
                </a:path>
              </a:pathLst>
            </a:custGeom>
            <a:noFill/>
            <a:ln w="15568">
              <a:gradFill flip="none" rotWithShape="1">
                <a:gsLst>
                  <a:gs pos="83000">
                    <a:srgbClr val="4B1064"/>
                  </a:gs>
                  <a:gs pos="10000">
                    <a:srgbClr val="4B1064"/>
                  </a:gs>
                  <a:gs pos="34000">
                    <a:srgbClr val="DF6EF6"/>
                  </a:gs>
                  <a:gs pos="61000">
                    <a:srgbClr val="DF6EF6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>
                <a:defRPr/>
              </a:pPr>
              <a:endParaRPr lang="zh-CN" altLang="en-US" sz="189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9810637" y="1174541"/>
            <a:ext cx="9620633" cy="5151508"/>
            <a:chOff x="9810637" y="1174541"/>
            <a:chExt cx="9620633" cy="5151508"/>
          </a:xfrm>
        </p:grpSpPr>
        <p:sp>
          <p:nvSpPr>
            <p:cNvPr id="134" name="圆: 空心 133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/>
            <p:nvPr/>
          </p:nvSpPr>
          <p:spPr>
            <a:xfrm flipV="1">
              <a:off x="9810637" y="1174541"/>
              <a:ext cx="5151508" cy="5151508"/>
            </a:xfrm>
            <a:prstGeom prst="donut">
              <a:avLst>
                <a:gd name="adj" fmla="val 12350"/>
              </a:avLst>
            </a:prstGeom>
            <a:gradFill>
              <a:gsLst>
                <a:gs pos="10000">
                  <a:schemeClr val="accent1">
                    <a:lumMod val="5000"/>
                    <a:lumOff val="95000"/>
                    <a:alpha val="50000"/>
                  </a:schemeClr>
                </a:gs>
                <a:gs pos="18000">
                  <a:srgbClr val="DF6EF6"/>
                </a:gs>
                <a:gs pos="67000">
                  <a:srgbClr val="4B1064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/>
              <a:endParaRPr lang="zh-CN" altLang="en-US" sz="189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35" name="圆: 空心 134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/>
            <p:nvPr/>
          </p:nvSpPr>
          <p:spPr>
            <a:xfrm flipV="1">
              <a:off x="14279762" y="1174541"/>
              <a:ext cx="5151508" cy="5151508"/>
            </a:xfrm>
            <a:prstGeom prst="donut">
              <a:avLst>
                <a:gd name="adj" fmla="val 12350"/>
              </a:avLst>
            </a:prstGeom>
            <a:gradFill>
              <a:gsLst>
                <a:gs pos="10000">
                  <a:schemeClr val="accent1">
                    <a:lumMod val="5000"/>
                    <a:lumOff val="95000"/>
                    <a:alpha val="50000"/>
                  </a:schemeClr>
                </a:gs>
                <a:gs pos="18000">
                  <a:srgbClr val="DF6EF6"/>
                </a:gs>
                <a:gs pos="67000">
                  <a:srgbClr val="4B1064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60120"/>
              <a:endParaRPr lang="zh-CN" altLang="en-US" sz="189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36" name="文本框 135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 txBox="1"/>
            <p:nvPr/>
          </p:nvSpPr>
          <p:spPr>
            <a:xfrm>
              <a:off x="10831082" y="3208289"/>
              <a:ext cx="3112259" cy="20031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1200" dirty="0">
                  <a:solidFill>
                    <a:prstClr val="white"/>
                  </a:solidFill>
                  <a:cs typeface="+mn-ea"/>
                  <a:sym typeface="+mn-lt"/>
                </a:rPr>
                <a:t>请在此处输入您的文本，或者复制您的文本粘贴到此处。请在此处输入您的文本，或者复制您的文本粘贴到此处。</a:t>
              </a:r>
              <a:endParaRPr lang="zh-CN" altLang="en-US" sz="1200" dirty="0">
                <a:solidFill>
                  <a:prstClr val="white"/>
                </a:solidFill>
                <a:cs typeface="+mn-ea"/>
                <a:sym typeface="+mn-lt"/>
              </a:endParaRPr>
            </a:p>
            <a:p>
              <a:pPr algn="ctr" defTabSz="960120">
                <a:lnSpc>
                  <a:spcPct val="150000"/>
                </a:lnSpc>
              </a:pPr>
              <a:r>
                <a:rPr lang="zh-CN" altLang="en-US" sz="1200" dirty="0">
                  <a:solidFill>
                    <a:prstClr val="white"/>
                  </a:solidFill>
                  <a:cs typeface="+mn-ea"/>
                  <a:sym typeface="+mn-lt"/>
                </a:rPr>
                <a:t>请在此处输入您的文本，或者复制您的文本粘贴到此处。请在此处输入您的文本，或者复制您的文本粘贴到此处。</a:t>
              </a:r>
              <a:endParaRPr lang="zh-CN" altLang="en-US" sz="1200" dirty="0">
                <a:solidFill>
                  <a:prstClr val="white"/>
                </a:solidFill>
                <a:cs typeface="+mn-ea"/>
                <a:sym typeface="+mn-lt"/>
              </a:endParaRPr>
            </a:p>
            <a:p>
              <a:pPr algn="ctr" defTabSz="960120">
                <a:lnSpc>
                  <a:spcPct val="150000"/>
                </a:lnSpc>
              </a:pPr>
              <a:endParaRPr lang="zh-CN" altLang="en-US" sz="12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37" name="文本框 136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 txBox="1"/>
            <p:nvPr/>
          </p:nvSpPr>
          <p:spPr>
            <a:xfrm>
              <a:off x="10493020" y="2481556"/>
              <a:ext cx="378674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60120"/>
              <a:r>
                <a:rPr lang="zh-CN" altLang="en-US" sz="2800" dirty="0">
                  <a:solidFill>
                    <a:prstClr val="white"/>
                  </a:solidFill>
                  <a:cs typeface="+mn-ea"/>
                  <a:sym typeface="+mn-lt"/>
                </a:rPr>
                <a:t>此处添加大标题</a:t>
              </a:r>
              <a:endParaRPr lang="zh-CN" altLang="en-US" sz="240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39" name="文本框 138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 txBox="1"/>
            <p:nvPr/>
          </p:nvSpPr>
          <p:spPr>
            <a:xfrm>
              <a:off x="14962145" y="2513773"/>
              <a:ext cx="378674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60120"/>
              <a:r>
                <a:rPr lang="zh-CN" altLang="en-US" sz="2800" dirty="0">
                  <a:solidFill>
                    <a:prstClr val="white"/>
                  </a:solidFill>
                  <a:cs typeface="+mn-ea"/>
                  <a:sym typeface="+mn-lt"/>
                </a:rPr>
                <a:t>此处添加大标题</a:t>
              </a:r>
              <a:endParaRPr lang="zh-CN" altLang="en-US" sz="240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85" name="文本框 184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  <p:cNvSpPr txBox="1"/>
            <p:nvPr/>
          </p:nvSpPr>
          <p:spPr>
            <a:xfrm>
              <a:off x="15282492" y="3187816"/>
              <a:ext cx="3112259" cy="20031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1200" dirty="0">
                  <a:solidFill>
                    <a:prstClr val="white"/>
                  </a:solidFill>
                  <a:cs typeface="+mn-ea"/>
                  <a:sym typeface="+mn-lt"/>
                </a:rPr>
                <a:t>请在此处输入您的文本，或者复制您的文本粘贴到此处。请在此处输入您的文本，或者复制您的文本粘贴到此处。</a:t>
              </a:r>
              <a:endParaRPr lang="zh-CN" altLang="en-US" sz="1200" dirty="0">
                <a:solidFill>
                  <a:prstClr val="white"/>
                </a:solidFill>
                <a:cs typeface="+mn-ea"/>
                <a:sym typeface="+mn-lt"/>
              </a:endParaRPr>
            </a:p>
            <a:p>
              <a:pPr algn="ctr" defTabSz="960120">
                <a:lnSpc>
                  <a:spcPct val="150000"/>
                </a:lnSpc>
              </a:pPr>
              <a:r>
                <a:rPr lang="zh-CN" altLang="en-US" sz="1200" dirty="0">
                  <a:solidFill>
                    <a:prstClr val="white"/>
                  </a:solidFill>
                  <a:cs typeface="+mn-ea"/>
                  <a:sym typeface="+mn-lt"/>
                </a:rPr>
                <a:t>请在此处输入您的文本，或者复制您的文本粘贴到此处。请在此处输入您的文本，或者复制您的文本粘贴到此处。</a:t>
              </a:r>
              <a:endParaRPr lang="zh-CN" altLang="en-US" sz="1200" dirty="0">
                <a:solidFill>
                  <a:prstClr val="white"/>
                </a:solidFill>
                <a:cs typeface="+mn-ea"/>
                <a:sym typeface="+mn-lt"/>
              </a:endParaRPr>
            </a:p>
            <a:p>
              <a:pPr algn="ctr" defTabSz="960120">
                <a:lnSpc>
                  <a:spcPct val="150000"/>
                </a:lnSpc>
              </a:pPr>
              <a:endParaRPr lang="zh-CN" altLang="en-US" sz="12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86" name="文本框 185" descr="e7d195523061f1c066b244f4f0640bbcf3715a5d8e4c1f9c0CC89F802DB1C6DCEED83B96BD2FE003EF101F1D2A7FDAC94229E89FC676715FE5CD3E97BE44A9D8CA79CD1CFB6F860DFFB3816B7D3D4E6898C532A37CDD6088DE6BF1BD2D89CA11ADC83DFE18FAF39DB4007D1AE5830F747CCDFC90C54EA9C23D89B78DF0B72D1E141A5A6FEC45834EB457BABCDE833CA7328C43F1CA9F2550"/>
          <p:cNvSpPr txBox="1"/>
          <p:nvPr/>
        </p:nvSpPr>
        <p:spPr>
          <a:xfrm>
            <a:off x="1856044" y="2314421"/>
            <a:ext cx="5713017" cy="964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601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67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此处添加大标题</a:t>
            </a:r>
            <a:endParaRPr kumimoji="0" lang="en-US" altLang="zh-CN" sz="567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829505" y="3412640"/>
            <a:ext cx="7246269" cy="874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white"/>
                </a:solidFill>
                <a:cs typeface="+mn-ea"/>
                <a:sym typeface="+mn-lt"/>
              </a:rPr>
              <a:t>请在此处输入您的文本，或者复制您的文本粘贴到此处。请在此处输入您的文本，或者复制您的文本粘贴到此处。</a:t>
            </a:r>
            <a:endParaRPr lang="zh-CN" alt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3000">
        <p159:morph option="byObject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" grpId="0"/>
      <p:bldP spid="2" grpId="0"/>
    </p:bldLst>
  </p:timing>
</p:sld>
</file>

<file path=ppt/tags/tag1.xml><?xml version="1.0" encoding="utf-8"?>
<p:tagLst xmlns:p="http://schemas.openxmlformats.org/presentationml/2006/main">
  <p:tag name="PA" val="v4.1.3"/>
</p:tagLst>
</file>

<file path=ppt/tags/tag2.xml><?xml version="1.0" encoding="utf-8"?>
<p:tagLst xmlns:p="http://schemas.openxmlformats.org/presentationml/2006/main">
  <p:tag name="PA" val="v4.1.3"/>
</p:tagLst>
</file>

<file path=ppt/tags/tag3.xml><?xml version="1.0" encoding="utf-8"?>
<p:tagLst xmlns:p="http://schemas.openxmlformats.org/presentationml/2006/main">
  <p:tag name="PA" val="v4.1.3"/>
</p:tagLst>
</file>

<file path=ppt/tags/tag4.xml><?xml version="1.0" encoding="utf-8"?>
<p:tagLst xmlns:p="http://schemas.openxmlformats.org/presentationml/2006/main">
  <p:tag name="PA" val="v4.1.3"/>
</p:tagLst>
</file>

<file path=ppt/tags/tag5.xml><?xml version="1.0" encoding="utf-8"?>
<p:tagLst xmlns:p="http://schemas.openxmlformats.org/presentationml/2006/main">
  <p:tag name="PA" val="v4.1.3"/>
</p:tagLst>
</file>

<file path=ppt/tags/tag6.xml><?xml version="1.0" encoding="utf-8"?>
<p:tagLst xmlns:p="http://schemas.openxmlformats.org/presentationml/2006/main">
  <p:tag name="PA" val="v4.1.3"/>
</p:tagLst>
</file>

<file path=ppt/tags/tag7.xml><?xml version="1.0" encoding="utf-8"?>
<p:tagLst xmlns:p="http://schemas.openxmlformats.org/presentationml/2006/main">
  <p:tag name="ISPRING_ULTRA_SCORM_SLIDE_COUNT" val="1"/>
  <p:tag name="ISPRING_SCORM_RATE_SLIDES" val="0"/>
  <p:tag name="ISPRING_SCORM_PASSING_SCORE" val="0.000000"/>
  <p:tag name="ISPRING_ULTRA_SCORM_COURSE_ID" val="21EAB585-FF68-4DA9-BA00-110B9A3C1A65"/>
  <p:tag name="ISPRINGONLINEFOLDERID" val="0"/>
  <p:tag name="ISPRINGONLINEFOLDERPATH" val="Content List"/>
  <p:tag name="ISPRINGCLOUDFOLDERID" val="0"/>
  <p:tag name="ISPRINGCLOUDFOLDERPATH" val="Repository"/>
  <p:tag name="ISPRING_OUTPUT_FOLDER" val="F:\包图网\8月"/>
  <p:tag name="ISPRING_PRESENTATION_TITLE" val="新建 Microsoft PowerPoint 演示文稿"/>
  <p:tag name="ISPRING_FIRST_PUBLISH" val="1"/>
  <p:tag name="ISPRING_SCORM_RATE_QUIZZES" val="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KSO_WPP_MARK_KEY" val="3795fe19-331f-42c1-942d-ac99ae0f41d7"/>
  <p:tag name="COMMONDATA" val="eyJoZGlkIjoiYWZlNGNiNjAyNjBkNWIwYTMyZDk3N2Y1MDZlYjJlYzIifQ=="/>
</p:tagLst>
</file>

<file path=ppt/theme/theme1.xml><?xml version="1.0" encoding="utf-8"?>
<a:theme xmlns:a="http://schemas.openxmlformats.org/drawingml/2006/main" name="第一PPT，www.1ppt.com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2i5vul5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3030</Words>
  <Application>WPS 演示</Application>
  <PresentationFormat>自定义</PresentationFormat>
  <Paragraphs>369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9" baseType="lpstr">
      <vt:lpstr>Arial</vt:lpstr>
      <vt:lpstr>宋体</vt:lpstr>
      <vt:lpstr>Wingdings</vt:lpstr>
      <vt:lpstr>微软雅黑</vt:lpstr>
      <vt:lpstr>思源黑体 CN ExtraLight</vt:lpstr>
      <vt:lpstr>黑体</vt:lpstr>
      <vt:lpstr>思源宋体 Heavy</vt:lpstr>
      <vt:lpstr>Calibri</vt:lpstr>
      <vt:lpstr>等线</vt:lpstr>
      <vt:lpstr>Arial Unicode MS</vt:lpstr>
      <vt:lpstr>汉仪中圆简</vt:lpstr>
      <vt:lpstr>Arial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人工智能</dc:title>
  <dc:creator>第一PPT</dc:creator>
  <cp:keywords>www.1ppt.com</cp:keywords>
  <dc:description>www.1ppt.com</dc:description>
  <cp:lastModifiedBy>吴为</cp:lastModifiedBy>
  <cp:revision>111</cp:revision>
  <dcterms:created xsi:type="dcterms:W3CDTF">2019-07-23T16:54:00Z</dcterms:created>
  <dcterms:modified xsi:type="dcterms:W3CDTF">2022-12-22T01:00:26Z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AB7E1145C04A4985BB809067FF6295EB</vt:lpwstr>
  </property>
  <property fmtid="{D5CDD505-2E9C-101B-9397-08002B2CF9AE}" pid="3" name="KSOProductBuildVer">
    <vt:lpwstr>2052-11.1.0.12980</vt:lpwstr>
  </property>
</Properties>
</file>