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14.fntdata" ContentType="application/x-fontdata"/>
  <Override PartName="/ppt/fonts/font15.fntdata" ContentType="application/x-fontdata"/>
  <Override PartName="/ppt/fonts/font16.fntdata" ContentType="application/x-fontdata"/>
  <Override PartName="/ppt/fonts/font17.fntdata" ContentType="application/x-fontdata"/>
  <Override PartName="/ppt/fonts/font18.fntdata" ContentType="application/x-fontdata"/>
  <Override PartName="/ppt/fonts/font19.fntdata" ContentType="application/x-fontdata"/>
  <Override PartName="/ppt/fonts/font2.fntdata" ContentType="application/x-fontdata"/>
  <Override PartName="/ppt/fonts/font20.fntdata" ContentType="application/x-fontdata"/>
  <Override PartName="/ppt/fonts/font21.fntdata" ContentType="application/x-fontdata"/>
  <Override PartName="/ppt/fonts/font2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7" r:id="rId3"/>
    <p:sldId id="258" r:id="rId5"/>
    <p:sldId id="259" r:id="rId6"/>
    <p:sldId id="267" r:id="rId7"/>
    <p:sldId id="264" r:id="rId8"/>
    <p:sldId id="266" r:id="rId9"/>
    <p:sldId id="265" r:id="rId10"/>
    <p:sldId id="261" r:id="rId11"/>
    <p:sldId id="268" r:id="rId12"/>
    <p:sldId id="269" r:id="rId13"/>
    <p:sldId id="270" r:id="rId14"/>
    <p:sldId id="271" r:id="rId15"/>
    <p:sldId id="262" r:id="rId16"/>
    <p:sldId id="272" r:id="rId17"/>
    <p:sldId id="273" r:id="rId18"/>
    <p:sldId id="274" r:id="rId19"/>
    <p:sldId id="275" r:id="rId20"/>
    <p:sldId id="263" r:id="rId21"/>
    <p:sldId id="276" r:id="rId22"/>
    <p:sldId id="277" r:id="rId23"/>
    <p:sldId id="278" r:id="rId24"/>
    <p:sldId id="279" r:id="rId25"/>
    <p:sldId id="260" r:id="rId26"/>
  </p:sldIdLst>
  <p:sldSz cx="12192000" cy="6858000"/>
  <p:notesSz cx="6858000" cy="9144000"/>
  <p:embeddedFontLst>
    <p:embeddedFont>
      <p:font typeface="Calibri" panose="020F0502020204030204"/>
      <p:regular r:id="rId30"/>
      <p:bold r:id="rId31"/>
      <p:italic r:id="rId32"/>
      <p:boldItalic r:id="rId33"/>
    </p:embeddedFont>
    <p:embeddedFont>
      <p:font typeface="汉仪清庭-55简" panose="00020600040101010101" pitchFamily="18" charset="-122"/>
      <p:regular r:id="rId34"/>
    </p:embeddedFont>
    <p:embeddedFont>
      <p:font typeface="华文细黑" panose="02010600040101010101" pitchFamily="2" charset="-122"/>
      <p:regular r:id="rId35"/>
    </p:embeddedFont>
    <p:embeddedFont>
      <p:font typeface="Lato" panose="020F0502020204030203" pitchFamily="34" charset="0"/>
      <p:regular r:id="rId36"/>
      <p:bold r:id="rId37"/>
      <p:italic r:id="rId38"/>
      <p:boldItalic r:id="rId39"/>
    </p:embeddedFont>
    <p:embeddedFont>
      <p:font typeface="微软雅黑" panose="020B0503020204020204" pitchFamily="34" charset="-122"/>
      <p:regular r:id="rId40"/>
    </p:embeddedFont>
    <p:embeddedFont>
      <p:font typeface="等线" panose="02010600030101010101" charset="-122"/>
      <p:regular r:id="rId41"/>
    </p:embeddedFont>
    <p:embeddedFont>
      <p:font typeface="等线 Light" panose="02010600030101010101" charset="-122"/>
      <p:regular r:id="rId42"/>
    </p:embeddedFont>
    <p:embeddedFont>
      <p:font typeface="Calibri" panose="020F0502020204030204" pitchFamily="34" charset="0"/>
      <p:regular r:id="rId43"/>
      <p:bold r:id="rId44"/>
      <p:italic r:id="rId45"/>
      <p:boldItalic r:id="rId46"/>
    </p:embeddedFont>
    <p:embeddedFont>
      <p:font typeface="Century Gothic" panose="020B0502020202020204" pitchFamily="34" charset="0"/>
      <p:regular r:id="rId47"/>
      <p:bold r:id="rId48"/>
      <p:italic r:id="rId49"/>
      <p:boldItalic r:id="rId50"/>
    </p:embeddedFont>
    <p:embeddedFont>
      <p:font typeface="微软雅黑 Light" panose="020B0502040204020203" pitchFamily="34" charset="-122"/>
      <p:regular r:id="rId51"/>
    </p:embeddedFont>
  </p:embeddedFontLst>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FAFA"/>
    <a:srgbClr val="3E3E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p:scale>
          <a:sx n="33" d="100"/>
          <a:sy n="33" d="100"/>
        </p:scale>
        <p:origin x="-1062" y="-21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gs" Target="tags/tag35.xml"/><Relationship Id="rId51" Type="http://schemas.openxmlformats.org/officeDocument/2006/relationships/font" Target="fonts/font22.fntdata"/><Relationship Id="rId50" Type="http://schemas.openxmlformats.org/officeDocument/2006/relationships/font" Target="fonts/font21.fntdata"/><Relationship Id="rId5" Type="http://schemas.openxmlformats.org/officeDocument/2006/relationships/slide" Target="slides/slide2.xml"/><Relationship Id="rId49" Type="http://schemas.openxmlformats.org/officeDocument/2006/relationships/font" Target="fonts/font20.fntdata"/><Relationship Id="rId48" Type="http://schemas.openxmlformats.org/officeDocument/2006/relationships/font" Target="fonts/font19.fntdata"/><Relationship Id="rId47" Type="http://schemas.openxmlformats.org/officeDocument/2006/relationships/font" Target="fonts/font18.fntdata"/><Relationship Id="rId46" Type="http://schemas.openxmlformats.org/officeDocument/2006/relationships/font" Target="fonts/font17.fntdata"/><Relationship Id="rId45" Type="http://schemas.openxmlformats.org/officeDocument/2006/relationships/font" Target="fonts/font16.fntdata"/><Relationship Id="rId44" Type="http://schemas.openxmlformats.org/officeDocument/2006/relationships/font" Target="fonts/font15.fntdata"/><Relationship Id="rId43" Type="http://schemas.openxmlformats.org/officeDocument/2006/relationships/font" Target="fonts/font14.fntdata"/><Relationship Id="rId42" Type="http://schemas.openxmlformats.org/officeDocument/2006/relationships/font" Target="fonts/font13.fntdata"/><Relationship Id="rId41" Type="http://schemas.openxmlformats.org/officeDocument/2006/relationships/font" Target="fonts/font12.fntdata"/><Relationship Id="rId40" Type="http://schemas.openxmlformats.org/officeDocument/2006/relationships/font" Target="fonts/font11.fntdata"/><Relationship Id="rId4" Type="http://schemas.openxmlformats.org/officeDocument/2006/relationships/notesMaster" Target="notesMasters/notesMaster1.xml"/><Relationship Id="rId39" Type="http://schemas.openxmlformats.org/officeDocument/2006/relationships/font" Target="fonts/font10.fntdata"/><Relationship Id="rId38" Type="http://schemas.openxmlformats.org/officeDocument/2006/relationships/font" Target="fonts/font9.fntdata"/><Relationship Id="rId37" Type="http://schemas.openxmlformats.org/officeDocument/2006/relationships/font" Target="fonts/font8.fntdata"/><Relationship Id="rId36" Type="http://schemas.openxmlformats.org/officeDocument/2006/relationships/font" Target="fonts/font7.fntdata"/><Relationship Id="rId35" Type="http://schemas.openxmlformats.org/officeDocument/2006/relationships/font" Target="fonts/font6.fntdata"/><Relationship Id="rId34" Type="http://schemas.openxmlformats.org/officeDocument/2006/relationships/font" Target="fonts/font5.fntdata"/><Relationship Id="rId33" Type="http://schemas.openxmlformats.org/officeDocument/2006/relationships/font" Target="fonts/font4.fntdata"/><Relationship Id="rId32" Type="http://schemas.openxmlformats.org/officeDocument/2006/relationships/font" Target="fonts/font3.fntdata"/><Relationship Id="rId31" Type="http://schemas.openxmlformats.org/officeDocument/2006/relationships/font" Target="fonts/font2.fntdata"/><Relationship Id="rId30" Type="http://schemas.openxmlformats.org/officeDocument/2006/relationships/font" Target="fonts/font1.fntdata"/><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C241C6-8062-4257-B5C9-64B17EC2E97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52180D-F861-4C6F-9C1B-31B16DDBC9F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52180D-F861-4C6F-9C1B-31B16DDBC9F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hyperlink" Target="http://www.1ppt.com/powerpoint/" TargetMode="External"/><Relationship Id="rId8" Type="http://schemas.openxmlformats.org/officeDocument/2006/relationships/hyperlink" Target="http://www.1ppt.com/xiazai%20/" TargetMode="External"/><Relationship Id="rId7" Type="http://schemas.openxmlformats.org/officeDocument/2006/relationships/hyperlink" Target="http://www.1ppt.com/tubiao/" TargetMode="External"/><Relationship Id="rId6" Type="http://schemas.openxmlformats.org/officeDocument/2006/relationships/hyperlink" Target="http://www.1ppt.com/beijing/" TargetMode="External"/><Relationship Id="rId5" Type="http://schemas.openxmlformats.org/officeDocument/2006/relationships/hyperlink" Target="http://www.1ppt.com/sucai/" TargetMode="External"/><Relationship Id="rId4" Type="http://schemas.openxmlformats.org/officeDocument/2006/relationships/hyperlink" Target="http://www.1ppt.com/jieri/" TargetMode="External"/><Relationship Id="rId3" Type="http://schemas.openxmlformats.org/officeDocument/2006/relationships/hyperlink" Target="http://www.1ppt.com/hangye/" TargetMode="External"/><Relationship Id="rId2" Type="http://schemas.openxmlformats.org/officeDocument/2006/relationships/hyperlink" Target="http://www.1ppt.com/moban/" TargetMode="External"/><Relationship Id="rId17" Type="http://schemas.openxmlformats.org/officeDocument/2006/relationships/hyperlink" Target="http://www.1ppt.com/xiazai/huibao/" TargetMode="External"/><Relationship Id="rId16" Type="http://schemas.openxmlformats.org/officeDocument/2006/relationships/hyperlink" Target="http://www.1ppt.com/xiazai/dabian/" TargetMode="External"/><Relationship Id="rId15" Type="http://schemas.openxmlformats.org/officeDocument/2006/relationships/hyperlink" Target="http://www.1ppt.com/xiazai/jianli/" TargetMode="External"/><Relationship Id="rId14" Type="http://schemas.openxmlformats.org/officeDocument/2006/relationships/hyperlink" Target="http://www.1ppt.com/moban/shangwu/" TargetMode="External"/><Relationship Id="rId13" Type="http://schemas.openxmlformats.org/officeDocument/2006/relationships/hyperlink" Target="http://www.1ppt.com/xiazai/jihua/" TargetMode="External"/><Relationship Id="rId12" Type="http://schemas.openxmlformats.org/officeDocument/2006/relationships/hyperlink" Target="http://www.1ppt.com/xiazai/zongjie/" TargetMode="External"/><Relationship Id="rId11" Type="http://schemas.openxmlformats.org/officeDocument/2006/relationships/hyperlink" Target="http://www.1ppt.com/ziti/" TargetMode="External"/><Relationship Id="rId10" Type="http://schemas.openxmlformats.org/officeDocument/2006/relationships/hyperlink" Target="http://www.1ppt.com/keji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
        <p:nvSpPr>
          <p:cNvPr id="11" name="矩形 10"/>
          <p:cNvSpPr/>
          <p:nvPr userDrawn="1"/>
        </p:nvSpPr>
        <p:spPr>
          <a:xfrm>
            <a:off x="8868297" y="6333139"/>
            <a:ext cx="827801" cy="368028"/>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行业</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www.1ppt.com/hangye/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节日</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www.1ppt.com/jieri/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www.1ppt.com/sucai/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背景图片：</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www.1ppt.com/beijing/</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www.1ppt.com/tubiao/</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精美</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www.1ppt.com/xiazai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www.1ppt.com/powerpoint/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字体下载：</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www.1ppt.com/ziti/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工作总结</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www.1ppt.com/xiazai/zongjie/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工作计划：</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www.1ppt.com/xiazai/jihua/</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商务</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www.1ppt.com/moban/shangwu/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个人简历</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www.1ppt.com/xiazai/jianli/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毕业答辩</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www.1ppt.com/xiazai/dabian/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工作汇报</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www.1ppt.com/xiazai/huibao/</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B86F5E4-6050-4443-AD99-BFF474E4C53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D306CA4-E9DA-402E-A826-D1E6644117C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E3E3E"/>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media/image2.png"/><Relationship Id="rId3" Type="http://schemas.openxmlformats.org/officeDocument/2006/relationships/tags" Target="../tags/tag2.xml"/><Relationship Id="rId2" Type="http://schemas.openxmlformats.org/officeDocument/2006/relationships/image" Target="../media/image1.png"/><Relationship Id="rId16" Type="http://schemas.openxmlformats.org/officeDocument/2006/relationships/notesSlide" Target="../notesSlides/notesSlide1.xml"/><Relationship Id="rId15" Type="http://schemas.openxmlformats.org/officeDocument/2006/relationships/slideLayout" Target="../slideLayouts/slideLayout7.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7.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11.jpeg"/><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7.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2.png"/><Relationship Id="rId3" Type="http://schemas.openxmlformats.org/officeDocument/2006/relationships/image" Target="../media/image3.png"/><Relationship Id="rId2" Type="http://schemas.openxmlformats.org/officeDocument/2006/relationships/tags" Target="../tags/tag14.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3" Type="http://schemas.openxmlformats.org/officeDocument/2006/relationships/notesSlide" Target="../notesSlides/notesSlide23.xml"/><Relationship Id="rId12" Type="http://schemas.openxmlformats.org/officeDocument/2006/relationships/slideLayout" Target="../slideLayouts/slideLayout7.xml"/><Relationship Id="rId11" Type="http://schemas.microsoft.com/office/2007/relationships/hdphoto" Target="../media/image19.wdp"/><Relationship Id="rId10" Type="http://schemas.openxmlformats.org/officeDocument/2006/relationships/image" Target="../media/image18.png"/><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A_图片 15"/>
          <p:cNvPicPr>
            <a:picLocks noChangeAspect="1"/>
          </p:cNvPicPr>
          <p:nvPr>
            <p:custDataLst>
              <p:tags r:id="rId1"/>
            </p:custDataLst>
          </p:nvPr>
        </p:nvPicPr>
        <p:blipFill rotWithShape="1">
          <a:blip r:embed="rId2"/>
          <a:srcRect/>
          <a:stretch>
            <a:fillRect/>
          </a:stretch>
        </p:blipFill>
        <p:spPr>
          <a:xfrm rot="16200000">
            <a:off x="4840670" y="1391660"/>
            <a:ext cx="4496295" cy="6436386"/>
          </a:xfrm>
          <a:prstGeom prst="rect">
            <a:avLst/>
          </a:prstGeom>
        </p:spPr>
      </p:pic>
      <p:pic>
        <p:nvPicPr>
          <p:cNvPr id="17" name="PA_库_图片 16"/>
          <p:cNvPicPr>
            <a:picLocks noChangeAspect="1"/>
          </p:cNvPicPr>
          <p:nvPr>
            <p:custDataLst>
              <p:tags r:id="rId3"/>
            </p:custDataLst>
          </p:nvPr>
        </p:nvPicPr>
        <p:blipFill>
          <a:blip r:embed="rId4"/>
          <a:stretch>
            <a:fillRect/>
          </a:stretch>
        </p:blipFill>
        <p:spPr>
          <a:xfrm flipH="1" flipV="1">
            <a:off x="0" y="-929117"/>
            <a:ext cx="12192000" cy="6436386"/>
          </a:xfrm>
          <a:prstGeom prst="rect">
            <a:avLst/>
          </a:prstGeom>
        </p:spPr>
      </p:pic>
      <p:sp>
        <p:nvSpPr>
          <p:cNvPr id="5" name="PA_库_矩形 4"/>
          <p:cNvSpPr/>
          <p:nvPr>
            <p:custDataLst>
              <p:tags r:id="rId5"/>
            </p:custDataLst>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矩形 5"/>
          <p:cNvSpPr/>
          <p:nvPr>
            <p:custDataLst>
              <p:tags r:id="rId6"/>
            </p:custDataLst>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sp>
        <p:nvSpPr>
          <p:cNvPr id="7" name="PA_库_文本框 6"/>
          <p:cNvSpPr txBox="1"/>
          <p:nvPr>
            <p:custDataLst>
              <p:tags r:id="rId7"/>
            </p:custDataLst>
          </p:nvPr>
        </p:nvSpPr>
        <p:spPr>
          <a:xfrm>
            <a:off x="2167137" y="4863283"/>
            <a:ext cx="3603347" cy="830997"/>
          </a:xfrm>
          <a:prstGeom prst="rect">
            <a:avLst/>
          </a:prstGeom>
          <a:noFill/>
        </p:spPr>
        <p:txBody>
          <a:bodyPr wrap="square" rtlCol="0">
            <a:spAutoFit/>
          </a:bodyPr>
          <a:lstStyle/>
          <a:p>
            <a:pPr algn="dist"/>
            <a:r>
              <a:rPr lang="zh-CN" altLang="en-US" sz="4800" dirty="0">
                <a:solidFill>
                  <a:srgbClr val="02FAFA"/>
                </a:solidFill>
                <a:latin typeface="汉仪清庭-55简" panose="00020600040101010101" pitchFamily="18" charset="-122"/>
                <a:ea typeface="汉仪清庭-55简" panose="00020600040101010101" pitchFamily="18" charset="-122"/>
              </a:rPr>
              <a:t>科技</a:t>
            </a:r>
            <a:r>
              <a:rPr lang="zh-CN" altLang="en-US" sz="4800" dirty="0">
                <a:solidFill>
                  <a:schemeClr val="bg1"/>
                </a:solidFill>
                <a:latin typeface="汉仪清庭-55简" panose="00020600040101010101" pitchFamily="18" charset="-122"/>
                <a:ea typeface="汉仪清庭-55简" panose="00020600040101010101" pitchFamily="18" charset="-122"/>
              </a:rPr>
              <a:t>新时代</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8" name="PA_库_文本框 7"/>
          <p:cNvSpPr txBox="1"/>
          <p:nvPr>
            <p:custDataLst>
              <p:tags r:id="rId8"/>
            </p:custDataLst>
          </p:nvPr>
        </p:nvSpPr>
        <p:spPr>
          <a:xfrm>
            <a:off x="6110087" y="4863282"/>
            <a:ext cx="3603347" cy="830997"/>
          </a:xfrm>
          <a:prstGeom prst="rect">
            <a:avLst/>
          </a:prstGeom>
          <a:noFill/>
        </p:spPr>
        <p:txBody>
          <a:bodyPr wrap="square" rtlCol="0">
            <a:spAutoFit/>
          </a:bodyPr>
          <a:lstStyle/>
          <a:p>
            <a:pPr algn="dist"/>
            <a:r>
              <a:rPr lang="zh-CN" altLang="en-US" sz="4800" dirty="0">
                <a:solidFill>
                  <a:srgbClr val="02FAFA"/>
                </a:solidFill>
                <a:latin typeface="汉仪清庭-55简" panose="00020600040101010101" pitchFamily="18" charset="-122"/>
                <a:ea typeface="汉仪清庭-55简" panose="00020600040101010101" pitchFamily="18" charset="-122"/>
              </a:rPr>
              <a:t>创新</a:t>
            </a:r>
            <a:r>
              <a:rPr lang="zh-CN" altLang="en-US" sz="4800" dirty="0">
                <a:solidFill>
                  <a:schemeClr val="bg1"/>
                </a:solidFill>
                <a:latin typeface="汉仪清庭-55简" panose="00020600040101010101" pitchFamily="18" charset="-122"/>
                <a:ea typeface="汉仪清庭-55简" panose="00020600040101010101" pitchFamily="18" charset="-122"/>
              </a:rPr>
              <a:t>赢未来</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2" name="PA_库_文本框 1"/>
          <p:cNvSpPr txBox="1"/>
          <p:nvPr>
            <p:custDataLst>
              <p:tags r:id="rId9"/>
            </p:custDataLst>
          </p:nvPr>
        </p:nvSpPr>
        <p:spPr>
          <a:xfrm>
            <a:off x="5770484" y="5045603"/>
            <a:ext cx="375424" cy="461665"/>
          </a:xfrm>
          <a:prstGeom prst="rect">
            <a:avLst/>
          </a:prstGeom>
          <a:noFill/>
        </p:spPr>
        <p:txBody>
          <a:bodyPr wrap="none" rtlCol="0">
            <a:spAutoFit/>
          </a:bodyPr>
          <a:lstStyle/>
          <a:p>
            <a:r>
              <a:rPr lang="en-US" altLang="zh-CN" sz="2400" b="1" dirty="0">
                <a:solidFill>
                  <a:srgbClr val="02FAFA"/>
                </a:solidFill>
              </a:rPr>
              <a:t>X</a:t>
            </a:r>
            <a:endParaRPr lang="zh-CN" altLang="en-US" sz="2400" b="1" dirty="0">
              <a:solidFill>
                <a:srgbClr val="02FAFA"/>
              </a:solidFill>
            </a:endParaRPr>
          </a:p>
        </p:txBody>
      </p:sp>
      <p:sp>
        <p:nvSpPr>
          <p:cNvPr id="4" name="PA_库_文本框 3"/>
          <p:cNvSpPr txBox="1"/>
          <p:nvPr>
            <p:custDataLst>
              <p:tags r:id="rId10"/>
            </p:custDataLst>
          </p:nvPr>
        </p:nvSpPr>
        <p:spPr>
          <a:xfrm>
            <a:off x="2696684" y="1187697"/>
            <a:ext cx="6553848" cy="3770263"/>
          </a:xfrm>
          <a:prstGeom prst="rect">
            <a:avLst/>
          </a:prstGeom>
          <a:noFill/>
        </p:spPr>
        <p:txBody>
          <a:bodyPr wrap="square" rtlCol="0">
            <a:spAutoFit/>
          </a:bodyPr>
          <a:lstStyle/>
          <a:p>
            <a:pPr algn="dist"/>
            <a:r>
              <a:rPr lang="zh-CN" altLang="en-US" sz="23900" dirty="0">
                <a:solidFill>
                  <a:srgbClr val="02FAFA"/>
                </a:solidFill>
                <a:latin typeface="汉仪清庭-55简" panose="00020600040101010101" pitchFamily="18" charset="-122"/>
                <a:ea typeface="汉仪清庭-55简" panose="00020600040101010101" pitchFamily="18" charset="-122"/>
              </a:rPr>
              <a:t>超越</a:t>
            </a:r>
            <a:endParaRPr lang="zh-CN" altLang="en-US" sz="23900" dirty="0">
              <a:solidFill>
                <a:srgbClr val="02FAFA"/>
              </a:solidFill>
              <a:latin typeface="汉仪清庭-55简" panose="00020600040101010101" pitchFamily="18" charset="-122"/>
              <a:ea typeface="汉仪清庭-55简" panose="00020600040101010101" pitchFamily="18" charset="-122"/>
            </a:endParaRPr>
          </a:p>
        </p:txBody>
      </p:sp>
      <p:sp>
        <p:nvSpPr>
          <p:cNvPr id="9" name="PA_库_矩形 8"/>
          <p:cNvSpPr/>
          <p:nvPr>
            <p:custDataLst>
              <p:tags r:id="rId11"/>
            </p:custDataLst>
          </p:nvPr>
        </p:nvSpPr>
        <p:spPr>
          <a:xfrm>
            <a:off x="3613212" y="4496295"/>
            <a:ext cx="4722920" cy="179975"/>
          </a:xfrm>
          <a:prstGeom prst="rect">
            <a:avLst/>
          </a:prstGeom>
          <a:solidFill>
            <a:srgbClr val="02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PA_库_直接连接符 10"/>
          <p:cNvCxnSpPr/>
          <p:nvPr>
            <p:custDataLst>
              <p:tags r:id="rId12"/>
            </p:custDataLst>
          </p:nvPr>
        </p:nvCxnSpPr>
        <p:spPr>
          <a:xfrm>
            <a:off x="5672831" y="1460500"/>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13" name="PA_库_直接连接符 12"/>
          <p:cNvCxnSpPr/>
          <p:nvPr>
            <p:custDataLst>
              <p:tags r:id="rId13"/>
            </p:custDataLst>
          </p:nvPr>
        </p:nvCxnSpPr>
        <p:spPr>
          <a:xfrm>
            <a:off x="6295748" y="3033327"/>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14" name="PA_库_文本框 13"/>
          <p:cNvSpPr txBox="1"/>
          <p:nvPr>
            <p:custDataLst>
              <p:tags r:id="rId14"/>
            </p:custDataLst>
          </p:nvPr>
        </p:nvSpPr>
        <p:spPr>
          <a:xfrm>
            <a:off x="5672831" y="1650372"/>
            <a:ext cx="615553" cy="2342949"/>
          </a:xfrm>
          <a:prstGeom prst="rect">
            <a:avLst/>
          </a:prstGeom>
          <a:noFill/>
        </p:spPr>
        <p:txBody>
          <a:bodyPr vert="eaVert" wrap="none" rtlCol="0">
            <a:spAutoFit/>
          </a:bodyPr>
          <a:lstStyle/>
          <a:p>
            <a:r>
              <a:rPr lang="en-US" altLang="zh-CN" sz="2800" dirty="0">
                <a:solidFill>
                  <a:schemeClr val="bg1"/>
                </a:solidFill>
              </a:rPr>
              <a:t>TECHNOLOGY</a:t>
            </a:r>
            <a:endParaRPr lang="zh-CN" altLang="en-US" sz="28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500"/>
                                        <p:tgtEl>
                                          <p:spTgt spid="5"/>
                                        </p:tgtEl>
                                      </p:cBhvr>
                                    </p:animEffect>
                                  </p:childTnLst>
                                </p:cTn>
                              </p:par>
                              <p:par>
                                <p:cTn id="8" presetID="22" presetClass="entr" presetSubtype="1"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1000"/>
                                        <p:tgtEl>
                                          <p:spTgt spid="17"/>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53" presetClass="entr" presetSubtype="16" fill="hold" grpId="1" nodeType="withEffect">
                                  <p:stCondLst>
                                    <p:cond delay="150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6" presetClass="emph" presetSubtype="0" accel="30000" decel="26000" autoRev="1" fill="hold" grpId="2" nodeType="withEffect">
                                  <p:stCondLst>
                                    <p:cond delay="1900"/>
                                  </p:stCondLst>
                                  <p:childTnLst>
                                    <p:animScale>
                                      <p:cBhvr>
                                        <p:cTn id="20" dur="500" fill="hold"/>
                                        <p:tgtEl>
                                          <p:spTgt spid="4"/>
                                        </p:tgtEl>
                                      </p:cBhvr>
                                      <p:by x="110000" y="110000"/>
                                    </p:animScale>
                                  </p:childTnLst>
                                </p:cTn>
                              </p:par>
                              <p:par>
                                <p:cTn id="21" presetID="22" presetClass="entr" presetSubtype="1"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1000"/>
                                        <p:tgtEl>
                                          <p:spTgt spid="11"/>
                                        </p:tgtEl>
                                      </p:cBhvr>
                                    </p:animEffect>
                                  </p:childTnLst>
                                </p:cTn>
                              </p:par>
                              <p:par>
                                <p:cTn id="24" presetID="22" presetClass="entr" presetSubtype="1" fill="hold"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1000"/>
                                        <p:tgtEl>
                                          <p:spTgt spid="13"/>
                                        </p:tgtEl>
                                      </p:cBhvr>
                                    </p:animEffect>
                                  </p:childTnLst>
                                </p:cTn>
                              </p:par>
                              <p:par>
                                <p:cTn id="27" presetID="22" presetClass="entr" presetSubtype="1"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1000"/>
                                        <p:tgtEl>
                                          <p:spTgt spid="14"/>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1000"/>
                                        <p:tgtEl>
                                          <p:spTgt spid="7"/>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1000"/>
                                        <p:tgtEl>
                                          <p:spTgt spid="8"/>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1000"/>
                                        <p:tgtEl>
                                          <p:spTgt spid="2"/>
                                        </p:tgtEl>
                                      </p:cBhvr>
                                    </p:animEffect>
                                  </p:childTnLst>
                                </p:cTn>
                              </p:par>
                              <p:par>
                                <p:cTn id="39" presetID="2" presetClass="entr" presetSubtype="8" decel="100000" fill="hold" grpId="0" nodeType="withEffect" nodePh="1">
                                  <p:stCondLst>
                                    <p:cond delay="250"/>
                                  </p:stCondLst>
                                  <p:endCondLst>
                                    <p:cond evt="begin" delay="0">
                                      <p:tn val="39"/>
                                    </p:cond>
                                  </p:endCondLst>
                                  <p:childTnLst>
                                    <p:set>
                                      <p:cBhvr>
                                        <p:cTn id="40"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41" dur="1500" fill="hold"/>
                                        <p:tgtEl>
                                          <p:spTgt spid="9">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2" dur="1500" fill="hold"/>
                                        <p:tgtEl>
                                          <p:spTgt spid="9">
                                            <p:txEl>
                                              <p:charRg st="4294967295" end="4294967295"/>
                                            </p:txEl>
                                          </p:spTgt>
                                        </p:tgtEl>
                                        <p:attrNameLst>
                                          <p:attrName>ppt_y</p:attrName>
                                        </p:attrNameLst>
                                      </p:cBhvr>
                                      <p:tavLst>
                                        <p:tav tm="0">
                                          <p:val>
                                            <p:strVal val="#ppt_y"/>
                                          </p:val>
                                        </p:tav>
                                        <p:tav tm="100000">
                                          <p:val>
                                            <p:strVal val="#ppt_y"/>
                                          </p:val>
                                        </p:tav>
                                      </p:tavLst>
                                    </p:anim>
                                    <p:set>
                                      <p:cBhvr>
                                        <p:cTn id="43" dur="1" fill="hold">
                                          <p:stCondLst>
                                            <p:cond delay="0"/>
                                          </p:stCondLst>
                                        </p:cTn>
                                        <p:tgtEl>
                                          <p:spTgt spid="9">
                                            <p:txEl>
                                              <p:charRg st="4294967295" end="4294967295"/>
                                            </p:txEl>
                                          </p:spTgt>
                                        </p:tgtEl>
                                        <p:attrNameLst>
                                          <p:attrName>style.visibility</p:attrName>
                                        </p:attrNameLst>
                                      </p:cBhvr>
                                      <p:to>
                                        <p:strVal val="visible"/>
                                      </p:to>
                                    </p:set>
                                    <p:anim to="" calcmode="lin" valueType="num">
                                      <p:cBhvr>
                                        <p:cTn id="44" dur="1500" fill="hold">
                                          <p:stCondLst>
                                            <p:cond delay="0"/>
                                          </p:stCondLst>
                                        </p:cTn>
                                        <p:tgtEl>
                                          <p:spTgt spid="9">
                                            <p:txEl>
                                              <p:charRg st="4294967295" end="4294967295"/>
                                            </p:txEl>
                                          </p:spTgt>
                                        </p:tgtEl>
                                        <p:attrNameLst>
                                          <p:attrName>ppt_w</p:attrName>
                                        </p:attrNameLst>
                                      </p:cBhvr>
                                      <p:tavLst>
                                        <p:tav tm="0">
                                          <p:val>
                                            <p:fltVal val="0"/>
                                          </p:val>
                                        </p:tav>
                                        <p:tav tm="100000">
                                          <p:val>
                                            <p:strVal val="#ppt_w"/>
                                          </p:val>
                                        </p:tav>
                                      </p:tavLst>
                                    </p:anim>
                                    <p:anim to="" calcmode="lin" valueType="num">
                                      <p:cBhvr>
                                        <p:cTn id="45" dur="1500" fill="hold">
                                          <p:stCondLst>
                                            <p:cond delay="0"/>
                                          </p:stCondLst>
                                        </p:cTn>
                                        <p:tgtEl>
                                          <p:spTgt spid="9">
                                            <p:txEl>
                                              <p:charRg st="4294967295" end="4294967295"/>
                                            </p:txEl>
                                          </p:spTgt>
                                        </p:tgtEl>
                                        <p:attrNameLst>
                                          <p:attrName>ppt_h</p:attrName>
                                        </p:attrNameLst>
                                      </p:cBhvr>
                                      <p:tavLst>
                                        <p:tav tm="0">
                                          <p:val>
                                            <p:fltVal val="0"/>
                                          </p:val>
                                        </p:tav>
                                        <p:tav tm="100000">
                                          <p:val>
                                            <p:strVal val="#ppt_h"/>
                                          </p:val>
                                        </p:tav>
                                      </p:tavLst>
                                    </p:anim>
                                    <p:animEffect filter="fade">
                                      <p:cBhvr>
                                        <p:cTn id="46" dur="1500">
                                          <p:stCondLst>
                                            <p:cond delay="0"/>
                                          </p:stCondLst>
                                        </p:cTn>
                                        <p:tgtEl>
                                          <p:spTgt spid="9">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utoUpdateAnimBg="0"/>
      <p:bldP spid="8" grpId="0" autoUpdateAnimBg="0"/>
      <p:bldP spid="2" grpId="0" autoUpdateAnimBg="0"/>
      <p:bldP spid="4" grpId="0" autoUpdateAnimBg="0"/>
      <p:bldP spid="4" grpId="1" autoUpdateAnimBg="0"/>
      <p:bldP spid="4" grpId="2" autoUpdateAnimBg="0"/>
      <p:bldP spid="9" grpId="0" autoUpdateAnimBg="0"/>
      <p:bldP spid="14"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510153" y="405359"/>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133070" y="197818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10153" y="595231"/>
            <a:ext cx="615553" cy="2488102"/>
          </a:xfrm>
          <a:prstGeom prst="rect">
            <a:avLst/>
          </a:prstGeom>
          <a:noFill/>
        </p:spPr>
        <p:txBody>
          <a:bodyPr vert="eaVert" wrap="square" rtlCol="0">
            <a:spAutoFit/>
          </a:bodyPr>
          <a:lstStyle/>
          <a:p>
            <a:pPr algn="dist"/>
            <a:r>
              <a:rPr lang="en-US" altLang="zh-CN" sz="2800" dirty="0">
                <a:solidFill>
                  <a:schemeClr val="bg1"/>
                </a:solidFill>
              </a:rPr>
              <a:t>Part  two</a:t>
            </a:r>
            <a:endParaRPr lang="zh-CN" altLang="en-US" sz="2800" dirty="0">
              <a:solidFill>
                <a:schemeClr val="bg1"/>
              </a:solidFill>
            </a:endParaRPr>
          </a:p>
        </p:txBody>
      </p:sp>
      <p:cxnSp>
        <p:nvCxnSpPr>
          <p:cNvPr id="7" name="直接连接符 6"/>
          <p:cNvCxnSpPr/>
          <p:nvPr/>
        </p:nvCxnSpPr>
        <p:spPr>
          <a:xfrm>
            <a:off x="1000481" y="5373755"/>
            <a:ext cx="10191037"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8" name="文本框 129"/>
          <p:cNvSpPr txBox="1"/>
          <p:nvPr/>
        </p:nvSpPr>
        <p:spPr>
          <a:xfrm>
            <a:off x="2169478" y="5573235"/>
            <a:ext cx="7934591"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华文细黑" panose="02010600040101010101" pitchFamily="2" charset="-122"/>
                <a:ea typeface="华文细黑" panose="02010600040101010101" pitchFamily="2"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endParaRPr lang="zh-CN" altLang="en-US" sz="1200" dirty="0">
              <a:solidFill>
                <a:schemeClr val="bg1"/>
              </a:solidFill>
              <a:latin typeface="华文细黑" panose="02010600040101010101" pitchFamily="2" charset="-122"/>
              <a:ea typeface="华文细黑" panose="02010600040101010101" pitchFamily="2" charset="-122"/>
            </a:endParaRPr>
          </a:p>
        </p:txBody>
      </p:sp>
      <p:grpSp>
        <p:nvGrpSpPr>
          <p:cNvPr id="9" name="组合 8"/>
          <p:cNvGrpSpPr/>
          <p:nvPr/>
        </p:nvGrpSpPr>
        <p:grpSpPr>
          <a:xfrm>
            <a:off x="1216357" y="1767791"/>
            <a:ext cx="1194455" cy="3050237"/>
            <a:chOff x="1234529" y="2297181"/>
            <a:chExt cx="1194455" cy="3050237"/>
          </a:xfrm>
        </p:grpSpPr>
        <p:sp>
          <p:nvSpPr>
            <p:cNvPr id="10" name="圆角矩形 9"/>
            <p:cNvSpPr/>
            <p:nvPr/>
          </p:nvSpPr>
          <p:spPr>
            <a:xfrm>
              <a:off x="1296724" y="2297181"/>
              <a:ext cx="1089156" cy="3050237"/>
            </a:xfrm>
            <a:prstGeom prst="roundRect">
              <a:avLst>
                <a:gd name="adj" fmla="val 50000"/>
              </a:avLst>
            </a:prstGeom>
            <a:solidFill>
              <a:srgbClr val="02FAFA">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11" name="文本框 61"/>
            <p:cNvSpPr txBox="1"/>
            <p:nvPr/>
          </p:nvSpPr>
          <p:spPr>
            <a:xfrm>
              <a:off x="1234529" y="2427754"/>
              <a:ext cx="1194455" cy="523220"/>
            </a:xfrm>
            <a:prstGeom prst="rect">
              <a:avLst/>
            </a:prstGeom>
            <a:noFill/>
          </p:spPr>
          <p:txBody>
            <a:bodyPr wrap="square" rtlCol="0">
              <a:spAutoFit/>
            </a:bodyPr>
            <a:lstStyle/>
            <a:p>
              <a:pPr algn="ctr"/>
              <a:r>
                <a:rPr lang="en-US" altLang="zh-CN" sz="2800" dirty="0">
                  <a:solidFill>
                    <a:srgbClr val="FDFDFD"/>
                  </a:solidFill>
                  <a:latin typeface="华文细黑" panose="02010600040101010101" pitchFamily="2" charset="-122"/>
                  <a:ea typeface="华文细黑" panose="02010600040101010101" pitchFamily="2" charset="-122"/>
                </a:rPr>
                <a:t>90</a:t>
              </a:r>
              <a:r>
                <a:rPr lang="en-US" altLang="zh-CN" sz="1350" dirty="0">
                  <a:solidFill>
                    <a:srgbClr val="FDFDFD"/>
                  </a:solidFill>
                  <a:latin typeface="华文细黑" panose="02010600040101010101" pitchFamily="2" charset="-122"/>
                  <a:ea typeface="华文细黑" panose="02010600040101010101" pitchFamily="2" charset="-122"/>
                </a:rPr>
                <a:t>%</a:t>
              </a:r>
              <a:endParaRPr lang="zh-CN" altLang="en-US" sz="2800" dirty="0">
                <a:solidFill>
                  <a:srgbClr val="FDFDFD"/>
                </a:solidFill>
                <a:latin typeface="华文细黑" panose="02010600040101010101" pitchFamily="2" charset="-122"/>
                <a:ea typeface="华文细黑" panose="02010600040101010101" pitchFamily="2" charset="-122"/>
              </a:endParaRPr>
            </a:p>
          </p:txBody>
        </p:sp>
        <p:sp>
          <p:nvSpPr>
            <p:cNvPr id="12" name="椭圆 11"/>
            <p:cNvSpPr/>
            <p:nvPr/>
          </p:nvSpPr>
          <p:spPr>
            <a:xfrm>
              <a:off x="1415063"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13" name="文本框 128"/>
            <p:cNvSpPr txBox="1"/>
            <p:nvPr/>
          </p:nvSpPr>
          <p:spPr>
            <a:xfrm>
              <a:off x="1369510" y="3612723"/>
              <a:ext cx="924491" cy="646331"/>
            </a:xfrm>
            <a:prstGeom prst="rect">
              <a:avLst/>
            </a:prstGeom>
            <a:noFill/>
          </p:spPr>
          <p:txBody>
            <a:bodyPr wrap="square" rtlCol="0">
              <a:spAutoFit/>
            </a:bodyPr>
            <a:lstStyle/>
            <a:p>
              <a:pPr algn="ctr"/>
              <a:r>
                <a:rPr lang="zh-CN" altLang="en-US" b="1" dirty="0">
                  <a:solidFill>
                    <a:srgbClr val="FDFDFD"/>
                  </a:solidFill>
                  <a:latin typeface="华文细黑" panose="02010600040101010101" pitchFamily="2" charset="-122"/>
                  <a:ea typeface="华文细黑" panose="02010600040101010101" pitchFamily="2" charset="-122"/>
                </a:rPr>
                <a:t>项目一</a:t>
              </a:r>
              <a:endParaRPr lang="en-US" altLang="zh-CN" b="1" dirty="0">
                <a:solidFill>
                  <a:srgbClr val="FDFDFD"/>
                </a:solidFill>
                <a:latin typeface="华文细黑" panose="02010600040101010101" pitchFamily="2" charset="-122"/>
                <a:ea typeface="华文细黑" panose="02010600040101010101" pitchFamily="2" charset="-122"/>
              </a:endParaRPr>
            </a:p>
            <a:p>
              <a:pPr algn="ctr"/>
              <a:r>
                <a:rPr lang="zh-CN" altLang="en-US" b="1" dirty="0">
                  <a:solidFill>
                    <a:srgbClr val="FDFDFD"/>
                  </a:solidFill>
                  <a:latin typeface="华文细黑" panose="02010600040101010101" pitchFamily="2" charset="-122"/>
                  <a:ea typeface="华文细黑" panose="02010600040101010101" pitchFamily="2" charset="-122"/>
                </a:rPr>
                <a:t>名称</a:t>
              </a:r>
              <a:endParaRPr lang="zh-CN" altLang="en-US" b="1" dirty="0">
                <a:solidFill>
                  <a:srgbClr val="FDFDFD"/>
                </a:solidFill>
                <a:latin typeface="华文细黑" panose="02010600040101010101" pitchFamily="2" charset="-122"/>
                <a:ea typeface="华文细黑" panose="02010600040101010101" pitchFamily="2" charset="-122"/>
              </a:endParaRPr>
            </a:p>
          </p:txBody>
        </p:sp>
        <p:sp>
          <p:nvSpPr>
            <p:cNvPr id="14" name="Freeform 48"/>
            <p:cNvSpPr>
              <a:spLocks noEditPoints="1"/>
            </p:cNvSpPr>
            <p:nvPr/>
          </p:nvSpPr>
          <p:spPr bwMode="auto">
            <a:xfrm>
              <a:off x="1615709" y="4580043"/>
              <a:ext cx="451177" cy="431866"/>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0A1324"/>
            </a:solidFill>
            <a:ln>
              <a:noFill/>
            </a:ln>
          </p:spPr>
          <p:txBody>
            <a:bodyPr vert="horz" wrap="square" lIns="91440" tIns="45720" rIns="91440" bIns="45720" numCol="1" anchor="t" anchorCtr="0" compatLnSpc="1"/>
            <a:lstStyle/>
            <a:p>
              <a:endParaRPr lang="zh-CN" altLang="en-US">
                <a:solidFill>
                  <a:schemeClr val="accent2"/>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a:off x="3349310" y="2158224"/>
            <a:ext cx="1194455" cy="2659803"/>
            <a:chOff x="3367482" y="2687614"/>
            <a:chExt cx="1194455" cy="2659803"/>
          </a:xfrm>
        </p:grpSpPr>
        <p:sp>
          <p:nvSpPr>
            <p:cNvPr id="16" name="圆角矩形 15"/>
            <p:cNvSpPr/>
            <p:nvPr/>
          </p:nvSpPr>
          <p:spPr>
            <a:xfrm>
              <a:off x="3429677" y="2687614"/>
              <a:ext cx="1089156" cy="2659803"/>
            </a:xfrm>
            <a:prstGeom prst="roundRect">
              <a:avLst>
                <a:gd name="adj" fmla="val 50000"/>
              </a:avLst>
            </a:prstGeom>
            <a:solidFill>
              <a:srgbClr val="02FAFA">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17" name="文本框 54"/>
            <p:cNvSpPr txBox="1"/>
            <p:nvPr/>
          </p:nvSpPr>
          <p:spPr>
            <a:xfrm>
              <a:off x="3367482" y="2761052"/>
              <a:ext cx="1194455" cy="523220"/>
            </a:xfrm>
            <a:prstGeom prst="rect">
              <a:avLst/>
            </a:prstGeom>
            <a:noFill/>
          </p:spPr>
          <p:txBody>
            <a:bodyPr wrap="square" rtlCol="0">
              <a:spAutoFit/>
            </a:bodyPr>
            <a:lstStyle/>
            <a:p>
              <a:pPr algn="ctr"/>
              <a:r>
                <a:rPr lang="en-US" altLang="zh-CN" sz="2800" dirty="0">
                  <a:solidFill>
                    <a:srgbClr val="FDFDFD"/>
                  </a:solidFill>
                  <a:latin typeface="华文细黑" panose="02010600040101010101" pitchFamily="2" charset="-122"/>
                  <a:ea typeface="华文细黑" panose="02010600040101010101" pitchFamily="2" charset="-122"/>
                </a:rPr>
                <a:t>80</a:t>
              </a:r>
              <a:r>
                <a:rPr lang="en-US" altLang="zh-CN" sz="1350" dirty="0">
                  <a:solidFill>
                    <a:srgbClr val="FDFDFD"/>
                  </a:solidFill>
                  <a:latin typeface="华文细黑" panose="02010600040101010101" pitchFamily="2" charset="-122"/>
                  <a:ea typeface="华文细黑" panose="02010600040101010101" pitchFamily="2" charset="-122"/>
                </a:rPr>
                <a:t>%</a:t>
              </a:r>
              <a:endParaRPr lang="zh-CN" altLang="en-US" sz="2800" dirty="0">
                <a:solidFill>
                  <a:srgbClr val="FDFDFD"/>
                </a:solidFill>
                <a:latin typeface="华文细黑" panose="02010600040101010101" pitchFamily="2" charset="-122"/>
                <a:ea typeface="华文细黑" panose="02010600040101010101" pitchFamily="2" charset="-122"/>
              </a:endParaRPr>
            </a:p>
          </p:txBody>
        </p:sp>
        <p:sp>
          <p:nvSpPr>
            <p:cNvPr id="18" name="椭圆 17"/>
            <p:cNvSpPr/>
            <p:nvPr/>
          </p:nvSpPr>
          <p:spPr>
            <a:xfrm>
              <a:off x="3548017"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19" name="文本框 128"/>
            <p:cNvSpPr txBox="1"/>
            <p:nvPr/>
          </p:nvSpPr>
          <p:spPr>
            <a:xfrm>
              <a:off x="3502463" y="3612723"/>
              <a:ext cx="924491" cy="646331"/>
            </a:xfrm>
            <a:prstGeom prst="rect">
              <a:avLst/>
            </a:prstGeom>
            <a:noFill/>
          </p:spPr>
          <p:txBody>
            <a:bodyPr wrap="square" rtlCol="0">
              <a:spAutoFit/>
            </a:bodyPr>
            <a:lstStyle/>
            <a:p>
              <a:pPr algn="ctr"/>
              <a:r>
                <a:rPr lang="zh-CN" altLang="en-US" b="1" dirty="0">
                  <a:solidFill>
                    <a:srgbClr val="FDFDFD"/>
                  </a:solidFill>
                  <a:latin typeface="华文细黑" panose="02010600040101010101" pitchFamily="2" charset="-122"/>
                  <a:ea typeface="华文细黑" panose="02010600040101010101" pitchFamily="2" charset="-122"/>
                </a:rPr>
                <a:t>项目二</a:t>
              </a:r>
              <a:endParaRPr lang="en-US" altLang="zh-CN" b="1" dirty="0">
                <a:solidFill>
                  <a:srgbClr val="FDFDFD"/>
                </a:solidFill>
                <a:latin typeface="华文细黑" panose="02010600040101010101" pitchFamily="2" charset="-122"/>
                <a:ea typeface="华文细黑" panose="02010600040101010101" pitchFamily="2" charset="-122"/>
              </a:endParaRPr>
            </a:p>
            <a:p>
              <a:pPr algn="ctr"/>
              <a:r>
                <a:rPr lang="zh-CN" altLang="en-US" b="1" dirty="0">
                  <a:solidFill>
                    <a:srgbClr val="FDFDFD"/>
                  </a:solidFill>
                  <a:latin typeface="华文细黑" panose="02010600040101010101" pitchFamily="2" charset="-122"/>
                  <a:ea typeface="华文细黑" panose="02010600040101010101" pitchFamily="2" charset="-122"/>
                </a:rPr>
                <a:t>名称</a:t>
              </a:r>
              <a:endParaRPr lang="zh-CN" altLang="en-US" b="1" dirty="0">
                <a:solidFill>
                  <a:srgbClr val="FDFDFD"/>
                </a:solidFill>
                <a:latin typeface="华文细黑" panose="02010600040101010101" pitchFamily="2" charset="-122"/>
                <a:ea typeface="华文细黑" panose="02010600040101010101" pitchFamily="2" charset="-122"/>
              </a:endParaRPr>
            </a:p>
          </p:txBody>
        </p:sp>
        <p:sp>
          <p:nvSpPr>
            <p:cNvPr id="20" name="Freeform 26"/>
            <p:cNvSpPr>
              <a:spLocks noEditPoints="1"/>
            </p:cNvSpPr>
            <p:nvPr/>
          </p:nvSpPr>
          <p:spPr bwMode="auto">
            <a:xfrm>
              <a:off x="3785089" y="4624429"/>
              <a:ext cx="378334" cy="397491"/>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09192B"/>
            </a:solidFill>
            <a:ln>
              <a:noFill/>
            </a:ln>
          </p:spPr>
          <p:txBody>
            <a:bodyPr vert="horz" wrap="square" lIns="91440" tIns="45720" rIns="91440" bIns="45720" numCol="1" anchor="t" anchorCtr="0" compatLnSpc="1"/>
            <a:lstStyle/>
            <a:p>
              <a:endParaRPr lang="zh-CN" altLang="en-US">
                <a:solidFill>
                  <a:schemeClr val="accent2"/>
                </a:solidFill>
                <a:latin typeface="华文细黑" panose="02010600040101010101" pitchFamily="2" charset="-122"/>
                <a:ea typeface="华文细黑" panose="02010600040101010101" pitchFamily="2" charset="-122"/>
              </a:endParaRPr>
            </a:p>
          </p:txBody>
        </p:sp>
      </p:grpSp>
      <p:grpSp>
        <p:nvGrpSpPr>
          <p:cNvPr id="21" name="组合 20"/>
          <p:cNvGrpSpPr/>
          <p:nvPr/>
        </p:nvGrpSpPr>
        <p:grpSpPr>
          <a:xfrm>
            <a:off x="5482266" y="1277824"/>
            <a:ext cx="1194455" cy="3540203"/>
            <a:chOff x="5500438" y="1807214"/>
            <a:chExt cx="1194455" cy="3540203"/>
          </a:xfrm>
        </p:grpSpPr>
        <p:sp>
          <p:nvSpPr>
            <p:cNvPr id="22" name="圆角矩形 21"/>
            <p:cNvSpPr/>
            <p:nvPr/>
          </p:nvSpPr>
          <p:spPr>
            <a:xfrm>
              <a:off x="5562633" y="1807214"/>
              <a:ext cx="1089156" cy="3540203"/>
            </a:xfrm>
            <a:prstGeom prst="roundRect">
              <a:avLst>
                <a:gd name="adj" fmla="val 50000"/>
              </a:avLst>
            </a:prstGeom>
            <a:solidFill>
              <a:srgbClr val="02FAFA">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23" name="文本框 47"/>
            <p:cNvSpPr txBox="1"/>
            <p:nvPr/>
          </p:nvSpPr>
          <p:spPr>
            <a:xfrm>
              <a:off x="5500438" y="1942092"/>
              <a:ext cx="1194455" cy="523220"/>
            </a:xfrm>
            <a:prstGeom prst="rect">
              <a:avLst/>
            </a:prstGeom>
            <a:noFill/>
            <a:ln>
              <a:noFill/>
            </a:ln>
          </p:spPr>
          <p:txBody>
            <a:bodyPr wrap="square" rtlCol="0">
              <a:spAutoFit/>
            </a:bodyPr>
            <a:lstStyle/>
            <a:p>
              <a:pPr algn="ctr"/>
              <a:r>
                <a:rPr lang="en-US" altLang="zh-CN" sz="2800" dirty="0">
                  <a:solidFill>
                    <a:srgbClr val="FDFDFD"/>
                  </a:solidFill>
                  <a:latin typeface="华文细黑" panose="02010600040101010101" pitchFamily="2" charset="-122"/>
                  <a:ea typeface="华文细黑" panose="02010600040101010101" pitchFamily="2" charset="-122"/>
                </a:rPr>
                <a:t>100</a:t>
              </a:r>
              <a:r>
                <a:rPr lang="en-US" altLang="zh-CN" sz="1350" dirty="0">
                  <a:solidFill>
                    <a:srgbClr val="FDFDFD"/>
                  </a:solidFill>
                  <a:latin typeface="华文细黑" panose="02010600040101010101" pitchFamily="2" charset="-122"/>
                  <a:ea typeface="华文细黑" panose="02010600040101010101" pitchFamily="2" charset="-122"/>
                </a:rPr>
                <a:t>%</a:t>
              </a:r>
              <a:endParaRPr lang="zh-CN" altLang="en-US" sz="2800" dirty="0">
                <a:solidFill>
                  <a:srgbClr val="FDFDFD"/>
                </a:solidFill>
                <a:latin typeface="华文细黑" panose="02010600040101010101" pitchFamily="2" charset="-122"/>
                <a:ea typeface="华文细黑" panose="02010600040101010101" pitchFamily="2" charset="-122"/>
              </a:endParaRPr>
            </a:p>
          </p:txBody>
        </p:sp>
        <p:sp>
          <p:nvSpPr>
            <p:cNvPr id="24" name="椭圆 23"/>
            <p:cNvSpPr/>
            <p:nvPr/>
          </p:nvSpPr>
          <p:spPr>
            <a:xfrm>
              <a:off x="5647102" y="4366593"/>
              <a:ext cx="920216" cy="906989"/>
            </a:xfrm>
            <a:prstGeom prst="ellipse">
              <a:avLst/>
            </a:prstGeom>
            <a:noFill/>
            <a:ln w="95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25" name="椭圆 24"/>
            <p:cNvSpPr/>
            <p:nvPr/>
          </p:nvSpPr>
          <p:spPr>
            <a:xfrm>
              <a:off x="5680973"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26" name="文本框 128"/>
            <p:cNvSpPr txBox="1"/>
            <p:nvPr/>
          </p:nvSpPr>
          <p:spPr>
            <a:xfrm>
              <a:off x="5635419" y="3612723"/>
              <a:ext cx="924491" cy="646331"/>
            </a:xfrm>
            <a:prstGeom prst="rect">
              <a:avLst/>
            </a:prstGeom>
            <a:noFill/>
            <a:ln>
              <a:noFill/>
            </a:ln>
          </p:spPr>
          <p:txBody>
            <a:bodyPr wrap="square" rtlCol="0">
              <a:spAutoFit/>
            </a:bodyPr>
            <a:lstStyle/>
            <a:p>
              <a:pPr algn="ctr"/>
              <a:r>
                <a:rPr lang="zh-CN" altLang="en-US" b="1" dirty="0">
                  <a:solidFill>
                    <a:srgbClr val="FDFDFD"/>
                  </a:solidFill>
                  <a:latin typeface="华文细黑" panose="02010600040101010101" pitchFamily="2" charset="-122"/>
                  <a:ea typeface="华文细黑" panose="02010600040101010101" pitchFamily="2" charset="-122"/>
                </a:rPr>
                <a:t>项目三</a:t>
              </a:r>
              <a:endParaRPr lang="en-US" altLang="zh-CN" b="1" dirty="0">
                <a:solidFill>
                  <a:srgbClr val="FDFDFD"/>
                </a:solidFill>
                <a:latin typeface="华文细黑" panose="02010600040101010101" pitchFamily="2" charset="-122"/>
                <a:ea typeface="华文细黑" panose="02010600040101010101" pitchFamily="2" charset="-122"/>
              </a:endParaRPr>
            </a:p>
            <a:p>
              <a:pPr algn="ctr"/>
              <a:r>
                <a:rPr lang="zh-CN" altLang="en-US" b="1" dirty="0">
                  <a:solidFill>
                    <a:srgbClr val="FDFDFD"/>
                  </a:solidFill>
                  <a:latin typeface="华文细黑" panose="02010600040101010101" pitchFamily="2" charset="-122"/>
                  <a:ea typeface="华文细黑" panose="02010600040101010101" pitchFamily="2" charset="-122"/>
                </a:rPr>
                <a:t>名称</a:t>
              </a:r>
              <a:endParaRPr lang="zh-CN" altLang="en-US" b="1" dirty="0">
                <a:solidFill>
                  <a:srgbClr val="FDFDFD"/>
                </a:solidFill>
                <a:latin typeface="华文细黑" panose="02010600040101010101" pitchFamily="2" charset="-122"/>
                <a:ea typeface="华文细黑" panose="02010600040101010101" pitchFamily="2" charset="-122"/>
              </a:endParaRPr>
            </a:p>
          </p:txBody>
        </p:sp>
        <p:sp>
          <p:nvSpPr>
            <p:cNvPr id="27" name="Freeform 16"/>
            <p:cNvSpPr>
              <a:spLocks noEditPoints="1"/>
            </p:cNvSpPr>
            <p:nvPr/>
          </p:nvSpPr>
          <p:spPr bwMode="auto">
            <a:xfrm>
              <a:off x="5861257" y="4624429"/>
              <a:ext cx="511402" cy="407827"/>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081929"/>
            </a:solidFill>
            <a:ln>
              <a:noFill/>
            </a:ln>
          </p:spPr>
          <p:txBody>
            <a:bodyPr vert="horz" wrap="square" lIns="91440" tIns="45720" rIns="91440" bIns="45720" numCol="1" anchor="t" anchorCtr="0" compatLnSpc="1"/>
            <a:lstStyle/>
            <a:p>
              <a:endParaRPr lang="zh-CN" altLang="en-US">
                <a:solidFill>
                  <a:schemeClr val="accent2"/>
                </a:solidFill>
                <a:latin typeface="华文细黑" panose="02010600040101010101" pitchFamily="2" charset="-122"/>
                <a:ea typeface="华文细黑" panose="02010600040101010101" pitchFamily="2" charset="-122"/>
              </a:endParaRPr>
            </a:p>
          </p:txBody>
        </p:sp>
      </p:grpSp>
      <p:grpSp>
        <p:nvGrpSpPr>
          <p:cNvPr id="28" name="组合 27"/>
          <p:cNvGrpSpPr/>
          <p:nvPr/>
        </p:nvGrpSpPr>
        <p:grpSpPr>
          <a:xfrm>
            <a:off x="7615220" y="2405820"/>
            <a:ext cx="1194455" cy="2412209"/>
            <a:chOff x="7633392" y="2935210"/>
            <a:chExt cx="1194455" cy="2412209"/>
          </a:xfrm>
        </p:grpSpPr>
        <p:sp>
          <p:nvSpPr>
            <p:cNvPr id="29" name="圆角矩形 28"/>
            <p:cNvSpPr/>
            <p:nvPr/>
          </p:nvSpPr>
          <p:spPr>
            <a:xfrm>
              <a:off x="7695586" y="2935210"/>
              <a:ext cx="1089156" cy="2412209"/>
            </a:xfrm>
            <a:prstGeom prst="roundRect">
              <a:avLst>
                <a:gd name="adj" fmla="val 50000"/>
              </a:avLst>
            </a:prstGeom>
            <a:solidFill>
              <a:srgbClr val="02FAFA">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0" name="文本框 40"/>
            <p:cNvSpPr txBox="1"/>
            <p:nvPr/>
          </p:nvSpPr>
          <p:spPr>
            <a:xfrm>
              <a:off x="7633392" y="3056258"/>
              <a:ext cx="1194455" cy="523220"/>
            </a:xfrm>
            <a:prstGeom prst="rect">
              <a:avLst/>
            </a:prstGeom>
            <a:noFill/>
          </p:spPr>
          <p:txBody>
            <a:bodyPr wrap="square" rtlCol="0">
              <a:spAutoFit/>
            </a:bodyPr>
            <a:lstStyle/>
            <a:p>
              <a:pPr algn="ctr"/>
              <a:r>
                <a:rPr lang="en-US" altLang="zh-CN" sz="2800" dirty="0">
                  <a:solidFill>
                    <a:srgbClr val="FDFDFD"/>
                  </a:solidFill>
                  <a:latin typeface="华文细黑" panose="02010600040101010101" pitchFamily="2" charset="-122"/>
                  <a:ea typeface="华文细黑" panose="02010600040101010101" pitchFamily="2" charset="-122"/>
                </a:rPr>
                <a:t>70</a:t>
              </a:r>
              <a:r>
                <a:rPr lang="en-US" altLang="zh-CN" sz="1350" dirty="0">
                  <a:solidFill>
                    <a:srgbClr val="FDFDFD"/>
                  </a:solidFill>
                  <a:latin typeface="华文细黑" panose="02010600040101010101" pitchFamily="2" charset="-122"/>
                  <a:ea typeface="华文细黑" panose="02010600040101010101" pitchFamily="2" charset="-122"/>
                </a:rPr>
                <a:t>%</a:t>
              </a:r>
              <a:endParaRPr lang="zh-CN" altLang="en-US" sz="2800" dirty="0">
                <a:solidFill>
                  <a:srgbClr val="FDFDFD"/>
                </a:solidFill>
                <a:latin typeface="华文细黑" panose="02010600040101010101" pitchFamily="2" charset="-122"/>
                <a:ea typeface="华文细黑" panose="02010600040101010101" pitchFamily="2" charset="-122"/>
              </a:endParaRPr>
            </a:p>
          </p:txBody>
        </p:sp>
        <p:sp>
          <p:nvSpPr>
            <p:cNvPr id="31" name="椭圆 30"/>
            <p:cNvSpPr/>
            <p:nvPr/>
          </p:nvSpPr>
          <p:spPr>
            <a:xfrm>
              <a:off x="7813924" y="4399977"/>
              <a:ext cx="852471" cy="840218"/>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2" name="文本框 128"/>
            <p:cNvSpPr txBox="1"/>
            <p:nvPr/>
          </p:nvSpPr>
          <p:spPr>
            <a:xfrm>
              <a:off x="7768372" y="3612723"/>
              <a:ext cx="924491" cy="646331"/>
            </a:xfrm>
            <a:prstGeom prst="rect">
              <a:avLst/>
            </a:prstGeom>
            <a:noFill/>
          </p:spPr>
          <p:txBody>
            <a:bodyPr wrap="square" rtlCol="0">
              <a:spAutoFit/>
            </a:bodyPr>
            <a:lstStyle/>
            <a:p>
              <a:pPr algn="ctr"/>
              <a:r>
                <a:rPr lang="zh-CN" altLang="en-US" b="1" dirty="0">
                  <a:solidFill>
                    <a:srgbClr val="FDFDFD"/>
                  </a:solidFill>
                  <a:latin typeface="华文细黑" panose="02010600040101010101" pitchFamily="2" charset="-122"/>
                  <a:ea typeface="华文细黑" panose="02010600040101010101" pitchFamily="2" charset="-122"/>
                </a:rPr>
                <a:t>项目四</a:t>
              </a:r>
              <a:endParaRPr lang="en-US" altLang="zh-CN" b="1" dirty="0">
                <a:solidFill>
                  <a:srgbClr val="FDFDFD"/>
                </a:solidFill>
                <a:latin typeface="华文细黑" panose="02010600040101010101" pitchFamily="2" charset="-122"/>
                <a:ea typeface="华文细黑" panose="02010600040101010101" pitchFamily="2" charset="-122"/>
              </a:endParaRPr>
            </a:p>
            <a:p>
              <a:pPr algn="ctr"/>
              <a:r>
                <a:rPr lang="zh-CN" altLang="en-US" b="1" dirty="0">
                  <a:solidFill>
                    <a:srgbClr val="FDFDFD"/>
                  </a:solidFill>
                  <a:latin typeface="华文细黑" panose="02010600040101010101" pitchFamily="2" charset="-122"/>
                  <a:ea typeface="华文细黑" panose="02010600040101010101" pitchFamily="2" charset="-122"/>
                </a:rPr>
                <a:t>名称</a:t>
              </a:r>
              <a:endParaRPr lang="zh-CN" altLang="en-US" b="1" dirty="0">
                <a:solidFill>
                  <a:srgbClr val="FDFDFD"/>
                </a:solidFill>
                <a:latin typeface="华文细黑" panose="02010600040101010101" pitchFamily="2" charset="-122"/>
                <a:ea typeface="华文细黑" panose="02010600040101010101" pitchFamily="2" charset="-122"/>
              </a:endParaRPr>
            </a:p>
          </p:txBody>
        </p:sp>
        <p:sp>
          <p:nvSpPr>
            <p:cNvPr id="33" name="Freeform 31"/>
            <p:cNvSpPr>
              <a:spLocks noEditPoints="1"/>
            </p:cNvSpPr>
            <p:nvPr/>
          </p:nvSpPr>
          <p:spPr bwMode="auto">
            <a:xfrm>
              <a:off x="8087918" y="4638106"/>
              <a:ext cx="347600" cy="437134"/>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051728"/>
            </a:solidFill>
            <a:ln>
              <a:noFill/>
            </a:ln>
          </p:spPr>
          <p:txBody>
            <a:bodyPr vert="horz" wrap="square" lIns="91440" tIns="45720" rIns="91440" bIns="45720" numCol="1" anchor="t" anchorCtr="0" compatLnSpc="1"/>
            <a:lstStyle/>
            <a:p>
              <a:endParaRPr lang="zh-CN" altLang="en-US">
                <a:solidFill>
                  <a:schemeClr val="accent2"/>
                </a:solidFill>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9748176" y="1767791"/>
            <a:ext cx="1194455" cy="3050237"/>
            <a:chOff x="9766348" y="2297181"/>
            <a:chExt cx="1194455" cy="3050237"/>
          </a:xfrm>
        </p:grpSpPr>
        <p:sp>
          <p:nvSpPr>
            <p:cNvPr id="35" name="圆角矩形 34"/>
            <p:cNvSpPr/>
            <p:nvPr/>
          </p:nvSpPr>
          <p:spPr>
            <a:xfrm>
              <a:off x="9828542" y="2297181"/>
              <a:ext cx="1089156" cy="3050237"/>
            </a:xfrm>
            <a:prstGeom prst="roundRect">
              <a:avLst>
                <a:gd name="adj" fmla="val 50000"/>
              </a:avLst>
            </a:prstGeom>
            <a:solidFill>
              <a:srgbClr val="02FAFA">
                <a:alpha val="3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6" name="文本框 32"/>
            <p:cNvSpPr txBox="1"/>
            <p:nvPr/>
          </p:nvSpPr>
          <p:spPr>
            <a:xfrm>
              <a:off x="9766348" y="2446800"/>
              <a:ext cx="1194455" cy="523220"/>
            </a:xfrm>
            <a:prstGeom prst="rect">
              <a:avLst/>
            </a:prstGeom>
            <a:noFill/>
          </p:spPr>
          <p:txBody>
            <a:bodyPr wrap="square" rtlCol="0">
              <a:spAutoFit/>
            </a:bodyPr>
            <a:lstStyle/>
            <a:p>
              <a:pPr algn="ctr"/>
              <a:r>
                <a:rPr lang="en-US" altLang="zh-CN" sz="2800" dirty="0">
                  <a:solidFill>
                    <a:srgbClr val="FDFDFD"/>
                  </a:solidFill>
                  <a:latin typeface="华文细黑" panose="02010600040101010101" pitchFamily="2" charset="-122"/>
                  <a:ea typeface="华文细黑" panose="02010600040101010101" pitchFamily="2" charset="-122"/>
                </a:rPr>
                <a:t>90</a:t>
              </a:r>
              <a:r>
                <a:rPr lang="en-US" altLang="zh-CN" sz="1350" dirty="0">
                  <a:solidFill>
                    <a:srgbClr val="FDFDFD"/>
                  </a:solidFill>
                  <a:latin typeface="华文细黑" panose="02010600040101010101" pitchFamily="2" charset="-122"/>
                  <a:ea typeface="华文细黑" panose="02010600040101010101" pitchFamily="2" charset="-122"/>
                </a:rPr>
                <a:t>%</a:t>
              </a:r>
              <a:endParaRPr lang="zh-CN" altLang="en-US" sz="2800" dirty="0">
                <a:solidFill>
                  <a:srgbClr val="FDFDFD"/>
                </a:solidFill>
                <a:latin typeface="华文细黑" panose="02010600040101010101" pitchFamily="2" charset="-122"/>
                <a:ea typeface="华文细黑" panose="02010600040101010101" pitchFamily="2" charset="-122"/>
              </a:endParaRPr>
            </a:p>
          </p:txBody>
        </p:sp>
        <p:sp>
          <p:nvSpPr>
            <p:cNvPr id="37" name="椭圆 36"/>
            <p:cNvSpPr/>
            <p:nvPr/>
          </p:nvSpPr>
          <p:spPr>
            <a:xfrm>
              <a:off x="9946881"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8" name="文本框 128"/>
            <p:cNvSpPr txBox="1"/>
            <p:nvPr/>
          </p:nvSpPr>
          <p:spPr>
            <a:xfrm>
              <a:off x="9901328" y="3612723"/>
              <a:ext cx="924491" cy="646331"/>
            </a:xfrm>
            <a:prstGeom prst="rect">
              <a:avLst/>
            </a:prstGeom>
            <a:noFill/>
          </p:spPr>
          <p:txBody>
            <a:bodyPr wrap="square" rtlCol="0">
              <a:spAutoFit/>
            </a:bodyPr>
            <a:lstStyle/>
            <a:p>
              <a:pPr algn="ctr"/>
              <a:r>
                <a:rPr lang="zh-CN" altLang="en-US" b="1" dirty="0">
                  <a:solidFill>
                    <a:srgbClr val="FDFDFD"/>
                  </a:solidFill>
                  <a:latin typeface="华文细黑" panose="02010600040101010101" pitchFamily="2" charset="-122"/>
                  <a:ea typeface="华文细黑" panose="02010600040101010101" pitchFamily="2" charset="-122"/>
                </a:rPr>
                <a:t>项目五</a:t>
              </a:r>
              <a:endParaRPr lang="en-US" altLang="zh-CN" b="1" dirty="0">
                <a:solidFill>
                  <a:srgbClr val="FDFDFD"/>
                </a:solidFill>
                <a:latin typeface="华文细黑" panose="02010600040101010101" pitchFamily="2" charset="-122"/>
                <a:ea typeface="华文细黑" panose="02010600040101010101" pitchFamily="2" charset="-122"/>
              </a:endParaRPr>
            </a:p>
            <a:p>
              <a:pPr algn="ctr"/>
              <a:r>
                <a:rPr lang="zh-CN" altLang="en-US" b="1" dirty="0">
                  <a:solidFill>
                    <a:srgbClr val="FDFDFD"/>
                  </a:solidFill>
                  <a:latin typeface="华文细黑" panose="02010600040101010101" pitchFamily="2" charset="-122"/>
                  <a:ea typeface="华文细黑" panose="02010600040101010101" pitchFamily="2" charset="-122"/>
                </a:rPr>
                <a:t>名称</a:t>
              </a:r>
              <a:endParaRPr lang="zh-CN" altLang="en-US" b="1" dirty="0">
                <a:solidFill>
                  <a:srgbClr val="FDFDFD"/>
                </a:solidFill>
                <a:latin typeface="华文细黑" panose="02010600040101010101" pitchFamily="2" charset="-122"/>
                <a:ea typeface="华文细黑" panose="02010600040101010101" pitchFamily="2" charset="-122"/>
              </a:endParaRPr>
            </a:p>
          </p:txBody>
        </p:sp>
        <p:sp>
          <p:nvSpPr>
            <p:cNvPr id="39" name="Freeform 223"/>
            <p:cNvSpPr/>
            <p:nvPr/>
          </p:nvSpPr>
          <p:spPr bwMode="auto">
            <a:xfrm>
              <a:off x="10178866" y="4673285"/>
              <a:ext cx="417528" cy="338624"/>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070F1C"/>
            </a:solidFill>
            <a:ln>
              <a:noFill/>
            </a:ln>
          </p:spPr>
          <p:txBody>
            <a:bodyPr vert="horz" wrap="square" lIns="91440" tIns="45720" rIns="91440" bIns="45720" numCol="1" anchor="t" anchorCtr="0" compatLnSpc="1"/>
            <a:lstStyle/>
            <a:p>
              <a:endParaRPr lang="zh-CN" altLang="en-US">
                <a:solidFill>
                  <a:prstClr val="black"/>
                </a:solidFill>
                <a:latin typeface="华文细黑" panose="02010600040101010101" pitchFamily="2" charset="-122"/>
                <a:ea typeface="华文细黑" panose="020106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06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306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30600"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decel="30600" fill="hold" nodeType="withEffect">
                                  <p:stCondLst>
                                    <p:cond delay="7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decel="30600" fill="hold" nodeType="withEffect">
                                  <p:stCondLst>
                                    <p:cond delay="10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750" fill="hold"/>
                                        <p:tgtEl>
                                          <p:spTgt spid="34"/>
                                        </p:tgtEl>
                                        <p:attrNameLst>
                                          <p:attrName>ppt_x</p:attrName>
                                        </p:attrNameLst>
                                      </p:cBhvr>
                                      <p:tavLst>
                                        <p:tav tm="0">
                                          <p:val>
                                            <p:strVal val="#ppt_x"/>
                                          </p:val>
                                        </p:tav>
                                        <p:tav tm="100000">
                                          <p:val>
                                            <p:strVal val="#ppt_x"/>
                                          </p:val>
                                        </p:tav>
                                      </p:tavLst>
                                    </p:anim>
                                    <p:anim calcmode="lin" valueType="num">
                                      <p:cBhvr additive="base">
                                        <p:cTn id="24" dur="750" fill="hold"/>
                                        <p:tgtEl>
                                          <p:spTgt spid="34"/>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16" presetClass="entr" presetSubtype="37"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outVertical)">
                                      <p:cBhvr>
                                        <p:cTn id="28" dur="500"/>
                                        <p:tgtEl>
                                          <p:spTgt spid="7"/>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two</a:t>
            </a:r>
            <a:endParaRPr lang="zh-CN" altLang="en-US" sz="2800" dirty="0">
              <a:solidFill>
                <a:schemeClr val="bg1"/>
              </a:solidFill>
            </a:endParaRPr>
          </a:p>
        </p:txBody>
      </p:sp>
      <p:sp>
        <p:nvSpPr>
          <p:cNvPr id="7" name="Freeform 9"/>
          <p:cNvSpPr/>
          <p:nvPr/>
        </p:nvSpPr>
        <p:spPr bwMode="auto">
          <a:xfrm>
            <a:off x="4656936" y="2046798"/>
            <a:ext cx="3363841" cy="3361836"/>
          </a:xfrm>
          <a:custGeom>
            <a:avLst/>
            <a:gdLst>
              <a:gd name="T0" fmla="*/ 0 w 986"/>
              <a:gd name="T1" fmla="*/ 817 h 986"/>
              <a:gd name="T2" fmla="*/ 75 w 986"/>
              <a:gd name="T3" fmla="*/ 741 h 986"/>
              <a:gd name="T4" fmla="*/ 741 w 986"/>
              <a:gd name="T5" fmla="*/ 741 h 986"/>
              <a:gd name="T6" fmla="*/ 741 w 986"/>
              <a:gd name="T7" fmla="*/ 75 h 986"/>
              <a:gd name="T8" fmla="*/ 817 w 986"/>
              <a:gd name="T9" fmla="*/ 0 h 986"/>
              <a:gd name="T10" fmla="*/ 986 w 986"/>
              <a:gd name="T11" fmla="*/ 408 h 986"/>
              <a:gd name="T12" fmla="*/ 817 w 986"/>
              <a:gd name="T13" fmla="*/ 817 h 986"/>
              <a:gd name="T14" fmla="*/ 408 w 986"/>
              <a:gd name="T15" fmla="*/ 986 h 986"/>
              <a:gd name="T16" fmla="*/ 0 w 986"/>
              <a:gd name="T17" fmla="*/ 81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6" h="986">
                <a:moveTo>
                  <a:pt x="0" y="817"/>
                </a:moveTo>
                <a:cubicBezTo>
                  <a:pt x="75" y="741"/>
                  <a:pt x="75" y="741"/>
                  <a:pt x="75" y="741"/>
                </a:cubicBezTo>
                <a:cubicBezTo>
                  <a:pt x="259" y="925"/>
                  <a:pt x="558" y="925"/>
                  <a:pt x="741" y="741"/>
                </a:cubicBezTo>
                <a:cubicBezTo>
                  <a:pt x="925" y="558"/>
                  <a:pt x="925" y="259"/>
                  <a:pt x="741" y="75"/>
                </a:cubicBezTo>
                <a:cubicBezTo>
                  <a:pt x="817" y="0"/>
                  <a:pt x="817" y="0"/>
                  <a:pt x="817" y="0"/>
                </a:cubicBezTo>
                <a:cubicBezTo>
                  <a:pt x="926" y="109"/>
                  <a:pt x="986" y="254"/>
                  <a:pt x="986" y="408"/>
                </a:cubicBezTo>
                <a:cubicBezTo>
                  <a:pt x="986" y="563"/>
                  <a:pt x="926" y="708"/>
                  <a:pt x="817" y="817"/>
                </a:cubicBezTo>
                <a:cubicBezTo>
                  <a:pt x="708" y="926"/>
                  <a:pt x="563" y="986"/>
                  <a:pt x="408" y="986"/>
                </a:cubicBezTo>
                <a:cubicBezTo>
                  <a:pt x="254" y="986"/>
                  <a:pt x="109" y="926"/>
                  <a:pt x="0" y="817"/>
                </a:cubicBezTo>
                <a:close/>
              </a:path>
            </a:pathLst>
          </a:custGeom>
          <a:solidFill>
            <a:srgbClr val="02FAFA">
              <a:alpha val="20000"/>
            </a:srgbClr>
          </a:solid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8" name="Freeform 7"/>
          <p:cNvSpPr/>
          <p:nvPr/>
        </p:nvSpPr>
        <p:spPr bwMode="auto">
          <a:xfrm>
            <a:off x="4334183" y="1712019"/>
            <a:ext cx="2776473" cy="2776471"/>
          </a:xfrm>
          <a:custGeom>
            <a:avLst/>
            <a:gdLst>
              <a:gd name="T0" fmla="*/ 174 w 814"/>
              <a:gd name="T1" fmla="*/ 814 h 814"/>
              <a:gd name="T2" fmla="*/ 179 w 814"/>
              <a:gd name="T3" fmla="*/ 179 h 814"/>
              <a:gd name="T4" fmla="*/ 814 w 814"/>
              <a:gd name="T5" fmla="*/ 174 h 814"/>
              <a:gd name="T6" fmla="*/ 739 w 814"/>
              <a:gd name="T7" fmla="*/ 249 h 814"/>
              <a:gd name="T8" fmla="*/ 255 w 814"/>
              <a:gd name="T9" fmla="*/ 255 h 814"/>
              <a:gd name="T10" fmla="*/ 250 w 814"/>
              <a:gd name="T11" fmla="*/ 738 h 814"/>
              <a:gd name="T12" fmla="*/ 174 w 814"/>
              <a:gd name="T13" fmla="*/ 814 h 814"/>
            </a:gdLst>
            <a:ahLst/>
            <a:cxnLst>
              <a:cxn ang="0">
                <a:pos x="T0" y="T1"/>
              </a:cxn>
              <a:cxn ang="0">
                <a:pos x="T2" y="T3"/>
              </a:cxn>
              <a:cxn ang="0">
                <a:pos x="T4" y="T5"/>
              </a:cxn>
              <a:cxn ang="0">
                <a:pos x="T6" y="T7"/>
              </a:cxn>
              <a:cxn ang="0">
                <a:pos x="T8" y="T9"/>
              </a:cxn>
              <a:cxn ang="0">
                <a:pos x="T10" y="T11"/>
              </a:cxn>
              <a:cxn ang="0">
                <a:pos x="T12" y="T13"/>
              </a:cxn>
            </a:cxnLst>
            <a:rect l="0" t="0" r="r" b="b"/>
            <a:pathLst>
              <a:path w="814" h="814">
                <a:moveTo>
                  <a:pt x="174" y="814"/>
                </a:moveTo>
                <a:cubicBezTo>
                  <a:pt x="0" y="640"/>
                  <a:pt x="3" y="355"/>
                  <a:pt x="179" y="179"/>
                </a:cubicBezTo>
                <a:cubicBezTo>
                  <a:pt x="356" y="2"/>
                  <a:pt x="641" y="0"/>
                  <a:pt x="814" y="174"/>
                </a:cubicBezTo>
                <a:cubicBezTo>
                  <a:pt x="739" y="249"/>
                  <a:pt x="739" y="249"/>
                  <a:pt x="739" y="249"/>
                </a:cubicBezTo>
                <a:cubicBezTo>
                  <a:pt x="607" y="117"/>
                  <a:pt x="390" y="120"/>
                  <a:pt x="255" y="255"/>
                </a:cubicBezTo>
                <a:cubicBezTo>
                  <a:pt x="120" y="389"/>
                  <a:pt x="118" y="606"/>
                  <a:pt x="250" y="738"/>
                </a:cubicBezTo>
                <a:lnTo>
                  <a:pt x="174" y="814"/>
                </a:lnTo>
                <a:close/>
              </a:path>
            </a:pathLst>
          </a:custGeom>
          <a:solidFill>
            <a:schemeClr val="bg1">
              <a:alpha val="60000"/>
            </a:schemeClr>
          </a:solid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9" name="Freeform 6"/>
          <p:cNvSpPr/>
          <p:nvPr/>
        </p:nvSpPr>
        <p:spPr bwMode="auto">
          <a:xfrm>
            <a:off x="5148080" y="2527920"/>
            <a:ext cx="1429333" cy="1429331"/>
          </a:xfrm>
          <a:custGeom>
            <a:avLst/>
            <a:gdLst>
              <a:gd name="T0" fmla="*/ 91 w 419"/>
              <a:gd name="T1" fmla="*/ 419 h 419"/>
              <a:gd name="T2" fmla="*/ 91 w 419"/>
              <a:gd name="T3" fmla="*/ 91 h 419"/>
              <a:gd name="T4" fmla="*/ 419 w 419"/>
              <a:gd name="T5" fmla="*/ 91 h 419"/>
              <a:gd name="T6" fmla="*/ 344 w 419"/>
              <a:gd name="T7" fmla="*/ 166 h 419"/>
              <a:gd name="T8" fmla="*/ 167 w 419"/>
              <a:gd name="T9" fmla="*/ 166 h 419"/>
              <a:gd name="T10" fmla="*/ 167 w 419"/>
              <a:gd name="T11" fmla="*/ 343 h 419"/>
              <a:gd name="T12" fmla="*/ 91 w 419"/>
              <a:gd name="T13" fmla="*/ 419 h 419"/>
            </a:gdLst>
            <a:ahLst/>
            <a:cxnLst>
              <a:cxn ang="0">
                <a:pos x="T0" y="T1"/>
              </a:cxn>
              <a:cxn ang="0">
                <a:pos x="T2" y="T3"/>
              </a:cxn>
              <a:cxn ang="0">
                <a:pos x="T4" y="T5"/>
              </a:cxn>
              <a:cxn ang="0">
                <a:pos x="T6" y="T7"/>
              </a:cxn>
              <a:cxn ang="0">
                <a:pos x="T8" y="T9"/>
              </a:cxn>
              <a:cxn ang="0">
                <a:pos x="T10" y="T11"/>
              </a:cxn>
              <a:cxn ang="0">
                <a:pos x="T12" y="T13"/>
              </a:cxn>
            </a:cxnLst>
            <a:rect l="0" t="0" r="r" b="b"/>
            <a:pathLst>
              <a:path w="419" h="419">
                <a:moveTo>
                  <a:pt x="91" y="419"/>
                </a:moveTo>
                <a:cubicBezTo>
                  <a:pt x="0" y="329"/>
                  <a:pt x="0" y="181"/>
                  <a:pt x="91" y="91"/>
                </a:cubicBezTo>
                <a:cubicBezTo>
                  <a:pt x="181" y="0"/>
                  <a:pt x="329" y="0"/>
                  <a:pt x="419" y="91"/>
                </a:cubicBezTo>
                <a:cubicBezTo>
                  <a:pt x="344" y="166"/>
                  <a:pt x="344" y="166"/>
                  <a:pt x="344" y="166"/>
                </a:cubicBezTo>
                <a:cubicBezTo>
                  <a:pt x="295" y="117"/>
                  <a:pt x="215" y="117"/>
                  <a:pt x="167" y="166"/>
                </a:cubicBezTo>
                <a:cubicBezTo>
                  <a:pt x="118" y="215"/>
                  <a:pt x="118" y="295"/>
                  <a:pt x="167" y="343"/>
                </a:cubicBezTo>
                <a:lnTo>
                  <a:pt x="91" y="419"/>
                </a:lnTo>
                <a:close/>
              </a:path>
            </a:pathLst>
          </a:custGeom>
          <a:solidFill>
            <a:schemeClr val="bg1">
              <a:alpha val="40000"/>
            </a:schemeClr>
          </a:solid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10" name="Freeform 8"/>
          <p:cNvSpPr/>
          <p:nvPr/>
        </p:nvSpPr>
        <p:spPr bwMode="auto">
          <a:xfrm>
            <a:off x="5288407" y="2644191"/>
            <a:ext cx="2086865" cy="2086864"/>
          </a:xfrm>
          <a:custGeom>
            <a:avLst/>
            <a:gdLst>
              <a:gd name="T0" fmla="*/ 0 w 612"/>
              <a:gd name="T1" fmla="*/ 480 h 612"/>
              <a:gd name="T2" fmla="*/ 76 w 612"/>
              <a:gd name="T3" fmla="*/ 404 h 612"/>
              <a:gd name="T4" fmla="*/ 404 w 612"/>
              <a:gd name="T5" fmla="*/ 404 h 612"/>
              <a:gd name="T6" fmla="*/ 404 w 612"/>
              <a:gd name="T7" fmla="*/ 76 h 612"/>
              <a:gd name="T8" fmla="*/ 480 w 612"/>
              <a:gd name="T9" fmla="*/ 0 h 612"/>
              <a:gd name="T10" fmla="*/ 480 w 612"/>
              <a:gd name="T11" fmla="*/ 480 h 612"/>
              <a:gd name="T12" fmla="*/ 0 w 612"/>
              <a:gd name="T13" fmla="*/ 480 h 612"/>
            </a:gdLst>
            <a:ahLst/>
            <a:cxnLst>
              <a:cxn ang="0">
                <a:pos x="T0" y="T1"/>
              </a:cxn>
              <a:cxn ang="0">
                <a:pos x="T2" y="T3"/>
              </a:cxn>
              <a:cxn ang="0">
                <a:pos x="T4" y="T5"/>
              </a:cxn>
              <a:cxn ang="0">
                <a:pos x="T6" y="T7"/>
              </a:cxn>
              <a:cxn ang="0">
                <a:pos x="T8" y="T9"/>
              </a:cxn>
              <a:cxn ang="0">
                <a:pos x="T10" y="T11"/>
              </a:cxn>
              <a:cxn ang="0">
                <a:pos x="T12" y="T13"/>
              </a:cxn>
            </a:cxnLst>
            <a:rect l="0" t="0" r="r" b="b"/>
            <a:pathLst>
              <a:path w="612" h="612">
                <a:moveTo>
                  <a:pt x="0" y="480"/>
                </a:moveTo>
                <a:cubicBezTo>
                  <a:pt x="76" y="404"/>
                  <a:pt x="76" y="404"/>
                  <a:pt x="76" y="404"/>
                </a:cubicBezTo>
                <a:cubicBezTo>
                  <a:pt x="166" y="495"/>
                  <a:pt x="314" y="495"/>
                  <a:pt x="404" y="404"/>
                </a:cubicBezTo>
                <a:cubicBezTo>
                  <a:pt x="495" y="314"/>
                  <a:pt x="495" y="166"/>
                  <a:pt x="404" y="76"/>
                </a:cubicBezTo>
                <a:cubicBezTo>
                  <a:pt x="480" y="0"/>
                  <a:pt x="480" y="0"/>
                  <a:pt x="480" y="0"/>
                </a:cubicBezTo>
                <a:cubicBezTo>
                  <a:pt x="612" y="132"/>
                  <a:pt x="612" y="348"/>
                  <a:pt x="480" y="480"/>
                </a:cubicBezTo>
                <a:cubicBezTo>
                  <a:pt x="348" y="612"/>
                  <a:pt x="133" y="612"/>
                  <a:pt x="0" y="480"/>
                </a:cubicBezTo>
                <a:close/>
              </a:path>
            </a:pathLst>
          </a:custGeom>
          <a:solidFill>
            <a:srgbClr val="02FAFA">
              <a:alpha val="30000"/>
            </a:srgbClr>
          </a:solid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11" name="Freeform 28"/>
          <p:cNvSpPr>
            <a:spLocks noEditPoints="1"/>
          </p:cNvSpPr>
          <p:nvPr/>
        </p:nvSpPr>
        <p:spPr bwMode="auto">
          <a:xfrm>
            <a:off x="8652248" y="3544058"/>
            <a:ext cx="322820" cy="485132"/>
          </a:xfrm>
          <a:custGeom>
            <a:avLst/>
            <a:gdLst>
              <a:gd name="T0" fmla="*/ 83 w 103"/>
              <a:gd name="T1" fmla="*/ 52 h 155"/>
              <a:gd name="T2" fmla="*/ 83 w 103"/>
              <a:gd name="T3" fmla="*/ 52 h 155"/>
              <a:gd name="T4" fmla="*/ 87 w 103"/>
              <a:gd name="T5" fmla="*/ 36 h 155"/>
              <a:gd name="T6" fmla="*/ 52 w 103"/>
              <a:gd name="T7" fmla="*/ 0 h 155"/>
              <a:gd name="T8" fmla="*/ 32 w 103"/>
              <a:gd name="T9" fmla="*/ 6 h 155"/>
              <a:gd name="T10" fmla="*/ 28 w 103"/>
              <a:gd name="T11" fmla="*/ 10 h 155"/>
              <a:gd name="T12" fmla="*/ 27 w 103"/>
              <a:gd name="T13" fmla="*/ 10 h 155"/>
              <a:gd name="T14" fmla="*/ 17 w 103"/>
              <a:gd name="T15" fmla="*/ 36 h 155"/>
              <a:gd name="T16" fmla="*/ 17 w 103"/>
              <a:gd name="T17" fmla="*/ 36 h 155"/>
              <a:gd name="T18" fmla="*/ 17 w 103"/>
              <a:gd name="T19" fmla="*/ 38 h 155"/>
              <a:gd name="T20" fmla="*/ 17 w 103"/>
              <a:gd name="T21" fmla="*/ 40 h 155"/>
              <a:gd name="T22" fmla="*/ 17 w 103"/>
              <a:gd name="T23" fmla="*/ 40 h 155"/>
              <a:gd name="T24" fmla="*/ 21 w 103"/>
              <a:gd name="T25" fmla="*/ 52 h 155"/>
              <a:gd name="T26" fmla="*/ 20 w 103"/>
              <a:gd name="T27" fmla="*/ 52 h 155"/>
              <a:gd name="T28" fmla="*/ 9 w 103"/>
              <a:gd name="T29" fmla="*/ 55 h 155"/>
              <a:gd name="T30" fmla="*/ 0 w 103"/>
              <a:gd name="T31" fmla="*/ 72 h 155"/>
              <a:gd name="T32" fmla="*/ 0 w 103"/>
              <a:gd name="T33" fmla="*/ 107 h 155"/>
              <a:gd name="T34" fmla="*/ 0 w 103"/>
              <a:gd name="T35" fmla="*/ 112 h 155"/>
              <a:gd name="T36" fmla="*/ 0 w 103"/>
              <a:gd name="T37" fmla="*/ 135 h 155"/>
              <a:gd name="T38" fmla="*/ 20 w 103"/>
              <a:gd name="T39" fmla="*/ 155 h 155"/>
              <a:gd name="T40" fmla="*/ 83 w 103"/>
              <a:gd name="T41" fmla="*/ 155 h 155"/>
              <a:gd name="T42" fmla="*/ 103 w 103"/>
              <a:gd name="T43" fmla="*/ 135 h 155"/>
              <a:gd name="T44" fmla="*/ 103 w 103"/>
              <a:gd name="T45" fmla="*/ 72 h 155"/>
              <a:gd name="T46" fmla="*/ 83 w 103"/>
              <a:gd name="T47" fmla="*/ 52 h 155"/>
              <a:gd name="T48" fmla="*/ 82 w 103"/>
              <a:gd name="T49" fmla="*/ 36 h 155"/>
              <a:gd name="T50" fmla="*/ 81 w 103"/>
              <a:gd name="T51" fmla="*/ 45 h 155"/>
              <a:gd name="T52" fmla="*/ 81 w 103"/>
              <a:gd name="T53" fmla="*/ 45 h 155"/>
              <a:gd name="T54" fmla="*/ 79 w 103"/>
              <a:gd name="T55" fmla="*/ 48 h 155"/>
              <a:gd name="T56" fmla="*/ 79 w 103"/>
              <a:gd name="T57" fmla="*/ 49 h 155"/>
              <a:gd name="T58" fmla="*/ 78 w 103"/>
              <a:gd name="T59" fmla="*/ 50 h 155"/>
              <a:gd name="T60" fmla="*/ 61 w 103"/>
              <a:gd name="T61" fmla="*/ 64 h 155"/>
              <a:gd name="T62" fmla="*/ 67 w 103"/>
              <a:gd name="T63" fmla="*/ 64 h 155"/>
              <a:gd name="T64" fmla="*/ 59 w 103"/>
              <a:gd name="T65" fmla="*/ 102 h 155"/>
              <a:gd name="T66" fmla="*/ 57 w 103"/>
              <a:gd name="T67" fmla="*/ 112 h 155"/>
              <a:gd name="T68" fmla="*/ 54 w 103"/>
              <a:gd name="T69" fmla="*/ 95 h 155"/>
              <a:gd name="T70" fmla="*/ 52 w 103"/>
              <a:gd name="T71" fmla="*/ 78 h 155"/>
              <a:gd name="T72" fmla="*/ 55 w 103"/>
              <a:gd name="T73" fmla="*/ 73 h 155"/>
              <a:gd name="T74" fmla="*/ 59 w 103"/>
              <a:gd name="T75" fmla="*/ 66 h 155"/>
              <a:gd name="T76" fmla="*/ 44 w 103"/>
              <a:gd name="T77" fmla="*/ 66 h 155"/>
              <a:gd name="T78" fmla="*/ 46 w 103"/>
              <a:gd name="T79" fmla="*/ 69 h 155"/>
              <a:gd name="T80" fmla="*/ 52 w 103"/>
              <a:gd name="T81" fmla="*/ 78 h 155"/>
              <a:gd name="T82" fmla="*/ 47 w 103"/>
              <a:gd name="T83" fmla="*/ 112 h 155"/>
              <a:gd name="T84" fmla="*/ 37 w 103"/>
              <a:gd name="T85" fmla="*/ 64 h 155"/>
              <a:gd name="T86" fmla="*/ 42 w 103"/>
              <a:gd name="T87" fmla="*/ 64 h 155"/>
              <a:gd name="T88" fmla="*/ 34 w 103"/>
              <a:gd name="T89" fmla="*/ 60 h 155"/>
              <a:gd name="T90" fmla="*/ 27 w 103"/>
              <a:gd name="T91" fmla="*/ 53 h 155"/>
              <a:gd name="T92" fmla="*/ 21 w 103"/>
              <a:gd name="T93" fmla="*/ 36 h 155"/>
              <a:gd name="T94" fmla="*/ 29 w 103"/>
              <a:gd name="T95" fmla="*/ 16 h 155"/>
              <a:gd name="T96" fmla="*/ 52 w 103"/>
              <a:gd name="T97" fmla="*/ 5 h 155"/>
              <a:gd name="T98" fmla="*/ 80 w 103"/>
              <a:gd name="T99" fmla="*/ 26 h 155"/>
              <a:gd name="T100" fmla="*/ 81 w 103"/>
              <a:gd name="T101" fmla="*/ 28 h 155"/>
              <a:gd name="T102" fmla="*/ 82 w 103"/>
              <a:gd name="T103" fmla="*/ 31 h 155"/>
              <a:gd name="T104" fmla="*/ 82 w 103"/>
              <a:gd name="T105" fmla="*/ 3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3" h="155">
                <a:moveTo>
                  <a:pt x="83" y="52"/>
                </a:moveTo>
                <a:cubicBezTo>
                  <a:pt x="83" y="52"/>
                  <a:pt x="83" y="52"/>
                  <a:pt x="83" y="52"/>
                </a:cubicBezTo>
                <a:cubicBezTo>
                  <a:pt x="85" y="47"/>
                  <a:pt x="87" y="41"/>
                  <a:pt x="87" y="36"/>
                </a:cubicBezTo>
                <a:cubicBezTo>
                  <a:pt x="87" y="16"/>
                  <a:pt x="71" y="0"/>
                  <a:pt x="52" y="0"/>
                </a:cubicBezTo>
                <a:cubicBezTo>
                  <a:pt x="45" y="0"/>
                  <a:pt x="38" y="3"/>
                  <a:pt x="32" y="6"/>
                </a:cubicBezTo>
                <a:cubicBezTo>
                  <a:pt x="28" y="10"/>
                  <a:pt x="28" y="10"/>
                  <a:pt x="28" y="10"/>
                </a:cubicBezTo>
                <a:cubicBezTo>
                  <a:pt x="27" y="10"/>
                  <a:pt x="27" y="10"/>
                  <a:pt x="27" y="10"/>
                </a:cubicBezTo>
                <a:cubicBezTo>
                  <a:pt x="21" y="17"/>
                  <a:pt x="17" y="26"/>
                  <a:pt x="17" y="36"/>
                </a:cubicBezTo>
                <a:cubicBezTo>
                  <a:pt x="17" y="36"/>
                  <a:pt x="17" y="36"/>
                  <a:pt x="17" y="36"/>
                </a:cubicBezTo>
                <a:cubicBezTo>
                  <a:pt x="17" y="36"/>
                  <a:pt x="17" y="37"/>
                  <a:pt x="17" y="38"/>
                </a:cubicBezTo>
                <a:cubicBezTo>
                  <a:pt x="17" y="38"/>
                  <a:pt x="17" y="39"/>
                  <a:pt x="17" y="40"/>
                </a:cubicBezTo>
                <a:cubicBezTo>
                  <a:pt x="17" y="40"/>
                  <a:pt x="17" y="40"/>
                  <a:pt x="17" y="40"/>
                </a:cubicBezTo>
                <a:cubicBezTo>
                  <a:pt x="17" y="44"/>
                  <a:pt x="19" y="48"/>
                  <a:pt x="21" y="52"/>
                </a:cubicBezTo>
                <a:cubicBezTo>
                  <a:pt x="20" y="52"/>
                  <a:pt x="20" y="52"/>
                  <a:pt x="20" y="52"/>
                </a:cubicBezTo>
                <a:cubicBezTo>
                  <a:pt x="16" y="52"/>
                  <a:pt x="12" y="53"/>
                  <a:pt x="9" y="55"/>
                </a:cubicBezTo>
                <a:cubicBezTo>
                  <a:pt x="4" y="59"/>
                  <a:pt x="0" y="65"/>
                  <a:pt x="0" y="72"/>
                </a:cubicBezTo>
                <a:cubicBezTo>
                  <a:pt x="0" y="107"/>
                  <a:pt x="0" y="107"/>
                  <a:pt x="0" y="107"/>
                </a:cubicBezTo>
                <a:cubicBezTo>
                  <a:pt x="0" y="112"/>
                  <a:pt x="0" y="112"/>
                  <a:pt x="0" y="112"/>
                </a:cubicBezTo>
                <a:cubicBezTo>
                  <a:pt x="0" y="135"/>
                  <a:pt x="0" y="135"/>
                  <a:pt x="0" y="135"/>
                </a:cubicBezTo>
                <a:cubicBezTo>
                  <a:pt x="0" y="146"/>
                  <a:pt x="9" y="155"/>
                  <a:pt x="20" y="155"/>
                </a:cubicBezTo>
                <a:cubicBezTo>
                  <a:pt x="83" y="155"/>
                  <a:pt x="83" y="155"/>
                  <a:pt x="83" y="155"/>
                </a:cubicBezTo>
                <a:cubicBezTo>
                  <a:pt x="94" y="155"/>
                  <a:pt x="103" y="146"/>
                  <a:pt x="103" y="135"/>
                </a:cubicBezTo>
                <a:cubicBezTo>
                  <a:pt x="103" y="72"/>
                  <a:pt x="103" y="72"/>
                  <a:pt x="103" y="72"/>
                </a:cubicBezTo>
                <a:cubicBezTo>
                  <a:pt x="103" y="61"/>
                  <a:pt x="94" y="52"/>
                  <a:pt x="83" y="52"/>
                </a:cubicBezTo>
                <a:close/>
                <a:moveTo>
                  <a:pt x="82" y="36"/>
                </a:moveTo>
                <a:cubicBezTo>
                  <a:pt x="82" y="39"/>
                  <a:pt x="82" y="42"/>
                  <a:pt x="81" y="45"/>
                </a:cubicBezTo>
                <a:cubicBezTo>
                  <a:pt x="81" y="45"/>
                  <a:pt x="81" y="45"/>
                  <a:pt x="81" y="45"/>
                </a:cubicBezTo>
                <a:cubicBezTo>
                  <a:pt x="80" y="46"/>
                  <a:pt x="80" y="47"/>
                  <a:pt x="79" y="48"/>
                </a:cubicBezTo>
                <a:cubicBezTo>
                  <a:pt x="79" y="48"/>
                  <a:pt x="79" y="49"/>
                  <a:pt x="79" y="49"/>
                </a:cubicBezTo>
                <a:cubicBezTo>
                  <a:pt x="79" y="50"/>
                  <a:pt x="78" y="50"/>
                  <a:pt x="78" y="50"/>
                </a:cubicBezTo>
                <a:cubicBezTo>
                  <a:pt x="75" y="57"/>
                  <a:pt x="69" y="62"/>
                  <a:pt x="61" y="64"/>
                </a:cubicBezTo>
                <a:cubicBezTo>
                  <a:pt x="67" y="64"/>
                  <a:pt x="67" y="64"/>
                  <a:pt x="67" y="64"/>
                </a:cubicBezTo>
                <a:cubicBezTo>
                  <a:pt x="59" y="102"/>
                  <a:pt x="59" y="102"/>
                  <a:pt x="59" y="102"/>
                </a:cubicBezTo>
                <a:cubicBezTo>
                  <a:pt x="57" y="112"/>
                  <a:pt x="57" y="112"/>
                  <a:pt x="57" y="112"/>
                </a:cubicBezTo>
                <a:cubicBezTo>
                  <a:pt x="54" y="95"/>
                  <a:pt x="54" y="95"/>
                  <a:pt x="54" y="95"/>
                </a:cubicBezTo>
                <a:cubicBezTo>
                  <a:pt x="52" y="78"/>
                  <a:pt x="52" y="78"/>
                  <a:pt x="52" y="78"/>
                </a:cubicBezTo>
                <a:cubicBezTo>
                  <a:pt x="55" y="73"/>
                  <a:pt x="55" y="73"/>
                  <a:pt x="55" y="73"/>
                </a:cubicBezTo>
                <a:cubicBezTo>
                  <a:pt x="59" y="66"/>
                  <a:pt x="59" y="66"/>
                  <a:pt x="59" y="66"/>
                </a:cubicBezTo>
                <a:cubicBezTo>
                  <a:pt x="44" y="66"/>
                  <a:pt x="44" y="66"/>
                  <a:pt x="44" y="66"/>
                </a:cubicBezTo>
                <a:cubicBezTo>
                  <a:pt x="46" y="69"/>
                  <a:pt x="46" y="69"/>
                  <a:pt x="46" y="69"/>
                </a:cubicBezTo>
                <a:cubicBezTo>
                  <a:pt x="52" y="78"/>
                  <a:pt x="52" y="78"/>
                  <a:pt x="52" y="78"/>
                </a:cubicBezTo>
                <a:cubicBezTo>
                  <a:pt x="47" y="112"/>
                  <a:pt x="47" y="112"/>
                  <a:pt x="47" y="112"/>
                </a:cubicBezTo>
                <a:cubicBezTo>
                  <a:pt x="37" y="64"/>
                  <a:pt x="37" y="64"/>
                  <a:pt x="37" y="64"/>
                </a:cubicBezTo>
                <a:cubicBezTo>
                  <a:pt x="42" y="64"/>
                  <a:pt x="42" y="64"/>
                  <a:pt x="42" y="64"/>
                </a:cubicBezTo>
                <a:cubicBezTo>
                  <a:pt x="39" y="63"/>
                  <a:pt x="36" y="62"/>
                  <a:pt x="34" y="60"/>
                </a:cubicBezTo>
                <a:cubicBezTo>
                  <a:pt x="31" y="58"/>
                  <a:pt x="29" y="56"/>
                  <a:pt x="27" y="53"/>
                </a:cubicBezTo>
                <a:cubicBezTo>
                  <a:pt x="23" y="48"/>
                  <a:pt x="21" y="42"/>
                  <a:pt x="21" y="36"/>
                </a:cubicBezTo>
                <a:cubicBezTo>
                  <a:pt x="21" y="28"/>
                  <a:pt x="24" y="21"/>
                  <a:pt x="29" y="16"/>
                </a:cubicBezTo>
                <a:cubicBezTo>
                  <a:pt x="34" y="9"/>
                  <a:pt x="42" y="5"/>
                  <a:pt x="52" y="5"/>
                </a:cubicBezTo>
                <a:cubicBezTo>
                  <a:pt x="65" y="5"/>
                  <a:pt x="76" y="14"/>
                  <a:pt x="80" y="26"/>
                </a:cubicBezTo>
                <a:cubicBezTo>
                  <a:pt x="81" y="27"/>
                  <a:pt x="81" y="27"/>
                  <a:pt x="81" y="28"/>
                </a:cubicBezTo>
                <a:cubicBezTo>
                  <a:pt x="81" y="29"/>
                  <a:pt x="81" y="30"/>
                  <a:pt x="82" y="31"/>
                </a:cubicBezTo>
                <a:cubicBezTo>
                  <a:pt x="82" y="32"/>
                  <a:pt x="82" y="34"/>
                  <a:pt x="82" y="36"/>
                </a:cubicBezTo>
                <a:close/>
              </a:path>
            </a:pathLst>
          </a:custGeom>
          <a:solidFill>
            <a:schemeClr val="bg1">
              <a:alpha val="60000"/>
            </a:schemeClr>
          </a:solid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12" name="任意多边形 11"/>
          <p:cNvSpPr/>
          <p:nvPr/>
        </p:nvSpPr>
        <p:spPr>
          <a:xfrm>
            <a:off x="7415204" y="2926620"/>
            <a:ext cx="1649559" cy="1667888"/>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noFill/>
          <a:ln w="12700">
            <a:solidFill>
              <a:schemeClr val="bg1"/>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13" name="组合 12"/>
          <p:cNvGrpSpPr/>
          <p:nvPr/>
        </p:nvGrpSpPr>
        <p:grpSpPr>
          <a:xfrm>
            <a:off x="4086800" y="2575830"/>
            <a:ext cx="404944" cy="346809"/>
            <a:chOff x="2541588" y="2027238"/>
            <a:chExt cx="320675" cy="274638"/>
          </a:xfrm>
          <a:solidFill>
            <a:schemeClr val="bg1">
              <a:alpha val="60000"/>
            </a:schemeClr>
          </a:solidFill>
        </p:grpSpPr>
        <p:sp>
          <p:nvSpPr>
            <p:cNvPr id="14" name="Freeform 20"/>
            <p:cNvSpPr/>
            <p:nvPr/>
          </p:nvSpPr>
          <p:spPr bwMode="auto">
            <a:xfrm>
              <a:off x="2541588" y="2027238"/>
              <a:ext cx="320675" cy="274638"/>
            </a:xfrm>
            <a:custGeom>
              <a:avLst/>
              <a:gdLst>
                <a:gd name="T0" fmla="*/ 14 w 202"/>
                <a:gd name="T1" fmla="*/ 157 h 173"/>
                <a:gd name="T2" fmla="*/ 14 w 202"/>
                <a:gd name="T3" fmla="*/ 0 h 173"/>
                <a:gd name="T4" fmla="*/ 0 w 202"/>
                <a:gd name="T5" fmla="*/ 0 h 173"/>
                <a:gd name="T6" fmla="*/ 0 w 202"/>
                <a:gd name="T7" fmla="*/ 173 h 173"/>
                <a:gd name="T8" fmla="*/ 202 w 202"/>
                <a:gd name="T9" fmla="*/ 173 h 173"/>
                <a:gd name="T10" fmla="*/ 202 w 202"/>
                <a:gd name="T11" fmla="*/ 157 h 173"/>
                <a:gd name="T12" fmla="*/ 14 w 202"/>
                <a:gd name="T13" fmla="*/ 157 h 173"/>
              </a:gdLst>
              <a:ahLst/>
              <a:cxnLst>
                <a:cxn ang="0">
                  <a:pos x="T0" y="T1"/>
                </a:cxn>
                <a:cxn ang="0">
                  <a:pos x="T2" y="T3"/>
                </a:cxn>
                <a:cxn ang="0">
                  <a:pos x="T4" y="T5"/>
                </a:cxn>
                <a:cxn ang="0">
                  <a:pos x="T6" y="T7"/>
                </a:cxn>
                <a:cxn ang="0">
                  <a:pos x="T8" y="T9"/>
                </a:cxn>
                <a:cxn ang="0">
                  <a:pos x="T10" y="T11"/>
                </a:cxn>
                <a:cxn ang="0">
                  <a:pos x="T12" y="T13"/>
                </a:cxn>
              </a:cxnLst>
              <a:rect l="0" t="0" r="r" b="b"/>
              <a:pathLst>
                <a:path w="202" h="173">
                  <a:moveTo>
                    <a:pt x="14" y="157"/>
                  </a:moveTo>
                  <a:lnTo>
                    <a:pt x="14" y="0"/>
                  </a:lnTo>
                  <a:lnTo>
                    <a:pt x="0" y="0"/>
                  </a:lnTo>
                  <a:lnTo>
                    <a:pt x="0" y="173"/>
                  </a:lnTo>
                  <a:lnTo>
                    <a:pt x="202" y="173"/>
                  </a:lnTo>
                  <a:lnTo>
                    <a:pt x="202" y="157"/>
                  </a:lnTo>
                  <a:lnTo>
                    <a:pt x="14" y="157"/>
                  </a:lnTo>
                  <a:close/>
                </a:path>
              </a:pathLst>
            </a:custGeom>
            <a:grp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15" name="Freeform 21"/>
            <p:cNvSpPr/>
            <p:nvPr/>
          </p:nvSpPr>
          <p:spPr bwMode="auto">
            <a:xfrm>
              <a:off x="2587625" y="2106613"/>
              <a:ext cx="242887" cy="153988"/>
            </a:xfrm>
            <a:custGeom>
              <a:avLst/>
              <a:gdLst>
                <a:gd name="T0" fmla="*/ 45 w 153"/>
                <a:gd name="T1" fmla="*/ 49 h 97"/>
                <a:gd name="T2" fmla="*/ 71 w 153"/>
                <a:gd name="T3" fmla="*/ 68 h 97"/>
                <a:gd name="T4" fmla="*/ 127 w 153"/>
                <a:gd name="T5" fmla="*/ 28 h 97"/>
                <a:gd name="T6" fmla="*/ 135 w 153"/>
                <a:gd name="T7" fmla="*/ 38 h 97"/>
                <a:gd name="T8" fmla="*/ 153 w 153"/>
                <a:gd name="T9" fmla="*/ 0 h 97"/>
                <a:gd name="T10" fmla="*/ 111 w 153"/>
                <a:gd name="T11" fmla="*/ 4 h 97"/>
                <a:gd name="T12" fmla="*/ 120 w 153"/>
                <a:gd name="T13" fmla="*/ 16 h 97"/>
                <a:gd name="T14" fmla="*/ 71 w 153"/>
                <a:gd name="T15" fmla="*/ 50 h 97"/>
                <a:gd name="T16" fmla="*/ 43 w 153"/>
                <a:gd name="T17" fmla="*/ 28 h 97"/>
                <a:gd name="T18" fmla="*/ 0 w 153"/>
                <a:gd name="T19" fmla="*/ 88 h 97"/>
                <a:gd name="T20" fmla="*/ 12 w 153"/>
                <a:gd name="T21" fmla="*/ 97 h 97"/>
                <a:gd name="T22" fmla="*/ 45 w 153"/>
                <a:gd name="T23"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7">
                  <a:moveTo>
                    <a:pt x="45" y="49"/>
                  </a:moveTo>
                  <a:lnTo>
                    <a:pt x="71" y="68"/>
                  </a:lnTo>
                  <a:lnTo>
                    <a:pt x="127" y="28"/>
                  </a:lnTo>
                  <a:lnTo>
                    <a:pt x="135" y="38"/>
                  </a:lnTo>
                  <a:lnTo>
                    <a:pt x="153" y="0"/>
                  </a:lnTo>
                  <a:lnTo>
                    <a:pt x="111" y="4"/>
                  </a:lnTo>
                  <a:lnTo>
                    <a:pt x="120" y="16"/>
                  </a:lnTo>
                  <a:lnTo>
                    <a:pt x="71" y="50"/>
                  </a:lnTo>
                  <a:lnTo>
                    <a:pt x="43" y="28"/>
                  </a:lnTo>
                  <a:lnTo>
                    <a:pt x="0" y="88"/>
                  </a:lnTo>
                  <a:lnTo>
                    <a:pt x="12" y="97"/>
                  </a:lnTo>
                  <a:lnTo>
                    <a:pt x="45" y="49"/>
                  </a:lnTo>
                  <a:close/>
                </a:path>
              </a:pathLst>
            </a:custGeom>
            <a:grpFill/>
            <a:ln>
              <a:noFill/>
            </a:ln>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grpSp>
      <p:sp>
        <p:nvSpPr>
          <p:cNvPr id="16" name="任意多边形 15"/>
          <p:cNvSpPr/>
          <p:nvPr/>
        </p:nvSpPr>
        <p:spPr>
          <a:xfrm>
            <a:off x="4095456" y="2245260"/>
            <a:ext cx="1154692" cy="1154692"/>
          </a:xfrm>
          <a:custGeom>
            <a:avLst/>
            <a:gdLst>
              <a:gd name="connsiteX0" fmla="*/ 914400 w 914400"/>
              <a:gd name="connsiteY0" fmla="*/ 0 h 914400"/>
              <a:gd name="connsiteX1" fmla="*/ 0 w 914400"/>
              <a:gd name="connsiteY1" fmla="*/ 914400 h 914400"/>
            </a:gdLst>
            <a:ahLst/>
            <a:cxnLst>
              <a:cxn ang="0">
                <a:pos x="connsiteX0" y="connsiteY0"/>
              </a:cxn>
              <a:cxn ang="0">
                <a:pos x="connsiteX1" y="connsiteY1"/>
              </a:cxn>
            </a:cxnLst>
            <a:rect l="l" t="t" r="r" b="b"/>
            <a:pathLst>
              <a:path w="914400" h="914400">
                <a:moveTo>
                  <a:pt x="914400" y="0"/>
                </a:moveTo>
                <a:lnTo>
                  <a:pt x="0" y="914400"/>
                </a:lnTo>
              </a:path>
            </a:pathLst>
          </a:custGeom>
          <a:noFill/>
          <a:ln w="12700">
            <a:solidFill>
              <a:schemeClr val="bg1"/>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17" name="组合 16"/>
          <p:cNvGrpSpPr/>
          <p:nvPr/>
        </p:nvGrpSpPr>
        <p:grpSpPr>
          <a:xfrm>
            <a:off x="3562227" y="4029190"/>
            <a:ext cx="481122" cy="565318"/>
            <a:chOff x="2635250" y="3875088"/>
            <a:chExt cx="381000" cy="447675"/>
          </a:xfrm>
          <a:solidFill>
            <a:schemeClr val="bg1">
              <a:alpha val="60000"/>
            </a:schemeClr>
          </a:solidFill>
        </p:grpSpPr>
        <p:sp>
          <p:nvSpPr>
            <p:cNvPr id="18" name="Freeform 22"/>
            <p:cNvSpPr/>
            <p:nvPr/>
          </p:nvSpPr>
          <p:spPr bwMode="auto">
            <a:xfrm>
              <a:off x="2870200" y="3967163"/>
              <a:ext cx="146050" cy="168275"/>
            </a:xfrm>
            <a:custGeom>
              <a:avLst/>
              <a:gdLst>
                <a:gd name="T0" fmla="*/ 45 w 53"/>
                <a:gd name="T1" fmla="*/ 0 h 61"/>
                <a:gd name="T2" fmla="*/ 34 w 53"/>
                <a:gd name="T3" fmla="*/ 0 h 61"/>
                <a:gd name="T4" fmla="*/ 26 w 53"/>
                <a:gd name="T5" fmla="*/ 33 h 61"/>
                <a:gd name="T6" fmla="*/ 23 w 53"/>
                <a:gd name="T7" fmla="*/ 7 h 61"/>
                <a:gd name="T8" fmla="*/ 19 w 53"/>
                <a:gd name="T9" fmla="*/ 33 h 61"/>
                <a:gd name="T10" fmla="*/ 11 w 53"/>
                <a:gd name="T11" fmla="*/ 0 h 61"/>
                <a:gd name="T12" fmla="*/ 1 w 53"/>
                <a:gd name="T13" fmla="*/ 0 h 61"/>
                <a:gd name="T14" fmla="*/ 3 w 53"/>
                <a:gd name="T15" fmla="*/ 6 h 61"/>
                <a:gd name="T16" fmla="*/ 3 w 53"/>
                <a:gd name="T17" fmla="*/ 21 h 61"/>
                <a:gd name="T18" fmla="*/ 0 w 53"/>
                <a:gd name="T19" fmla="*/ 27 h 61"/>
                <a:gd name="T20" fmla="*/ 7 w 53"/>
                <a:gd name="T21" fmla="*/ 27 h 61"/>
                <a:gd name="T22" fmla="*/ 19 w 53"/>
                <a:gd name="T23" fmla="*/ 38 h 61"/>
                <a:gd name="T24" fmla="*/ 19 w 53"/>
                <a:gd name="T25" fmla="*/ 61 h 61"/>
                <a:gd name="T26" fmla="*/ 45 w 53"/>
                <a:gd name="T27" fmla="*/ 61 h 61"/>
                <a:gd name="T28" fmla="*/ 53 w 53"/>
                <a:gd name="T29" fmla="*/ 54 h 61"/>
                <a:gd name="T30" fmla="*/ 53 w 53"/>
                <a:gd name="T31" fmla="*/ 7 h 61"/>
                <a:gd name="T32" fmla="*/ 45 w 53"/>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1">
                  <a:moveTo>
                    <a:pt x="45" y="0"/>
                  </a:moveTo>
                  <a:cubicBezTo>
                    <a:pt x="34" y="0"/>
                    <a:pt x="34" y="0"/>
                    <a:pt x="34" y="0"/>
                  </a:cubicBezTo>
                  <a:cubicBezTo>
                    <a:pt x="26" y="33"/>
                    <a:pt x="26" y="33"/>
                    <a:pt x="26" y="33"/>
                  </a:cubicBezTo>
                  <a:cubicBezTo>
                    <a:pt x="23" y="7"/>
                    <a:pt x="23" y="7"/>
                    <a:pt x="23" y="7"/>
                  </a:cubicBezTo>
                  <a:cubicBezTo>
                    <a:pt x="19" y="33"/>
                    <a:pt x="19" y="33"/>
                    <a:pt x="19" y="33"/>
                  </a:cubicBezTo>
                  <a:cubicBezTo>
                    <a:pt x="11" y="0"/>
                    <a:pt x="11" y="0"/>
                    <a:pt x="11" y="0"/>
                  </a:cubicBezTo>
                  <a:cubicBezTo>
                    <a:pt x="1" y="0"/>
                    <a:pt x="1" y="0"/>
                    <a:pt x="1" y="0"/>
                  </a:cubicBezTo>
                  <a:cubicBezTo>
                    <a:pt x="2" y="1"/>
                    <a:pt x="3" y="3"/>
                    <a:pt x="3" y="6"/>
                  </a:cubicBezTo>
                  <a:cubicBezTo>
                    <a:pt x="3" y="21"/>
                    <a:pt x="3" y="21"/>
                    <a:pt x="3" y="21"/>
                  </a:cubicBezTo>
                  <a:cubicBezTo>
                    <a:pt x="3" y="24"/>
                    <a:pt x="2" y="26"/>
                    <a:pt x="0" y="27"/>
                  </a:cubicBezTo>
                  <a:cubicBezTo>
                    <a:pt x="7" y="27"/>
                    <a:pt x="7" y="27"/>
                    <a:pt x="7" y="27"/>
                  </a:cubicBezTo>
                  <a:cubicBezTo>
                    <a:pt x="14" y="27"/>
                    <a:pt x="19" y="32"/>
                    <a:pt x="19" y="38"/>
                  </a:cubicBezTo>
                  <a:cubicBezTo>
                    <a:pt x="19" y="61"/>
                    <a:pt x="19" y="61"/>
                    <a:pt x="19" y="61"/>
                  </a:cubicBezTo>
                  <a:cubicBezTo>
                    <a:pt x="45" y="61"/>
                    <a:pt x="45" y="61"/>
                    <a:pt x="45" y="61"/>
                  </a:cubicBezTo>
                  <a:cubicBezTo>
                    <a:pt x="49" y="61"/>
                    <a:pt x="53" y="58"/>
                    <a:pt x="53" y="54"/>
                  </a:cubicBezTo>
                  <a:cubicBezTo>
                    <a:pt x="53" y="7"/>
                    <a:pt x="53" y="7"/>
                    <a:pt x="53" y="7"/>
                  </a:cubicBezTo>
                  <a:cubicBezTo>
                    <a:pt x="53" y="3"/>
                    <a:pt x="49"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19" name="Freeform 23"/>
            <p:cNvSpPr/>
            <p:nvPr/>
          </p:nvSpPr>
          <p:spPr bwMode="auto">
            <a:xfrm>
              <a:off x="2890838" y="3875088"/>
              <a:ext cx="87312" cy="106363"/>
            </a:xfrm>
            <a:custGeom>
              <a:avLst/>
              <a:gdLst>
                <a:gd name="T0" fmla="*/ 8 w 32"/>
                <a:gd name="T1" fmla="*/ 32 h 39"/>
                <a:gd name="T2" fmla="*/ 13 w 32"/>
                <a:gd name="T3" fmla="*/ 32 h 39"/>
                <a:gd name="T4" fmla="*/ 16 w 32"/>
                <a:gd name="T5" fmla="*/ 39 h 39"/>
                <a:gd name="T6" fmla="*/ 18 w 32"/>
                <a:gd name="T7" fmla="*/ 32 h 39"/>
                <a:gd name="T8" fmla="*/ 24 w 32"/>
                <a:gd name="T9" fmla="*/ 32 h 39"/>
                <a:gd name="T10" fmla="*/ 24 w 32"/>
                <a:gd name="T11" fmla="*/ 32 h 39"/>
                <a:gd name="T12" fmla="*/ 32 w 32"/>
                <a:gd name="T13" fmla="*/ 24 h 39"/>
                <a:gd name="T14" fmla="*/ 32 w 32"/>
                <a:gd name="T15" fmla="*/ 8 h 39"/>
                <a:gd name="T16" fmla="*/ 24 w 32"/>
                <a:gd name="T17" fmla="*/ 0 h 39"/>
                <a:gd name="T18" fmla="*/ 8 w 32"/>
                <a:gd name="T19" fmla="*/ 0 h 39"/>
                <a:gd name="T20" fmla="*/ 0 w 32"/>
                <a:gd name="T21" fmla="*/ 8 h 39"/>
                <a:gd name="T22" fmla="*/ 0 w 32"/>
                <a:gd name="T23" fmla="*/ 24 h 39"/>
                <a:gd name="T24" fmla="*/ 8 w 32"/>
                <a:gd name="T25"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9">
                  <a:moveTo>
                    <a:pt x="8" y="32"/>
                  </a:moveTo>
                  <a:cubicBezTo>
                    <a:pt x="13" y="32"/>
                    <a:pt x="13" y="32"/>
                    <a:pt x="13" y="32"/>
                  </a:cubicBezTo>
                  <a:cubicBezTo>
                    <a:pt x="16" y="39"/>
                    <a:pt x="16" y="39"/>
                    <a:pt x="16" y="39"/>
                  </a:cubicBezTo>
                  <a:cubicBezTo>
                    <a:pt x="18" y="32"/>
                    <a:pt x="18" y="32"/>
                    <a:pt x="18" y="32"/>
                  </a:cubicBezTo>
                  <a:cubicBezTo>
                    <a:pt x="24" y="32"/>
                    <a:pt x="24" y="32"/>
                    <a:pt x="24" y="32"/>
                  </a:cubicBezTo>
                  <a:cubicBezTo>
                    <a:pt x="24" y="32"/>
                    <a:pt x="24" y="32"/>
                    <a:pt x="24" y="32"/>
                  </a:cubicBezTo>
                  <a:cubicBezTo>
                    <a:pt x="28" y="32"/>
                    <a:pt x="32" y="28"/>
                    <a:pt x="32" y="24"/>
                  </a:cubicBezTo>
                  <a:cubicBezTo>
                    <a:pt x="32" y="8"/>
                    <a:pt x="32" y="8"/>
                    <a:pt x="32" y="8"/>
                  </a:cubicBezTo>
                  <a:cubicBezTo>
                    <a:pt x="32" y="4"/>
                    <a:pt x="28" y="0"/>
                    <a:pt x="24" y="0"/>
                  </a:cubicBezTo>
                  <a:cubicBezTo>
                    <a:pt x="8" y="0"/>
                    <a:pt x="8" y="0"/>
                    <a:pt x="8" y="0"/>
                  </a:cubicBezTo>
                  <a:cubicBezTo>
                    <a:pt x="3" y="0"/>
                    <a:pt x="0" y="4"/>
                    <a:pt x="0" y="8"/>
                  </a:cubicBezTo>
                  <a:cubicBezTo>
                    <a:pt x="0" y="24"/>
                    <a:pt x="0" y="24"/>
                    <a:pt x="0" y="24"/>
                  </a:cubicBezTo>
                  <a:cubicBezTo>
                    <a:pt x="0" y="28"/>
                    <a:pt x="3" y="32"/>
                    <a:pt x="8"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0" name="Freeform 24"/>
            <p:cNvSpPr/>
            <p:nvPr/>
          </p:nvSpPr>
          <p:spPr bwMode="auto">
            <a:xfrm>
              <a:off x="2816225" y="4071938"/>
              <a:ext cx="30162" cy="130175"/>
            </a:xfrm>
            <a:custGeom>
              <a:avLst/>
              <a:gdLst>
                <a:gd name="T0" fmla="*/ 9 w 19"/>
                <a:gd name="T1" fmla="*/ 0 h 82"/>
                <a:gd name="T2" fmla="*/ 0 w 19"/>
                <a:gd name="T3" fmla="*/ 68 h 82"/>
                <a:gd name="T4" fmla="*/ 9 w 19"/>
                <a:gd name="T5" fmla="*/ 82 h 82"/>
                <a:gd name="T6" fmla="*/ 19 w 19"/>
                <a:gd name="T7" fmla="*/ 68 h 82"/>
                <a:gd name="T8" fmla="*/ 9 w 19"/>
                <a:gd name="T9" fmla="*/ 0 h 82"/>
              </a:gdLst>
              <a:ahLst/>
              <a:cxnLst>
                <a:cxn ang="0">
                  <a:pos x="T0" y="T1"/>
                </a:cxn>
                <a:cxn ang="0">
                  <a:pos x="T2" y="T3"/>
                </a:cxn>
                <a:cxn ang="0">
                  <a:pos x="T4" y="T5"/>
                </a:cxn>
                <a:cxn ang="0">
                  <a:pos x="T6" y="T7"/>
                </a:cxn>
                <a:cxn ang="0">
                  <a:pos x="T8" y="T9"/>
                </a:cxn>
              </a:cxnLst>
              <a:rect l="0" t="0" r="r" b="b"/>
              <a:pathLst>
                <a:path w="19" h="82">
                  <a:moveTo>
                    <a:pt x="9" y="0"/>
                  </a:moveTo>
                  <a:lnTo>
                    <a:pt x="0" y="68"/>
                  </a:lnTo>
                  <a:lnTo>
                    <a:pt x="9" y="82"/>
                  </a:lnTo>
                  <a:lnTo>
                    <a:pt x="19" y="68"/>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1" name="Freeform 25"/>
            <p:cNvSpPr/>
            <p:nvPr/>
          </p:nvSpPr>
          <p:spPr bwMode="auto">
            <a:xfrm>
              <a:off x="2755900" y="3962400"/>
              <a:ext cx="161925" cy="263525"/>
            </a:xfrm>
            <a:custGeom>
              <a:avLst/>
              <a:gdLst>
                <a:gd name="T0" fmla="*/ 49 w 59"/>
                <a:gd name="T1" fmla="*/ 31 h 96"/>
                <a:gd name="T2" fmla="*/ 38 w 59"/>
                <a:gd name="T3" fmla="*/ 31 h 96"/>
                <a:gd name="T4" fmla="*/ 40 w 59"/>
                <a:gd name="T5" fmla="*/ 30 h 96"/>
                <a:gd name="T6" fmla="*/ 43 w 59"/>
                <a:gd name="T7" fmla="*/ 23 h 96"/>
                <a:gd name="T8" fmla="*/ 43 w 59"/>
                <a:gd name="T9" fmla="*/ 8 h 96"/>
                <a:gd name="T10" fmla="*/ 35 w 59"/>
                <a:gd name="T11" fmla="*/ 0 h 96"/>
                <a:gd name="T12" fmla="*/ 19 w 59"/>
                <a:gd name="T13" fmla="*/ 0 h 96"/>
                <a:gd name="T14" fmla="*/ 11 w 59"/>
                <a:gd name="T15" fmla="*/ 8 h 96"/>
                <a:gd name="T16" fmla="*/ 11 w 59"/>
                <a:gd name="T17" fmla="*/ 23 h 96"/>
                <a:gd name="T18" fmla="*/ 15 w 59"/>
                <a:gd name="T19" fmla="*/ 30 h 96"/>
                <a:gd name="T20" fmla="*/ 17 w 59"/>
                <a:gd name="T21" fmla="*/ 31 h 96"/>
                <a:gd name="T22" fmla="*/ 5 w 59"/>
                <a:gd name="T23" fmla="*/ 31 h 96"/>
                <a:gd name="T24" fmla="*/ 0 w 59"/>
                <a:gd name="T25" fmla="*/ 32 h 96"/>
                <a:gd name="T26" fmla="*/ 2 w 59"/>
                <a:gd name="T27" fmla="*/ 33 h 96"/>
                <a:gd name="T28" fmla="*/ 5 w 59"/>
                <a:gd name="T29" fmla="*/ 33 h 96"/>
                <a:gd name="T30" fmla="*/ 25 w 59"/>
                <a:gd name="T31" fmla="*/ 33 h 96"/>
                <a:gd name="T32" fmla="*/ 27 w 59"/>
                <a:gd name="T33" fmla="*/ 38 h 96"/>
                <a:gd name="T34" fmla="*/ 29 w 59"/>
                <a:gd name="T35" fmla="*/ 33 h 96"/>
                <a:gd name="T36" fmla="*/ 49 w 59"/>
                <a:gd name="T37" fmla="*/ 33 h 96"/>
                <a:gd name="T38" fmla="*/ 57 w 59"/>
                <a:gd name="T39" fmla="*/ 40 h 96"/>
                <a:gd name="T40" fmla="*/ 57 w 59"/>
                <a:gd name="T41" fmla="*/ 87 h 96"/>
                <a:gd name="T42" fmla="*/ 49 w 59"/>
                <a:gd name="T43" fmla="*/ 94 h 96"/>
                <a:gd name="T44" fmla="*/ 22 w 59"/>
                <a:gd name="T45" fmla="*/ 94 h 96"/>
                <a:gd name="T46" fmla="*/ 22 w 59"/>
                <a:gd name="T47" fmla="*/ 96 h 96"/>
                <a:gd name="T48" fmla="*/ 49 w 59"/>
                <a:gd name="T49" fmla="*/ 96 h 96"/>
                <a:gd name="T50" fmla="*/ 59 w 59"/>
                <a:gd name="T51" fmla="*/ 87 h 96"/>
                <a:gd name="T52" fmla="*/ 59 w 59"/>
                <a:gd name="T53" fmla="*/ 40 h 96"/>
                <a:gd name="T54" fmla="*/ 49 w 59"/>
                <a:gd name="T55"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96">
                  <a:moveTo>
                    <a:pt x="49" y="31"/>
                  </a:moveTo>
                  <a:cubicBezTo>
                    <a:pt x="38" y="31"/>
                    <a:pt x="38" y="31"/>
                    <a:pt x="38" y="31"/>
                  </a:cubicBezTo>
                  <a:cubicBezTo>
                    <a:pt x="40" y="30"/>
                    <a:pt x="40" y="30"/>
                    <a:pt x="40" y="30"/>
                  </a:cubicBezTo>
                  <a:cubicBezTo>
                    <a:pt x="42" y="28"/>
                    <a:pt x="43" y="26"/>
                    <a:pt x="43" y="23"/>
                  </a:cubicBezTo>
                  <a:cubicBezTo>
                    <a:pt x="43" y="8"/>
                    <a:pt x="43" y="8"/>
                    <a:pt x="43" y="8"/>
                  </a:cubicBezTo>
                  <a:cubicBezTo>
                    <a:pt x="43" y="3"/>
                    <a:pt x="39" y="0"/>
                    <a:pt x="35" y="0"/>
                  </a:cubicBezTo>
                  <a:cubicBezTo>
                    <a:pt x="19" y="0"/>
                    <a:pt x="19" y="0"/>
                    <a:pt x="19" y="0"/>
                  </a:cubicBezTo>
                  <a:cubicBezTo>
                    <a:pt x="15" y="0"/>
                    <a:pt x="11" y="3"/>
                    <a:pt x="11" y="8"/>
                  </a:cubicBezTo>
                  <a:cubicBezTo>
                    <a:pt x="11" y="23"/>
                    <a:pt x="11" y="23"/>
                    <a:pt x="11" y="23"/>
                  </a:cubicBezTo>
                  <a:cubicBezTo>
                    <a:pt x="11" y="26"/>
                    <a:pt x="13" y="28"/>
                    <a:pt x="15" y="30"/>
                  </a:cubicBezTo>
                  <a:cubicBezTo>
                    <a:pt x="17" y="31"/>
                    <a:pt x="17" y="31"/>
                    <a:pt x="17" y="31"/>
                  </a:cubicBezTo>
                  <a:cubicBezTo>
                    <a:pt x="5" y="31"/>
                    <a:pt x="5" y="31"/>
                    <a:pt x="5" y="31"/>
                  </a:cubicBezTo>
                  <a:cubicBezTo>
                    <a:pt x="3" y="31"/>
                    <a:pt x="2" y="32"/>
                    <a:pt x="0" y="32"/>
                  </a:cubicBezTo>
                  <a:cubicBezTo>
                    <a:pt x="1" y="33"/>
                    <a:pt x="2" y="33"/>
                    <a:pt x="2" y="33"/>
                  </a:cubicBezTo>
                  <a:cubicBezTo>
                    <a:pt x="3" y="33"/>
                    <a:pt x="4" y="33"/>
                    <a:pt x="5" y="33"/>
                  </a:cubicBezTo>
                  <a:cubicBezTo>
                    <a:pt x="25" y="33"/>
                    <a:pt x="25" y="33"/>
                    <a:pt x="25" y="33"/>
                  </a:cubicBezTo>
                  <a:cubicBezTo>
                    <a:pt x="27" y="38"/>
                    <a:pt x="27" y="38"/>
                    <a:pt x="27" y="38"/>
                  </a:cubicBezTo>
                  <a:cubicBezTo>
                    <a:pt x="29" y="33"/>
                    <a:pt x="29" y="33"/>
                    <a:pt x="29" y="33"/>
                  </a:cubicBezTo>
                  <a:cubicBezTo>
                    <a:pt x="49" y="33"/>
                    <a:pt x="49" y="33"/>
                    <a:pt x="49" y="33"/>
                  </a:cubicBezTo>
                  <a:cubicBezTo>
                    <a:pt x="54" y="33"/>
                    <a:pt x="57" y="36"/>
                    <a:pt x="57" y="40"/>
                  </a:cubicBezTo>
                  <a:cubicBezTo>
                    <a:pt x="57" y="87"/>
                    <a:pt x="57" y="87"/>
                    <a:pt x="57" y="87"/>
                  </a:cubicBezTo>
                  <a:cubicBezTo>
                    <a:pt x="57" y="91"/>
                    <a:pt x="54" y="94"/>
                    <a:pt x="49" y="94"/>
                  </a:cubicBezTo>
                  <a:cubicBezTo>
                    <a:pt x="22" y="94"/>
                    <a:pt x="22" y="94"/>
                    <a:pt x="22" y="94"/>
                  </a:cubicBezTo>
                  <a:cubicBezTo>
                    <a:pt x="22" y="96"/>
                    <a:pt x="22" y="96"/>
                    <a:pt x="22" y="96"/>
                  </a:cubicBezTo>
                  <a:cubicBezTo>
                    <a:pt x="49" y="96"/>
                    <a:pt x="49" y="96"/>
                    <a:pt x="49" y="96"/>
                  </a:cubicBezTo>
                  <a:cubicBezTo>
                    <a:pt x="55" y="96"/>
                    <a:pt x="59" y="92"/>
                    <a:pt x="59" y="87"/>
                  </a:cubicBezTo>
                  <a:cubicBezTo>
                    <a:pt x="59" y="40"/>
                    <a:pt x="59" y="40"/>
                    <a:pt x="59" y="40"/>
                  </a:cubicBezTo>
                  <a:cubicBezTo>
                    <a:pt x="59" y="35"/>
                    <a:pt x="55" y="31"/>
                    <a:pt x="49"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2" name="Freeform 26"/>
            <p:cNvSpPr>
              <a:spLocks noEditPoints="1"/>
            </p:cNvSpPr>
            <p:nvPr/>
          </p:nvSpPr>
          <p:spPr bwMode="auto">
            <a:xfrm>
              <a:off x="2635250" y="4052888"/>
              <a:ext cx="174625" cy="269875"/>
            </a:xfrm>
            <a:custGeom>
              <a:avLst/>
              <a:gdLst>
                <a:gd name="T0" fmla="*/ 54 w 64"/>
                <a:gd name="T1" fmla="*/ 33 h 98"/>
                <a:gd name="T2" fmla="*/ 46 w 64"/>
                <a:gd name="T3" fmla="*/ 33 h 98"/>
                <a:gd name="T4" fmla="*/ 47 w 64"/>
                <a:gd name="T5" fmla="*/ 32 h 98"/>
                <a:gd name="T6" fmla="*/ 49 w 64"/>
                <a:gd name="T7" fmla="*/ 25 h 98"/>
                <a:gd name="T8" fmla="*/ 49 w 64"/>
                <a:gd name="T9" fmla="*/ 10 h 98"/>
                <a:gd name="T10" fmla="*/ 40 w 64"/>
                <a:gd name="T11" fmla="*/ 0 h 98"/>
                <a:gd name="T12" fmla="*/ 24 w 64"/>
                <a:gd name="T13" fmla="*/ 0 h 98"/>
                <a:gd name="T14" fmla="*/ 14 w 64"/>
                <a:gd name="T15" fmla="*/ 10 h 98"/>
                <a:gd name="T16" fmla="*/ 14 w 64"/>
                <a:gd name="T17" fmla="*/ 25 h 98"/>
                <a:gd name="T18" fmla="*/ 17 w 64"/>
                <a:gd name="T19" fmla="*/ 32 h 98"/>
                <a:gd name="T20" fmla="*/ 18 w 64"/>
                <a:gd name="T21" fmla="*/ 33 h 98"/>
                <a:gd name="T22" fmla="*/ 9 w 64"/>
                <a:gd name="T23" fmla="*/ 33 h 98"/>
                <a:gd name="T24" fmla="*/ 0 w 64"/>
                <a:gd name="T25" fmla="*/ 42 h 98"/>
                <a:gd name="T26" fmla="*/ 0 w 64"/>
                <a:gd name="T27" fmla="*/ 90 h 98"/>
                <a:gd name="T28" fmla="*/ 9 w 64"/>
                <a:gd name="T29" fmla="*/ 98 h 98"/>
                <a:gd name="T30" fmla="*/ 54 w 64"/>
                <a:gd name="T31" fmla="*/ 98 h 98"/>
                <a:gd name="T32" fmla="*/ 64 w 64"/>
                <a:gd name="T33" fmla="*/ 90 h 98"/>
                <a:gd name="T34" fmla="*/ 64 w 64"/>
                <a:gd name="T35" fmla="*/ 42 h 98"/>
                <a:gd name="T36" fmla="*/ 54 w 64"/>
                <a:gd name="T37" fmla="*/ 33 h 98"/>
                <a:gd name="T38" fmla="*/ 16 w 64"/>
                <a:gd name="T39" fmla="*/ 25 h 98"/>
                <a:gd name="T40" fmla="*/ 16 w 64"/>
                <a:gd name="T41" fmla="*/ 10 h 98"/>
                <a:gd name="T42" fmla="*/ 24 w 64"/>
                <a:gd name="T43" fmla="*/ 2 h 98"/>
                <a:gd name="T44" fmla="*/ 40 w 64"/>
                <a:gd name="T45" fmla="*/ 2 h 98"/>
                <a:gd name="T46" fmla="*/ 48 w 64"/>
                <a:gd name="T47" fmla="*/ 10 h 98"/>
                <a:gd name="T48" fmla="*/ 48 w 64"/>
                <a:gd name="T49" fmla="*/ 25 h 98"/>
                <a:gd name="T50" fmla="*/ 40 w 64"/>
                <a:gd name="T51" fmla="*/ 33 h 98"/>
                <a:gd name="T52" fmla="*/ 24 w 64"/>
                <a:gd name="T53" fmla="*/ 33 h 98"/>
                <a:gd name="T54" fmla="*/ 16 w 64"/>
                <a:gd name="T55" fmla="*/ 25 h 98"/>
                <a:gd name="T56" fmla="*/ 62 w 64"/>
                <a:gd name="T57" fmla="*/ 90 h 98"/>
                <a:gd name="T58" fmla="*/ 54 w 64"/>
                <a:gd name="T59" fmla="*/ 96 h 98"/>
                <a:gd name="T60" fmla="*/ 9 w 64"/>
                <a:gd name="T61" fmla="*/ 96 h 98"/>
                <a:gd name="T62" fmla="*/ 1 w 64"/>
                <a:gd name="T63" fmla="*/ 90 h 98"/>
                <a:gd name="T64" fmla="*/ 1 w 64"/>
                <a:gd name="T65" fmla="*/ 42 h 98"/>
                <a:gd name="T66" fmla="*/ 9 w 64"/>
                <a:gd name="T67" fmla="*/ 35 h 98"/>
                <a:gd name="T68" fmla="*/ 30 w 64"/>
                <a:gd name="T69" fmla="*/ 35 h 98"/>
                <a:gd name="T70" fmla="*/ 32 w 64"/>
                <a:gd name="T71" fmla="*/ 40 h 98"/>
                <a:gd name="T72" fmla="*/ 34 w 64"/>
                <a:gd name="T73" fmla="*/ 35 h 98"/>
                <a:gd name="T74" fmla="*/ 54 w 64"/>
                <a:gd name="T75" fmla="*/ 35 h 98"/>
                <a:gd name="T76" fmla="*/ 62 w 64"/>
                <a:gd name="T77" fmla="*/ 42 h 98"/>
                <a:gd name="T78" fmla="*/ 62 w 64"/>
                <a:gd name="T79"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98">
                  <a:moveTo>
                    <a:pt x="54" y="33"/>
                  </a:moveTo>
                  <a:cubicBezTo>
                    <a:pt x="46" y="33"/>
                    <a:pt x="46" y="33"/>
                    <a:pt x="46" y="33"/>
                  </a:cubicBezTo>
                  <a:cubicBezTo>
                    <a:pt x="47" y="32"/>
                    <a:pt x="47" y="32"/>
                    <a:pt x="47" y="32"/>
                  </a:cubicBezTo>
                  <a:cubicBezTo>
                    <a:pt x="49" y="30"/>
                    <a:pt x="49" y="28"/>
                    <a:pt x="49" y="25"/>
                  </a:cubicBezTo>
                  <a:cubicBezTo>
                    <a:pt x="49" y="10"/>
                    <a:pt x="49" y="10"/>
                    <a:pt x="49" y="10"/>
                  </a:cubicBezTo>
                  <a:cubicBezTo>
                    <a:pt x="49" y="4"/>
                    <a:pt x="45" y="0"/>
                    <a:pt x="40" y="0"/>
                  </a:cubicBezTo>
                  <a:cubicBezTo>
                    <a:pt x="24" y="0"/>
                    <a:pt x="24" y="0"/>
                    <a:pt x="24" y="0"/>
                  </a:cubicBezTo>
                  <a:cubicBezTo>
                    <a:pt x="19" y="0"/>
                    <a:pt x="14" y="4"/>
                    <a:pt x="14" y="10"/>
                  </a:cubicBezTo>
                  <a:cubicBezTo>
                    <a:pt x="14" y="25"/>
                    <a:pt x="14" y="25"/>
                    <a:pt x="14" y="25"/>
                  </a:cubicBezTo>
                  <a:cubicBezTo>
                    <a:pt x="14" y="28"/>
                    <a:pt x="15" y="30"/>
                    <a:pt x="17" y="32"/>
                  </a:cubicBezTo>
                  <a:cubicBezTo>
                    <a:pt x="18" y="33"/>
                    <a:pt x="18" y="33"/>
                    <a:pt x="18" y="33"/>
                  </a:cubicBezTo>
                  <a:cubicBezTo>
                    <a:pt x="9" y="33"/>
                    <a:pt x="9" y="33"/>
                    <a:pt x="9" y="33"/>
                  </a:cubicBezTo>
                  <a:cubicBezTo>
                    <a:pt x="4" y="33"/>
                    <a:pt x="0" y="37"/>
                    <a:pt x="0" y="42"/>
                  </a:cubicBezTo>
                  <a:cubicBezTo>
                    <a:pt x="0" y="90"/>
                    <a:pt x="0" y="90"/>
                    <a:pt x="0" y="90"/>
                  </a:cubicBezTo>
                  <a:cubicBezTo>
                    <a:pt x="0" y="94"/>
                    <a:pt x="4" y="98"/>
                    <a:pt x="9" y="98"/>
                  </a:cubicBezTo>
                  <a:cubicBezTo>
                    <a:pt x="54" y="98"/>
                    <a:pt x="54" y="98"/>
                    <a:pt x="54" y="98"/>
                  </a:cubicBezTo>
                  <a:cubicBezTo>
                    <a:pt x="60" y="98"/>
                    <a:pt x="64" y="94"/>
                    <a:pt x="64" y="90"/>
                  </a:cubicBezTo>
                  <a:cubicBezTo>
                    <a:pt x="64" y="42"/>
                    <a:pt x="64" y="42"/>
                    <a:pt x="64" y="42"/>
                  </a:cubicBezTo>
                  <a:cubicBezTo>
                    <a:pt x="64" y="37"/>
                    <a:pt x="60" y="33"/>
                    <a:pt x="54" y="33"/>
                  </a:cubicBezTo>
                  <a:close/>
                  <a:moveTo>
                    <a:pt x="16" y="25"/>
                  </a:moveTo>
                  <a:cubicBezTo>
                    <a:pt x="16" y="10"/>
                    <a:pt x="16" y="10"/>
                    <a:pt x="16" y="10"/>
                  </a:cubicBezTo>
                  <a:cubicBezTo>
                    <a:pt x="16" y="5"/>
                    <a:pt x="20" y="2"/>
                    <a:pt x="24" y="2"/>
                  </a:cubicBezTo>
                  <a:cubicBezTo>
                    <a:pt x="40" y="2"/>
                    <a:pt x="40" y="2"/>
                    <a:pt x="40" y="2"/>
                  </a:cubicBezTo>
                  <a:cubicBezTo>
                    <a:pt x="44" y="2"/>
                    <a:pt x="48" y="5"/>
                    <a:pt x="48" y="10"/>
                  </a:cubicBezTo>
                  <a:cubicBezTo>
                    <a:pt x="48" y="25"/>
                    <a:pt x="48" y="25"/>
                    <a:pt x="48" y="25"/>
                  </a:cubicBezTo>
                  <a:cubicBezTo>
                    <a:pt x="48" y="30"/>
                    <a:pt x="44" y="33"/>
                    <a:pt x="40" y="33"/>
                  </a:cubicBezTo>
                  <a:cubicBezTo>
                    <a:pt x="24" y="33"/>
                    <a:pt x="24" y="33"/>
                    <a:pt x="24" y="33"/>
                  </a:cubicBezTo>
                  <a:cubicBezTo>
                    <a:pt x="20" y="33"/>
                    <a:pt x="16" y="30"/>
                    <a:pt x="16" y="25"/>
                  </a:cubicBezTo>
                  <a:close/>
                  <a:moveTo>
                    <a:pt x="62" y="90"/>
                  </a:moveTo>
                  <a:cubicBezTo>
                    <a:pt x="62" y="93"/>
                    <a:pt x="59" y="96"/>
                    <a:pt x="54" y="96"/>
                  </a:cubicBezTo>
                  <a:cubicBezTo>
                    <a:pt x="9" y="96"/>
                    <a:pt x="9" y="96"/>
                    <a:pt x="9" y="96"/>
                  </a:cubicBezTo>
                  <a:cubicBezTo>
                    <a:pt x="5" y="96"/>
                    <a:pt x="1" y="93"/>
                    <a:pt x="1" y="90"/>
                  </a:cubicBezTo>
                  <a:cubicBezTo>
                    <a:pt x="1" y="42"/>
                    <a:pt x="1" y="42"/>
                    <a:pt x="1" y="42"/>
                  </a:cubicBezTo>
                  <a:cubicBezTo>
                    <a:pt x="1" y="38"/>
                    <a:pt x="5" y="35"/>
                    <a:pt x="9" y="35"/>
                  </a:cubicBezTo>
                  <a:cubicBezTo>
                    <a:pt x="30" y="35"/>
                    <a:pt x="30" y="35"/>
                    <a:pt x="30" y="35"/>
                  </a:cubicBezTo>
                  <a:cubicBezTo>
                    <a:pt x="32" y="40"/>
                    <a:pt x="32" y="40"/>
                    <a:pt x="32" y="40"/>
                  </a:cubicBezTo>
                  <a:cubicBezTo>
                    <a:pt x="34" y="35"/>
                    <a:pt x="34" y="35"/>
                    <a:pt x="34" y="35"/>
                  </a:cubicBezTo>
                  <a:cubicBezTo>
                    <a:pt x="54" y="35"/>
                    <a:pt x="54" y="35"/>
                    <a:pt x="54" y="35"/>
                  </a:cubicBezTo>
                  <a:cubicBezTo>
                    <a:pt x="59" y="35"/>
                    <a:pt x="62" y="38"/>
                    <a:pt x="62" y="42"/>
                  </a:cubicBezTo>
                  <a:lnTo>
                    <a:pt x="62"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3" name="Freeform 27"/>
            <p:cNvSpPr/>
            <p:nvPr/>
          </p:nvSpPr>
          <p:spPr bwMode="auto">
            <a:xfrm>
              <a:off x="2706688" y="4171950"/>
              <a:ext cx="30162" cy="125413"/>
            </a:xfrm>
            <a:custGeom>
              <a:avLst/>
              <a:gdLst>
                <a:gd name="T0" fmla="*/ 0 w 19"/>
                <a:gd name="T1" fmla="*/ 65 h 79"/>
                <a:gd name="T2" fmla="*/ 10 w 19"/>
                <a:gd name="T3" fmla="*/ 79 h 79"/>
                <a:gd name="T4" fmla="*/ 19 w 19"/>
                <a:gd name="T5" fmla="*/ 65 h 79"/>
                <a:gd name="T6" fmla="*/ 10 w 19"/>
                <a:gd name="T7" fmla="*/ 0 h 79"/>
                <a:gd name="T8" fmla="*/ 0 w 19"/>
                <a:gd name="T9" fmla="*/ 65 h 79"/>
              </a:gdLst>
              <a:ahLst/>
              <a:cxnLst>
                <a:cxn ang="0">
                  <a:pos x="T0" y="T1"/>
                </a:cxn>
                <a:cxn ang="0">
                  <a:pos x="T2" y="T3"/>
                </a:cxn>
                <a:cxn ang="0">
                  <a:pos x="T4" y="T5"/>
                </a:cxn>
                <a:cxn ang="0">
                  <a:pos x="T6" y="T7"/>
                </a:cxn>
                <a:cxn ang="0">
                  <a:pos x="T8" y="T9"/>
                </a:cxn>
              </a:cxnLst>
              <a:rect l="0" t="0" r="r" b="b"/>
              <a:pathLst>
                <a:path w="19" h="79">
                  <a:moveTo>
                    <a:pt x="0" y="65"/>
                  </a:moveTo>
                  <a:lnTo>
                    <a:pt x="10" y="79"/>
                  </a:lnTo>
                  <a:lnTo>
                    <a:pt x="19" y="65"/>
                  </a:lnTo>
                  <a:lnTo>
                    <a:pt x="10" y="0"/>
                  </a:lnTo>
                  <a:lnTo>
                    <a:pt x="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grpSp>
      <p:sp>
        <p:nvSpPr>
          <p:cNvPr id="24" name="任意多边形 23"/>
          <p:cNvSpPr/>
          <p:nvPr/>
        </p:nvSpPr>
        <p:spPr>
          <a:xfrm>
            <a:off x="3388207" y="3024677"/>
            <a:ext cx="2208348" cy="2208348"/>
          </a:xfrm>
          <a:custGeom>
            <a:avLst/>
            <a:gdLst>
              <a:gd name="connsiteX0" fmla="*/ 1748790 w 1748790"/>
              <a:gd name="connsiteY0" fmla="*/ 0 h 1748790"/>
              <a:gd name="connsiteX1" fmla="*/ 0 w 1748790"/>
              <a:gd name="connsiteY1" fmla="*/ 1748790 h 1748790"/>
            </a:gdLst>
            <a:ahLst/>
            <a:cxnLst>
              <a:cxn ang="0">
                <a:pos x="connsiteX0" y="connsiteY0"/>
              </a:cxn>
              <a:cxn ang="0">
                <a:pos x="connsiteX1" y="connsiteY1"/>
              </a:cxn>
            </a:cxnLst>
            <a:rect l="l" t="t" r="r" b="b"/>
            <a:pathLst>
              <a:path w="1748790" h="1748790">
                <a:moveTo>
                  <a:pt x="1748790" y="0"/>
                </a:moveTo>
                <a:lnTo>
                  <a:pt x="0" y="1748790"/>
                </a:lnTo>
              </a:path>
            </a:pathLst>
          </a:custGeom>
          <a:noFill/>
          <a:ln w="12700">
            <a:solidFill>
              <a:schemeClr val="bg1"/>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5" name="任意多边形 24"/>
          <p:cNvSpPr/>
          <p:nvPr/>
        </p:nvSpPr>
        <p:spPr>
          <a:xfrm>
            <a:off x="6967765" y="1309729"/>
            <a:ext cx="1649559" cy="1667888"/>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noFill/>
          <a:ln w="12700">
            <a:solidFill>
              <a:schemeClr val="bg1"/>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26" name="组合 25"/>
          <p:cNvGrpSpPr/>
          <p:nvPr/>
        </p:nvGrpSpPr>
        <p:grpSpPr>
          <a:xfrm>
            <a:off x="8099968" y="2028125"/>
            <a:ext cx="515202" cy="404944"/>
            <a:chOff x="5297488" y="2511425"/>
            <a:chExt cx="407988" cy="320675"/>
          </a:xfrm>
          <a:solidFill>
            <a:schemeClr val="bg1">
              <a:alpha val="60000"/>
            </a:schemeClr>
          </a:solidFill>
        </p:grpSpPr>
        <p:sp>
          <p:nvSpPr>
            <p:cNvPr id="27" name="Freeform 34"/>
            <p:cNvSpPr/>
            <p:nvPr/>
          </p:nvSpPr>
          <p:spPr bwMode="auto">
            <a:xfrm>
              <a:off x="5297488" y="2511425"/>
              <a:ext cx="322263" cy="239713"/>
            </a:xfrm>
            <a:custGeom>
              <a:avLst/>
              <a:gdLst>
                <a:gd name="T0" fmla="*/ 15 w 131"/>
                <a:gd name="T1" fmla="*/ 92 h 97"/>
                <a:gd name="T2" fmla="*/ 6 w 131"/>
                <a:gd name="T3" fmla="*/ 83 h 97"/>
                <a:gd name="T4" fmla="*/ 6 w 131"/>
                <a:gd name="T5" fmla="*/ 15 h 97"/>
                <a:gd name="T6" fmla="*/ 15 w 131"/>
                <a:gd name="T7" fmla="*/ 6 h 97"/>
                <a:gd name="T8" fmla="*/ 117 w 131"/>
                <a:gd name="T9" fmla="*/ 6 h 97"/>
                <a:gd name="T10" fmla="*/ 126 w 131"/>
                <a:gd name="T11" fmla="*/ 15 h 97"/>
                <a:gd name="T12" fmla="*/ 126 w 131"/>
                <a:gd name="T13" fmla="*/ 23 h 97"/>
                <a:gd name="T14" fmla="*/ 131 w 131"/>
                <a:gd name="T15" fmla="*/ 23 h 97"/>
                <a:gd name="T16" fmla="*/ 131 w 131"/>
                <a:gd name="T17" fmla="*/ 15 h 97"/>
                <a:gd name="T18" fmla="*/ 117 w 131"/>
                <a:gd name="T19" fmla="*/ 0 h 97"/>
                <a:gd name="T20" fmla="*/ 15 w 131"/>
                <a:gd name="T21" fmla="*/ 0 h 97"/>
                <a:gd name="T22" fmla="*/ 0 w 131"/>
                <a:gd name="T23" fmla="*/ 15 h 97"/>
                <a:gd name="T24" fmla="*/ 0 w 131"/>
                <a:gd name="T25" fmla="*/ 83 h 97"/>
                <a:gd name="T26" fmla="*/ 15 w 131"/>
                <a:gd name="T27" fmla="*/ 97 h 97"/>
                <a:gd name="T28" fmla="*/ 97 w 131"/>
                <a:gd name="T29" fmla="*/ 97 h 97"/>
                <a:gd name="T30" fmla="*/ 97 w 131"/>
                <a:gd name="T31" fmla="*/ 92 h 97"/>
                <a:gd name="T32" fmla="*/ 15 w 131"/>
                <a:gd name="T33"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97">
                  <a:moveTo>
                    <a:pt x="15" y="92"/>
                  </a:moveTo>
                  <a:cubicBezTo>
                    <a:pt x="10" y="92"/>
                    <a:pt x="6" y="88"/>
                    <a:pt x="6" y="83"/>
                  </a:cubicBezTo>
                  <a:cubicBezTo>
                    <a:pt x="6" y="15"/>
                    <a:pt x="6" y="15"/>
                    <a:pt x="6" y="15"/>
                  </a:cubicBezTo>
                  <a:cubicBezTo>
                    <a:pt x="6" y="10"/>
                    <a:pt x="10" y="6"/>
                    <a:pt x="15" y="6"/>
                  </a:cubicBezTo>
                  <a:cubicBezTo>
                    <a:pt x="117" y="6"/>
                    <a:pt x="117" y="6"/>
                    <a:pt x="117" y="6"/>
                  </a:cubicBezTo>
                  <a:cubicBezTo>
                    <a:pt x="122" y="6"/>
                    <a:pt x="126" y="10"/>
                    <a:pt x="126" y="15"/>
                  </a:cubicBezTo>
                  <a:cubicBezTo>
                    <a:pt x="126" y="23"/>
                    <a:pt x="126" y="23"/>
                    <a:pt x="126" y="23"/>
                  </a:cubicBezTo>
                  <a:cubicBezTo>
                    <a:pt x="131" y="23"/>
                    <a:pt x="131" y="23"/>
                    <a:pt x="131" y="23"/>
                  </a:cubicBezTo>
                  <a:cubicBezTo>
                    <a:pt x="131" y="15"/>
                    <a:pt x="131" y="15"/>
                    <a:pt x="131" y="15"/>
                  </a:cubicBezTo>
                  <a:cubicBezTo>
                    <a:pt x="131" y="7"/>
                    <a:pt x="125" y="0"/>
                    <a:pt x="117" y="0"/>
                  </a:cubicBezTo>
                  <a:cubicBezTo>
                    <a:pt x="15" y="0"/>
                    <a:pt x="15" y="0"/>
                    <a:pt x="15" y="0"/>
                  </a:cubicBezTo>
                  <a:cubicBezTo>
                    <a:pt x="7" y="0"/>
                    <a:pt x="0" y="7"/>
                    <a:pt x="0" y="15"/>
                  </a:cubicBezTo>
                  <a:cubicBezTo>
                    <a:pt x="0" y="83"/>
                    <a:pt x="0" y="83"/>
                    <a:pt x="0" y="83"/>
                  </a:cubicBezTo>
                  <a:cubicBezTo>
                    <a:pt x="0" y="91"/>
                    <a:pt x="7" y="97"/>
                    <a:pt x="15" y="97"/>
                  </a:cubicBezTo>
                  <a:cubicBezTo>
                    <a:pt x="97" y="97"/>
                    <a:pt x="97" y="97"/>
                    <a:pt x="97" y="97"/>
                  </a:cubicBezTo>
                  <a:cubicBezTo>
                    <a:pt x="97" y="92"/>
                    <a:pt x="97" y="92"/>
                    <a:pt x="97" y="92"/>
                  </a:cubicBezTo>
                  <a:lnTo>
                    <a:pt x="15"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8" name="Freeform 35"/>
            <p:cNvSpPr/>
            <p:nvPr/>
          </p:nvSpPr>
          <p:spPr bwMode="auto">
            <a:xfrm>
              <a:off x="5541963" y="2663825"/>
              <a:ext cx="163513" cy="168275"/>
            </a:xfrm>
            <a:custGeom>
              <a:avLst/>
              <a:gdLst>
                <a:gd name="T0" fmla="*/ 58 w 67"/>
                <a:gd name="T1" fmla="*/ 0 h 68"/>
                <a:gd name="T2" fmla="*/ 46 w 67"/>
                <a:gd name="T3" fmla="*/ 0 h 68"/>
                <a:gd name="T4" fmla="*/ 37 w 67"/>
                <a:gd name="T5" fmla="*/ 37 h 68"/>
                <a:gd name="T6" fmla="*/ 33 w 67"/>
                <a:gd name="T7" fmla="*/ 8 h 68"/>
                <a:gd name="T8" fmla="*/ 29 w 67"/>
                <a:gd name="T9" fmla="*/ 37 h 68"/>
                <a:gd name="T10" fmla="*/ 21 w 67"/>
                <a:gd name="T11" fmla="*/ 0 h 68"/>
                <a:gd name="T12" fmla="*/ 9 w 67"/>
                <a:gd name="T13" fmla="*/ 0 h 68"/>
                <a:gd name="T14" fmla="*/ 0 w 67"/>
                <a:gd name="T15" fmla="*/ 8 h 68"/>
                <a:gd name="T16" fmla="*/ 0 w 67"/>
                <a:gd name="T17" fmla="*/ 60 h 68"/>
                <a:gd name="T18" fmla="*/ 9 w 67"/>
                <a:gd name="T19" fmla="*/ 68 h 68"/>
                <a:gd name="T20" fmla="*/ 58 w 67"/>
                <a:gd name="T21" fmla="*/ 68 h 68"/>
                <a:gd name="T22" fmla="*/ 67 w 67"/>
                <a:gd name="T23" fmla="*/ 60 h 68"/>
                <a:gd name="T24" fmla="*/ 67 w 67"/>
                <a:gd name="T25" fmla="*/ 8 h 68"/>
                <a:gd name="T26" fmla="*/ 58 w 6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8">
                  <a:moveTo>
                    <a:pt x="58" y="0"/>
                  </a:moveTo>
                  <a:cubicBezTo>
                    <a:pt x="46" y="0"/>
                    <a:pt x="46" y="0"/>
                    <a:pt x="46" y="0"/>
                  </a:cubicBezTo>
                  <a:cubicBezTo>
                    <a:pt x="37" y="37"/>
                    <a:pt x="37" y="37"/>
                    <a:pt x="37" y="37"/>
                  </a:cubicBezTo>
                  <a:cubicBezTo>
                    <a:pt x="33" y="8"/>
                    <a:pt x="33" y="8"/>
                    <a:pt x="33" y="8"/>
                  </a:cubicBezTo>
                  <a:cubicBezTo>
                    <a:pt x="29" y="37"/>
                    <a:pt x="29" y="37"/>
                    <a:pt x="29" y="37"/>
                  </a:cubicBezTo>
                  <a:cubicBezTo>
                    <a:pt x="21" y="0"/>
                    <a:pt x="21" y="0"/>
                    <a:pt x="21" y="0"/>
                  </a:cubicBezTo>
                  <a:cubicBezTo>
                    <a:pt x="9" y="0"/>
                    <a:pt x="9" y="0"/>
                    <a:pt x="9" y="0"/>
                  </a:cubicBezTo>
                  <a:cubicBezTo>
                    <a:pt x="4" y="0"/>
                    <a:pt x="0" y="4"/>
                    <a:pt x="0" y="8"/>
                  </a:cubicBezTo>
                  <a:cubicBezTo>
                    <a:pt x="0" y="60"/>
                    <a:pt x="0" y="60"/>
                    <a:pt x="0" y="60"/>
                  </a:cubicBezTo>
                  <a:cubicBezTo>
                    <a:pt x="0" y="65"/>
                    <a:pt x="4" y="68"/>
                    <a:pt x="9" y="68"/>
                  </a:cubicBezTo>
                  <a:cubicBezTo>
                    <a:pt x="58" y="68"/>
                    <a:pt x="58" y="68"/>
                    <a:pt x="58" y="68"/>
                  </a:cubicBezTo>
                  <a:cubicBezTo>
                    <a:pt x="63" y="68"/>
                    <a:pt x="67" y="65"/>
                    <a:pt x="67" y="60"/>
                  </a:cubicBezTo>
                  <a:cubicBezTo>
                    <a:pt x="67" y="8"/>
                    <a:pt x="67" y="8"/>
                    <a:pt x="67" y="8"/>
                  </a:cubicBezTo>
                  <a:cubicBezTo>
                    <a:pt x="67" y="4"/>
                    <a:pt x="63" y="0"/>
                    <a:pt x="5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29" name="Freeform 36"/>
            <p:cNvSpPr/>
            <p:nvPr/>
          </p:nvSpPr>
          <p:spPr bwMode="auto">
            <a:xfrm>
              <a:off x="5580063" y="2573338"/>
              <a:ext cx="87313" cy="103188"/>
            </a:xfrm>
            <a:custGeom>
              <a:avLst/>
              <a:gdLst>
                <a:gd name="T0" fmla="*/ 9 w 35"/>
                <a:gd name="T1" fmla="*/ 35 h 42"/>
                <a:gd name="T2" fmla="*/ 9 w 35"/>
                <a:gd name="T3" fmla="*/ 36 h 42"/>
                <a:gd name="T4" fmla="*/ 15 w 35"/>
                <a:gd name="T5" fmla="*/ 36 h 42"/>
                <a:gd name="T6" fmla="*/ 17 w 35"/>
                <a:gd name="T7" fmla="*/ 42 h 42"/>
                <a:gd name="T8" fmla="*/ 20 w 35"/>
                <a:gd name="T9" fmla="*/ 36 h 42"/>
                <a:gd name="T10" fmla="*/ 26 w 35"/>
                <a:gd name="T11" fmla="*/ 36 h 42"/>
                <a:gd name="T12" fmla="*/ 26 w 35"/>
                <a:gd name="T13" fmla="*/ 35 h 42"/>
                <a:gd name="T14" fmla="*/ 35 w 35"/>
                <a:gd name="T15" fmla="*/ 26 h 42"/>
                <a:gd name="T16" fmla="*/ 35 w 35"/>
                <a:gd name="T17" fmla="*/ 9 h 42"/>
                <a:gd name="T18" fmla="*/ 26 w 35"/>
                <a:gd name="T19" fmla="*/ 0 h 42"/>
                <a:gd name="T20" fmla="*/ 9 w 35"/>
                <a:gd name="T21" fmla="*/ 0 h 42"/>
                <a:gd name="T22" fmla="*/ 0 w 35"/>
                <a:gd name="T23" fmla="*/ 9 h 42"/>
                <a:gd name="T24" fmla="*/ 0 w 35"/>
                <a:gd name="T25" fmla="*/ 26 h 42"/>
                <a:gd name="T26" fmla="*/ 9 w 35"/>
                <a:gd name="T2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2">
                  <a:moveTo>
                    <a:pt x="9" y="35"/>
                  </a:moveTo>
                  <a:cubicBezTo>
                    <a:pt x="9" y="36"/>
                    <a:pt x="9" y="36"/>
                    <a:pt x="9" y="36"/>
                  </a:cubicBezTo>
                  <a:cubicBezTo>
                    <a:pt x="15" y="36"/>
                    <a:pt x="15" y="36"/>
                    <a:pt x="15" y="36"/>
                  </a:cubicBezTo>
                  <a:cubicBezTo>
                    <a:pt x="17" y="42"/>
                    <a:pt x="17" y="42"/>
                    <a:pt x="17" y="42"/>
                  </a:cubicBezTo>
                  <a:cubicBezTo>
                    <a:pt x="20" y="36"/>
                    <a:pt x="20" y="36"/>
                    <a:pt x="20" y="36"/>
                  </a:cubicBezTo>
                  <a:cubicBezTo>
                    <a:pt x="26" y="36"/>
                    <a:pt x="26" y="36"/>
                    <a:pt x="26" y="36"/>
                  </a:cubicBezTo>
                  <a:cubicBezTo>
                    <a:pt x="26" y="35"/>
                    <a:pt x="26" y="35"/>
                    <a:pt x="26" y="35"/>
                  </a:cubicBezTo>
                  <a:cubicBezTo>
                    <a:pt x="31" y="35"/>
                    <a:pt x="35" y="31"/>
                    <a:pt x="35" y="26"/>
                  </a:cubicBezTo>
                  <a:cubicBezTo>
                    <a:pt x="35" y="9"/>
                    <a:pt x="35" y="9"/>
                    <a:pt x="35" y="9"/>
                  </a:cubicBezTo>
                  <a:cubicBezTo>
                    <a:pt x="35" y="4"/>
                    <a:pt x="31" y="0"/>
                    <a:pt x="26" y="0"/>
                  </a:cubicBezTo>
                  <a:cubicBezTo>
                    <a:pt x="9" y="0"/>
                    <a:pt x="9" y="0"/>
                    <a:pt x="9" y="0"/>
                  </a:cubicBezTo>
                  <a:cubicBezTo>
                    <a:pt x="4" y="0"/>
                    <a:pt x="0" y="4"/>
                    <a:pt x="0" y="9"/>
                  </a:cubicBezTo>
                  <a:cubicBezTo>
                    <a:pt x="0" y="26"/>
                    <a:pt x="0" y="26"/>
                    <a:pt x="0" y="26"/>
                  </a:cubicBezTo>
                  <a:cubicBezTo>
                    <a:pt x="0" y="31"/>
                    <a:pt x="4" y="35"/>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sp>
          <p:nvSpPr>
            <p:cNvPr id="30" name="Freeform 37"/>
            <p:cNvSpPr/>
            <p:nvPr/>
          </p:nvSpPr>
          <p:spPr bwMode="auto">
            <a:xfrm>
              <a:off x="5332413" y="2605088"/>
              <a:ext cx="203200" cy="109538"/>
            </a:xfrm>
            <a:custGeom>
              <a:avLst/>
              <a:gdLst>
                <a:gd name="T0" fmla="*/ 116 w 128"/>
                <a:gd name="T1" fmla="*/ 9 h 69"/>
                <a:gd name="T2" fmla="*/ 91 w 128"/>
                <a:gd name="T3" fmla="*/ 34 h 69"/>
                <a:gd name="T4" fmla="*/ 79 w 128"/>
                <a:gd name="T5" fmla="*/ 20 h 69"/>
                <a:gd name="T6" fmla="*/ 38 w 128"/>
                <a:gd name="T7" fmla="*/ 59 h 69"/>
                <a:gd name="T8" fmla="*/ 15 w 128"/>
                <a:gd name="T9" fmla="*/ 50 h 69"/>
                <a:gd name="T10" fmla="*/ 0 w 128"/>
                <a:gd name="T11" fmla="*/ 65 h 69"/>
                <a:gd name="T12" fmla="*/ 3 w 128"/>
                <a:gd name="T13" fmla="*/ 69 h 69"/>
                <a:gd name="T14" fmla="*/ 17 w 128"/>
                <a:gd name="T15" fmla="*/ 55 h 69"/>
                <a:gd name="T16" fmla="*/ 40 w 128"/>
                <a:gd name="T17" fmla="*/ 64 h 69"/>
                <a:gd name="T18" fmla="*/ 79 w 128"/>
                <a:gd name="T19" fmla="*/ 26 h 69"/>
                <a:gd name="T20" fmla="*/ 91 w 128"/>
                <a:gd name="T21" fmla="*/ 40 h 69"/>
                <a:gd name="T22" fmla="*/ 119 w 128"/>
                <a:gd name="T23" fmla="*/ 12 h 69"/>
                <a:gd name="T24" fmla="*/ 124 w 128"/>
                <a:gd name="T25" fmla="*/ 17 h 69"/>
                <a:gd name="T26" fmla="*/ 128 w 128"/>
                <a:gd name="T27" fmla="*/ 0 h 69"/>
                <a:gd name="T28" fmla="*/ 111 w 128"/>
                <a:gd name="T29" fmla="*/ 5 h 69"/>
                <a:gd name="T30" fmla="*/ 116 w 128"/>
                <a:gd name="T31" fmla="*/ 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69">
                  <a:moveTo>
                    <a:pt x="116" y="9"/>
                  </a:moveTo>
                  <a:lnTo>
                    <a:pt x="91" y="34"/>
                  </a:lnTo>
                  <a:lnTo>
                    <a:pt x="79" y="20"/>
                  </a:lnTo>
                  <a:lnTo>
                    <a:pt x="38" y="59"/>
                  </a:lnTo>
                  <a:lnTo>
                    <a:pt x="15" y="50"/>
                  </a:lnTo>
                  <a:lnTo>
                    <a:pt x="0" y="65"/>
                  </a:lnTo>
                  <a:lnTo>
                    <a:pt x="3" y="69"/>
                  </a:lnTo>
                  <a:lnTo>
                    <a:pt x="17" y="55"/>
                  </a:lnTo>
                  <a:lnTo>
                    <a:pt x="40" y="64"/>
                  </a:lnTo>
                  <a:lnTo>
                    <a:pt x="79" y="26"/>
                  </a:lnTo>
                  <a:lnTo>
                    <a:pt x="91" y="40"/>
                  </a:lnTo>
                  <a:lnTo>
                    <a:pt x="119" y="12"/>
                  </a:lnTo>
                  <a:lnTo>
                    <a:pt x="124" y="17"/>
                  </a:lnTo>
                  <a:lnTo>
                    <a:pt x="128" y="0"/>
                  </a:lnTo>
                  <a:lnTo>
                    <a:pt x="111" y="5"/>
                  </a:lnTo>
                  <a:lnTo>
                    <a:pt x="116"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华文细黑" panose="02010600040101010101" pitchFamily="2" charset="-122"/>
                <a:ea typeface="华文细黑" panose="02010600040101010101" pitchFamily="2" charset="-122"/>
              </a:endParaRPr>
            </a:p>
          </p:txBody>
        </p:sp>
      </p:grpSp>
      <p:sp>
        <p:nvSpPr>
          <p:cNvPr id="31" name="椭圆 30"/>
          <p:cNvSpPr/>
          <p:nvPr/>
        </p:nvSpPr>
        <p:spPr>
          <a:xfrm flipH="1">
            <a:off x="5126279" y="2056615"/>
            <a:ext cx="360000" cy="360000"/>
          </a:xfrm>
          <a:prstGeom prst="ellipse">
            <a:avLst/>
          </a:prstGeom>
          <a:gradFill flip="none" rotWithShape="1">
            <a:gsLst>
              <a:gs pos="0">
                <a:schemeClr val="bg1"/>
              </a:gs>
              <a:gs pos="60000">
                <a:srgbClr val="FBFDFE">
                  <a:alpha val="20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2" name="椭圆 31"/>
          <p:cNvSpPr/>
          <p:nvPr/>
        </p:nvSpPr>
        <p:spPr>
          <a:xfrm flipH="1">
            <a:off x="5431165" y="2825356"/>
            <a:ext cx="360000" cy="360000"/>
          </a:xfrm>
          <a:prstGeom prst="ellipse">
            <a:avLst/>
          </a:prstGeom>
          <a:gradFill flip="none" rotWithShape="1">
            <a:gsLst>
              <a:gs pos="0">
                <a:schemeClr val="bg1"/>
              </a:gs>
              <a:gs pos="60000">
                <a:srgbClr val="FBFDFE">
                  <a:alpha val="20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3" name="椭圆 32"/>
          <p:cNvSpPr/>
          <p:nvPr/>
        </p:nvSpPr>
        <p:spPr>
          <a:xfrm flipH="1">
            <a:off x="6809153" y="2809889"/>
            <a:ext cx="360000" cy="360000"/>
          </a:xfrm>
          <a:prstGeom prst="ellipse">
            <a:avLst/>
          </a:prstGeom>
          <a:gradFill flip="none" rotWithShape="1">
            <a:gsLst>
              <a:gs pos="0">
                <a:schemeClr val="bg1"/>
              </a:gs>
              <a:gs pos="60000">
                <a:srgbClr val="FBFDFE">
                  <a:alpha val="20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sp>
        <p:nvSpPr>
          <p:cNvPr id="34" name="椭圆 33"/>
          <p:cNvSpPr/>
          <p:nvPr/>
        </p:nvSpPr>
        <p:spPr>
          <a:xfrm flipH="1">
            <a:off x="7257566" y="4371055"/>
            <a:ext cx="360000" cy="360000"/>
          </a:xfrm>
          <a:prstGeom prst="ellipse">
            <a:avLst/>
          </a:prstGeom>
          <a:gradFill flip="none" rotWithShape="1">
            <a:gsLst>
              <a:gs pos="0">
                <a:schemeClr val="bg1"/>
              </a:gs>
              <a:gs pos="60000">
                <a:srgbClr val="FBFDFE">
                  <a:alpha val="20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华文细黑" panose="02010600040101010101" pitchFamily="2" charset="-122"/>
              <a:ea typeface="华文细黑" panose="02010600040101010101" pitchFamily="2" charset="-122"/>
            </a:endParaRPr>
          </a:p>
        </p:txBody>
      </p:sp>
      <p:grpSp>
        <p:nvGrpSpPr>
          <p:cNvPr id="35" name="组合 34"/>
          <p:cNvGrpSpPr/>
          <p:nvPr/>
        </p:nvGrpSpPr>
        <p:grpSpPr>
          <a:xfrm>
            <a:off x="8736187" y="1193242"/>
            <a:ext cx="2610516" cy="719940"/>
            <a:chOff x="8627472" y="1785171"/>
            <a:chExt cx="2610516" cy="719940"/>
          </a:xfrm>
        </p:grpSpPr>
        <p:sp>
          <p:nvSpPr>
            <p:cNvPr id="36" name="矩形 35"/>
            <p:cNvSpPr/>
            <p:nvPr/>
          </p:nvSpPr>
          <p:spPr>
            <a:xfrm>
              <a:off x="8627472" y="1785171"/>
              <a:ext cx="2603929" cy="450829"/>
            </a:xfrm>
            <a:prstGeom prst="rect">
              <a:avLst/>
            </a:prstGeom>
            <a:noFill/>
          </p:spPr>
          <p:txBody>
            <a:bodyPr wrap="square">
              <a:spAutoFit/>
            </a:bodyPr>
            <a:lstStyle/>
            <a:p>
              <a:pPr>
                <a:lnSpc>
                  <a:spcPct val="130000"/>
                </a:lnSpc>
              </a:pPr>
              <a:r>
                <a:rPr lang="zh-CN" altLang="en-US" sz="2000" b="1" dirty="0">
                  <a:solidFill>
                    <a:schemeClr val="bg1"/>
                  </a:solidFill>
                  <a:latin typeface="Arial" panose="020B0604020202020204"/>
                  <a:ea typeface="微软雅黑" panose="020B0503020204020204" pitchFamily="34" charset="-122"/>
                </a:rPr>
                <a:t>单机添加文字</a:t>
              </a:r>
              <a:endParaRPr lang="zh-CN" altLang="en-US" sz="2000" b="1" dirty="0">
                <a:solidFill>
                  <a:schemeClr val="bg1"/>
                </a:solidFill>
                <a:latin typeface="Arial" panose="020B0604020202020204"/>
                <a:ea typeface="微软雅黑" panose="020B0503020204020204" pitchFamily="34" charset="-122"/>
              </a:endParaRPr>
            </a:p>
          </p:txBody>
        </p:sp>
        <p:sp>
          <p:nvSpPr>
            <p:cNvPr id="37" name="矩形 36"/>
            <p:cNvSpPr/>
            <p:nvPr/>
          </p:nvSpPr>
          <p:spPr>
            <a:xfrm>
              <a:off x="8627472" y="2160017"/>
              <a:ext cx="2610516" cy="345094"/>
            </a:xfrm>
            <a:prstGeom prst="rect">
              <a:avLst/>
            </a:prstGeom>
          </p:spPr>
          <p:txBody>
            <a:bodyPr wrap="square">
              <a:spAutoFit/>
            </a:bodyPr>
            <a:lstStyle/>
            <a:p>
              <a:pPr>
                <a:lnSpc>
                  <a:spcPct val="130000"/>
                </a:lnSpc>
              </a:pPr>
              <a:r>
                <a:rPr lang="zh-CN" altLang="en-US" sz="140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添加文本说明内容</a:t>
              </a:r>
              <a:endParaRPr lang="zh-CN" altLang="en-US" sz="1400" dirty="0">
                <a:solidFill>
                  <a:schemeClr val="bg1">
                    <a:alpha val="80000"/>
                  </a:schemeClr>
                </a:solidFill>
                <a:latin typeface="微软雅黑" panose="020B0503020204020204" pitchFamily="34" charset="-122"/>
              </a:endParaRPr>
            </a:p>
          </p:txBody>
        </p:sp>
      </p:grpSp>
      <p:grpSp>
        <p:nvGrpSpPr>
          <p:cNvPr id="38" name="组合 37"/>
          <p:cNvGrpSpPr/>
          <p:nvPr/>
        </p:nvGrpSpPr>
        <p:grpSpPr>
          <a:xfrm>
            <a:off x="1239368" y="2504144"/>
            <a:ext cx="2610516" cy="747256"/>
            <a:chOff x="1130653" y="3096073"/>
            <a:chExt cx="2610516" cy="747256"/>
          </a:xfrm>
        </p:grpSpPr>
        <p:sp>
          <p:nvSpPr>
            <p:cNvPr id="39" name="矩形 38"/>
            <p:cNvSpPr/>
            <p:nvPr/>
          </p:nvSpPr>
          <p:spPr>
            <a:xfrm>
              <a:off x="1137240" y="3096073"/>
              <a:ext cx="2603929" cy="492443"/>
            </a:xfrm>
            <a:prstGeom prst="rect">
              <a:avLst/>
            </a:prstGeom>
            <a:noFill/>
          </p:spPr>
          <p:txBody>
            <a:bodyPr wrap="square">
              <a:spAutoFit/>
            </a:bodyPr>
            <a:lstStyle/>
            <a:p>
              <a:pPr algn="r">
                <a:lnSpc>
                  <a:spcPct val="130000"/>
                </a:lnSpc>
              </a:pPr>
              <a:r>
                <a:rPr lang="zh-CN" altLang="en-US" sz="2000" b="1" dirty="0">
                  <a:solidFill>
                    <a:schemeClr val="bg1"/>
                  </a:solidFill>
                  <a:latin typeface="华文细黑" panose="02010600040101010101" pitchFamily="2" charset="-122"/>
                  <a:ea typeface="华文细黑" panose="02010600040101010101" pitchFamily="2" charset="-122"/>
                </a:rPr>
                <a:t>单机添加文字</a:t>
              </a:r>
              <a:endParaRPr lang="zh-CN" altLang="en-US" sz="2000" b="1" dirty="0">
                <a:solidFill>
                  <a:schemeClr val="bg1"/>
                </a:solidFill>
                <a:latin typeface="华文细黑" panose="02010600040101010101" pitchFamily="2" charset="-122"/>
                <a:ea typeface="华文细黑" panose="02010600040101010101" pitchFamily="2" charset="-122"/>
              </a:endParaRPr>
            </a:p>
          </p:txBody>
        </p:sp>
        <p:sp>
          <p:nvSpPr>
            <p:cNvPr id="40" name="矩形 39"/>
            <p:cNvSpPr/>
            <p:nvPr/>
          </p:nvSpPr>
          <p:spPr>
            <a:xfrm>
              <a:off x="1130653" y="3470919"/>
              <a:ext cx="2610516" cy="372410"/>
            </a:xfrm>
            <a:prstGeom prst="rect">
              <a:avLst/>
            </a:prstGeom>
          </p:spPr>
          <p:txBody>
            <a:bodyPr wrap="square">
              <a:spAutoFit/>
            </a:bodyPr>
            <a:lstStyle/>
            <a:p>
              <a:pPr algn="r">
                <a:lnSpc>
                  <a:spcPct val="130000"/>
                </a:lnSpc>
              </a:pPr>
              <a:r>
                <a:rPr lang="zh-CN" altLang="en-US" sz="1400" dirty="0">
                  <a:solidFill>
                    <a:schemeClr val="bg1"/>
                  </a:solidFill>
                  <a:latin typeface="华文细黑" panose="02010600040101010101" pitchFamily="2" charset="-122"/>
                  <a:ea typeface="华文细黑" panose="02010600040101010101" pitchFamily="2" charset="-122"/>
                  <a:sym typeface="Calibri" panose="020F0502020204030204" pitchFamily="34" charset="0"/>
                </a:rPr>
                <a:t>添加文本说明内容</a:t>
              </a:r>
              <a:endParaRPr lang="zh-CN" altLang="en-US" sz="1400" dirty="0">
                <a:solidFill>
                  <a:schemeClr val="bg1">
                    <a:alpha val="80000"/>
                  </a:schemeClr>
                </a:solidFill>
                <a:latin typeface="华文细黑" panose="02010600040101010101" pitchFamily="2" charset="-122"/>
                <a:ea typeface="华文细黑" panose="02010600040101010101" pitchFamily="2" charset="-122"/>
              </a:endParaRPr>
            </a:p>
          </p:txBody>
        </p:sp>
      </p:grpSp>
      <p:grpSp>
        <p:nvGrpSpPr>
          <p:cNvPr id="41" name="组合 40"/>
          <p:cNvGrpSpPr/>
          <p:nvPr/>
        </p:nvGrpSpPr>
        <p:grpSpPr>
          <a:xfrm>
            <a:off x="698500" y="4294208"/>
            <a:ext cx="2610516" cy="747256"/>
            <a:chOff x="589785" y="4886137"/>
            <a:chExt cx="2610516" cy="747256"/>
          </a:xfrm>
        </p:grpSpPr>
        <p:sp>
          <p:nvSpPr>
            <p:cNvPr id="42" name="矩形 41"/>
            <p:cNvSpPr/>
            <p:nvPr/>
          </p:nvSpPr>
          <p:spPr>
            <a:xfrm>
              <a:off x="596372" y="4886137"/>
              <a:ext cx="2603929" cy="492443"/>
            </a:xfrm>
            <a:prstGeom prst="rect">
              <a:avLst/>
            </a:prstGeom>
            <a:noFill/>
          </p:spPr>
          <p:txBody>
            <a:bodyPr wrap="square">
              <a:spAutoFit/>
            </a:bodyPr>
            <a:lstStyle/>
            <a:p>
              <a:pPr algn="r">
                <a:lnSpc>
                  <a:spcPct val="130000"/>
                </a:lnSpc>
              </a:pPr>
              <a:r>
                <a:rPr lang="zh-CN" altLang="en-US" sz="2000" b="1" dirty="0">
                  <a:solidFill>
                    <a:schemeClr val="bg1"/>
                  </a:solidFill>
                  <a:latin typeface="华文细黑" panose="02010600040101010101" pitchFamily="2" charset="-122"/>
                  <a:ea typeface="华文细黑" panose="02010600040101010101" pitchFamily="2" charset="-122"/>
                </a:rPr>
                <a:t>单机添加文字</a:t>
              </a:r>
              <a:endParaRPr lang="zh-CN" altLang="en-US" sz="2000" b="1" dirty="0">
                <a:solidFill>
                  <a:schemeClr val="bg1"/>
                </a:solidFill>
                <a:latin typeface="华文细黑" panose="02010600040101010101" pitchFamily="2" charset="-122"/>
                <a:ea typeface="华文细黑" panose="02010600040101010101" pitchFamily="2" charset="-122"/>
              </a:endParaRPr>
            </a:p>
          </p:txBody>
        </p:sp>
        <p:sp>
          <p:nvSpPr>
            <p:cNvPr id="43" name="矩形 42"/>
            <p:cNvSpPr/>
            <p:nvPr/>
          </p:nvSpPr>
          <p:spPr>
            <a:xfrm>
              <a:off x="589785" y="5260983"/>
              <a:ext cx="2610516" cy="372410"/>
            </a:xfrm>
            <a:prstGeom prst="rect">
              <a:avLst/>
            </a:prstGeom>
          </p:spPr>
          <p:txBody>
            <a:bodyPr wrap="square">
              <a:spAutoFit/>
            </a:bodyPr>
            <a:lstStyle/>
            <a:p>
              <a:pPr algn="r">
                <a:lnSpc>
                  <a:spcPct val="130000"/>
                </a:lnSpc>
              </a:pPr>
              <a:r>
                <a:rPr lang="zh-CN" altLang="en-US" sz="1400" dirty="0">
                  <a:solidFill>
                    <a:schemeClr val="bg1"/>
                  </a:solidFill>
                  <a:latin typeface="华文细黑" panose="02010600040101010101" pitchFamily="2" charset="-122"/>
                  <a:ea typeface="华文细黑" panose="02010600040101010101" pitchFamily="2" charset="-122"/>
                  <a:sym typeface="Calibri" panose="020F0502020204030204" pitchFamily="34" charset="0"/>
                </a:rPr>
                <a:t>添加文本说明内容</a:t>
              </a:r>
              <a:endParaRPr lang="zh-CN" altLang="en-US" sz="1400" dirty="0">
                <a:solidFill>
                  <a:schemeClr val="bg1">
                    <a:alpha val="80000"/>
                  </a:schemeClr>
                </a:solidFill>
                <a:latin typeface="华文细黑" panose="02010600040101010101" pitchFamily="2" charset="-122"/>
                <a:ea typeface="华文细黑" panose="020106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24"/>
                                        </p:tgtEl>
                                        <p:attrNameLst>
                                          <p:attrName>style.visibility</p:attrName>
                                        </p:attrNameLst>
                                      </p:cBhvr>
                                      <p:to>
                                        <p:strVal val="visible"/>
                                      </p:to>
                                    </p:set>
                                    <p:animEffect transition="in" filter="wipe(up)">
                                      <p:cBhvr>
                                        <p:cTn id="13" dur="500"/>
                                        <p:tgtEl>
                                          <p:spTgt spid="24"/>
                                        </p:tgtEl>
                                      </p:cBhvr>
                                    </p:animEffect>
                                  </p:childTnLst>
                                </p:cTn>
                              </p:par>
                              <p:par>
                                <p:cTn id="14" presetID="53" presetClass="entr" presetSubtype="16" fill="hold" nodeType="withEffect">
                                  <p:stCondLst>
                                    <p:cond delay="75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22" presetClass="entr" presetSubtype="2" fill="hold" nodeType="withEffect">
                                  <p:stCondLst>
                                    <p:cond delay="1000"/>
                                  </p:stCondLst>
                                  <p:childTnLst>
                                    <p:set>
                                      <p:cBhvr>
                                        <p:cTn id="20" dur="1" fill="hold">
                                          <p:stCondLst>
                                            <p:cond delay="0"/>
                                          </p:stCondLst>
                                        </p:cTn>
                                        <p:tgtEl>
                                          <p:spTgt spid="41"/>
                                        </p:tgtEl>
                                        <p:attrNameLst>
                                          <p:attrName>style.visibility</p:attrName>
                                        </p:attrNameLst>
                                      </p:cBhvr>
                                      <p:to>
                                        <p:strVal val="visible"/>
                                      </p:to>
                                    </p:set>
                                    <p:animEffect transition="in" filter="wipe(right)">
                                      <p:cBhvr>
                                        <p:cTn id="21" dur="500"/>
                                        <p:tgtEl>
                                          <p:spTgt spid="41"/>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par>
                                <p:cTn id="33" presetID="53" presetClass="entr" presetSubtype="16" fill="hold" nodeType="withEffect">
                                  <p:stCondLst>
                                    <p:cond delay="750"/>
                                  </p:stCondLst>
                                  <p:childTnLst>
                                    <p:set>
                                      <p:cBhvr>
                                        <p:cTn id="34" dur="1" fill="hold">
                                          <p:stCondLst>
                                            <p:cond delay="0"/>
                                          </p:stCondLst>
                                        </p:cTn>
                                        <p:tgtEl>
                                          <p:spTgt spid="26"/>
                                        </p:tgtEl>
                                        <p:attrNameLst>
                                          <p:attrName>style.visibility</p:attrName>
                                        </p:attrNameLst>
                                      </p:cBhvr>
                                      <p:to>
                                        <p:strVal val="visible"/>
                                      </p:to>
                                    </p:set>
                                    <p:anim calcmode="lin" valueType="num">
                                      <p:cBhvr>
                                        <p:cTn id="35" dur="250" fill="hold"/>
                                        <p:tgtEl>
                                          <p:spTgt spid="26"/>
                                        </p:tgtEl>
                                        <p:attrNameLst>
                                          <p:attrName>ppt_w</p:attrName>
                                        </p:attrNameLst>
                                      </p:cBhvr>
                                      <p:tavLst>
                                        <p:tav tm="0">
                                          <p:val>
                                            <p:fltVal val="0"/>
                                          </p:val>
                                        </p:tav>
                                        <p:tav tm="100000">
                                          <p:val>
                                            <p:strVal val="#ppt_w"/>
                                          </p:val>
                                        </p:tav>
                                      </p:tavLst>
                                    </p:anim>
                                    <p:anim calcmode="lin" valueType="num">
                                      <p:cBhvr>
                                        <p:cTn id="36" dur="250" fill="hold"/>
                                        <p:tgtEl>
                                          <p:spTgt spid="26"/>
                                        </p:tgtEl>
                                        <p:attrNameLst>
                                          <p:attrName>ppt_h</p:attrName>
                                        </p:attrNameLst>
                                      </p:cBhvr>
                                      <p:tavLst>
                                        <p:tav tm="0">
                                          <p:val>
                                            <p:fltVal val="0"/>
                                          </p:val>
                                        </p:tav>
                                        <p:tav tm="100000">
                                          <p:val>
                                            <p:strVal val="#ppt_h"/>
                                          </p:val>
                                        </p:tav>
                                      </p:tavLst>
                                    </p:anim>
                                    <p:animEffect transition="in" filter="fade">
                                      <p:cBhvr>
                                        <p:cTn id="37" dur="250"/>
                                        <p:tgtEl>
                                          <p:spTgt spid="26"/>
                                        </p:tgtEl>
                                      </p:cBhvr>
                                    </p:animEffect>
                                  </p:childTnLst>
                                </p:cTn>
                              </p:par>
                              <p:par>
                                <p:cTn id="38" presetID="22" presetClass="entr" presetSubtype="8" fill="hold" nodeType="withEffect">
                                  <p:stCondLst>
                                    <p:cond delay="100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dissolve">
                                      <p:cBhvr>
                                        <p:cTn id="45" dur="500"/>
                                        <p:tgtEl>
                                          <p:spTgt spid="8"/>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22" presetClass="entr" presetSubtype="1" fill="hold" grpId="0" nodeType="withEffect">
                                  <p:stCondLst>
                                    <p:cond delay="50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par>
                                <p:cTn id="52" presetID="53" presetClass="entr" presetSubtype="16" fill="hold" nodeType="withEffect">
                                  <p:stCondLst>
                                    <p:cond delay="750"/>
                                  </p:stCondLst>
                                  <p:childTnLst>
                                    <p:set>
                                      <p:cBhvr>
                                        <p:cTn id="53" dur="1" fill="hold">
                                          <p:stCondLst>
                                            <p:cond delay="0"/>
                                          </p:stCondLst>
                                        </p:cTn>
                                        <p:tgtEl>
                                          <p:spTgt spid="13"/>
                                        </p:tgtEl>
                                        <p:attrNameLst>
                                          <p:attrName>style.visibility</p:attrName>
                                        </p:attrNameLst>
                                      </p:cBhvr>
                                      <p:to>
                                        <p:strVal val="visible"/>
                                      </p:to>
                                    </p:set>
                                    <p:anim calcmode="lin" valueType="num">
                                      <p:cBhvr>
                                        <p:cTn id="54" dur="250" fill="hold"/>
                                        <p:tgtEl>
                                          <p:spTgt spid="13"/>
                                        </p:tgtEl>
                                        <p:attrNameLst>
                                          <p:attrName>ppt_w</p:attrName>
                                        </p:attrNameLst>
                                      </p:cBhvr>
                                      <p:tavLst>
                                        <p:tav tm="0">
                                          <p:val>
                                            <p:fltVal val="0"/>
                                          </p:val>
                                        </p:tav>
                                        <p:tav tm="100000">
                                          <p:val>
                                            <p:strVal val="#ppt_w"/>
                                          </p:val>
                                        </p:tav>
                                      </p:tavLst>
                                    </p:anim>
                                    <p:anim calcmode="lin" valueType="num">
                                      <p:cBhvr>
                                        <p:cTn id="55" dur="250" fill="hold"/>
                                        <p:tgtEl>
                                          <p:spTgt spid="13"/>
                                        </p:tgtEl>
                                        <p:attrNameLst>
                                          <p:attrName>ppt_h</p:attrName>
                                        </p:attrNameLst>
                                      </p:cBhvr>
                                      <p:tavLst>
                                        <p:tav tm="0">
                                          <p:val>
                                            <p:fltVal val="0"/>
                                          </p:val>
                                        </p:tav>
                                        <p:tav tm="100000">
                                          <p:val>
                                            <p:strVal val="#ppt_h"/>
                                          </p:val>
                                        </p:tav>
                                      </p:tavLst>
                                    </p:anim>
                                    <p:animEffect transition="in" filter="fade">
                                      <p:cBhvr>
                                        <p:cTn id="56" dur="250"/>
                                        <p:tgtEl>
                                          <p:spTgt spid="13"/>
                                        </p:tgtEl>
                                      </p:cBhvr>
                                    </p:animEffect>
                                  </p:childTnLst>
                                </p:cTn>
                              </p:par>
                              <p:par>
                                <p:cTn id="57" presetID="22" presetClass="entr" presetSubtype="2" fill="hold" nodeType="withEffect">
                                  <p:stCondLst>
                                    <p:cond delay="1000"/>
                                  </p:stCondLst>
                                  <p:childTnLst>
                                    <p:set>
                                      <p:cBhvr>
                                        <p:cTn id="58" dur="1" fill="hold">
                                          <p:stCondLst>
                                            <p:cond delay="0"/>
                                          </p:stCondLst>
                                        </p:cTn>
                                        <p:tgtEl>
                                          <p:spTgt spid="38"/>
                                        </p:tgtEl>
                                        <p:attrNameLst>
                                          <p:attrName>style.visibility</p:attrName>
                                        </p:attrNameLst>
                                      </p:cBhvr>
                                      <p:to>
                                        <p:strVal val="visible"/>
                                      </p:to>
                                    </p:set>
                                    <p:animEffect transition="in" filter="wipe(right)">
                                      <p:cBhvr>
                                        <p:cTn id="59" dur="500"/>
                                        <p:tgtEl>
                                          <p:spTgt spid="38"/>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dissolve">
                                      <p:cBhvr>
                                        <p:cTn id="64" dur="500"/>
                                        <p:tgtEl>
                                          <p:spTgt spid="7"/>
                                        </p:tgtEl>
                                      </p:cBhvr>
                                    </p:animEffect>
                                  </p:childTnLst>
                                </p:cTn>
                              </p:par>
                              <p:par>
                                <p:cTn id="65" presetID="10" presetClass="entr" presetSubtype="0" fill="hold" grpId="0" nodeType="withEffect">
                                  <p:stCondLst>
                                    <p:cond delay="25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22" presetClass="entr" presetSubtype="4" fill="hold" grpId="0" nodeType="withEffect">
                                  <p:stCondLst>
                                    <p:cond delay="50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500"/>
                                        <p:tgtEl>
                                          <p:spTgt spid="12"/>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11"/>
                                        </p:tgtEl>
                                        <p:attrNameLst>
                                          <p:attrName>style.visibility</p:attrName>
                                        </p:attrNameLst>
                                      </p:cBhvr>
                                      <p:to>
                                        <p:strVal val="visible"/>
                                      </p:to>
                                    </p:set>
                                    <p:anim calcmode="lin" valueType="num">
                                      <p:cBhvr>
                                        <p:cTn id="73" dur="250" fill="hold"/>
                                        <p:tgtEl>
                                          <p:spTgt spid="11"/>
                                        </p:tgtEl>
                                        <p:attrNameLst>
                                          <p:attrName>ppt_w</p:attrName>
                                        </p:attrNameLst>
                                      </p:cBhvr>
                                      <p:tavLst>
                                        <p:tav tm="0">
                                          <p:val>
                                            <p:fltVal val="0"/>
                                          </p:val>
                                        </p:tav>
                                        <p:tav tm="100000">
                                          <p:val>
                                            <p:strVal val="#ppt_w"/>
                                          </p:val>
                                        </p:tav>
                                      </p:tavLst>
                                    </p:anim>
                                    <p:anim calcmode="lin" valueType="num">
                                      <p:cBhvr>
                                        <p:cTn id="74" dur="250" fill="hold"/>
                                        <p:tgtEl>
                                          <p:spTgt spid="11"/>
                                        </p:tgtEl>
                                        <p:attrNameLst>
                                          <p:attrName>ppt_h</p:attrName>
                                        </p:attrNameLst>
                                      </p:cBhvr>
                                      <p:tavLst>
                                        <p:tav tm="0">
                                          <p:val>
                                            <p:fltVal val="0"/>
                                          </p:val>
                                        </p:tav>
                                        <p:tav tm="100000">
                                          <p:val>
                                            <p:strVal val="#ppt_h"/>
                                          </p:val>
                                        </p:tav>
                                      </p:tavLst>
                                    </p:anim>
                                    <p:animEffect transition="in" filter="fade">
                                      <p:cBhvr>
                                        <p:cTn id="75"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6" grpId="0" animBg="1"/>
      <p:bldP spid="24" grpId="0" animBg="1"/>
      <p:bldP spid="25" grpId="0" animBg="1"/>
      <p:bldP spid="31" grpId="0" animBg="1"/>
      <p:bldP spid="32" grpId="0" animBg="1"/>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two</a:t>
            </a:r>
            <a:endParaRPr lang="zh-CN" altLang="en-US" sz="2800" dirty="0">
              <a:solidFill>
                <a:schemeClr val="bg1"/>
              </a:solidFill>
            </a:endParaRPr>
          </a:p>
        </p:txBody>
      </p:sp>
      <p:sp>
        <p:nvSpPr>
          <p:cNvPr id="7" name="椭圆 79"/>
          <p:cNvSpPr>
            <a:spLocks noChangeArrowheads="1"/>
          </p:cNvSpPr>
          <p:nvPr/>
        </p:nvSpPr>
        <p:spPr bwMode="auto">
          <a:xfrm>
            <a:off x="1000189" y="1694044"/>
            <a:ext cx="3696008" cy="3696006"/>
          </a:xfrm>
          <a:prstGeom prst="ellipse">
            <a:avLst/>
          </a:prstGeom>
          <a:noFill/>
          <a:ln w="25400">
            <a:solidFill>
              <a:srgbClr val="02FAFA">
                <a:alpha val="39999"/>
              </a:srgbClr>
            </a:solidFill>
            <a:prstDash val="sysDash"/>
            <a:bevel/>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solidFill>
                <a:srgbClr val="FFFFFF"/>
              </a:solidFill>
              <a:latin typeface="宋体" panose="02010600030101010101" pitchFamily="2" charset="-122"/>
              <a:sym typeface="宋体" panose="02010600030101010101" pitchFamily="2" charset="-122"/>
            </a:endParaRPr>
          </a:p>
        </p:txBody>
      </p:sp>
      <p:sp>
        <p:nvSpPr>
          <p:cNvPr id="8" name="椭圆 80"/>
          <p:cNvSpPr>
            <a:spLocks noChangeArrowheads="1"/>
          </p:cNvSpPr>
          <p:nvPr/>
        </p:nvSpPr>
        <p:spPr bwMode="auto">
          <a:xfrm>
            <a:off x="4268917" y="1745100"/>
            <a:ext cx="3690762" cy="3688616"/>
          </a:xfrm>
          <a:prstGeom prst="ellipse">
            <a:avLst/>
          </a:prstGeom>
          <a:noFill/>
          <a:ln w="25400">
            <a:solidFill>
              <a:srgbClr val="02FAFA">
                <a:alpha val="39999"/>
              </a:srgbClr>
            </a:solidFill>
            <a:prstDash val="sysDash"/>
            <a:bevel/>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solidFill>
                <a:srgbClr val="FFFFFF"/>
              </a:solidFill>
              <a:latin typeface="华文细黑" panose="02010600040101010101" pitchFamily="2" charset="-122"/>
              <a:ea typeface="华文细黑" panose="02010600040101010101" pitchFamily="2" charset="-122"/>
              <a:sym typeface="宋体" panose="02010600030101010101" pitchFamily="2" charset="-122"/>
            </a:endParaRPr>
          </a:p>
        </p:txBody>
      </p:sp>
      <p:sp>
        <p:nvSpPr>
          <p:cNvPr id="9" name="椭圆 84"/>
          <p:cNvSpPr>
            <a:spLocks noChangeArrowheads="1"/>
          </p:cNvSpPr>
          <p:nvPr/>
        </p:nvSpPr>
        <p:spPr bwMode="auto">
          <a:xfrm>
            <a:off x="7665991" y="1704076"/>
            <a:ext cx="3702932" cy="3702930"/>
          </a:xfrm>
          <a:prstGeom prst="ellipse">
            <a:avLst/>
          </a:prstGeom>
          <a:noFill/>
          <a:ln w="25400">
            <a:solidFill>
              <a:srgbClr val="02FAFA">
                <a:alpha val="39999"/>
              </a:srgbClr>
            </a:solidFill>
            <a:prstDash val="sysDash"/>
            <a:bevel/>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solidFill>
                <a:srgbClr val="FFFFFF"/>
              </a:solidFill>
              <a:latin typeface="华文细黑" panose="02010600040101010101" pitchFamily="2" charset="-122"/>
              <a:ea typeface="华文细黑" panose="02010600040101010101" pitchFamily="2" charset="-122"/>
              <a:sym typeface="宋体" panose="02010600030101010101" pitchFamily="2" charset="-122"/>
            </a:endParaRPr>
          </a:p>
        </p:txBody>
      </p:sp>
      <p:grpSp>
        <p:nvGrpSpPr>
          <p:cNvPr id="10" name="组合 17"/>
          <p:cNvGrpSpPr/>
          <p:nvPr/>
        </p:nvGrpSpPr>
        <p:grpSpPr bwMode="auto">
          <a:xfrm>
            <a:off x="1536512" y="2369770"/>
            <a:ext cx="2945624" cy="2289381"/>
            <a:chOff x="161890" y="0"/>
            <a:chExt cx="2174410" cy="1689929"/>
          </a:xfrm>
        </p:grpSpPr>
        <p:sp>
          <p:nvSpPr>
            <p:cNvPr id="11" name="KSO_Shape"/>
            <p:cNvSpPr>
              <a:spLocks noChangeArrowheads="1"/>
            </p:cNvSpPr>
            <p:nvPr/>
          </p:nvSpPr>
          <p:spPr bwMode="auto">
            <a:xfrm>
              <a:off x="655706" y="0"/>
              <a:ext cx="736600" cy="934376"/>
            </a:xfrm>
            <a:custGeom>
              <a:avLst/>
              <a:gdLst>
                <a:gd name="T0" fmla="*/ 71665 w 2665412"/>
                <a:gd name="T1" fmla="*/ 799679 h 3382963"/>
                <a:gd name="T2" fmla="*/ 141222 w 2665412"/>
                <a:gd name="T3" fmla="*/ 871453 h 3382963"/>
                <a:gd name="T4" fmla="*/ 213060 w 2665412"/>
                <a:gd name="T5" fmla="*/ 802045 h 3382963"/>
                <a:gd name="T6" fmla="*/ 143590 w 2665412"/>
                <a:gd name="T7" fmla="*/ 730271 h 3382963"/>
                <a:gd name="T8" fmla="*/ 241830 w 2665412"/>
                <a:gd name="T9" fmla="*/ 754722 h 3382963"/>
                <a:gd name="T10" fmla="*/ 202447 w 2665412"/>
                <a:gd name="T11" fmla="*/ 892574 h 3382963"/>
                <a:gd name="T12" fmla="*/ 73507 w 2665412"/>
                <a:gd name="T13" fmla="*/ 915797 h 3382963"/>
                <a:gd name="T14" fmla="*/ 40789 w 2665412"/>
                <a:gd name="T15" fmla="*/ 759805 h 3382963"/>
                <a:gd name="T16" fmla="*/ 506121 w 2665412"/>
                <a:gd name="T17" fmla="*/ 623502 h 3382963"/>
                <a:gd name="T18" fmla="*/ 551041 w 2665412"/>
                <a:gd name="T19" fmla="*/ 673488 h 3382963"/>
                <a:gd name="T20" fmla="*/ 510499 w 2665412"/>
                <a:gd name="T21" fmla="*/ 665507 h 3382963"/>
                <a:gd name="T22" fmla="*/ 465841 w 2665412"/>
                <a:gd name="T23" fmla="*/ 681818 h 3382963"/>
                <a:gd name="T24" fmla="*/ 551392 w 2665412"/>
                <a:gd name="T25" fmla="*/ 729436 h 3382963"/>
                <a:gd name="T26" fmla="*/ 539483 w 2665412"/>
                <a:gd name="T27" fmla="*/ 784069 h 3382963"/>
                <a:gd name="T28" fmla="*/ 479589 w 2665412"/>
                <a:gd name="T29" fmla="*/ 805992 h 3382963"/>
                <a:gd name="T30" fmla="*/ 436858 w 2665412"/>
                <a:gd name="T31" fmla="*/ 753640 h 3382963"/>
                <a:gd name="T32" fmla="*/ 481515 w 2665412"/>
                <a:gd name="T33" fmla="*/ 766180 h 3382963"/>
                <a:gd name="T34" fmla="*/ 519956 w 2665412"/>
                <a:gd name="T35" fmla="*/ 743467 h 3382963"/>
                <a:gd name="T36" fmla="*/ 432042 w 2665412"/>
                <a:gd name="T37" fmla="*/ 681468 h 3382963"/>
                <a:gd name="T38" fmla="*/ 467768 w 2665412"/>
                <a:gd name="T39" fmla="*/ 641567 h 3382963"/>
                <a:gd name="T40" fmla="*/ 449277 w 2665412"/>
                <a:gd name="T41" fmla="*/ 607302 h 3382963"/>
                <a:gd name="T42" fmla="*/ 389688 w 2665412"/>
                <a:gd name="T43" fmla="*/ 671331 h 3382963"/>
                <a:gd name="T44" fmla="*/ 392935 w 2665412"/>
                <a:gd name="T45" fmla="*/ 761498 h 3382963"/>
                <a:gd name="T46" fmla="*/ 456912 w 2665412"/>
                <a:gd name="T47" fmla="*/ 821142 h 3382963"/>
                <a:gd name="T48" fmla="*/ 547217 w 2665412"/>
                <a:gd name="T49" fmla="*/ 817809 h 3382963"/>
                <a:gd name="T50" fmla="*/ 606719 w 2665412"/>
                <a:gd name="T51" fmla="*/ 753867 h 3382963"/>
                <a:gd name="T52" fmla="*/ 603560 w 2665412"/>
                <a:gd name="T53" fmla="*/ 663700 h 3382963"/>
                <a:gd name="T54" fmla="*/ 539494 w 2665412"/>
                <a:gd name="T55" fmla="*/ 604056 h 3382963"/>
                <a:gd name="T56" fmla="*/ 595837 w 2665412"/>
                <a:gd name="T57" fmla="*/ 561341 h 3382963"/>
                <a:gd name="T58" fmla="*/ 662096 w 2665412"/>
                <a:gd name="T59" fmla="*/ 787197 h 3382963"/>
                <a:gd name="T60" fmla="*/ 447434 w 2665412"/>
                <a:gd name="T61" fmla="*/ 885258 h 3382963"/>
                <a:gd name="T62" fmla="*/ 321059 w 2665412"/>
                <a:gd name="T63" fmla="*/ 745184 h 3382963"/>
                <a:gd name="T64" fmla="*/ 439535 w 2665412"/>
                <a:gd name="T65" fmla="*/ 542395 h 3382963"/>
                <a:gd name="T66" fmla="*/ 68466 w 2665412"/>
                <a:gd name="T67" fmla="*/ 655942 h 3382963"/>
                <a:gd name="T68" fmla="*/ 25012 w 2665412"/>
                <a:gd name="T69" fmla="*/ 658048 h 3382963"/>
                <a:gd name="T70" fmla="*/ 22905 w 2665412"/>
                <a:gd name="T71" fmla="*/ 614521 h 3382963"/>
                <a:gd name="T72" fmla="*/ 532047 w 2665412"/>
                <a:gd name="T73" fmla="*/ 352272 h 3382963"/>
                <a:gd name="T74" fmla="*/ 592210 w 2665412"/>
                <a:gd name="T75" fmla="*/ 432460 h 3382963"/>
                <a:gd name="T76" fmla="*/ 672485 w 2665412"/>
                <a:gd name="T77" fmla="*/ 372341 h 3382963"/>
                <a:gd name="T78" fmla="*/ 612323 w 2665412"/>
                <a:gd name="T79" fmla="*/ 292153 h 3382963"/>
                <a:gd name="T80" fmla="*/ 706651 w 2665412"/>
                <a:gd name="T81" fmla="*/ 327208 h 3382963"/>
                <a:gd name="T82" fmla="*/ 651933 w 2665412"/>
                <a:gd name="T83" fmla="*/ 460328 h 3382963"/>
                <a:gd name="T84" fmla="*/ 536966 w 2665412"/>
                <a:gd name="T85" fmla="*/ 450688 h 3382963"/>
                <a:gd name="T86" fmla="*/ 506226 w 2665412"/>
                <a:gd name="T87" fmla="*/ 308717 h 3382963"/>
                <a:gd name="T88" fmla="*/ 426684 w 2665412"/>
                <a:gd name="T89" fmla="*/ 164685 h 3382963"/>
                <a:gd name="T90" fmla="*/ 358560 w 2665412"/>
                <a:gd name="T91" fmla="*/ 261865 h 3382963"/>
                <a:gd name="T92" fmla="*/ 285167 w 2665412"/>
                <a:gd name="T93" fmla="*/ 208683 h 3382963"/>
                <a:gd name="T94" fmla="*/ 225127 w 2665412"/>
                <a:gd name="T95" fmla="*/ 166352 h 3382963"/>
                <a:gd name="T96" fmla="*/ 238716 w 2665412"/>
                <a:gd name="T97" fmla="*/ 176873 h 3382963"/>
                <a:gd name="T98" fmla="*/ 264928 w 2665412"/>
                <a:gd name="T99" fmla="*/ 202037 h 3382963"/>
                <a:gd name="T100" fmla="*/ 253093 w 2665412"/>
                <a:gd name="T101" fmla="*/ 289189 h 3382963"/>
                <a:gd name="T102" fmla="*/ 302274 w 2665412"/>
                <a:gd name="T103" fmla="*/ 481292 h 3382963"/>
                <a:gd name="T104" fmla="*/ 260106 w 2665412"/>
                <a:gd name="T105" fmla="*/ 643847 h 3382963"/>
                <a:gd name="T106" fmla="*/ 222234 w 2665412"/>
                <a:gd name="T107" fmla="*/ 620525 h 3382963"/>
                <a:gd name="T108" fmla="*/ 143422 w 2665412"/>
                <a:gd name="T109" fmla="*/ 402732 h 3382963"/>
                <a:gd name="T110" fmla="*/ 117648 w 2665412"/>
                <a:gd name="T111" fmla="*/ 359770 h 3382963"/>
                <a:gd name="T112" fmla="*/ 42694 w 2665412"/>
                <a:gd name="T113" fmla="*/ 262798 h 3382963"/>
                <a:gd name="T114" fmla="*/ 1315 w 2665412"/>
                <a:gd name="T115" fmla="*/ 252013 h 3382963"/>
                <a:gd name="T116" fmla="*/ 252128 w 2665412"/>
                <a:gd name="T117" fmla="*/ 0 h 3382963"/>
                <a:gd name="T118" fmla="*/ 307450 w 2665412"/>
                <a:gd name="T119" fmla="*/ 55083 h 3382963"/>
                <a:gd name="T120" fmla="*/ 263368 w 2665412"/>
                <a:gd name="T121" fmla="*/ 145484 h 3382963"/>
                <a:gd name="T122" fmla="*/ 198913 w 2665412"/>
                <a:gd name="T123" fmla="*/ 57807 h 33829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665412"/>
                <a:gd name="T187" fmla="*/ 0 h 3382963"/>
                <a:gd name="T188" fmla="*/ 2665412 w 2665412"/>
                <a:gd name="T189" fmla="*/ 3382963 h 33829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02FAFA"/>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latin typeface="华文细黑" panose="02010600040101010101" pitchFamily="2" charset="-122"/>
                <a:ea typeface="华文细黑" panose="02010600040101010101" pitchFamily="2" charset="-122"/>
              </a:endParaRPr>
            </a:p>
          </p:txBody>
        </p:sp>
        <p:sp>
          <p:nvSpPr>
            <p:cNvPr id="12" name="矩形 97"/>
            <p:cNvSpPr>
              <a:spLocks noChangeArrowheads="1"/>
            </p:cNvSpPr>
            <p:nvPr/>
          </p:nvSpPr>
          <p:spPr bwMode="auto">
            <a:xfrm>
              <a:off x="161890" y="1076521"/>
              <a:ext cx="2174410" cy="613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p:txBody>
        </p:sp>
      </p:grpSp>
      <p:grpSp>
        <p:nvGrpSpPr>
          <p:cNvPr id="13" name="组合 18"/>
          <p:cNvGrpSpPr/>
          <p:nvPr/>
        </p:nvGrpSpPr>
        <p:grpSpPr bwMode="auto">
          <a:xfrm>
            <a:off x="4843923" y="2421420"/>
            <a:ext cx="2939736" cy="2273352"/>
            <a:chOff x="199449" y="0"/>
            <a:chExt cx="2174410" cy="1681458"/>
          </a:xfrm>
        </p:grpSpPr>
        <p:sp>
          <p:nvSpPr>
            <p:cNvPr id="14" name="KSO_Shape"/>
            <p:cNvSpPr>
              <a:spLocks noChangeArrowheads="1"/>
            </p:cNvSpPr>
            <p:nvPr/>
          </p:nvSpPr>
          <p:spPr bwMode="auto">
            <a:xfrm>
              <a:off x="617305" y="0"/>
              <a:ext cx="939800" cy="931966"/>
            </a:xfrm>
            <a:custGeom>
              <a:avLst/>
              <a:gdLst>
                <a:gd name="T0" fmla="*/ 180352 w 2268537"/>
                <a:gd name="T1" fmla="*/ 638032 h 2247901"/>
                <a:gd name="T2" fmla="*/ 205258 w 2268537"/>
                <a:gd name="T3" fmla="*/ 677887 h 2247901"/>
                <a:gd name="T4" fmla="*/ 248396 w 2268537"/>
                <a:gd name="T5" fmla="*/ 659181 h 2247901"/>
                <a:gd name="T6" fmla="*/ 235990 w 2268537"/>
                <a:gd name="T7" fmla="*/ 613686 h 2247901"/>
                <a:gd name="T8" fmla="*/ 650196 w 2268537"/>
                <a:gd name="T9" fmla="*/ 610972 h 2247901"/>
                <a:gd name="T10" fmla="*/ 675943 w 2268537"/>
                <a:gd name="T11" fmla="*/ 663026 h 2247901"/>
                <a:gd name="T12" fmla="*/ 484628 w 2268537"/>
                <a:gd name="T13" fmla="*/ 696443 h 2247901"/>
                <a:gd name="T14" fmla="*/ 918940 w 2268537"/>
                <a:gd name="T15" fmla="*/ 671686 h 2247901"/>
                <a:gd name="T16" fmla="*/ 938484 w 2268537"/>
                <a:gd name="T17" fmla="*/ 721105 h 2247901"/>
                <a:gd name="T18" fmla="*/ 579440 w 2268537"/>
                <a:gd name="T19" fmla="*/ 845358 h 2247901"/>
                <a:gd name="T20" fmla="*/ 0 w 2268537"/>
                <a:gd name="T21" fmla="*/ 581162 h 2247901"/>
                <a:gd name="T22" fmla="*/ 746875 w 2268537"/>
                <a:gd name="T23" fmla="*/ 520126 h 2247901"/>
                <a:gd name="T24" fmla="*/ 785754 w 2268537"/>
                <a:gd name="T25" fmla="*/ 558343 h 2247901"/>
                <a:gd name="T26" fmla="*/ 746219 w 2268537"/>
                <a:gd name="T27" fmla="*/ 557025 h 2247901"/>
                <a:gd name="T28" fmla="*/ 808895 w 2268537"/>
                <a:gd name="T29" fmla="*/ 569356 h 2247901"/>
                <a:gd name="T30" fmla="*/ 811611 w 2268537"/>
                <a:gd name="T31" fmla="*/ 532739 h 2247901"/>
                <a:gd name="T32" fmla="*/ 780320 w 2268537"/>
                <a:gd name="T33" fmla="*/ 502053 h 2247901"/>
                <a:gd name="T34" fmla="*/ 797371 w 2268537"/>
                <a:gd name="T35" fmla="*/ 490757 h 2247901"/>
                <a:gd name="T36" fmla="*/ 856112 w 2268537"/>
                <a:gd name="T37" fmla="*/ 497252 h 2247901"/>
                <a:gd name="T38" fmla="*/ 827819 w 2268537"/>
                <a:gd name="T39" fmla="*/ 601926 h 2247901"/>
                <a:gd name="T40" fmla="*/ 720549 w 2268537"/>
                <a:gd name="T41" fmla="*/ 588841 h 2247901"/>
                <a:gd name="T42" fmla="*/ 718020 w 2268537"/>
                <a:gd name="T43" fmla="*/ 480403 h 2247901"/>
                <a:gd name="T44" fmla="*/ 511159 w 2268537"/>
                <a:gd name="T45" fmla="*/ 323536 h 2247901"/>
                <a:gd name="T46" fmla="*/ 500641 w 2268537"/>
                <a:gd name="T47" fmla="*/ 368010 h 2247901"/>
                <a:gd name="T48" fmla="*/ 553891 w 2268537"/>
                <a:gd name="T49" fmla="*/ 417842 h 2247901"/>
                <a:gd name="T50" fmla="*/ 537643 w 2268537"/>
                <a:gd name="T51" fmla="*/ 398003 h 2247901"/>
                <a:gd name="T52" fmla="*/ 537643 w 2268537"/>
                <a:gd name="T53" fmla="*/ 442759 h 2247901"/>
                <a:gd name="T54" fmla="*/ 599815 w 2268537"/>
                <a:gd name="T55" fmla="*/ 416902 h 2247901"/>
                <a:gd name="T56" fmla="*/ 549664 w 2268537"/>
                <a:gd name="T57" fmla="*/ 359265 h 2247901"/>
                <a:gd name="T58" fmla="*/ 546941 w 2268537"/>
                <a:gd name="T59" fmla="*/ 336042 h 2247901"/>
                <a:gd name="T60" fmla="*/ 591269 w 2268537"/>
                <a:gd name="T61" fmla="*/ 331246 h 2247901"/>
                <a:gd name="T62" fmla="*/ 575022 w 2268537"/>
                <a:gd name="T63" fmla="*/ 263737 h 2247901"/>
                <a:gd name="T64" fmla="*/ 644237 w 2268537"/>
                <a:gd name="T65" fmla="*/ 309057 h 2247901"/>
                <a:gd name="T66" fmla="*/ 667810 w 2268537"/>
                <a:gd name="T67" fmla="*/ 390387 h 2247901"/>
                <a:gd name="T68" fmla="*/ 632873 w 2268537"/>
                <a:gd name="T69" fmla="*/ 466265 h 2247901"/>
                <a:gd name="T70" fmla="*/ 557084 w 2268537"/>
                <a:gd name="T71" fmla="*/ 501242 h 2247901"/>
                <a:gd name="T72" fmla="*/ 475754 w 2268537"/>
                <a:gd name="T73" fmla="*/ 477547 h 2247901"/>
                <a:gd name="T74" fmla="*/ 430580 w 2268537"/>
                <a:gd name="T75" fmla="*/ 408346 h 2247901"/>
                <a:gd name="T76" fmla="*/ 442038 w 2268537"/>
                <a:gd name="T77" fmla="*/ 323724 h 2247901"/>
                <a:gd name="T78" fmla="*/ 503646 w 2268537"/>
                <a:gd name="T79" fmla="*/ 269003 h 2247901"/>
                <a:gd name="T80" fmla="*/ 751844 w 2268537"/>
                <a:gd name="T81" fmla="*/ 203597 h 2247901"/>
                <a:gd name="T82" fmla="*/ 782386 w 2268537"/>
                <a:gd name="T83" fmla="*/ 239278 h 2247901"/>
                <a:gd name="T84" fmla="*/ 775693 w 2268537"/>
                <a:gd name="T85" fmla="*/ 239560 h 2247901"/>
                <a:gd name="T86" fmla="*/ 790399 w 2268537"/>
                <a:gd name="T87" fmla="*/ 265570 h 2247901"/>
                <a:gd name="T88" fmla="*/ 804821 w 2268537"/>
                <a:gd name="T89" fmla="*/ 227353 h 2247901"/>
                <a:gd name="T90" fmla="*/ 783989 w 2268537"/>
                <a:gd name="T91" fmla="*/ 204442 h 2247901"/>
                <a:gd name="T92" fmla="*/ 785214 w 2268537"/>
                <a:gd name="T93" fmla="*/ 159370 h 2247901"/>
                <a:gd name="T94" fmla="*/ 852048 w 2268537"/>
                <a:gd name="T95" fmla="*/ 222470 h 2247901"/>
                <a:gd name="T96" fmla="*/ 799260 w 2268537"/>
                <a:gd name="T97" fmla="*/ 297871 h 2247901"/>
                <a:gd name="T98" fmla="*/ 716495 w 2268537"/>
                <a:gd name="T99" fmla="*/ 257025 h 2247901"/>
                <a:gd name="T100" fmla="*/ 744963 w 2268537"/>
                <a:gd name="T101" fmla="*/ 169418 h 2247901"/>
                <a:gd name="T102" fmla="*/ 595910 w 2268537"/>
                <a:gd name="T103" fmla="*/ 46037 h 2247901"/>
                <a:gd name="T104" fmla="*/ 626704 w 2268537"/>
                <a:gd name="T105" fmla="*/ 82867 h 2247901"/>
                <a:gd name="T106" fmla="*/ 599947 w 2268537"/>
                <a:gd name="T107" fmla="*/ 87471 h 2247901"/>
                <a:gd name="T108" fmla="*/ 651488 w 2268537"/>
                <a:gd name="T109" fmla="*/ 79673 h 2247901"/>
                <a:gd name="T110" fmla="*/ 618723 w 2268537"/>
                <a:gd name="T111" fmla="*/ 44722 h 2247901"/>
                <a:gd name="T112" fmla="*/ 645480 w 2268537"/>
                <a:gd name="T113" fmla="*/ 35702 h 2247901"/>
                <a:gd name="T114" fmla="*/ 670359 w 2268537"/>
                <a:gd name="T115" fmla="*/ 20576 h 2247901"/>
                <a:gd name="T116" fmla="*/ 672330 w 2268537"/>
                <a:gd name="T117" fmla="*/ 102879 h 2247901"/>
                <a:gd name="T118" fmla="*/ 591310 w 2268537"/>
                <a:gd name="T119" fmla="*/ 116597 h 2247901"/>
                <a:gd name="T120" fmla="*/ 565962 w 2268537"/>
                <a:gd name="T121" fmla="*/ 38427 h 224790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68537"/>
                <a:gd name="T184" fmla="*/ 0 h 2247901"/>
                <a:gd name="T185" fmla="*/ 2268537 w 2268537"/>
                <a:gd name="T186" fmla="*/ 2247901 h 224790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rgbClr val="02FAFA"/>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latin typeface="华文细黑" panose="02010600040101010101" pitchFamily="2" charset="-122"/>
                <a:ea typeface="华文细黑" panose="02010600040101010101" pitchFamily="2" charset="-122"/>
              </a:endParaRPr>
            </a:p>
          </p:txBody>
        </p:sp>
        <p:sp>
          <p:nvSpPr>
            <p:cNvPr id="15" name="矩形 101"/>
            <p:cNvSpPr>
              <a:spLocks noChangeArrowheads="1"/>
            </p:cNvSpPr>
            <p:nvPr/>
          </p:nvSpPr>
          <p:spPr bwMode="auto">
            <a:xfrm>
              <a:off x="199449" y="1066821"/>
              <a:ext cx="2174410" cy="61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p:txBody>
        </p:sp>
      </p:grpSp>
      <p:grpSp>
        <p:nvGrpSpPr>
          <p:cNvPr id="16" name="组合 19"/>
          <p:cNvGrpSpPr/>
          <p:nvPr/>
        </p:nvGrpSpPr>
        <p:grpSpPr bwMode="auto">
          <a:xfrm>
            <a:off x="8240583" y="2379709"/>
            <a:ext cx="2951144" cy="2300739"/>
            <a:chOff x="199449" y="0"/>
            <a:chExt cx="2174410" cy="1695136"/>
          </a:xfrm>
        </p:grpSpPr>
        <p:sp>
          <p:nvSpPr>
            <p:cNvPr id="17" name="KSO_Shape"/>
            <p:cNvSpPr>
              <a:spLocks noChangeArrowheads="1"/>
            </p:cNvSpPr>
            <p:nvPr/>
          </p:nvSpPr>
          <p:spPr bwMode="auto">
            <a:xfrm>
              <a:off x="647635" y="0"/>
              <a:ext cx="879140" cy="861558"/>
            </a:xfrm>
            <a:custGeom>
              <a:avLst/>
              <a:gdLst>
                <a:gd name="T0" fmla="*/ 240578 w 2452688"/>
                <a:gd name="T1" fmla="*/ 646385 h 2401888"/>
                <a:gd name="T2" fmla="*/ 249913 w 2452688"/>
                <a:gd name="T3" fmla="*/ 624806 h 2401888"/>
                <a:gd name="T4" fmla="*/ 259616 w 2452688"/>
                <a:gd name="T5" fmla="*/ 665386 h 2401888"/>
                <a:gd name="T6" fmla="*/ 212352 w 2452688"/>
                <a:gd name="T7" fmla="*/ 651319 h 2401888"/>
                <a:gd name="T8" fmla="*/ 62635 w 2452688"/>
                <a:gd name="T9" fmla="*/ 632097 h 2401888"/>
                <a:gd name="T10" fmla="*/ 86010 w 2452688"/>
                <a:gd name="T11" fmla="*/ 638210 h 2401888"/>
                <a:gd name="T12" fmla="*/ 108496 w 2452688"/>
                <a:gd name="T13" fmla="*/ 643365 h 2401888"/>
                <a:gd name="T14" fmla="*/ 65741 w 2452688"/>
                <a:gd name="T15" fmla="*/ 668553 h 2401888"/>
                <a:gd name="T16" fmla="*/ 40148 w 2452688"/>
                <a:gd name="T17" fmla="*/ 627899 h 2401888"/>
                <a:gd name="T18" fmla="*/ 669781 w 2452688"/>
                <a:gd name="T19" fmla="*/ 662137 h 2401888"/>
                <a:gd name="T20" fmla="*/ 626514 w 2452688"/>
                <a:gd name="T21" fmla="*/ 654838 h 2401888"/>
                <a:gd name="T22" fmla="*/ 143376 w 2452688"/>
                <a:gd name="T23" fmla="*/ 412776 h 2401888"/>
                <a:gd name="T24" fmla="*/ 108674 w 2452688"/>
                <a:gd name="T25" fmla="*/ 446404 h 2401888"/>
                <a:gd name="T26" fmla="*/ 122599 w 2452688"/>
                <a:gd name="T27" fmla="*/ 483350 h 2401888"/>
                <a:gd name="T28" fmla="*/ 165037 w 2452688"/>
                <a:gd name="T29" fmla="*/ 523616 h 2401888"/>
                <a:gd name="T30" fmla="*/ 118841 w 2452688"/>
                <a:gd name="T31" fmla="*/ 510341 h 2401888"/>
                <a:gd name="T32" fmla="*/ 116115 w 2452688"/>
                <a:gd name="T33" fmla="*/ 534530 h 2401888"/>
                <a:gd name="T34" fmla="*/ 168352 w 2452688"/>
                <a:gd name="T35" fmla="*/ 542716 h 2401888"/>
                <a:gd name="T36" fmla="*/ 201949 w 2452688"/>
                <a:gd name="T37" fmla="*/ 506064 h 2401888"/>
                <a:gd name="T38" fmla="*/ 138955 w 2452688"/>
                <a:gd name="T39" fmla="*/ 468011 h 2401888"/>
                <a:gd name="T40" fmla="*/ 150449 w 2452688"/>
                <a:gd name="T41" fmla="*/ 444265 h 2401888"/>
                <a:gd name="T42" fmla="*/ 188687 w 2452688"/>
                <a:gd name="T43" fmla="*/ 457540 h 2401888"/>
                <a:gd name="T44" fmla="*/ 177857 w 2452688"/>
                <a:gd name="T45" fmla="*/ 429516 h 2401888"/>
                <a:gd name="T46" fmla="*/ 39417 w 2452688"/>
                <a:gd name="T47" fmla="*/ 395815 h 2401888"/>
                <a:gd name="T48" fmla="*/ 29250 w 2452688"/>
                <a:gd name="T49" fmla="*/ 427968 h 2401888"/>
                <a:gd name="T50" fmla="*/ 62552 w 2452688"/>
                <a:gd name="T51" fmla="*/ 396257 h 2401888"/>
                <a:gd name="T52" fmla="*/ 285057 w 2452688"/>
                <a:gd name="T53" fmla="*/ 421699 h 2401888"/>
                <a:gd name="T54" fmla="*/ 283804 w 2452688"/>
                <a:gd name="T55" fmla="*/ 402230 h 2401888"/>
                <a:gd name="T56" fmla="*/ 128788 w 2452688"/>
                <a:gd name="T57" fmla="*/ 347954 h 2401888"/>
                <a:gd name="T58" fmla="*/ 188024 w 2452688"/>
                <a:gd name="T59" fmla="*/ 348470 h 2401888"/>
                <a:gd name="T60" fmla="*/ 363069 w 2452688"/>
                <a:gd name="T61" fmla="*/ 366021 h 2401888"/>
                <a:gd name="T62" fmla="*/ 333451 w 2452688"/>
                <a:gd name="T63" fmla="*/ 593025 h 2401888"/>
                <a:gd name="T64" fmla="*/ 589 w 2452688"/>
                <a:gd name="T65" fmla="*/ 609909 h 2401888"/>
                <a:gd name="T66" fmla="*/ 310981 w 2452688"/>
                <a:gd name="T67" fmla="*/ 590150 h 2401888"/>
                <a:gd name="T68" fmla="*/ 344797 w 2452688"/>
                <a:gd name="T69" fmla="*/ 364177 h 2401888"/>
                <a:gd name="T70" fmla="*/ 455512 w 2452688"/>
                <a:gd name="T71" fmla="*/ 345780 h 2401888"/>
                <a:gd name="T72" fmla="*/ 371982 w 2452688"/>
                <a:gd name="T73" fmla="*/ 350733 h 2401888"/>
                <a:gd name="T74" fmla="*/ 195613 w 2452688"/>
                <a:gd name="T75" fmla="*/ 334163 h 2401888"/>
                <a:gd name="T76" fmla="*/ 286383 w 2452688"/>
                <a:gd name="T77" fmla="*/ 372511 h 2401888"/>
                <a:gd name="T78" fmla="*/ 310328 w 2452688"/>
                <a:gd name="T79" fmla="*/ 554515 h 2401888"/>
                <a:gd name="T80" fmla="*/ 30429 w 2452688"/>
                <a:gd name="T81" fmla="*/ 578187 h 2401888"/>
                <a:gd name="T82" fmla="*/ 4273 w 2452688"/>
                <a:gd name="T83" fmla="*/ 401345 h 2401888"/>
                <a:gd name="T84" fmla="*/ 103369 w 2452688"/>
                <a:gd name="T85" fmla="*/ 354664 h 2401888"/>
                <a:gd name="T86" fmla="*/ 595067 w 2452688"/>
                <a:gd name="T87" fmla="*/ 149083 h 2401888"/>
                <a:gd name="T88" fmla="*/ 635453 w 2452688"/>
                <a:gd name="T89" fmla="*/ 230472 h 2401888"/>
                <a:gd name="T90" fmla="*/ 640096 w 2452688"/>
                <a:gd name="T91" fmla="*/ 392732 h 2401888"/>
                <a:gd name="T92" fmla="*/ 540751 w 2452688"/>
                <a:gd name="T93" fmla="*/ 480539 h 2401888"/>
                <a:gd name="T94" fmla="*/ 501618 w 2452688"/>
                <a:gd name="T95" fmla="*/ 656450 h 2401888"/>
                <a:gd name="T96" fmla="*/ 456294 w 2452688"/>
                <a:gd name="T97" fmla="*/ 659918 h 2401888"/>
                <a:gd name="T98" fmla="*/ 467717 w 2452688"/>
                <a:gd name="T99" fmla="*/ 472644 h 2401888"/>
                <a:gd name="T100" fmla="*/ 539498 w 2452688"/>
                <a:gd name="T101" fmla="*/ 357978 h 2401888"/>
                <a:gd name="T102" fmla="*/ 443765 w 2452688"/>
                <a:gd name="T103" fmla="*/ 321231 h 2401888"/>
                <a:gd name="T104" fmla="*/ 371025 w 2452688"/>
                <a:gd name="T105" fmla="*/ 307728 h 2401888"/>
                <a:gd name="T106" fmla="*/ 389818 w 2452688"/>
                <a:gd name="T107" fmla="*/ 278803 h 2401888"/>
                <a:gd name="T108" fmla="*/ 519379 w 2452688"/>
                <a:gd name="T109" fmla="*/ 202727 h 2401888"/>
                <a:gd name="T110" fmla="*/ 526528 w 2452688"/>
                <a:gd name="T111" fmla="*/ 188191 h 2401888"/>
                <a:gd name="T112" fmla="*/ 548342 w 2452688"/>
                <a:gd name="T113" fmla="*/ 176680 h 2401888"/>
                <a:gd name="T114" fmla="*/ 566311 w 2452688"/>
                <a:gd name="T115" fmla="*/ 6997 h 2401888"/>
                <a:gd name="T116" fmla="*/ 591775 w 2452688"/>
                <a:gd name="T117" fmla="*/ 85954 h 2401888"/>
                <a:gd name="T118" fmla="*/ 532505 w 2452688"/>
                <a:gd name="T119" fmla="*/ 143772 h 2401888"/>
                <a:gd name="T120" fmla="*/ 492130 w 2452688"/>
                <a:gd name="T121" fmla="*/ 92067 h 2401888"/>
                <a:gd name="T122" fmla="*/ 519293 w 2452688"/>
                <a:gd name="T123" fmla="*/ 4493 h 24018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52688"/>
                <a:gd name="T187" fmla="*/ 0 h 2401888"/>
                <a:gd name="T188" fmla="*/ 2452688 w 2452688"/>
                <a:gd name="T189" fmla="*/ 2401888 h 24018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2688" h="2401888">
                  <a:moveTo>
                    <a:pt x="754049" y="2238375"/>
                  </a:moveTo>
                  <a:lnTo>
                    <a:pt x="853059" y="2238375"/>
                  </a:lnTo>
                  <a:lnTo>
                    <a:pt x="850418" y="2239696"/>
                  </a:lnTo>
                  <a:lnTo>
                    <a:pt x="848042" y="2241017"/>
                  </a:lnTo>
                  <a:lnTo>
                    <a:pt x="845666" y="2243130"/>
                  </a:lnTo>
                  <a:lnTo>
                    <a:pt x="843554" y="2244715"/>
                  </a:lnTo>
                  <a:lnTo>
                    <a:pt x="841442" y="2247092"/>
                  </a:lnTo>
                  <a:lnTo>
                    <a:pt x="839593" y="2248942"/>
                  </a:lnTo>
                  <a:lnTo>
                    <a:pt x="837745" y="2251319"/>
                  </a:lnTo>
                  <a:lnTo>
                    <a:pt x="836161" y="2253696"/>
                  </a:lnTo>
                  <a:lnTo>
                    <a:pt x="834841" y="2256338"/>
                  </a:lnTo>
                  <a:lnTo>
                    <a:pt x="833521" y="2258715"/>
                  </a:lnTo>
                  <a:lnTo>
                    <a:pt x="832465" y="2261621"/>
                  </a:lnTo>
                  <a:lnTo>
                    <a:pt x="831409" y="2264263"/>
                  </a:lnTo>
                  <a:lnTo>
                    <a:pt x="830881" y="2267168"/>
                  </a:lnTo>
                  <a:lnTo>
                    <a:pt x="830352" y="2270338"/>
                  </a:lnTo>
                  <a:lnTo>
                    <a:pt x="830088" y="2272980"/>
                  </a:lnTo>
                  <a:lnTo>
                    <a:pt x="829824" y="2276150"/>
                  </a:lnTo>
                  <a:lnTo>
                    <a:pt x="830088" y="2280640"/>
                  </a:lnTo>
                  <a:lnTo>
                    <a:pt x="830617" y="2284867"/>
                  </a:lnTo>
                  <a:lnTo>
                    <a:pt x="831673" y="2289093"/>
                  </a:lnTo>
                  <a:lnTo>
                    <a:pt x="832993" y="2293056"/>
                  </a:lnTo>
                  <a:lnTo>
                    <a:pt x="835105" y="2297018"/>
                  </a:lnTo>
                  <a:lnTo>
                    <a:pt x="837217" y="2300188"/>
                  </a:lnTo>
                  <a:lnTo>
                    <a:pt x="839593" y="2303622"/>
                  </a:lnTo>
                  <a:lnTo>
                    <a:pt x="842234" y="2306792"/>
                  </a:lnTo>
                  <a:lnTo>
                    <a:pt x="845402" y="2309433"/>
                  </a:lnTo>
                  <a:lnTo>
                    <a:pt x="848834" y="2312075"/>
                  </a:lnTo>
                  <a:lnTo>
                    <a:pt x="852267" y="2314188"/>
                  </a:lnTo>
                  <a:lnTo>
                    <a:pt x="855963" y="2316037"/>
                  </a:lnTo>
                  <a:lnTo>
                    <a:pt x="859923" y="2317358"/>
                  </a:lnTo>
                  <a:lnTo>
                    <a:pt x="864148" y="2318415"/>
                  </a:lnTo>
                  <a:lnTo>
                    <a:pt x="868372" y="2319207"/>
                  </a:lnTo>
                  <a:lnTo>
                    <a:pt x="872861" y="2319207"/>
                  </a:lnTo>
                  <a:lnTo>
                    <a:pt x="877349" y="2319207"/>
                  </a:lnTo>
                  <a:lnTo>
                    <a:pt x="881574" y="2318415"/>
                  </a:lnTo>
                  <a:lnTo>
                    <a:pt x="885798" y="2317358"/>
                  </a:lnTo>
                  <a:lnTo>
                    <a:pt x="889758" y="2316037"/>
                  </a:lnTo>
                  <a:lnTo>
                    <a:pt x="893191" y="2314188"/>
                  </a:lnTo>
                  <a:lnTo>
                    <a:pt x="896887" y="2312075"/>
                  </a:lnTo>
                  <a:lnTo>
                    <a:pt x="900319" y="2309433"/>
                  </a:lnTo>
                  <a:lnTo>
                    <a:pt x="903488" y="2306792"/>
                  </a:lnTo>
                  <a:lnTo>
                    <a:pt x="906128" y="2303622"/>
                  </a:lnTo>
                  <a:lnTo>
                    <a:pt x="908768" y="2300188"/>
                  </a:lnTo>
                  <a:lnTo>
                    <a:pt x="910616" y="2297018"/>
                  </a:lnTo>
                  <a:lnTo>
                    <a:pt x="912729" y="2293056"/>
                  </a:lnTo>
                  <a:lnTo>
                    <a:pt x="914049" y="2289093"/>
                  </a:lnTo>
                  <a:lnTo>
                    <a:pt x="915105" y="2284867"/>
                  </a:lnTo>
                  <a:lnTo>
                    <a:pt x="915633" y="2280640"/>
                  </a:lnTo>
                  <a:lnTo>
                    <a:pt x="915897" y="2276150"/>
                  </a:lnTo>
                  <a:lnTo>
                    <a:pt x="915897" y="2272980"/>
                  </a:lnTo>
                  <a:lnTo>
                    <a:pt x="915369" y="2270338"/>
                  </a:lnTo>
                  <a:lnTo>
                    <a:pt x="915105" y="2267168"/>
                  </a:lnTo>
                  <a:lnTo>
                    <a:pt x="914313" y="2264263"/>
                  </a:lnTo>
                  <a:lnTo>
                    <a:pt x="913521" y="2261621"/>
                  </a:lnTo>
                  <a:lnTo>
                    <a:pt x="912465" y="2258715"/>
                  </a:lnTo>
                  <a:lnTo>
                    <a:pt x="910881" y="2256338"/>
                  </a:lnTo>
                  <a:lnTo>
                    <a:pt x="909560" y="2253696"/>
                  </a:lnTo>
                  <a:lnTo>
                    <a:pt x="907976" y="2251319"/>
                  </a:lnTo>
                  <a:lnTo>
                    <a:pt x="906128" y="2248942"/>
                  </a:lnTo>
                  <a:lnTo>
                    <a:pt x="904280" y="2247092"/>
                  </a:lnTo>
                  <a:lnTo>
                    <a:pt x="902168" y="2244715"/>
                  </a:lnTo>
                  <a:lnTo>
                    <a:pt x="900055" y="2243130"/>
                  </a:lnTo>
                  <a:lnTo>
                    <a:pt x="897679" y="2241017"/>
                  </a:lnTo>
                  <a:lnTo>
                    <a:pt x="895303" y="2239696"/>
                  </a:lnTo>
                  <a:lnTo>
                    <a:pt x="892663" y="2238375"/>
                  </a:lnTo>
                  <a:lnTo>
                    <a:pt x="991673" y="2238375"/>
                  </a:lnTo>
                  <a:lnTo>
                    <a:pt x="994577" y="2247357"/>
                  </a:lnTo>
                  <a:lnTo>
                    <a:pt x="995633" y="2252111"/>
                  </a:lnTo>
                  <a:lnTo>
                    <a:pt x="996425" y="2256866"/>
                  </a:lnTo>
                  <a:lnTo>
                    <a:pt x="997217" y="2261621"/>
                  </a:lnTo>
                  <a:lnTo>
                    <a:pt x="997745" y="2266376"/>
                  </a:lnTo>
                  <a:lnTo>
                    <a:pt x="998009" y="2271395"/>
                  </a:lnTo>
                  <a:lnTo>
                    <a:pt x="998537" y="2276150"/>
                  </a:lnTo>
                  <a:lnTo>
                    <a:pt x="998009" y="2282489"/>
                  </a:lnTo>
                  <a:lnTo>
                    <a:pt x="997481" y="2289093"/>
                  </a:lnTo>
                  <a:lnTo>
                    <a:pt x="996689" y="2295433"/>
                  </a:lnTo>
                  <a:lnTo>
                    <a:pt x="995897" y="2301773"/>
                  </a:lnTo>
                  <a:lnTo>
                    <a:pt x="994577" y="2307584"/>
                  </a:lnTo>
                  <a:lnTo>
                    <a:pt x="992465" y="2313396"/>
                  </a:lnTo>
                  <a:lnTo>
                    <a:pt x="990616" y="2319207"/>
                  </a:lnTo>
                  <a:lnTo>
                    <a:pt x="988240" y="2325283"/>
                  </a:lnTo>
                  <a:lnTo>
                    <a:pt x="985864" y="2330566"/>
                  </a:lnTo>
                  <a:lnTo>
                    <a:pt x="983224" y="2336113"/>
                  </a:lnTo>
                  <a:lnTo>
                    <a:pt x="980319" y="2341132"/>
                  </a:lnTo>
                  <a:lnTo>
                    <a:pt x="976887" y="2346415"/>
                  </a:lnTo>
                  <a:lnTo>
                    <a:pt x="973455" y="2351170"/>
                  </a:lnTo>
                  <a:lnTo>
                    <a:pt x="969494" y="2356189"/>
                  </a:lnTo>
                  <a:lnTo>
                    <a:pt x="965534" y="2360416"/>
                  </a:lnTo>
                  <a:lnTo>
                    <a:pt x="961574" y="2364906"/>
                  </a:lnTo>
                  <a:lnTo>
                    <a:pt x="957085" y="2369133"/>
                  </a:lnTo>
                  <a:lnTo>
                    <a:pt x="952597" y="2373095"/>
                  </a:lnTo>
                  <a:lnTo>
                    <a:pt x="947844" y="2376793"/>
                  </a:lnTo>
                  <a:lnTo>
                    <a:pt x="942828" y="2380227"/>
                  </a:lnTo>
                  <a:lnTo>
                    <a:pt x="937811" y="2383661"/>
                  </a:lnTo>
                  <a:lnTo>
                    <a:pt x="932531" y="2386567"/>
                  </a:lnTo>
                  <a:lnTo>
                    <a:pt x="927250" y="2389473"/>
                  </a:lnTo>
                  <a:lnTo>
                    <a:pt x="921706" y="2391850"/>
                  </a:lnTo>
                  <a:lnTo>
                    <a:pt x="915897" y="2394228"/>
                  </a:lnTo>
                  <a:lnTo>
                    <a:pt x="910088" y="2396077"/>
                  </a:lnTo>
                  <a:lnTo>
                    <a:pt x="904280" y="2397926"/>
                  </a:lnTo>
                  <a:lnTo>
                    <a:pt x="898207" y="2399247"/>
                  </a:lnTo>
                  <a:lnTo>
                    <a:pt x="891871" y="2400303"/>
                  </a:lnTo>
                  <a:lnTo>
                    <a:pt x="885798" y="2400832"/>
                  </a:lnTo>
                  <a:lnTo>
                    <a:pt x="879197" y="2401360"/>
                  </a:lnTo>
                  <a:lnTo>
                    <a:pt x="872861" y="2401888"/>
                  </a:lnTo>
                  <a:lnTo>
                    <a:pt x="866524" y="2401360"/>
                  </a:lnTo>
                  <a:lnTo>
                    <a:pt x="859923" y="2400832"/>
                  </a:lnTo>
                  <a:lnTo>
                    <a:pt x="853851" y="2400303"/>
                  </a:lnTo>
                  <a:lnTo>
                    <a:pt x="847514" y="2399247"/>
                  </a:lnTo>
                  <a:lnTo>
                    <a:pt x="841442" y="2397926"/>
                  </a:lnTo>
                  <a:lnTo>
                    <a:pt x="835633" y="2396077"/>
                  </a:lnTo>
                  <a:lnTo>
                    <a:pt x="829824" y="2394228"/>
                  </a:lnTo>
                  <a:lnTo>
                    <a:pt x="824016" y="2391850"/>
                  </a:lnTo>
                  <a:lnTo>
                    <a:pt x="818471" y="2389473"/>
                  </a:lnTo>
                  <a:lnTo>
                    <a:pt x="813191" y="2386567"/>
                  </a:lnTo>
                  <a:lnTo>
                    <a:pt x="807910" y="2383661"/>
                  </a:lnTo>
                  <a:lnTo>
                    <a:pt x="802894" y="2380227"/>
                  </a:lnTo>
                  <a:lnTo>
                    <a:pt x="797877" y="2376793"/>
                  </a:lnTo>
                  <a:lnTo>
                    <a:pt x="793389" y="2373095"/>
                  </a:lnTo>
                  <a:lnTo>
                    <a:pt x="788372" y="2369133"/>
                  </a:lnTo>
                  <a:lnTo>
                    <a:pt x="784412" y="2364906"/>
                  </a:lnTo>
                  <a:lnTo>
                    <a:pt x="780187" y="2360416"/>
                  </a:lnTo>
                  <a:lnTo>
                    <a:pt x="776227" y="2356189"/>
                  </a:lnTo>
                  <a:lnTo>
                    <a:pt x="772531" y="2351170"/>
                  </a:lnTo>
                  <a:lnTo>
                    <a:pt x="768834" y="2346415"/>
                  </a:lnTo>
                  <a:lnTo>
                    <a:pt x="765402" y="2341132"/>
                  </a:lnTo>
                  <a:lnTo>
                    <a:pt x="762762" y="2336113"/>
                  </a:lnTo>
                  <a:lnTo>
                    <a:pt x="759857" y="2330566"/>
                  </a:lnTo>
                  <a:lnTo>
                    <a:pt x="757481" y="2325283"/>
                  </a:lnTo>
                  <a:lnTo>
                    <a:pt x="755105" y="2319207"/>
                  </a:lnTo>
                  <a:lnTo>
                    <a:pt x="753257" y="2313396"/>
                  </a:lnTo>
                  <a:lnTo>
                    <a:pt x="751409" y="2307584"/>
                  </a:lnTo>
                  <a:lnTo>
                    <a:pt x="750088" y="2301773"/>
                  </a:lnTo>
                  <a:lnTo>
                    <a:pt x="749032" y="2295433"/>
                  </a:lnTo>
                  <a:lnTo>
                    <a:pt x="748240" y="2289093"/>
                  </a:lnTo>
                  <a:lnTo>
                    <a:pt x="747712" y="2282489"/>
                  </a:lnTo>
                  <a:lnTo>
                    <a:pt x="747712" y="2276150"/>
                  </a:lnTo>
                  <a:lnTo>
                    <a:pt x="747712" y="2271395"/>
                  </a:lnTo>
                  <a:lnTo>
                    <a:pt x="747976" y="2266376"/>
                  </a:lnTo>
                  <a:lnTo>
                    <a:pt x="748504" y="2261621"/>
                  </a:lnTo>
                  <a:lnTo>
                    <a:pt x="749296" y="2256866"/>
                  </a:lnTo>
                  <a:lnTo>
                    <a:pt x="750353" y="2252111"/>
                  </a:lnTo>
                  <a:lnTo>
                    <a:pt x="751409" y="2247357"/>
                  </a:lnTo>
                  <a:lnTo>
                    <a:pt x="754049" y="2238375"/>
                  </a:lnTo>
                  <a:close/>
                  <a:moveTo>
                    <a:pt x="147930" y="2238375"/>
                  </a:moveTo>
                  <a:lnTo>
                    <a:pt x="247566" y="2238375"/>
                  </a:lnTo>
                  <a:lnTo>
                    <a:pt x="245175" y="2239696"/>
                  </a:lnTo>
                  <a:lnTo>
                    <a:pt x="242518" y="2241017"/>
                  </a:lnTo>
                  <a:lnTo>
                    <a:pt x="240127" y="2243130"/>
                  </a:lnTo>
                  <a:lnTo>
                    <a:pt x="238001" y="2244715"/>
                  </a:lnTo>
                  <a:lnTo>
                    <a:pt x="236141" y="2247092"/>
                  </a:lnTo>
                  <a:lnTo>
                    <a:pt x="234016" y="2248942"/>
                  </a:lnTo>
                  <a:lnTo>
                    <a:pt x="232422" y="2251319"/>
                  </a:lnTo>
                  <a:lnTo>
                    <a:pt x="230562" y="2253696"/>
                  </a:lnTo>
                  <a:lnTo>
                    <a:pt x="229233" y="2256338"/>
                  </a:lnTo>
                  <a:lnTo>
                    <a:pt x="227905" y="2258715"/>
                  </a:lnTo>
                  <a:lnTo>
                    <a:pt x="226842" y="2261621"/>
                  </a:lnTo>
                  <a:lnTo>
                    <a:pt x="225779" y="2264263"/>
                  </a:lnTo>
                  <a:lnTo>
                    <a:pt x="224982" y="2267168"/>
                  </a:lnTo>
                  <a:lnTo>
                    <a:pt x="224451" y="2270338"/>
                  </a:lnTo>
                  <a:lnTo>
                    <a:pt x="224185" y="2272980"/>
                  </a:lnTo>
                  <a:lnTo>
                    <a:pt x="224185" y="2276150"/>
                  </a:lnTo>
                  <a:lnTo>
                    <a:pt x="224451" y="2280640"/>
                  </a:lnTo>
                  <a:lnTo>
                    <a:pt x="224982" y="2284867"/>
                  </a:lnTo>
                  <a:lnTo>
                    <a:pt x="226045" y="2289093"/>
                  </a:lnTo>
                  <a:lnTo>
                    <a:pt x="227639" y="2293056"/>
                  </a:lnTo>
                  <a:lnTo>
                    <a:pt x="229233" y="2297018"/>
                  </a:lnTo>
                  <a:lnTo>
                    <a:pt x="231625" y="2300188"/>
                  </a:lnTo>
                  <a:lnTo>
                    <a:pt x="234016" y="2303622"/>
                  </a:lnTo>
                  <a:lnTo>
                    <a:pt x="236938" y="2306792"/>
                  </a:lnTo>
                  <a:lnTo>
                    <a:pt x="239861" y="2309433"/>
                  </a:lnTo>
                  <a:lnTo>
                    <a:pt x="243315" y="2312075"/>
                  </a:lnTo>
                  <a:lnTo>
                    <a:pt x="246769" y="2314188"/>
                  </a:lnTo>
                  <a:lnTo>
                    <a:pt x="250755" y="2316037"/>
                  </a:lnTo>
                  <a:lnTo>
                    <a:pt x="254740" y="2317358"/>
                  </a:lnTo>
                  <a:lnTo>
                    <a:pt x="258991" y="2318415"/>
                  </a:lnTo>
                  <a:lnTo>
                    <a:pt x="262977" y="2319207"/>
                  </a:lnTo>
                  <a:lnTo>
                    <a:pt x="267494" y="2319207"/>
                  </a:lnTo>
                  <a:lnTo>
                    <a:pt x="272011" y="2319207"/>
                  </a:lnTo>
                  <a:lnTo>
                    <a:pt x="276262" y="2318415"/>
                  </a:lnTo>
                  <a:lnTo>
                    <a:pt x="280513" y="2317358"/>
                  </a:lnTo>
                  <a:lnTo>
                    <a:pt x="284498" y="2316037"/>
                  </a:lnTo>
                  <a:lnTo>
                    <a:pt x="288218" y="2314188"/>
                  </a:lnTo>
                  <a:lnTo>
                    <a:pt x="291938" y="2312075"/>
                  </a:lnTo>
                  <a:lnTo>
                    <a:pt x="295126" y="2309433"/>
                  </a:lnTo>
                  <a:lnTo>
                    <a:pt x="298315" y="2306792"/>
                  </a:lnTo>
                  <a:lnTo>
                    <a:pt x="301237" y="2303622"/>
                  </a:lnTo>
                  <a:lnTo>
                    <a:pt x="303629" y="2300188"/>
                  </a:lnTo>
                  <a:lnTo>
                    <a:pt x="305754" y="2297018"/>
                  </a:lnTo>
                  <a:lnTo>
                    <a:pt x="307614" y="2293056"/>
                  </a:lnTo>
                  <a:lnTo>
                    <a:pt x="308943" y="2289093"/>
                  </a:lnTo>
                  <a:lnTo>
                    <a:pt x="310271" y="2284867"/>
                  </a:lnTo>
                  <a:lnTo>
                    <a:pt x="310802" y="2280640"/>
                  </a:lnTo>
                  <a:lnTo>
                    <a:pt x="311068" y="2276150"/>
                  </a:lnTo>
                  <a:lnTo>
                    <a:pt x="310802" y="2272980"/>
                  </a:lnTo>
                  <a:lnTo>
                    <a:pt x="310537" y="2270338"/>
                  </a:lnTo>
                  <a:lnTo>
                    <a:pt x="310005" y="2267168"/>
                  </a:lnTo>
                  <a:lnTo>
                    <a:pt x="309474" y="2264263"/>
                  </a:lnTo>
                  <a:lnTo>
                    <a:pt x="308411" y="2261621"/>
                  </a:lnTo>
                  <a:lnTo>
                    <a:pt x="307348" y="2258715"/>
                  </a:lnTo>
                  <a:lnTo>
                    <a:pt x="306020" y="2256338"/>
                  </a:lnTo>
                  <a:lnTo>
                    <a:pt x="304426" y="2253696"/>
                  </a:lnTo>
                  <a:lnTo>
                    <a:pt x="302832" y="2251319"/>
                  </a:lnTo>
                  <a:lnTo>
                    <a:pt x="301237" y="2248942"/>
                  </a:lnTo>
                  <a:lnTo>
                    <a:pt x="299112" y="2247092"/>
                  </a:lnTo>
                  <a:lnTo>
                    <a:pt x="297252" y="2244715"/>
                  </a:lnTo>
                  <a:lnTo>
                    <a:pt x="294861" y="2243130"/>
                  </a:lnTo>
                  <a:lnTo>
                    <a:pt x="292735" y="2241017"/>
                  </a:lnTo>
                  <a:lnTo>
                    <a:pt x="290078" y="2239696"/>
                  </a:lnTo>
                  <a:lnTo>
                    <a:pt x="287687" y="2238375"/>
                  </a:lnTo>
                  <a:lnTo>
                    <a:pt x="387058" y="2238375"/>
                  </a:lnTo>
                  <a:lnTo>
                    <a:pt x="389715" y="2247357"/>
                  </a:lnTo>
                  <a:lnTo>
                    <a:pt x="390778" y="2252111"/>
                  </a:lnTo>
                  <a:lnTo>
                    <a:pt x="392106" y="2256866"/>
                  </a:lnTo>
                  <a:lnTo>
                    <a:pt x="392903" y="2261621"/>
                  </a:lnTo>
                  <a:lnTo>
                    <a:pt x="393435" y="2266376"/>
                  </a:lnTo>
                  <a:lnTo>
                    <a:pt x="393700" y="2271395"/>
                  </a:lnTo>
                  <a:lnTo>
                    <a:pt x="393700" y="2276150"/>
                  </a:lnTo>
                  <a:lnTo>
                    <a:pt x="393700" y="2282489"/>
                  </a:lnTo>
                  <a:lnTo>
                    <a:pt x="393169" y="2289093"/>
                  </a:lnTo>
                  <a:lnTo>
                    <a:pt x="392372" y="2295433"/>
                  </a:lnTo>
                  <a:lnTo>
                    <a:pt x="391043" y="2301773"/>
                  </a:lnTo>
                  <a:lnTo>
                    <a:pt x="389715" y="2307584"/>
                  </a:lnTo>
                  <a:lnTo>
                    <a:pt x="388121" y="2313396"/>
                  </a:lnTo>
                  <a:lnTo>
                    <a:pt x="385995" y="2319207"/>
                  </a:lnTo>
                  <a:lnTo>
                    <a:pt x="383869" y="2325283"/>
                  </a:lnTo>
                  <a:lnTo>
                    <a:pt x="381212" y="2330566"/>
                  </a:lnTo>
                  <a:lnTo>
                    <a:pt x="378555" y="2336113"/>
                  </a:lnTo>
                  <a:lnTo>
                    <a:pt x="375367" y="2341132"/>
                  </a:lnTo>
                  <a:lnTo>
                    <a:pt x="372179" y="2346415"/>
                  </a:lnTo>
                  <a:lnTo>
                    <a:pt x="368459" y="2351170"/>
                  </a:lnTo>
                  <a:lnTo>
                    <a:pt x="365005" y="2356189"/>
                  </a:lnTo>
                  <a:lnTo>
                    <a:pt x="361019" y="2360416"/>
                  </a:lnTo>
                  <a:lnTo>
                    <a:pt x="356768" y="2364906"/>
                  </a:lnTo>
                  <a:lnTo>
                    <a:pt x="352517" y="2369133"/>
                  </a:lnTo>
                  <a:lnTo>
                    <a:pt x="347735" y="2373095"/>
                  </a:lnTo>
                  <a:lnTo>
                    <a:pt x="343218" y="2376793"/>
                  </a:lnTo>
                  <a:lnTo>
                    <a:pt x="338169" y="2380227"/>
                  </a:lnTo>
                  <a:lnTo>
                    <a:pt x="333121" y="2383661"/>
                  </a:lnTo>
                  <a:lnTo>
                    <a:pt x="327807" y="2386567"/>
                  </a:lnTo>
                  <a:lnTo>
                    <a:pt x="322228" y="2389473"/>
                  </a:lnTo>
                  <a:lnTo>
                    <a:pt x="316648" y="2391850"/>
                  </a:lnTo>
                  <a:lnTo>
                    <a:pt x="311068" y="2394228"/>
                  </a:lnTo>
                  <a:lnTo>
                    <a:pt x="305223" y="2396077"/>
                  </a:lnTo>
                  <a:lnTo>
                    <a:pt x="299112" y="2397926"/>
                  </a:lnTo>
                  <a:lnTo>
                    <a:pt x="293001" y="2399247"/>
                  </a:lnTo>
                  <a:lnTo>
                    <a:pt x="286890" y="2400303"/>
                  </a:lnTo>
                  <a:lnTo>
                    <a:pt x="280513" y="2400832"/>
                  </a:lnTo>
                  <a:lnTo>
                    <a:pt x="274136" y="2401360"/>
                  </a:lnTo>
                  <a:lnTo>
                    <a:pt x="267494" y="2401888"/>
                  </a:lnTo>
                  <a:lnTo>
                    <a:pt x="261117" y="2401360"/>
                  </a:lnTo>
                  <a:lnTo>
                    <a:pt x="254740" y="2400832"/>
                  </a:lnTo>
                  <a:lnTo>
                    <a:pt x="248363" y="2400303"/>
                  </a:lnTo>
                  <a:lnTo>
                    <a:pt x="242252" y="2399247"/>
                  </a:lnTo>
                  <a:lnTo>
                    <a:pt x="236141" y="2397926"/>
                  </a:lnTo>
                  <a:lnTo>
                    <a:pt x="230030" y="2396077"/>
                  </a:lnTo>
                  <a:lnTo>
                    <a:pt x="224185" y="2394228"/>
                  </a:lnTo>
                  <a:lnTo>
                    <a:pt x="218605" y="2391850"/>
                  </a:lnTo>
                  <a:lnTo>
                    <a:pt x="213026" y="2389473"/>
                  </a:lnTo>
                  <a:lnTo>
                    <a:pt x="207446" y="2386567"/>
                  </a:lnTo>
                  <a:lnTo>
                    <a:pt x="202132" y="2383661"/>
                  </a:lnTo>
                  <a:lnTo>
                    <a:pt x="197084" y="2380227"/>
                  </a:lnTo>
                  <a:lnTo>
                    <a:pt x="192036" y="2376793"/>
                  </a:lnTo>
                  <a:lnTo>
                    <a:pt x="187253" y="2373095"/>
                  </a:lnTo>
                  <a:lnTo>
                    <a:pt x="182736" y="2369133"/>
                  </a:lnTo>
                  <a:lnTo>
                    <a:pt x="178485" y="2364906"/>
                  </a:lnTo>
                  <a:lnTo>
                    <a:pt x="174234" y="2360416"/>
                  </a:lnTo>
                  <a:lnTo>
                    <a:pt x="170248" y="2356189"/>
                  </a:lnTo>
                  <a:lnTo>
                    <a:pt x="166263" y="2351170"/>
                  </a:lnTo>
                  <a:lnTo>
                    <a:pt x="163074" y="2346415"/>
                  </a:lnTo>
                  <a:lnTo>
                    <a:pt x="159620" y="2341132"/>
                  </a:lnTo>
                  <a:lnTo>
                    <a:pt x="156432" y="2336113"/>
                  </a:lnTo>
                  <a:lnTo>
                    <a:pt x="154041" y="2330566"/>
                  </a:lnTo>
                  <a:lnTo>
                    <a:pt x="151384" y="2325283"/>
                  </a:lnTo>
                  <a:lnTo>
                    <a:pt x="149258" y="2319207"/>
                  </a:lnTo>
                  <a:lnTo>
                    <a:pt x="147133" y="2313396"/>
                  </a:lnTo>
                  <a:lnTo>
                    <a:pt x="145538" y="2307584"/>
                  </a:lnTo>
                  <a:lnTo>
                    <a:pt x="144210" y="2301773"/>
                  </a:lnTo>
                  <a:lnTo>
                    <a:pt x="142881" y="2295433"/>
                  </a:lnTo>
                  <a:lnTo>
                    <a:pt x="142084" y="2289093"/>
                  </a:lnTo>
                  <a:lnTo>
                    <a:pt x="141553" y="2282489"/>
                  </a:lnTo>
                  <a:lnTo>
                    <a:pt x="141287" y="2276150"/>
                  </a:lnTo>
                  <a:lnTo>
                    <a:pt x="141553" y="2271395"/>
                  </a:lnTo>
                  <a:lnTo>
                    <a:pt x="141819" y="2266376"/>
                  </a:lnTo>
                  <a:lnTo>
                    <a:pt x="142350" y="2261621"/>
                  </a:lnTo>
                  <a:lnTo>
                    <a:pt x="143147" y="2256866"/>
                  </a:lnTo>
                  <a:lnTo>
                    <a:pt x="144210" y="2252111"/>
                  </a:lnTo>
                  <a:lnTo>
                    <a:pt x="145273" y="2247357"/>
                  </a:lnTo>
                  <a:lnTo>
                    <a:pt x="147930" y="2238375"/>
                  </a:lnTo>
                  <a:close/>
                  <a:moveTo>
                    <a:pt x="2257562" y="1497012"/>
                  </a:moveTo>
                  <a:lnTo>
                    <a:pt x="2299129" y="1864038"/>
                  </a:lnTo>
                  <a:lnTo>
                    <a:pt x="2445275" y="2244549"/>
                  </a:lnTo>
                  <a:lnTo>
                    <a:pt x="2446864" y="2249838"/>
                  </a:lnTo>
                  <a:lnTo>
                    <a:pt x="2448717" y="2255126"/>
                  </a:lnTo>
                  <a:lnTo>
                    <a:pt x="2450041" y="2260944"/>
                  </a:lnTo>
                  <a:lnTo>
                    <a:pt x="2451100" y="2266232"/>
                  </a:lnTo>
                  <a:lnTo>
                    <a:pt x="2451629" y="2271785"/>
                  </a:lnTo>
                  <a:lnTo>
                    <a:pt x="2452159" y="2277074"/>
                  </a:lnTo>
                  <a:lnTo>
                    <a:pt x="2452688" y="2282627"/>
                  </a:lnTo>
                  <a:lnTo>
                    <a:pt x="2452688" y="2288180"/>
                  </a:lnTo>
                  <a:lnTo>
                    <a:pt x="2452159" y="2293468"/>
                  </a:lnTo>
                  <a:lnTo>
                    <a:pt x="2451629" y="2298757"/>
                  </a:lnTo>
                  <a:lnTo>
                    <a:pt x="2450835" y="2304045"/>
                  </a:lnTo>
                  <a:lnTo>
                    <a:pt x="2449776" y="2309334"/>
                  </a:lnTo>
                  <a:lnTo>
                    <a:pt x="2448452" y="2314358"/>
                  </a:lnTo>
                  <a:lnTo>
                    <a:pt x="2446599" y="2319646"/>
                  </a:lnTo>
                  <a:lnTo>
                    <a:pt x="2445010" y="2324671"/>
                  </a:lnTo>
                  <a:lnTo>
                    <a:pt x="2442892" y="2329695"/>
                  </a:lnTo>
                  <a:lnTo>
                    <a:pt x="2440509" y="2334454"/>
                  </a:lnTo>
                  <a:lnTo>
                    <a:pt x="2437862" y="2339214"/>
                  </a:lnTo>
                  <a:lnTo>
                    <a:pt x="2435479" y="2343709"/>
                  </a:lnTo>
                  <a:lnTo>
                    <a:pt x="2432302" y="2348205"/>
                  </a:lnTo>
                  <a:lnTo>
                    <a:pt x="2429125" y="2352436"/>
                  </a:lnTo>
                  <a:lnTo>
                    <a:pt x="2425948" y="2356666"/>
                  </a:lnTo>
                  <a:lnTo>
                    <a:pt x="2422241" y="2360897"/>
                  </a:lnTo>
                  <a:lnTo>
                    <a:pt x="2418270" y="2364335"/>
                  </a:lnTo>
                  <a:lnTo>
                    <a:pt x="2414298" y="2368037"/>
                  </a:lnTo>
                  <a:lnTo>
                    <a:pt x="2410062" y="2371739"/>
                  </a:lnTo>
                  <a:lnTo>
                    <a:pt x="2405826" y="2374912"/>
                  </a:lnTo>
                  <a:lnTo>
                    <a:pt x="2401060" y="2377821"/>
                  </a:lnTo>
                  <a:lnTo>
                    <a:pt x="2396295" y="2380994"/>
                  </a:lnTo>
                  <a:lnTo>
                    <a:pt x="2391529" y="2383638"/>
                  </a:lnTo>
                  <a:lnTo>
                    <a:pt x="2386234" y="2386018"/>
                  </a:lnTo>
                  <a:lnTo>
                    <a:pt x="2381204" y="2388398"/>
                  </a:lnTo>
                  <a:lnTo>
                    <a:pt x="2375644" y="2389984"/>
                  </a:lnTo>
                  <a:lnTo>
                    <a:pt x="2370348" y="2391571"/>
                  </a:lnTo>
                  <a:lnTo>
                    <a:pt x="2364789" y="2393157"/>
                  </a:lnTo>
                  <a:lnTo>
                    <a:pt x="2359229" y="2394215"/>
                  </a:lnTo>
                  <a:lnTo>
                    <a:pt x="2353933" y="2394744"/>
                  </a:lnTo>
                  <a:lnTo>
                    <a:pt x="2348374" y="2395273"/>
                  </a:lnTo>
                  <a:lnTo>
                    <a:pt x="2343078" y="2395537"/>
                  </a:lnTo>
                  <a:lnTo>
                    <a:pt x="2337254" y="2395537"/>
                  </a:lnTo>
                  <a:lnTo>
                    <a:pt x="2331959" y="2395273"/>
                  </a:lnTo>
                  <a:lnTo>
                    <a:pt x="2326663" y="2394480"/>
                  </a:lnTo>
                  <a:lnTo>
                    <a:pt x="2321368" y="2393951"/>
                  </a:lnTo>
                  <a:lnTo>
                    <a:pt x="2316073" y="2392893"/>
                  </a:lnTo>
                  <a:lnTo>
                    <a:pt x="2311043" y="2391306"/>
                  </a:lnTo>
                  <a:lnTo>
                    <a:pt x="2305748" y="2389720"/>
                  </a:lnTo>
                  <a:lnTo>
                    <a:pt x="2300717" y="2388133"/>
                  </a:lnTo>
                  <a:lnTo>
                    <a:pt x="2295687" y="2385753"/>
                  </a:lnTo>
                  <a:lnTo>
                    <a:pt x="2290921" y="2383638"/>
                  </a:lnTo>
                  <a:lnTo>
                    <a:pt x="2286155" y="2380994"/>
                  </a:lnTo>
                  <a:lnTo>
                    <a:pt x="2281655" y="2378349"/>
                  </a:lnTo>
                  <a:lnTo>
                    <a:pt x="2277154" y="2375441"/>
                  </a:lnTo>
                  <a:lnTo>
                    <a:pt x="2272918" y="2372268"/>
                  </a:lnTo>
                  <a:lnTo>
                    <a:pt x="2268681" y="2368830"/>
                  </a:lnTo>
                  <a:lnTo>
                    <a:pt x="2264975" y="2365392"/>
                  </a:lnTo>
                  <a:lnTo>
                    <a:pt x="2261003" y="2361426"/>
                  </a:lnTo>
                  <a:lnTo>
                    <a:pt x="2257297" y="2357460"/>
                  </a:lnTo>
                  <a:lnTo>
                    <a:pt x="2253855" y="2353229"/>
                  </a:lnTo>
                  <a:lnTo>
                    <a:pt x="2250413" y="2348734"/>
                  </a:lnTo>
                  <a:lnTo>
                    <a:pt x="2247501" y="2344238"/>
                  </a:lnTo>
                  <a:lnTo>
                    <a:pt x="2244588" y="2339479"/>
                  </a:lnTo>
                  <a:lnTo>
                    <a:pt x="2241676" y="2334719"/>
                  </a:lnTo>
                  <a:lnTo>
                    <a:pt x="2239293" y="2329430"/>
                  </a:lnTo>
                  <a:lnTo>
                    <a:pt x="2237175" y="2324142"/>
                  </a:lnTo>
                  <a:lnTo>
                    <a:pt x="2085998" y="1930409"/>
                  </a:lnTo>
                  <a:lnTo>
                    <a:pt x="2083615" y="1923798"/>
                  </a:lnTo>
                  <a:lnTo>
                    <a:pt x="2082027" y="1916923"/>
                  </a:lnTo>
                  <a:lnTo>
                    <a:pt x="2080174" y="1910048"/>
                  </a:lnTo>
                  <a:lnTo>
                    <a:pt x="2079379" y="1902909"/>
                  </a:lnTo>
                  <a:lnTo>
                    <a:pt x="2051050" y="1651967"/>
                  </a:lnTo>
                  <a:lnTo>
                    <a:pt x="2069848" y="1633986"/>
                  </a:lnTo>
                  <a:lnTo>
                    <a:pt x="2089175" y="1615740"/>
                  </a:lnTo>
                  <a:lnTo>
                    <a:pt x="2108503" y="1597495"/>
                  </a:lnTo>
                  <a:lnTo>
                    <a:pt x="2127830" y="1580042"/>
                  </a:lnTo>
                  <a:lnTo>
                    <a:pt x="2137097" y="1576076"/>
                  </a:lnTo>
                  <a:lnTo>
                    <a:pt x="2146098" y="1571581"/>
                  </a:lnTo>
                  <a:lnTo>
                    <a:pt x="2154571" y="1567085"/>
                  </a:lnTo>
                  <a:lnTo>
                    <a:pt x="2163572" y="1562590"/>
                  </a:lnTo>
                  <a:lnTo>
                    <a:pt x="2172309" y="1557566"/>
                  </a:lnTo>
                  <a:lnTo>
                    <a:pt x="2180782" y="1552542"/>
                  </a:lnTo>
                  <a:lnTo>
                    <a:pt x="2189519" y="1547253"/>
                  </a:lnTo>
                  <a:lnTo>
                    <a:pt x="2197726" y="1541965"/>
                  </a:lnTo>
                  <a:lnTo>
                    <a:pt x="2205934" y="1536412"/>
                  </a:lnTo>
                  <a:lnTo>
                    <a:pt x="2213876" y="1531123"/>
                  </a:lnTo>
                  <a:lnTo>
                    <a:pt x="2229497" y="1519753"/>
                  </a:lnTo>
                  <a:lnTo>
                    <a:pt x="2244059" y="1508647"/>
                  </a:lnTo>
                  <a:lnTo>
                    <a:pt x="2257562" y="1497012"/>
                  </a:lnTo>
                  <a:close/>
                  <a:moveTo>
                    <a:pt x="522410" y="1478404"/>
                  </a:moveTo>
                  <a:lnTo>
                    <a:pt x="519763" y="1478669"/>
                  </a:lnTo>
                  <a:lnTo>
                    <a:pt x="517381" y="1479198"/>
                  </a:lnTo>
                  <a:lnTo>
                    <a:pt x="515000" y="1480520"/>
                  </a:lnTo>
                  <a:lnTo>
                    <a:pt x="512882" y="1481578"/>
                  </a:lnTo>
                  <a:lnTo>
                    <a:pt x="511559" y="1483165"/>
                  </a:lnTo>
                  <a:lnTo>
                    <a:pt x="510236" y="1485017"/>
                  </a:lnTo>
                  <a:lnTo>
                    <a:pt x="509177" y="1486868"/>
                  </a:lnTo>
                  <a:lnTo>
                    <a:pt x="508913" y="1488984"/>
                  </a:lnTo>
                  <a:lnTo>
                    <a:pt x="508913" y="1528660"/>
                  </a:lnTo>
                  <a:lnTo>
                    <a:pt x="502561" y="1529718"/>
                  </a:lnTo>
                  <a:lnTo>
                    <a:pt x="495945" y="1531305"/>
                  </a:lnTo>
                  <a:lnTo>
                    <a:pt x="489329" y="1532628"/>
                  </a:lnTo>
                  <a:lnTo>
                    <a:pt x="483242" y="1534215"/>
                  </a:lnTo>
                  <a:lnTo>
                    <a:pt x="476891" y="1536331"/>
                  </a:lnTo>
                  <a:lnTo>
                    <a:pt x="470804" y="1538183"/>
                  </a:lnTo>
                  <a:lnTo>
                    <a:pt x="464982" y="1540299"/>
                  </a:lnTo>
                  <a:lnTo>
                    <a:pt x="459424" y="1542415"/>
                  </a:lnTo>
                  <a:lnTo>
                    <a:pt x="453602" y="1545060"/>
                  </a:lnTo>
                  <a:lnTo>
                    <a:pt x="448044" y="1547440"/>
                  </a:lnTo>
                  <a:lnTo>
                    <a:pt x="442751" y="1550350"/>
                  </a:lnTo>
                  <a:lnTo>
                    <a:pt x="437723" y="1553259"/>
                  </a:lnTo>
                  <a:lnTo>
                    <a:pt x="432695" y="1556169"/>
                  </a:lnTo>
                  <a:lnTo>
                    <a:pt x="427931" y="1559608"/>
                  </a:lnTo>
                  <a:lnTo>
                    <a:pt x="423432" y="1562782"/>
                  </a:lnTo>
                  <a:lnTo>
                    <a:pt x="419198" y="1566220"/>
                  </a:lnTo>
                  <a:lnTo>
                    <a:pt x="415493" y="1569394"/>
                  </a:lnTo>
                  <a:lnTo>
                    <a:pt x="411788" y="1572568"/>
                  </a:lnTo>
                  <a:lnTo>
                    <a:pt x="408612" y="1576007"/>
                  </a:lnTo>
                  <a:lnTo>
                    <a:pt x="405701" y="1579181"/>
                  </a:lnTo>
                  <a:lnTo>
                    <a:pt x="402525" y="1582620"/>
                  </a:lnTo>
                  <a:lnTo>
                    <a:pt x="399879" y="1586323"/>
                  </a:lnTo>
                  <a:lnTo>
                    <a:pt x="397232" y="1590026"/>
                  </a:lnTo>
                  <a:lnTo>
                    <a:pt x="394586" y="1593464"/>
                  </a:lnTo>
                  <a:lnTo>
                    <a:pt x="392469" y="1597168"/>
                  </a:lnTo>
                  <a:lnTo>
                    <a:pt x="390352" y="1601135"/>
                  </a:lnTo>
                  <a:lnTo>
                    <a:pt x="388499" y="1604838"/>
                  </a:lnTo>
                  <a:lnTo>
                    <a:pt x="386911" y="1608806"/>
                  </a:lnTo>
                  <a:lnTo>
                    <a:pt x="385059" y="1612773"/>
                  </a:lnTo>
                  <a:lnTo>
                    <a:pt x="383735" y="1616476"/>
                  </a:lnTo>
                  <a:lnTo>
                    <a:pt x="382677" y="1620444"/>
                  </a:lnTo>
                  <a:lnTo>
                    <a:pt x="381883" y="1624676"/>
                  </a:lnTo>
                  <a:lnTo>
                    <a:pt x="380824" y="1628644"/>
                  </a:lnTo>
                  <a:lnTo>
                    <a:pt x="380030" y="1632611"/>
                  </a:lnTo>
                  <a:lnTo>
                    <a:pt x="379766" y="1636843"/>
                  </a:lnTo>
                  <a:lnTo>
                    <a:pt x="379501" y="1640811"/>
                  </a:lnTo>
                  <a:lnTo>
                    <a:pt x="379501" y="1645043"/>
                  </a:lnTo>
                  <a:lnTo>
                    <a:pt x="379501" y="1649011"/>
                  </a:lnTo>
                  <a:lnTo>
                    <a:pt x="379766" y="1652978"/>
                  </a:lnTo>
                  <a:lnTo>
                    <a:pt x="380295" y="1656946"/>
                  </a:lnTo>
                  <a:lnTo>
                    <a:pt x="380824" y="1661178"/>
                  </a:lnTo>
                  <a:lnTo>
                    <a:pt x="381883" y="1665146"/>
                  </a:lnTo>
                  <a:lnTo>
                    <a:pt x="382942" y="1669113"/>
                  </a:lnTo>
                  <a:lnTo>
                    <a:pt x="384265" y="1673345"/>
                  </a:lnTo>
                  <a:lnTo>
                    <a:pt x="385588" y="1677313"/>
                  </a:lnTo>
                  <a:lnTo>
                    <a:pt x="387440" y="1681281"/>
                  </a:lnTo>
                  <a:lnTo>
                    <a:pt x="389028" y="1684719"/>
                  </a:lnTo>
                  <a:lnTo>
                    <a:pt x="391410" y="1688687"/>
                  </a:lnTo>
                  <a:lnTo>
                    <a:pt x="393263" y="1692390"/>
                  </a:lnTo>
                  <a:lnTo>
                    <a:pt x="395909" y="1695828"/>
                  </a:lnTo>
                  <a:lnTo>
                    <a:pt x="400673" y="1702706"/>
                  </a:lnTo>
                  <a:lnTo>
                    <a:pt x="406230" y="1709054"/>
                  </a:lnTo>
                  <a:lnTo>
                    <a:pt x="412053" y="1714873"/>
                  </a:lnTo>
                  <a:lnTo>
                    <a:pt x="418933" y="1720427"/>
                  </a:lnTo>
                  <a:lnTo>
                    <a:pt x="425549" y="1725189"/>
                  </a:lnTo>
                  <a:lnTo>
                    <a:pt x="432960" y="1729685"/>
                  </a:lnTo>
                  <a:lnTo>
                    <a:pt x="436665" y="1731801"/>
                  </a:lnTo>
                  <a:lnTo>
                    <a:pt x="440370" y="1733653"/>
                  </a:lnTo>
                  <a:lnTo>
                    <a:pt x="462335" y="1742910"/>
                  </a:lnTo>
                  <a:lnTo>
                    <a:pt x="498062" y="1757723"/>
                  </a:lnTo>
                  <a:lnTo>
                    <a:pt x="571369" y="1787877"/>
                  </a:lnTo>
                  <a:lnTo>
                    <a:pt x="589894" y="1795547"/>
                  </a:lnTo>
                  <a:lnTo>
                    <a:pt x="595716" y="1798192"/>
                  </a:lnTo>
                  <a:lnTo>
                    <a:pt x="601539" y="1801102"/>
                  </a:lnTo>
                  <a:lnTo>
                    <a:pt x="606567" y="1804276"/>
                  </a:lnTo>
                  <a:lnTo>
                    <a:pt x="611331" y="1807186"/>
                  </a:lnTo>
                  <a:lnTo>
                    <a:pt x="615565" y="1810360"/>
                  </a:lnTo>
                  <a:lnTo>
                    <a:pt x="619005" y="1813798"/>
                  </a:lnTo>
                  <a:lnTo>
                    <a:pt x="622446" y="1816972"/>
                  </a:lnTo>
                  <a:lnTo>
                    <a:pt x="624827" y="1820411"/>
                  </a:lnTo>
                  <a:lnTo>
                    <a:pt x="626415" y="1823585"/>
                  </a:lnTo>
                  <a:lnTo>
                    <a:pt x="627739" y="1826494"/>
                  </a:lnTo>
                  <a:lnTo>
                    <a:pt x="629062" y="1829933"/>
                  </a:lnTo>
                  <a:lnTo>
                    <a:pt x="629856" y="1833107"/>
                  </a:lnTo>
                  <a:lnTo>
                    <a:pt x="630120" y="1836546"/>
                  </a:lnTo>
                  <a:lnTo>
                    <a:pt x="630120" y="1839720"/>
                  </a:lnTo>
                  <a:lnTo>
                    <a:pt x="630120" y="1843158"/>
                  </a:lnTo>
                  <a:lnTo>
                    <a:pt x="629591" y="1846332"/>
                  </a:lnTo>
                  <a:lnTo>
                    <a:pt x="628797" y="1849771"/>
                  </a:lnTo>
                  <a:lnTo>
                    <a:pt x="627474" y="1852681"/>
                  </a:lnTo>
                  <a:lnTo>
                    <a:pt x="626151" y="1855855"/>
                  </a:lnTo>
                  <a:lnTo>
                    <a:pt x="624563" y="1858500"/>
                  </a:lnTo>
                  <a:lnTo>
                    <a:pt x="622446" y="1861409"/>
                  </a:lnTo>
                  <a:lnTo>
                    <a:pt x="620328" y="1864054"/>
                  </a:lnTo>
                  <a:lnTo>
                    <a:pt x="617682" y="1866435"/>
                  </a:lnTo>
                  <a:lnTo>
                    <a:pt x="615036" y="1868551"/>
                  </a:lnTo>
                  <a:lnTo>
                    <a:pt x="610272" y="1871461"/>
                  </a:lnTo>
                  <a:lnTo>
                    <a:pt x="604979" y="1874106"/>
                  </a:lnTo>
                  <a:lnTo>
                    <a:pt x="599157" y="1876222"/>
                  </a:lnTo>
                  <a:lnTo>
                    <a:pt x="592805" y="1878073"/>
                  </a:lnTo>
                  <a:lnTo>
                    <a:pt x="585925" y="1879396"/>
                  </a:lnTo>
                  <a:lnTo>
                    <a:pt x="578779" y="1880454"/>
                  </a:lnTo>
                  <a:lnTo>
                    <a:pt x="570840" y="1880983"/>
                  </a:lnTo>
                  <a:lnTo>
                    <a:pt x="562636" y="1881247"/>
                  </a:lnTo>
                  <a:lnTo>
                    <a:pt x="554961" y="1880983"/>
                  </a:lnTo>
                  <a:lnTo>
                    <a:pt x="547286" y="1880454"/>
                  </a:lnTo>
                  <a:lnTo>
                    <a:pt x="539082" y="1879660"/>
                  </a:lnTo>
                  <a:lnTo>
                    <a:pt x="530878" y="1878602"/>
                  </a:lnTo>
                  <a:lnTo>
                    <a:pt x="522674" y="1877544"/>
                  </a:lnTo>
                  <a:lnTo>
                    <a:pt x="514470" y="1875693"/>
                  </a:lnTo>
                  <a:lnTo>
                    <a:pt x="506266" y="1873841"/>
                  </a:lnTo>
                  <a:lnTo>
                    <a:pt x="498327" y="1871461"/>
                  </a:lnTo>
                  <a:lnTo>
                    <a:pt x="493299" y="1869874"/>
                  </a:lnTo>
                  <a:lnTo>
                    <a:pt x="488270" y="1867757"/>
                  </a:lnTo>
                  <a:lnTo>
                    <a:pt x="482713" y="1865377"/>
                  </a:lnTo>
                  <a:lnTo>
                    <a:pt x="476891" y="1862467"/>
                  </a:lnTo>
                  <a:lnTo>
                    <a:pt x="471333" y="1859822"/>
                  </a:lnTo>
                  <a:lnTo>
                    <a:pt x="466040" y="1856648"/>
                  </a:lnTo>
                  <a:lnTo>
                    <a:pt x="461277" y="1853474"/>
                  </a:lnTo>
                  <a:lnTo>
                    <a:pt x="456778" y="1850300"/>
                  </a:lnTo>
                  <a:lnTo>
                    <a:pt x="452014" y="1846332"/>
                  </a:lnTo>
                  <a:lnTo>
                    <a:pt x="450955" y="1845539"/>
                  </a:lnTo>
                  <a:lnTo>
                    <a:pt x="450691" y="1844745"/>
                  </a:lnTo>
                  <a:lnTo>
                    <a:pt x="449368" y="1843687"/>
                  </a:lnTo>
                  <a:lnTo>
                    <a:pt x="448309" y="1842365"/>
                  </a:lnTo>
                  <a:lnTo>
                    <a:pt x="446192" y="1839455"/>
                  </a:lnTo>
                  <a:lnTo>
                    <a:pt x="443545" y="1837339"/>
                  </a:lnTo>
                  <a:lnTo>
                    <a:pt x="440370" y="1834959"/>
                  </a:lnTo>
                  <a:lnTo>
                    <a:pt x="437458" y="1833372"/>
                  </a:lnTo>
                  <a:lnTo>
                    <a:pt x="434283" y="1832049"/>
                  </a:lnTo>
                  <a:lnTo>
                    <a:pt x="430578" y="1830991"/>
                  </a:lnTo>
                  <a:lnTo>
                    <a:pt x="426873" y="1830462"/>
                  </a:lnTo>
                  <a:lnTo>
                    <a:pt x="423168" y="1830198"/>
                  </a:lnTo>
                  <a:lnTo>
                    <a:pt x="419727" y="1830198"/>
                  </a:lnTo>
                  <a:lnTo>
                    <a:pt x="416287" y="1830727"/>
                  </a:lnTo>
                  <a:lnTo>
                    <a:pt x="413111" y="1831520"/>
                  </a:lnTo>
                  <a:lnTo>
                    <a:pt x="409935" y="1832314"/>
                  </a:lnTo>
                  <a:lnTo>
                    <a:pt x="406760" y="1833372"/>
                  </a:lnTo>
                  <a:lnTo>
                    <a:pt x="403584" y="1834694"/>
                  </a:lnTo>
                  <a:lnTo>
                    <a:pt x="400673" y="1836281"/>
                  </a:lnTo>
                  <a:lnTo>
                    <a:pt x="397762" y="1837868"/>
                  </a:lnTo>
                  <a:lnTo>
                    <a:pt x="394851" y="1839720"/>
                  </a:lnTo>
                  <a:lnTo>
                    <a:pt x="392469" y="1841571"/>
                  </a:lnTo>
                  <a:lnTo>
                    <a:pt x="389822" y="1843687"/>
                  </a:lnTo>
                  <a:lnTo>
                    <a:pt x="387705" y="1845803"/>
                  </a:lnTo>
                  <a:lnTo>
                    <a:pt x="385323" y="1847919"/>
                  </a:lnTo>
                  <a:lnTo>
                    <a:pt x="383471" y="1850300"/>
                  </a:lnTo>
                  <a:lnTo>
                    <a:pt x="381883" y="1852416"/>
                  </a:lnTo>
                  <a:lnTo>
                    <a:pt x="380030" y="1854797"/>
                  </a:lnTo>
                  <a:lnTo>
                    <a:pt x="377913" y="1858500"/>
                  </a:lnTo>
                  <a:lnTo>
                    <a:pt x="376061" y="1862732"/>
                  </a:lnTo>
                  <a:lnTo>
                    <a:pt x="375002" y="1866699"/>
                  </a:lnTo>
                  <a:lnTo>
                    <a:pt x="374737" y="1870667"/>
                  </a:lnTo>
                  <a:lnTo>
                    <a:pt x="375002" y="1874635"/>
                  </a:lnTo>
                  <a:lnTo>
                    <a:pt x="375531" y="1878338"/>
                  </a:lnTo>
                  <a:lnTo>
                    <a:pt x="377384" y="1882041"/>
                  </a:lnTo>
                  <a:lnTo>
                    <a:pt x="379236" y="1885215"/>
                  </a:lnTo>
                  <a:lnTo>
                    <a:pt x="381618" y="1888389"/>
                  </a:lnTo>
                  <a:lnTo>
                    <a:pt x="384000" y="1891563"/>
                  </a:lnTo>
                  <a:lnTo>
                    <a:pt x="389558" y="1897118"/>
                  </a:lnTo>
                  <a:lnTo>
                    <a:pt x="395909" y="1902672"/>
                  </a:lnTo>
                  <a:lnTo>
                    <a:pt x="402525" y="1907962"/>
                  </a:lnTo>
                  <a:lnTo>
                    <a:pt x="409671" y="1912724"/>
                  </a:lnTo>
                  <a:lnTo>
                    <a:pt x="417081" y="1917220"/>
                  </a:lnTo>
                  <a:lnTo>
                    <a:pt x="425285" y="1921452"/>
                  </a:lnTo>
                  <a:lnTo>
                    <a:pt x="433489" y="1925420"/>
                  </a:lnTo>
                  <a:lnTo>
                    <a:pt x="442222" y="1929123"/>
                  </a:lnTo>
                  <a:lnTo>
                    <a:pt x="451485" y="1932561"/>
                  </a:lnTo>
                  <a:lnTo>
                    <a:pt x="460483" y="1935471"/>
                  </a:lnTo>
                  <a:lnTo>
                    <a:pt x="470010" y="1938381"/>
                  </a:lnTo>
                  <a:lnTo>
                    <a:pt x="479537" y="1940497"/>
                  </a:lnTo>
                  <a:lnTo>
                    <a:pt x="489329" y="1942877"/>
                  </a:lnTo>
                  <a:lnTo>
                    <a:pt x="499121" y="1944464"/>
                  </a:lnTo>
                  <a:lnTo>
                    <a:pt x="508913" y="1946316"/>
                  </a:lnTo>
                  <a:lnTo>
                    <a:pt x="508913" y="1984140"/>
                  </a:lnTo>
                  <a:lnTo>
                    <a:pt x="509177" y="1986256"/>
                  </a:lnTo>
                  <a:lnTo>
                    <a:pt x="510236" y="1988372"/>
                  </a:lnTo>
                  <a:lnTo>
                    <a:pt x="511559" y="1989959"/>
                  </a:lnTo>
                  <a:lnTo>
                    <a:pt x="512882" y="1991811"/>
                  </a:lnTo>
                  <a:lnTo>
                    <a:pt x="515000" y="1992869"/>
                  </a:lnTo>
                  <a:lnTo>
                    <a:pt x="517381" y="1993927"/>
                  </a:lnTo>
                  <a:lnTo>
                    <a:pt x="519763" y="1994456"/>
                  </a:lnTo>
                  <a:lnTo>
                    <a:pt x="522410" y="1994720"/>
                  </a:lnTo>
                  <a:lnTo>
                    <a:pt x="568458" y="1994720"/>
                  </a:lnTo>
                  <a:lnTo>
                    <a:pt x="571104" y="1994456"/>
                  </a:lnTo>
                  <a:lnTo>
                    <a:pt x="573751" y="1993927"/>
                  </a:lnTo>
                  <a:lnTo>
                    <a:pt x="575868" y="1992869"/>
                  </a:lnTo>
                  <a:lnTo>
                    <a:pt x="577721" y="1991811"/>
                  </a:lnTo>
                  <a:lnTo>
                    <a:pt x="579573" y="1989959"/>
                  </a:lnTo>
                  <a:lnTo>
                    <a:pt x="580896" y="1988372"/>
                  </a:lnTo>
                  <a:lnTo>
                    <a:pt x="581426" y="1986256"/>
                  </a:lnTo>
                  <a:lnTo>
                    <a:pt x="581690" y="1984140"/>
                  </a:lnTo>
                  <a:lnTo>
                    <a:pt x="581690" y="1948961"/>
                  </a:lnTo>
                  <a:lnTo>
                    <a:pt x="589630" y="1948167"/>
                  </a:lnTo>
                  <a:lnTo>
                    <a:pt x="597304" y="1947374"/>
                  </a:lnTo>
                  <a:lnTo>
                    <a:pt x="604714" y="1946580"/>
                  </a:lnTo>
                  <a:lnTo>
                    <a:pt x="612124" y="1944993"/>
                  </a:lnTo>
                  <a:lnTo>
                    <a:pt x="619005" y="1943935"/>
                  </a:lnTo>
                  <a:lnTo>
                    <a:pt x="626151" y="1942348"/>
                  </a:lnTo>
                  <a:lnTo>
                    <a:pt x="632502" y="1940497"/>
                  </a:lnTo>
                  <a:lnTo>
                    <a:pt x="639118" y="1938645"/>
                  </a:lnTo>
                  <a:lnTo>
                    <a:pt x="645470" y="1936794"/>
                  </a:lnTo>
                  <a:lnTo>
                    <a:pt x="651557" y="1934413"/>
                  </a:lnTo>
                  <a:lnTo>
                    <a:pt x="657379" y="1932297"/>
                  </a:lnTo>
                  <a:lnTo>
                    <a:pt x="662672" y="1929652"/>
                  </a:lnTo>
                  <a:lnTo>
                    <a:pt x="667965" y="1927007"/>
                  </a:lnTo>
                  <a:lnTo>
                    <a:pt x="672728" y="1924362"/>
                  </a:lnTo>
                  <a:lnTo>
                    <a:pt x="677492" y="1921188"/>
                  </a:lnTo>
                  <a:lnTo>
                    <a:pt x="681726" y="1918278"/>
                  </a:lnTo>
                  <a:lnTo>
                    <a:pt x="689136" y="1912195"/>
                  </a:lnTo>
                  <a:lnTo>
                    <a:pt x="695488" y="1905846"/>
                  </a:lnTo>
                  <a:lnTo>
                    <a:pt x="701839" y="1899234"/>
                  </a:lnTo>
                  <a:lnTo>
                    <a:pt x="707132" y="1892621"/>
                  </a:lnTo>
                  <a:lnTo>
                    <a:pt x="711896" y="1885215"/>
                  </a:lnTo>
                  <a:lnTo>
                    <a:pt x="716130" y="1878073"/>
                  </a:lnTo>
                  <a:lnTo>
                    <a:pt x="719306" y="1870667"/>
                  </a:lnTo>
                  <a:lnTo>
                    <a:pt x="722482" y="1862732"/>
                  </a:lnTo>
                  <a:lnTo>
                    <a:pt x="724599" y="1855061"/>
                  </a:lnTo>
                  <a:lnTo>
                    <a:pt x="725393" y="1851094"/>
                  </a:lnTo>
                  <a:lnTo>
                    <a:pt x="726187" y="1847126"/>
                  </a:lnTo>
                  <a:lnTo>
                    <a:pt x="726716" y="1843158"/>
                  </a:lnTo>
                  <a:lnTo>
                    <a:pt x="726981" y="1839191"/>
                  </a:lnTo>
                  <a:lnTo>
                    <a:pt x="726981" y="1834959"/>
                  </a:lnTo>
                  <a:lnTo>
                    <a:pt x="726981" y="1830991"/>
                  </a:lnTo>
                  <a:lnTo>
                    <a:pt x="726981" y="1827288"/>
                  </a:lnTo>
                  <a:lnTo>
                    <a:pt x="726451" y="1823320"/>
                  </a:lnTo>
                  <a:lnTo>
                    <a:pt x="726187" y="1819088"/>
                  </a:lnTo>
                  <a:lnTo>
                    <a:pt x="725393" y="1815121"/>
                  </a:lnTo>
                  <a:lnTo>
                    <a:pt x="724599" y="1811153"/>
                  </a:lnTo>
                  <a:lnTo>
                    <a:pt x="723276" y="1807186"/>
                  </a:lnTo>
                  <a:lnTo>
                    <a:pt x="721952" y="1803218"/>
                  </a:lnTo>
                  <a:lnTo>
                    <a:pt x="720629" y="1799515"/>
                  </a:lnTo>
                  <a:lnTo>
                    <a:pt x="718777" y="1795283"/>
                  </a:lnTo>
                  <a:lnTo>
                    <a:pt x="716659" y="1791051"/>
                  </a:lnTo>
                  <a:lnTo>
                    <a:pt x="714278" y="1787083"/>
                  </a:lnTo>
                  <a:lnTo>
                    <a:pt x="711631" y="1783115"/>
                  </a:lnTo>
                  <a:lnTo>
                    <a:pt x="708455" y="1779148"/>
                  </a:lnTo>
                  <a:lnTo>
                    <a:pt x="705280" y="1775445"/>
                  </a:lnTo>
                  <a:lnTo>
                    <a:pt x="702104" y="1772271"/>
                  </a:lnTo>
                  <a:lnTo>
                    <a:pt x="698399" y="1768568"/>
                  </a:lnTo>
                  <a:lnTo>
                    <a:pt x="694429" y="1765129"/>
                  </a:lnTo>
                  <a:lnTo>
                    <a:pt x="690195" y="1761955"/>
                  </a:lnTo>
                  <a:lnTo>
                    <a:pt x="685961" y="1758781"/>
                  </a:lnTo>
                  <a:lnTo>
                    <a:pt x="681726" y="1755607"/>
                  </a:lnTo>
                  <a:lnTo>
                    <a:pt x="672199" y="1749788"/>
                  </a:lnTo>
                  <a:lnTo>
                    <a:pt x="662672" y="1743969"/>
                  </a:lnTo>
                  <a:lnTo>
                    <a:pt x="652351" y="1738943"/>
                  </a:lnTo>
                  <a:lnTo>
                    <a:pt x="641765" y="1733917"/>
                  </a:lnTo>
                  <a:lnTo>
                    <a:pt x="631179" y="1729156"/>
                  </a:lnTo>
                  <a:lnTo>
                    <a:pt x="620593" y="1724924"/>
                  </a:lnTo>
                  <a:lnTo>
                    <a:pt x="609743" y="1720692"/>
                  </a:lnTo>
                  <a:lnTo>
                    <a:pt x="599157" y="1716724"/>
                  </a:lnTo>
                  <a:lnTo>
                    <a:pt x="578779" y="1709583"/>
                  </a:lnTo>
                  <a:lnTo>
                    <a:pt x="570310" y="1706409"/>
                  </a:lnTo>
                  <a:lnTo>
                    <a:pt x="556549" y="1701118"/>
                  </a:lnTo>
                  <a:lnTo>
                    <a:pt x="541993" y="1695564"/>
                  </a:lnTo>
                  <a:lnTo>
                    <a:pt x="520557" y="1687629"/>
                  </a:lnTo>
                  <a:lnTo>
                    <a:pt x="517117" y="1686306"/>
                  </a:lnTo>
                  <a:lnTo>
                    <a:pt x="504678" y="1681281"/>
                  </a:lnTo>
                  <a:lnTo>
                    <a:pt x="499121" y="1678635"/>
                  </a:lnTo>
                  <a:lnTo>
                    <a:pt x="494093" y="1676255"/>
                  </a:lnTo>
                  <a:lnTo>
                    <a:pt x="489594" y="1673081"/>
                  </a:lnTo>
                  <a:lnTo>
                    <a:pt x="485359" y="1669642"/>
                  </a:lnTo>
                  <a:lnTo>
                    <a:pt x="481390" y="1665939"/>
                  </a:lnTo>
                  <a:lnTo>
                    <a:pt x="477949" y="1661443"/>
                  </a:lnTo>
                  <a:lnTo>
                    <a:pt x="476097" y="1658797"/>
                  </a:lnTo>
                  <a:lnTo>
                    <a:pt x="474509" y="1655623"/>
                  </a:lnTo>
                  <a:lnTo>
                    <a:pt x="473450" y="1652185"/>
                  </a:lnTo>
                  <a:lnTo>
                    <a:pt x="472127" y="1649011"/>
                  </a:lnTo>
                  <a:lnTo>
                    <a:pt x="471598" y="1645837"/>
                  </a:lnTo>
                  <a:lnTo>
                    <a:pt x="471333" y="1642398"/>
                  </a:lnTo>
                  <a:lnTo>
                    <a:pt x="471333" y="1638960"/>
                  </a:lnTo>
                  <a:lnTo>
                    <a:pt x="471598" y="1635785"/>
                  </a:lnTo>
                  <a:lnTo>
                    <a:pt x="471862" y="1632347"/>
                  </a:lnTo>
                  <a:lnTo>
                    <a:pt x="472656" y="1628908"/>
                  </a:lnTo>
                  <a:lnTo>
                    <a:pt x="473980" y="1625999"/>
                  </a:lnTo>
                  <a:lnTo>
                    <a:pt x="475303" y="1623089"/>
                  </a:lnTo>
                  <a:lnTo>
                    <a:pt x="476891" y="1620180"/>
                  </a:lnTo>
                  <a:lnTo>
                    <a:pt x="479008" y="1617799"/>
                  </a:lnTo>
                  <a:lnTo>
                    <a:pt x="481125" y="1615154"/>
                  </a:lnTo>
                  <a:lnTo>
                    <a:pt x="483507" y="1613302"/>
                  </a:lnTo>
                  <a:lnTo>
                    <a:pt x="487741" y="1610393"/>
                  </a:lnTo>
                  <a:lnTo>
                    <a:pt x="491711" y="1607748"/>
                  </a:lnTo>
                  <a:lnTo>
                    <a:pt x="495945" y="1605367"/>
                  </a:lnTo>
                  <a:lnTo>
                    <a:pt x="499915" y="1603516"/>
                  </a:lnTo>
                  <a:lnTo>
                    <a:pt x="504149" y="1601400"/>
                  </a:lnTo>
                  <a:lnTo>
                    <a:pt x="508383" y="1599813"/>
                  </a:lnTo>
                  <a:lnTo>
                    <a:pt x="512618" y="1598226"/>
                  </a:lnTo>
                  <a:lnTo>
                    <a:pt x="516852" y="1597168"/>
                  </a:lnTo>
                  <a:lnTo>
                    <a:pt x="525321" y="1595580"/>
                  </a:lnTo>
                  <a:lnTo>
                    <a:pt x="533260" y="1594522"/>
                  </a:lnTo>
                  <a:lnTo>
                    <a:pt x="540406" y="1593464"/>
                  </a:lnTo>
                  <a:lnTo>
                    <a:pt x="547551" y="1593464"/>
                  </a:lnTo>
                  <a:lnTo>
                    <a:pt x="552579" y="1593464"/>
                  </a:lnTo>
                  <a:lnTo>
                    <a:pt x="557608" y="1593993"/>
                  </a:lnTo>
                  <a:lnTo>
                    <a:pt x="562900" y="1594522"/>
                  </a:lnTo>
                  <a:lnTo>
                    <a:pt x="568193" y="1595051"/>
                  </a:lnTo>
                  <a:lnTo>
                    <a:pt x="573222" y="1595845"/>
                  </a:lnTo>
                  <a:lnTo>
                    <a:pt x="578779" y="1596903"/>
                  </a:lnTo>
                  <a:lnTo>
                    <a:pt x="583807" y="1598226"/>
                  </a:lnTo>
                  <a:lnTo>
                    <a:pt x="588836" y="1599813"/>
                  </a:lnTo>
                  <a:lnTo>
                    <a:pt x="593599" y="1601135"/>
                  </a:lnTo>
                  <a:lnTo>
                    <a:pt x="598628" y="1603516"/>
                  </a:lnTo>
                  <a:lnTo>
                    <a:pt x="604185" y="1606161"/>
                  </a:lnTo>
                  <a:lnTo>
                    <a:pt x="609743" y="1609335"/>
                  </a:lnTo>
                  <a:lnTo>
                    <a:pt x="615565" y="1612773"/>
                  </a:lnTo>
                  <a:lnTo>
                    <a:pt x="621122" y="1615947"/>
                  </a:lnTo>
                  <a:lnTo>
                    <a:pt x="626415" y="1619651"/>
                  </a:lnTo>
                  <a:lnTo>
                    <a:pt x="631179" y="1623089"/>
                  </a:lnTo>
                  <a:lnTo>
                    <a:pt x="635943" y="1627057"/>
                  </a:lnTo>
                  <a:lnTo>
                    <a:pt x="637266" y="1628379"/>
                  </a:lnTo>
                  <a:lnTo>
                    <a:pt x="639383" y="1631024"/>
                  </a:lnTo>
                  <a:lnTo>
                    <a:pt x="641500" y="1633669"/>
                  </a:lnTo>
                  <a:lnTo>
                    <a:pt x="644411" y="1636050"/>
                  </a:lnTo>
                  <a:lnTo>
                    <a:pt x="647322" y="1638166"/>
                  </a:lnTo>
                  <a:lnTo>
                    <a:pt x="650233" y="1640018"/>
                  </a:lnTo>
                  <a:lnTo>
                    <a:pt x="653674" y="1641340"/>
                  </a:lnTo>
                  <a:lnTo>
                    <a:pt x="657114" y="1642134"/>
                  </a:lnTo>
                  <a:lnTo>
                    <a:pt x="660819" y="1642927"/>
                  </a:lnTo>
                  <a:lnTo>
                    <a:pt x="664524" y="1642927"/>
                  </a:lnTo>
                  <a:lnTo>
                    <a:pt x="667965" y="1642927"/>
                  </a:lnTo>
                  <a:lnTo>
                    <a:pt x="671405" y="1642398"/>
                  </a:lnTo>
                  <a:lnTo>
                    <a:pt x="674845" y="1641869"/>
                  </a:lnTo>
                  <a:lnTo>
                    <a:pt x="677757" y="1641076"/>
                  </a:lnTo>
                  <a:lnTo>
                    <a:pt x="680932" y="1640018"/>
                  </a:lnTo>
                  <a:lnTo>
                    <a:pt x="684108" y="1638431"/>
                  </a:lnTo>
                  <a:lnTo>
                    <a:pt x="687019" y="1637108"/>
                  </a:lnTo>
                  <a:lnTo>
                    <a:pt x="689930" y="1635521"/>
                  </a:lnTo>
                  <a:lnTo>
                    <a:pt x="692841" y="1633669"/>
                  </a:lnTo>
                  <a:lnTo>
                    <a:pt x="695223" y="1631818"/>
                  </a:lnTo>
                  <a:lnTo>
                    <a:pt x="697870" y="1629702"/>
                  </a:lnTo>
                  <a:lnTo>
                    <a:pt x="700251" y="1627586"/>
                  </a:lnTo>
                  <a:lnTo>
                    <a:pt x="702369" y="1625470"/>
                  </a:lnTo>
                  <a:lnTo>
                    <a:pt x="704221" y="1623354"/>
                  </a:lnTo>
                  <a:lnTo>
                    <a:pt x="706338" y="1620973"/>
                  </a:lnTo>
                  <a:lnTo>
                    <a:pt x="707662" y="1618593"/>
                  </a:lnTo>
                  <a:lnTo>
                    <a:pt x="709779" y="1614625"/>
                  </a:lnTo>
                  <a:lnTo>
                    <a:pt x="711631" y="1610657"/>
                  </a:lnTo>
                  <a:lnTo>
                    <a:pt x="712690" y="1606425"/>
                  </a:lnTo>
                  <a:lnTo>
                    <a:pt x="713219" y="1602458"/>
                  </a:lnTo>
                  <a:lnTo>
                    <a:pt x="712954" y="1599019"/>
                  </a:lnTo>
                  <a:lnTo>
                    <a:pt x="712160" y="1595051"/>
                  </a:lnTo>
                  <a:lnTo>
                    <a:pt x="710837" y="1591348"/>
                  </a:lnTo>
                  <a:lnTo>
                    <a:pt x="708455" y="1587910"/>
                  </a:lnTo>
                  <a:lnTo>
                    <a:pt x="704750" y="1583149"/>
                  </a:lnTo>
                  <a:lnTo>
                    <a:pt x="700251" y="1578388"/>
                  </a:lnTo>
                  <a:lnTo>
                    <a:pt x="695488" y="1573891"/>
                  </a:lnTo>
                  <a:lnTo>
                    <a:pt x="690195" y="1569394"/>
                  </a:lnTo>
                  <a:lnTo>
                    <a:pt x="684637" y="1565162"/>
                  </a:lnTo>
                  <a:lnTo>
                    <a:pt x="678815" y="1560930"/>
                  </a:lnTo>
                  <a:lnTo>
                    <a:pt x="672199" y="1556963"/>
                  </a:lnTo>
                  <a:lnTo>
                    <a:pt x="665848" y="1553259"/>
                  </a:lnTo>
                  <a:lnTo>
                    <a:pt x="659231" y="1549821"/>
                  </a:lnTo>
                  <a:lnTo>
                    <a:pt x="652615" y="1546382"/>
                  </a:lnTo>
                  <a:lnTo>
                    <a:pt x="645734" y="1543208"/>
                  </a:lnTo>
                  <a:lnTo>
                    <a:pt x="638854" y="1540563"/>
                  </a:lnTo>
                  <a:lnTo>
                    <a:pt x="631973" y="1537918"/>
                  </a:lnTo>
                  <a:lnTo>
                    <a:pt x="625357" y="1535802"/>
                  </a:lnTo>
                  <a:lnTo>
                    <a:pt x="618741" y="1533686"/>
                  </a:lnTo>
                  <a:lnTo>
                    <a:pt x="612389" y="1532099"/>
                  </a:lnTo>
                  <a:lnTo>
                    <a:pt x="604979" y="1530512"/>
                  </a:lnTo>
                  <a:lnTo>
                    <a:pt x="597569" y="1528925"/>
                  </a:lnTo>
                  <a:lnTo>
                    <a:pt x="589630" y="1527867"/>
                  </a:lnTo>
                  <a:lnTo>
                    <a:pt x="581690" y="1527073"/>
                  </a:lnTo>
                  <a:lnTo>
                    <a:pt x="581690" y="1488984"/>
                  </a:lnTo>
                  <a:lnTo>
                    <a:pt x="581426" y="1486868"/>
                  </a:lnTo>
                  <a:lnTo>
                    <a:pt x="580896" y="1485017"/>
                  </a:lnTo>
                  <a:lnTo>
                    <a:pt x="579573" y="1483165"/>
                  </a:lnTo>
                  <a:lnTo>
                    <a:pt x="577721" y="1481578"/>
                  </a:lnTo>
                  <a:lnTo>
                    <a:pt x="575868" y="1480520"/>
                  </a:lnTo>
                  <a:lnTo>
                    <a:pt x="573751" y="1479198"/>
                  </a:lnTo>
                  <a:lnTo>
                    <a:pt x="571104" y="1478669"/>
                  </a:lnTo>
                  <a:lnTo>
                    <a:pt x="568458" y="1478404"/>
                  </a:lnTo>
                  <a:lnTo>
                    <a:pt x="522410" y="1478404"/>
                  </a:lnTo>
                  <a:close/>
                  <a:moveTo>
                    <a:pt x="229447" y="1389795"/>
                  </a:moveTo>
                  <a:lnTo>
                    <a:pt x="222037" y="1390324"/>
                  </a:lnTo>
                  <a:lnTo>
                    <a:pt x="214627" y="1391117"/>
                  </a:lnTo>
                  <a:lnTo>
                    <a:pt x="207217" y="1392175"/>
                  </a:lnTo>
                  <a:lnTo>
                    <a:pt x="200071" y="1393762"/>
                  </a:lnTo>
                  <a:lnTo>
                    <a:pt x="192926" y="1395349"/>
                  </a:lnTo>
                  <a:lnTo>
                    <a:pt x="186045" y="1397730"/>
                  </a:lnTo>
                  <a:lnTo>
                    <a:pt x="179164" y="1399846"/>
                  </a:lnTo>
                  <a:lnTo>
                    <a:pt x="172548" y="1402755"/>
                  </a:lnTo>
                  <a:lnTo>
                    <a:pt x="165932" y="1405400"/>
                  </a:lnTo>
                  <a:lnTo>
                    <a:pt x="159581" y="1408575"/>
                  </a:lnTo>
                  <a:lnTo>
                    <a:pt x="153494" y="1412278"/>
                  </a:lnTo>
                  <a:lnTo>
                    <a:pt x="147407" y="1415981"/>
                  </a:lnTo>
                  <a:lnTo>
                    <a:pt x="141585" y="1419684"/>
                  </a:lnTo>
                  <a:lnTo>
                    <a:pt x="136027" y="1423916"/>
                  </a:lnTo>
                  <a:lnTo>
                    <a:pt x="130734" y="1428148"/>
                  </a:lnTo>
                  <a:lnTo>
                    <a:pt x="125177" y="1432909"/>
                  </a:lnTo>
                  <a:lnTo>
                    <a:pt x="120149" y="1437670"/>
                  </a:lnTo>
                  <a:lnTo>
                    <a:pt x="115385" y="1442696"/>
                  </a:lnTo>
                  <a:lnTo>
                    <a:pt x="110886" y="1448251"/>
                  </a:lnTo>
                  <a:lnTo>
                    <a:pt x="106387" y="1453805"/>
                  </a:lnTo>
                  <a:lnTo>
                    <a:pt x="102153" y="1459360"/>
                  </a:lnTo>
                  <a:lnTo>
                    <a:pt x="98712" y="1464914"/>
                  </a:lnTo>
                  <a:lnTo>
                    <a:pt x="95007" y="1471263"/>
                  </a:lnTo>
                  <a:lnTo>
                    <a:pt x="91567" y="1477346"/>
                  </a:lnTo>
                  <a:lnTo>
                    <a:pt x="88391" y="1483430"/>
                  </a:lnTo>
                  <a:lnTo>
                    <a:pt x="85745" y="1490042"/>
                  </a:lnTo>
                  <a:lnTo>
                    <a:pt x="83098" y="1496655"/>
                  </a:lnTo>
                  <a:lnTo>
                    <a:pt x="80981" y="1503532"/>
                  </a:lnTo>
                  <a:lnTo>
                    <a:pt x="79129" y="1510409"/>
                  </a:lnTo>
                  <a:lnTo>
                    <a:pt x="77541" y="1517551"/>
                  </a:lnTo>
                  <a:lnTo>
                    <a:pt x="76482" y="1524428"/>
                  </a:lnTo>
                  <a:lnTo>
                    <a:pt x="76217" y="1527602"/>
                  </a:lnTo>
                  <a:lnTo>
                    <a:pt x="76747" y="1530776"/>
                  </a:lnTo>
                  <a:lnTo>
                    <a:pt x="77541" y="1533422"/>
                  </a:lnTo>
                  <a:lnTo>
                    <a:pt x="79129" y="1536067"/>
                  </a:lnTo>
                  <a:lnTo>
                    <a:pt x="81246" y="1538183"/>
                  </a:lnTo>
                  <a:lnTo>
                    <a:pt x="83363" y="1540299"/>
                  </a:lnTo>
                  <a:lnTo>
                    <a:pt x="86274" y="1541357"/>
                  </a:lnTo>
                  <a:lnTo>
                    <a:pt x="89450" y="1542150"/>
                  </a:lnTo>
                  <a:lnTo>
                    <a:pt x="92361" y="1542415"/>
                  </a:lnTo>
                  <a:lnTo>
                    <a:pt x="95537" y="1541886"/>
                  </a:lnTo>
                  <a:lnTo>
                    <a:pt x="98448" y="1541092"/>
                  </a:lnTo>
                  <a:lnTo>
                    <a:pt x="100829" y="1539505"/>
                  </a:lnTo>
                  <a:lnTo>
                    <a:pt x="103211" y="1537389"/>
                  </a:lnTo>
                  <a:lnTo>
                    <a:pt x="105064" y="1535009"/>
                  </a:lnTo>
                  <a:lnTo>
                    <a:pt x="106387" y="1532363"/>
                  </a:lnTo>
                  <a:lnTo>
                    <a:pt x="106916" y="1529189"/>
                  </a:lnTo>
                  <a:lnTo>
                    <a:pt x="108240" y="1523370"/>
                  </a:lnTo>
                  <a:lnTo>
                    <a:pt x="109298" y="1518080"/>
                  </a:lnTo>
                  <a:lnTo>
                    <a:pt x="110886" y="1512526"/>
                  </a:lnTo>
                  <a:lnTo>
                    <a:pt x="112738" y="1507235"/>
                  </a:lnTo>
                  <a:lnTo>
                    <a:pt x="114591" y="1501681"/>
                  </a:lnTo>
                  <a:lnTo>
                    <a:pt x="116973" y="1496391"/>
                  </a:lnTo>
                  <a:lnTo>
                    <a:pt x="119355" y="1491365"/>
                  </a:lnTo>
                  <a:lnTo>
                    <a:pt x="122001" y="1486604"/>
                  </a:lnTo>
                  <a:lnTo>
                    <a:pt x="124912" y="1481843"/>
                  </a:lnTo>
                  <a:lnTo>
                    <a:pt x="128088" y="1477082"/>
                  </a:lnTo>
                  <a:lnTo>
                    <a:pt x="131264" y="1472585"/>
                  </a:lnTo>
                  <a:lnTo>
                    <a:pt x="134969" y="1468088"/>
                  </a:lnTo>
                  <a:lnTo>
                    <a:pt x="138409" y="1463856"/>
                  </a:lnTo>
                  <a:lnTo>
                    <a:pt x="142379" y="1459624"/>
                  </a:lnTo>
                  <a:lnTo>
                    <a:pt x="146348" y="1455921"/>
                  </a:lnTo>
                  <a:lnTo>
                    <a:pt x="150583" y="1451954"/>
                  </a:lnTo>
                  <a:lnTo>
                    <a:pt x="155082" y="1448515"/>
                  </a:lnTo>
                  <a:lnTo>
                    <a:pt x="159581" y="1445076"/>
                  </a:lnTo>
                  <a:lnTo>
                    <a:pt x="164344" y="1441902"/>
                  </a:lnTo>
                  <a:lnTo>
                    <a:pt x="169108" y="1438993"/>
                  </a:lnTo>
                  <a:lnTo>
                    <a:pt x="174136" y="1436348"/>
                  </a:lnTo>
                  <a:lnTo>
                    <a:pt x="179429" y="1433438"/>
                  </a:lnTo>
                  <a:lnTo>
                    <a:pt x="184457" y="1431322"/>
                  </a:lnTo>
                  <a:lnTo>
                    <a:pt x="190280" y="1428942"/>
                  </a:lnTo>
                  <a:lnTo>
                    <a:pt x="195573" y="1427355"/>
                  </a:lnTo>
                  <a:lnTo>
                    <a:pt x="201130" y="1425767"/>
                  </a:lnTo>
                  <a:lnTo>
                    <a:pt x="206952" y="1423916"/>
                  </a:lnTo>
                  <a:lnTo>
                    <a:pt x="213039" y="1422858"/>
                  </a:lnTo>
                  <a:lnTo>
                    <a:pt x="218861" y="1422064"/>
                  </a:lnTo>
                  <a:lnTo>
                    <a:pt x="224684" y="1421271"/>
                  </a:lnTo>
                  <a:lnTo>
                    <a:pt x="231035" y="1421006"/>
                  </a:lnTo>
                  <a:lnTo>
                    <a:pt x="237122" y="1421006"/>
                  </a:lnTo>
                  <a:lnTo>
                    <a:pt x="897677" y="1421006"/>
                  </a:lnTo>
                  <a:lnTo>
                    <a:pt x="904028" y="1421006"/>
                  </a:lnTo>
                  <a:lnTo>
                    <a:pt x="910115" y="1421271"/>
                  </a:lnTo>
                  <a:lnTo>
                    <a:pt x="915938" y="1422064"/>
                  </a:lnTo>
                  <a:lnTo>
                    <a:pt x="922024" y="1422858"/>
                  </a:lnTo>
                  <a:lnTo>
                    <a:pt x="927847" y="1423916"/>
                  </a:lnTo>
                  <a:lnTo>
                    <a:pt x="933404" y="1425767"/>
                  </a:lnTo>
                  <a:lnTo>
                    <a:pt x="938962" y="1427355"/>
                  </a:lnTo>
                  <a:lnTo>
                    <a:pt x="944784" y="1428942"/>
                  </a:lnTo>
                  <a:lnTo>
                    <a:pt x="950077" y="1431322"/>
                  </a:lnTo>
                  <a:lnTo>
                    <a:pt x="955370" y="1433438"/>
                  </a:lnTo>
                  <a:lnTo>
                    <a:pt x="960398" y="1436348"/>
                  </a:lnTo>
                  <a:lnTo>
                    <a:pt x="965426" y="1438993"/>
                  </a:lnTo>
                  <a:lnTo>
                    <a:pt x="970454" y="1441902"/>
                  </a:lnTo>
                  <a:lnTo>
                    <a:pt x="974953" y="1445076"/>
                  </a:lnTo>
                  <a:lnTo>
                    <a:pt x="979717" y="1448515"/>
                  </a:lnTo>
                  <a:lnTo>
                    <a:pt x="983951" y="1451954"/>
                  </a:lnTo>
                  <a:lnTo>
                    <a:pt x="988186" y="1455921"/>
                  </a:lnTo>
                  <a:lnTo>
                    <a:pt x="992420" y="1459624"/>
                  </a:lnTo>
                  <a:lnTo>
                    <a:pt x="996390" y="1463856"/>
                  </a:lnTo>
                  <a:lnTo>
                    <a:pt x="1000095" y="1468088"/>
                  </a:lnTo>
                  <a:lnTo>
                    <a:pt x="1003535" y="1472585"/>
                  </a:lnTo>
                  <a:lnTo>
                    <a:pt x="1006711" y="1477082"/>
                  </a:lnTo>
                  <a:lnTo>
                    <a:pt x="1009887" y="1481843"/>
                  </a:lnTo>
                  <a:lnTo>
                    <a:pt x="1012798" y="1486604"/>
                  </a:lnTo>
                  <a:lnTo>
                    <a:pt x="1015444" y="1491365"/>
                  </a:lnTo>
                  <a:lnTo>
                    <a:pt x="1018091" y="1496391"/>
                  </a:lnTo>
                  <a:lnTo>
                    <a:pt x="1020208" y="1501681"/>
                  </a:lnTo>
                  <a:lnTo>
                    <a:pt x="1022325" y="1507235"/>
                  </a:lnTo>
                  <a:lnTo>
                    <a:pt x="1023913" y="1512526"/>
                  </a:lnTo>
                  <a:lnTo>
                    <a:pt x="1025236" y="1518080"/>
                  </a:lnTo>
                  <a:lnTo>
                    <a:pt x="1026824" y="1523370"/>
                  </a:lnTo>
                  <a:lnTo>
                    <a:pt x="1027618" y="1529189"/>
                  </a:lnTo>
                  <a:lnTo>
                    <a:pt x="1028412" y="1532363"/>
                  </a:lnTo>
                  <a:lnTo>
                    <a:pt x="1029735" y="1535009"/>
                  </a:lnTo>
                  <a:lnTo>
                    <a:pt x="1031852" y="1537389"/>
                  </a:lnTo>
                  <a:lnTo>
                    <a:pt x="1033969" y="1539505"/>
                  </a:lnTo>
                  <a:lnTo>
                    <a:pt x="1036616" y="1541092"/>
                  </a:lnTo>
                  <a:lnTo>
                    <a:pt x="1039262" y="1541886"/>
                  </a:lnTo>
                  <a:lnTo>
                    <a:pt x="1042438" y="1542415"/>
                  </a:lnTo>
                  <a:lnTo>
                    <a:pt x="1045614" y="1542150"/>
                  </a:lnTo>
                  <a:lnTo>
                    <a:pt x="1048525" y="1541357"/>
                  </a:lnTo>
                  <a:lnTo>
                    <a:pt x="1051171" y="1540299"/>
                  </a:lnTo>
                  <a:lnTo>
                    <a:pt x="1053818" y="1538183"/>
                  </a:lnTo>
                  <a:lnTo>
                    <a:pt x="1055670" y="1536067"/>
                  </a:lnTo>
                  <a:lnTo>
                    <a:pt x="1057258" y="1533422"/>
                  </a:lnTo>
                  <a:lnTo>
                    <a:pt x="1058317" y="1530776"/>
                  </a:lnTo>
                  <a:lnTo>
                    <a:pt x="1058846" y="1527602"/>
                  </a:lnTo>
                  <a:lnTo>
                    <a:pt x="1058581" y="1524428"/>
                  </a:lnTo>
                  <a:lnTo>
                    <a:pt x="1057258" y="1517551"/>
                  </a:lnTo>
                  <a:lnTo>
                    <a:pt x="1055670" y="1510409"/>
                  </a:lnTo>
                  <a:lnTo>
                    <a:pt x="1053818" y="1503532"/>
                  </a:lnTo>
                  <a:lnTo>
                    <a:pt x="1051701" y="1496655"/>
                  </a:lnTo>
                  <a:lnTo>
                    <a:pt x="1049319" y="1490042"/>
                  </a:lnTo>
                  <a:lnTo>
                    <a:pt x="1046408" y="1483430"/>
                  </a:lnTo>
                  <a:lnTo>
                    <a:pt x="1043232" y="1477346"/>
                  </a:lnTo>
                  <a:lnTo>
                    <a:pt x="1040056" y="1471263"/>
                  </a:lnTo>
                  <a:lnTo>
                    <a:pt x="1036351" y="1464914"/>
                  </a:lnTo>
                  <a:lnTo>
                    <a:pt x="1032382" y="1459360"/>
                  </a:lnTo>
                  <a:lnTo>
                    <a:pt x="1028412" y="1453541"/>
                  </a:lnTo>
                  <a:lnTo>
                    <a:pt x="1023913" y="1448251"/>
                  </a:lnTo>
                  <a:lnTo>
                    <a:pt x="1019414" y="1442696"/>
                  </a:lnTo>
                  <a:lnTo>
                    <a:pt x="1014650" y="1437670"/>
                  </a:lnTo>
                  <a:lnTo>
                    <a:pt x="1009622" y="1432909"/>
                  </a:lnTo>
                  <a:lnTo>
                    <a:pt x="1004329" y="1428148"/>
                  </a:lnTo>
                  <a:lnTo>
                    <a:pt x="999036" y="1423916"/>
                  </a:lnTo>
                  <a:lnTo>
                    <a:pt x="993214" y="1419684"/>
                  </a:lnTo>
                  <a:lnTo>
                    <a:pt x="987392" y="1415981"/>
                  </a:lnTo>
                  <a:lnTo>
                    <a:pt x="981305" y="1412278"/>
                  </a:lnTo>
                  <a:lnTo>
                    <a:pt x="974953" y="1408575"/>
                  </a:lnTo>
                  <a:lnTo>
                    <a:pt x="968867" y="1405400"/>
                  </a:lnTo>
                  <a:lnTo>
                    <a:pt x="962250" y="1402755"/>
                  </a:lnTo>
                  <a:lnTo>
                    <a:pt x="955634" y="1399846"/>
                  </a:lnTo>
                  <a:lnTo>
                    <a:pt x="948754" y="1397730"/>
                  </a:lnTo>
                  <a:lnTo>
                    <a:pt x="941873" y="1395349"/>
                  </a:lnTo>
                  <a:lnTo>
                    <a:pt x="934992" y="1393762"/>
                  </a:lnTo>
                  <a:lnTo>
                    <a:pt x="927582" y="1392175"/>
                  </a:lnTo>
                  <a:lnTo>
                    <a:pt x="920172" y="1391117"/>
                  </a:lnTo>
                  <a:lnTo>
                    <a:pt x="913026" y="1390324"/>
                  </a:lnTo>
                  <a:lnTo>
                    <a:pt x="905352" y="1389795"/>
                  </a:lnTo>
                  <a:lnTo>
                    <a:pt x="897677" y="1389795"/>
                  </a:lnTo>
                  <a:lnTo>
                    <a:pt x="237122" y="1389795"/>
                  </a:lnTo>
                  <a:lnTo>
                    <a:pt x="229447" y="1389795"/>
                  </a:lnTo>
                  <a:close/>
                  <a:moveTo>
                    <a:pt x="498856" y="1237704"/>
                  </a:moveTo>
                  <a:lnTo>
                    <a:pt x="494887" y="1237968"/>
                  </a:lnTo>
                  <a:lnTo>
                    <a:pt x="490917" y="1238497"/>
                  </a:lnTo>
                  <a:lnTo>
                    <a:pt x="487212" y="1239026"/>
                  </a:lnTo>
                  <a:lnTo>
                    <a:pt x="483507" y="1239820"/>
                  </a:lnTo>
                  <a:lnTo>
                    <a:pt x="479802" y="1240613"/>
                  </a:lnTo>
                  <a:lnTo>
                    <a:pt x="476097" y="1241671"/>
                  </a:lnTo>
                  <a:lnTo>
                    <a:pt x="472656" y="1243258"/>
                  </a:lnTo>
                  <a:lnTo>
                    <a:pt x="469216" y="1244581"/>
                  </a:lnTo>
                  <a:lnTo>
                    <a:pt x="466040" y="1246168"/>
                  </a:lnTo>
                  <a:lnTo>
                    <a:pt x="462600" y="1248019"/>
                  </a:lnTo>
                  <a:lnTo>
                    <a:pt x="459689" y="1249871"/>
                  </a:lnTo>
                  <a:lnTo>
                    <a:pt x="453337" y="1254103"/>
                  </a:lnTo>
                  <a:lnTo>
                    <a:pt x="447780" y="1258864"/>
                  </a:lnTo>
                  <a:lnTo>
                    <a:pt x="442751" y="1264154"/>
                  </a:lnTo>
                  <a:lnTo>
                    <a:pt x="437988" y="1269973"/>
                  </a:lnTo>
                  <a:lnTo>
                    <a:pt x="433753" y="1276057"/>
                  </a:lnTo>
                  <a:lnTo>
                    <a:pt x="431901" y="1279231"/>
                  </a:lnTo>
                  <a:lnTo>
                    <a:pt x="430048" y="1282405"/>
                  </a:lnTo>
                  <a:lnTo>
                    <a:pt x="428461" y="1285844"/>
                  </a:lnTo>
                  <a:lnTo>
                    <a:pt x="426873" y="1289547"/>
                  </a:lnTo>
                  <a:lnTo>
                    <a:pt x="425814" y="1292985"/>
                  </a:lnTo>
                  <a:lnTo>
                    <a:pt x="424755" y="1296424"/>
                  </a:lnTo>
                  <a:lnTo>
                    <a:pt x="423697" y="1300127"/>
                  </a:lnTo>
                  <a:lnTo>
                    <a:pt x="422903" y="1304095"/>
                  </a:lnTo>
                  <a:lnTo>
                    <a:pt x="422109" y="1307798"/>
                  </a:lnTo>
                  <a:lnTo>
                    <a:pt x="421580" y="1311765"/>
                  </a:lnTo>
                  <a:lnTo>
                    <a:pt x="712954" y="1311765"/>
                  </a:lnTo>
                  <a:lnTo>
                    <a:pt x="712690" y="1307798"/>
                  </a:lnTo>
                  <a:lnTo>
                    <a:pt x="712160" y="1304095"/>
                  </a:lnTo>
                  <a:lnTo>
                    <a:pt x="711367" y="1300127"/>
                  </a:lnTo>
                  <a:lnTo>
                    <a:pt x="710043" y="1296424"/>
                  </a:lnTo>
                  <a:lnTo>
                    <a:pt x="708985" y="1292985"/>
                  </a:lnTo>
                  <a:lnTo>
                    <a:pt x="707926" y="1289547"/>
                  </a:lnTo>
                  <a:lnTo>
                    <a:pt x="706603" y="1285844"/>
                  </a:lnTo>
                  <a:lnTo>
                    <a:pt x="704750" y="1282405"/>
                  </a:lnTo>
                  <a:lnTo>
                    <a:pt x="703163" y="1279231"/>
                  </a:lnTo>
                  <a:lnTo>
                    <a:pt x="701045" y="1276057"/>
                  </a:lnTo>
                  <a:lnTo>
                    <a:pt x="697076" y="1269973"/>
                  </a:lnTo>
                  <a:lnTo>
                    <a:pt x="692047" y="1264154"/>
                  </a:lnTo>
                  <a:lnTo>
                    <a:pt x="687019" y="1258864"/>
                  </a:lnTo>
                  <a:lnTo>
                    <a:pt x="681462" y="1254103"/>
                  </a:lnTo>
                  <a:lnTo>
                    <a:pt x="675375" y="1249871"/>
                  </a:lnTo>
                  <a:lnTo>
                    <a:pt x="672199" y="1248019"/>
                  </a:lnTo>
                  <a:lnTo>
                    <a:pt x="668759" y="1246168"/>
                  </a:lnTo>
                  <a:lnTo>
                    <a:pt x="665583" y="1244581"/>
                  </a:lnTo>
                  <a:lnTo>
                    <a:pt x="662142" y="1243258"/>
                  </a:lnTo>
                  <a:lnTo>
                    <a:pt x="658702" y="1241671"/>
                  </a:lnTo>
                  <a:lnTo>
                    <a:pt x="654997" y="1240613"/>
                  </a:lnTo>
                  <a:lnTo>
                    <a:pt x="651557" y="1239820"/>
                  </a:lnTo>
                  <a:lnTo>
                    <a:pt x="647587" y="1239026"/>
                  </a:lnTo>
                  <a:lnTo>
                    <a:pt x="643882" y="1238497"/>
                  </a:lnTo>
                  <a:lnTo>
                    <a:pt x="639912" y="1237968"/>
                  </a:lnTo>
                  <a:lnTo>
                    <a:pt x="635943" y="1237704"/>
                  </a:lnTo>
                  <a:lnTo>
                    <a:pt x="631973" y="1237704"/>
                  </a:lnTo>
                  <a:lnTo>
                    <a:pt x="502826" y="1237704"/>
                  </a:lnTo>
                  <a:lnTo>
                    <a:pt x="498856" y="1237704"/>
                  </a:lnTo>
                  <a:close/>
                  <a:moveTo>
                    <a:pt x="1309156" y="1236662"/>
                  </a:moveTo>
                  <a:lnTo>
                    <a:pt x="1308892" y="1239042"/>
                  </a:lnTo>
                  <a:lnTo>
                    <a:pt x="1308362" y="1245124"/>
                  </a:lnTo>
                  <a:lnTo>
                    <a:pt x="1308098" y="1249355"/>
                  </a:lnTo>
                  <a:lnTo>
                    <a:pt x="1308362" y="1254380"/>
                  </a:lnTo>
                  <a:lnTo>
                    <a:pt x="1308892" y="1259668"/>
                  </a:lnTo>
                  <a:lnTo>
                    <a:pt x="1309685" y="1266015"/>
                  </a:lnTo>
                  <a:lnTo>
                    <a:pt x="1311273" y="1272361"/>
                  </a:lnTo>
                  <a:lnTo>
                    <a:pt x="1312861" y="1278443"/>
                  </a:lnTo>
                  <a:lnTo>
                    <a:pt x="1314978" y="1283997"/>
                  </a:lnTo>
                  <a:lnTo>
                    <a:pt x="1316566" y="1288492"/>
                  </a:lnTo>
                  <a:lnTo>
                    <a:pt x="1319212" y="1295103"/>
                  </a:lnTo>
                  <a:lnTo>
                    <a:pt x="1320800" y="1297747"/>
                  </a:lnTo>
                  <a:lnTo>
                    <a:pt x="1316831" y="1300392"/>
                  </a:lnTo>
                  <a:lnTo>
                    <a:pt x="1313390" y="1303301"/>
                  </a:lnTo>
                  <a:lnTo>
                    <a:pt x="1309950" y="1306474"/>
                  </a:lnTo>
                  <a:lnTo>
                    <a:pt x="1307039" y="1309647"/>
                  </a:lnTo>
                  <a:lnTo>
                    <a:pt x="1304128" y="1312821"/>
                  </a:lnTo>
                  <a:lnTo>
                    <a:pt x="1301482" y="1316258"/>
                  </a:lnTo>
                  <a:lnTo>
                    <a:pt x="1296189" y="1322869"/>
                  </a:lnTo>
                  <a:lnTo>
                    <a:pt x="1293807" y="1327100"/>
                  </a:lnTo>
                  <a:lnTo>
                    <a:pt x="1291161" y="1331331"/>
                  </a:lnTo>
                  <a:lnTo>
                    <a:pt x="1289044" y="1335298"/>
                  </a:lnTo>
                  <a:lnTo>
                    <a:pt x="1286927" y="1339529"/>
                  </a:lnTo>
                  <a:lnTo>
                    <a:pt x="1283751" y="1347462"/>
                  </a:lnTo>
                  <a:lnTo>
                    <a:pt x="1280840" y="1354602"/>
                  </a:lnTo>
                  <a:lnTo>
                    <a:pt x="1278988" y="1361477"/>
                  </a:lnTo>
                  <a:lnTo>
                    <a:pt x="1277135" y="1367030"/>
                  </a:lnTo>
                  <a:lnTo>
                    <a:pt x="1276341" y="1371526"/>
                  </a:lnTo>
                  <a:lnTo>
                    <a:pt x="1275812" y="1374170"/>
                  </a:lnTo>
                  <a:lnTo>
                    <a:pt x="1275812" y="1938747"/>
                  </a:lnTo>
                  <a:lnTo>
                    <a:pt x="1275547" y="1945887"/>
                  </a:lnTo>
                  <a:lnTo>
                    <a:pt x="1275547" y="1952498"/>
                  </a:lnTo>
                  <a:lnTo>
                    <a:pt x="1275018" y="1959373"/>
                  </a:lnTo>
                  <a:lnTo>
                    <a:pt x="1274489" y="1965984"/>
                  </a:lnTo>
                  <a:lnTo>
                    <a:pt x="1273430" y="1972595"/>
                  </a:lnTo>
                  <a:lnTo>
                    <a:pt x="1272636" y="1979471"/>
                  </a:lnTo>
                  <a:lnTo>
                    <a:pt x="1270255" y="1992428"/>
                  </a:lnTo>
                  <a:lnTo>
                    <a:pt x="1267344" y="2005386"/>
                  </a:lnTo>
                  <a:lnTo>
                    <a:pt x="1263639" y="2017815"/>
                  </a:lnTo>
                  <a:lnTo>
                    <a:pt x="1259405" y="2030243"/>
                  </a:lnTo>
                  <a:lnTo>
                    <a:pt x="1254641" y="2042672"/>
                  </a:lnTo>
                  <a:lnTo>
                    <a:pt x="1249348" y="2054307"/>
                  </a:lnTo>
                  <a:lnTo>
                    <a:pt x="1243526" y="2065678"/>
                  </a:lnTo>
                  <a:lnTo>
                    <a:pt x="1236910" y="2076784"/>
                  </a:lnTo>
                  <a:lnTo>
                    <a:pt x="1230295" y="2087891"/>
                  </a:lnTo>
                  <a:lnTo>
                    <a:pt x="1222620" y="2098204"/>
                  </a:lnTo>
                  <a:lnTo>
                    <a:pt x="1214946" y="2108253"/>
                  </a:lnTo>
                  <a:lnTo>
                    <a:pt x="1206477" y="2117772"/>
                  </a:lnTo>
                  <a:lnTo>
                    <a:pt x="1197744" y="2127028"/>
                  </a:lnTo>
                  <a:lnTo>
                    <a:pt x="1188482" y="2136019"/>
                  </a:lnTo>
                  <a:lnTo>
                    <a:pt x="1178690" y="2144216"/>
                  </a:lnTo>
                  <a:lnTo>
                    <a:pt x="1168899" y="2152414"/>
                  </a:lnTo>
                  <a:lnTo>
                    <a:pt x="1158049" y="2159554"/>
                  </a:lnTo>
                  <a:lnTo>
                    <a:pt x="1147463" y="2166694"/>
                  </a:lnTo>
                  <a:lnTo>
                    <a:pt x="1136084" y="2173040"/>
                  </a:lnTo>
                  <a:lnTo>
                    <a:pt x="1124705" y="2179122"/>
                  </a:lnTo>
                  <a:lnTo>
                    <a:pt x="1112796" y="2184411"/>
                  </a:lnTo>
                  <a:lnTo>
                    <a:pt x="1100887" y="2189171"/>
                  </a:lnTo>
                  <a:lnTo>
                    <a:pt x="1088449" y="2193402"/>
                  </a:lnTo>
                  <a:lnTo>
                    <a:pt x="1075747" y="2196840"/>
                  </a:lnTo>
                  <a:lnTo>
                    <a:pt x="1062780" y="2199748"/>
                  </a:lnTo>
                  <a:lnTo>
                    <a:pt x="1049813" y="2202128"/>
                  </a:lnTo>
                  <a:lnTo>
                    <a:pt x="1042932" y="2203186"/>
                  </a:lnTo>
                  <a:lnTo>
                    <a:pt x="1036581" y="2203715"/>
                  </a:lnTo>
                  <a:lnTo>
                    <a:pt x="1029700" y="2204244"/>
                  </a:lnTo>
                  <a:lnTo>
                    <a:pt x="1022820" y="2204773"/>
                  </a:lnTo>
                  <a:lnTo>
                    <a:pt x="1015939" y="2205037"/>
                  </a:lnTo>
                  <a:lnTo>
                    <a:pt x="1009323" y="2205037"/>
                  </a:lnTo>
                  <a:lnTo>
                    <a:pt x="29110" y="2205037"/>
                  </a:lnTo>
                  <a:lnTo>
                    <a:pt x="26199" y="2205037"/>
                  </a:lnTo>
                  <a:lnTo>
                    <a:pt x="23288" y="2204508"/>
                  </a:lnTo>
                  <a:lnTo>
                    <a:pt x="20377" y="2203979"/>
                  </a:lnTo>
                  <a:lnTo>
                    <a:pt x="17996" y="2202922"/>
                  </a:lnTo>
                  <a:lnTo>
                    <a:pt x="15349" y="2201864"/>
                  </a:lnTo>
                  <a:lnTo>
                    <a:pt x="12967" y="2200277"/>
                  </a:lnTo>
                  <a:lnTo>
                    <a:pt x="10586" y="2198691"/>
                  </a:lnTo>
                  <a:lnTo>
                    <a:pt x="8733" y="2196840"/>
                  </a:lnTo>
                  <a:lnTo>
                    <a:pt x="6616" y="2194460"/>
                  </a:lnTo>
                  <a:lnTo>
                    <a:pt x="5028" y="2192344"/>
                  </a:lnTo>
                  <a:lnTo>
                    <a:pt x="3705" y="2189964"/>
                  </a:lnTo>
                  <a:lnTo>
                    <a:pt x="2117" y="2187584"/>
                  </a:lnTo>
                  <a:lnTo>
                    <a:pt x="1323" y="2184675"/>
                  </a:lnTo>
                  <a:lnTo>
                    <a:pt x="529" y="2181767"/>
                  </a:lnTo>
                  <a:lnTo>
                    <a:pt x="264" y="2179122"/>
                  </a:lnTo>
                  <a:lnTo>
                    <a:pt x="0" y="2175949"/>
                  </a:lnTo>
                  <a:lnTo>
                    <a:pt x="264" y="2173040"/>
                  </a:lnTo>
                  <a:lnTo>
                    <a:pt x="529" y="2170131"/>
                  </a:lnTo>
                  <a:lnTo>
                    <a:pt x="1323" y="2167487"/>
                  </a:lnTo>
                  <a:lnTo>
                    <a:pt x="2117" y="2164843"/>
                  </a:lnTo>
                  <a:lnTo>
                    <a:pt x="3705" y="2162198"/>
                  </a:lnTo>
                  <a:lnTo>
                    <a:pt x="5028" y="2159554"/>
                  </a:lnTo>
                  <a:lnTo>
                    <a:pt x="6616" y="2157438"/>
                  </a:lnTo>
                  <a:lnTo>
                    <a:pt x="8733" y="2155587"/>
                  </a:lnTo>
                  <a:lnTo>
                    <a:pt x="10586" y="2153472"/>
                  </a:lnTo>
                  <a:lnTo>
                    <a:pt x="12967" y="2151885"/>
                  </a:lnTo>
                  <a:lnTo>
                    <a:pt x="15349" y="2150298"/>
                  </a:lnTo>
                  <a:lnTo>
                    <a:pt x="17996" y="2149241"/>
                  </a:lnTo>
                  <a:lnTo>
                    <a:pt x="20377" y="2148183"/>
                  </a:lnTo>
                  <a:lnTo>
                    <a:pt x="23288" y="2147654"/>
                  </a:lnTo>
                  <a:lnTo>
                    <a:pt x="26199" y="2147125"/>
                  </a:lnTo>
                  <a:lnTo>
                    <a:pt x="29110" y="2147125"/>
                  </a:lnTo>
                  <a:lnTo>
                    <a:pt x="1009323" y="2147125"/>
                  </a:lnTo>
                  <a:lnTo>
                    <a:pt x="1019909" y="2146861"/>
                  </a:lnTo>
                  <a:lnTo>
                    <a:pt x="1030230" y="2145803"/>
                  </a:lnTo>
                  <a:lnTo>
                    <a:pt x="1041080" y="2144481"/>
                  </a:lnTo>
                  <a:lnTo>
                    <a:pt x="1051136" y="2142630"/>
                  </a:lnTo>
                  <a:lnTo>
                    <a:pt x="1061192" y="2140250"/>
                  </a:lnTo>
                  <a:lnTo>
                    <a:pt x="1070983" y="2137605"/>
                  </a:lnTo>
                  <a:lnTo>
                    <a:pt x="1080775" y="2134432"/>
                  </a:lnTo>
                  <a:lnTo>
                    <a:pt x="1090037" y="2130465"/>
                  </a:lnTo>
                  <a:lnTo>
                    <a:pt x="1099300" y="2126234"/>
                  </a:lnTo>
                  <a:lnTo>
                    <a:pt x="1108297" y="2121739"/>
                  </a:lnTo>
                  <a:lnTo>
                    <a:pt x="1117030" y="2116715"/>
                  </a:lnTo>
                  <a:lnTo>
                    <a:pt x="1125499" y="2111426"/>
                  </a:lnTo>
                  <a:lnTo>
                    <a:pt x="1133702" y="2105608"/>
                  </a:lnTo>
                  <a:lnTo>
                    <a:pt x="1141641" y="2099262"/>
                  </a:lnTo>
                  <a:lnTo>
                    <a:pt x="1149051" y="2092915"/>
                  </a:lnTo>
                  <a:lnTo>
                    <a:pt x="1156461" y="2085775"/>
                  </a:lnTo>
                  <a:lnTo>
                    <a:pt x="1163342" y="2078900"/>
                  </a:lnTo>
                  <a:lnTo>
                    <a:pt x="1169957" y="2071231"/>
                  </a:lnTo>
                  <a:lnTo>
                    <a:pt x="1176044" y="2063298"/>
                  </a:lnTo>
                  <a:lnTo>
                    <a:pt x="1181866" y="2055365"/>
                  </a:lnTo>
                  <a:lnTo>
                    <a:pt x="1187423" y="2046638"/>
                  </a:lnTo>
                  <a:lnTo>
                    <a:pt x="1192452" y="2037912"/>
                  </a:lnTo>
                  <a:lnTo>
                    <a:pt x="1196950" y="2029185"/>
                  </a:lnTo>
                  <a:lnTo>
                    <a:pt x="1201185" y="2019930"/>
                  </a:lnTo>
                  <a:lnTo>
                    <a:pt x="1204625" y="2010410"/>
                  </a:lnTo>
                  <a:lnTo>
                    <a:pt x="1208065" y="2000890"/>
                  </a:lnTo>
                  <a:lnTo>
                    <a:pt x="1210976" y="1990577"/>
                  </a:lnTo>
                  <a:lnTo>
                    <a:pt x="1213093" y="1980793"/>
                  </a:lnTo>
                  <a:lnTo>
                    <a:pt x="1215210" y="1970480"/>
                  </a:lnTo>
                  <a:lnTo>
                    <a:pt x="1216269" y="1960167"/>
                  </a:lnTo>
                  <a:lnTo>
                    <a:pt x="1217063" y="1949325"/>
                  </a:lnTo>
                  <a:lnTo>
                    <a:pt x="1217327" y="1938747"/>
                  </a:lnTo>
                  <a:lnTo>
                    <a:pt x="1217327" y="1372319"/>
                  </a:lnTo>
                  <a:lnTo>
                    <a:pt x="1217592" y="1369146"/>
                  </a:lnTo>
                  <a:lnTo>
                    <a:pt x="1218121" y="1364386"/>
                  </a:lnTo>
                  <a:lnTo>
                    <a:pt x="1219180" y="1359891"/>
                  </a:lnTo>
                  <a:lnTo>
                    <a:pt x="1220503" y="1354337"/>
                  </a:lnTo>
                  <a:lnTo>
                    <a:pt x="1222091" y="1347462"/>
                  </a:lnTo>
                  <a:lnTo>
                    <a:pt x="1224473" y="1339529"/>
                  </a:lnTo>
                  <a:lnTo>
                    <a:pt x="1227384" y="1330538"/>
                  </a:lnTo>
                  <a:lnTo>
                    <a:pt x="1231088" y="1321283"/>
                  </a:lnTo>
                  <a:lnTo>
                    <a:pt x="1235852" y="1311234"/>
                  </a:lnTo>
                  <a:lnTo>
                    <a:pt x="1238498" y="1306210"/>
                  </a:lnTo>
                  <a:lnTo>
                    <a:pt x="1241409" y="1300921"/>
                  </a:lnTo>
                  <a:lnTo>
                    <a:pt x="1244585" y="1295632"/>
                  </a:lnTo>
                  <a:lnTo>
                    <a:pt x="1248025" y="1290343"/>
                  </a:lnTo>
                  <a:lnTo>
                    <a:pt x="1251995" y="1285054"/>
                  </a:lnTo>
                  <a:lnTo>
                    <a:pt x="1255964" y="1279766"/>
                  </a:lnTo>
                  <a:lnTo>
                    <a:pt x="1260463" y="1274741"/>
                  </a:lnTo>
                  <a:lnTo>
                    <a:pt x="1264962" y="1269188"/>
                  </a:lnTo>
                  <a:lnTo>
                    <a:pt x="1269990" y="1264164"/>
                  </a:lnTo>
                  <a:lnTo>
                    <a:pt x="1275283" y="1259404"/>
                  </a:lnTo>
                  <a:lnTo>
                    <a:pt x="1280840" y="1254644"/>
                  </a:lnTo>
                  <a:lnTo>
                    <a:pt x="1286927" y="1249884"/>
                  </a:lnTo>
                  <a:lnTo>
                    <a:pt x="1293278" y="1245389"/>
                  </a:lnTo>
                  <a:lnTo>
                    <a:pt x="1299894" y="1241158"/>
                  </a:lnTo>
                  <a:lnTo>
                    <a:pt x="1304393" y="1239042"/>
                  </a:lnTo>
                  <a:lnTo>
                    <a:pt x="1309156" y="1236662"/>
                  </a:lnTo>
                  <a:close/>
                  <a:moveTo>
                    <a:pt x="1393825" y="1187450"/>
                  </a:moveTo>
                  <a:lnTo>
                    <a:pt x="1577975" y="1187450"/>
                  </a:lnTo>
                  <a:lnTo>
                    <a:pt x="1584060" y="1187715"/>
                  </a:lnTo>
                  <a:lnTo>
                    <a:pt x="1589881" y="1188511"/>
                  </a:lnTo>
                  <a:lnTo>
                    <a:pt x="1595437" y="1190102"/>
                  </a:lnTo>
                  <a:lnTo>
                    <a:pt x="1600729" y="1192223"/>
                  </a:lnTo>
                  <a:lnTo>
                    <a:pt x="1605756" y="1194345"/>
                  </a:lnTo>
                  <a:lnTo>
                    <a:pt x="1610518" y="1197527"/>
                  </a:lnTo>
                  <a:lnTo>
                    <a:pt x="1615281" y="1200974"/>
                  </a:lnTo>
                  <a:lnTo>
                    <a:pt x="1619250" y="1204422"/>
                  </a:lnTo>
                  <a:lnTo>
                    <a:pt x="1623218" y="1208665"/>
                  </a:lnTo>
                  <a:lnTo>
                    <a:pt x="1626658" y="1213173"/>
                  </a:lnTo>
                  <a:lnTo>
                    <a:pt x="1629568" y="1217946"/>
                  </a:lnTo>
                  <a:lnTo>
                    <a:pt x="1631950" y="1223515"/>
                  </a:lnTo>
                  <a:lnTo>
                    <a:pt x="1633802" y="1228818"/>
                  </a:lnTo>
                  <a:lnTo>
                    <a:pt x="1635389" y="1234387"/>
                  </a:lnTo>
                  <a:lnTo>
                    <a:pt x="1636183" y="1240221"/>
                  </a:lnTo>
                  <a:lnTo>
                    <a:pt x="1636712" y="1246320"/>
                  </a:lnTo>
                  <a:lnTo>
                    <a:pt x="1636183" y="1252154"/>
                  </a:lnTo>
                  <a:lnTo>
                    <a:pt x="1635389" y="1257988"/>
                  </a:lnTo>
                  <a:lnTo>
                    <a:pt x="1633802" y="1263557"/>
                  </a:lnTo>
                  <a:lnTo>
                    <a:pt x="1631950" y="1269126"/>
                  </a:lnTo>
                  <a:lnTo>
                    <a:pt x="1629568" y="1274164"/>
                  </a:lnTo>
                  <a:lnTo>
                    <a:pt x="1626658" y="1279203"/>
                  </a:lnTo>
                  <a:lnTo>
                    <a:pt x="1623218" y="1283711"/>
                  </a:lnTo>
                  <a:lnTo>
                    <a:pt x="1619250" y="1287954"/>
                  </a:lnTo>
                  <a:lnTo>
                    <a:pt x="1615281" y="1291401"/>
                  </a:lnTo>
                  <a:lnTo>
                    <a:pt x="1610518" y="1294848"/>
                  </a:lnTo>
                  <a:lnTo>
                    <a:pt x="1605756" y="1298030"/>
                  </a:lnTo>
                  <a:lnTo>
                    <a:pt x="1600729" y="1300152"/>
                  </a:lnTo>
                  <a:lnTo>
                    <a:pt x="1595437" y="1302273"/>
                  </a:lnTo>
                  <a:lnTo>
                    <a:pt x="1589881" y="1303864"/>
                  </a:lnTo>
                  <a:lnTo>
                    <a:pt x="1584060" y="1304660"/>
                  </a:lnTo>
                  <a:lnTo>
                    <a:pt x="1577975" y="1304925"/>
                  </a:lnTo>
                  <a:lnTo>
                    <a:pt x="1393825" y="1304925"/>
                  </a:lnTo>
                  <a:lnTo>
                    <a:pt x="1387739" y="1304660"/>
                  </a:lnTo>
                  <a:lnTo>
                    <a:pt x="1381654" y="1303864"/>
                  </a:lnTo>
                  <a:lnTo>
                    <a:pt x="1376098" y="1302273"/>
                  </a:lnTo>
                  <a:lnTo>
                    <a:pt x="1370806" y="1300152"/>
                  </a:lnTo>
                  <a:lnTo>
                    <a:pt x="1365779" y="1298030"/>
                  </a:lnTo>
                  <a:lnTo>
                    <a:pt x="1361016" y="1294848"/>
                  </a:lnTo>
                  <a:lnTo>
                    <a:pt x="1356518" y="1291401"/>
                  </a:lnTo>
                  <a:lnTo>
                    <a:pt x="1352285" y="1287954"/>
                  </a:lnTo>
                  <a:lnTo>
                    <a:pt x="1348316" y="1283711"/>
                  </a:lnTo>
                  <a:lnTo>
                    <a:pt x="1344877" y="1279203"/>
                  </a:lnTo>
                  <a:lnTo>
                    <a:pt x="1342231" y="1274164"/>
                  </a:lnTo>
                  <a:lnTo>
                    <a:pt x="1339585" y="1269126"/>
                  </a:lnTo>
                  <a:lnTo>
                    <a:pt x="1337733" y="1263557"/>
                  </a:lnTo>
                  <a:lnTo>
                    <a:pt x="1336146" y="1257988"/>
                  </a:lnTo>
                  <a:lnTo>
                    <a:pt x="1335352" y="1252154"/>
                  </a:lnTo>
                  <a:lnTo>
                    <a:pt x="1335087" y="1246320"/>
                  </a:lnTo>
                  <a:lnTo>
                    <a:pt x="1335352" y="1240221"/>
                  </a:lnTo>
                  <a:lnTo>
                    <a:pt x="1336146" y="1234387"/>
                  </a:lnTo>
                  <a:lnTo>
                    <a:pt x="1337733" y="1228818"/>
                  </a:lnTo>
                  <a:lnTo>
                    <a:pt x="1339585" y="1223515"/>
                  </a:lnTo>
                  <a:lnTo>
                    <a:pt x="1342231" y="1217946"/>
                  </a:lnTo>
                  <a:lnTo>
                    <a:pt x="1344877" y="1213173"/>
                  </a:lnTo>
                  <a:lnTo>
                    <a:pt x="1348316" y="1208665"/>
                  </a:lnTo>
                  <a:lnTo>
                    <a:pt x="1352285" y="1204422"/>
                  </a:lnTo>
                  <a:lnTo>
                    <a:pt x="1356518" y="1200974"/>
                  </a:lnTo>
                  <a:lnTo>
                    <a:pt x="1361016" y="1197527"/>
                  </a:lnTo>
                  <a:lnTo>
                    <a:pt x="1365779" y="1194345"/>
                  </a:lnTo>
                  <a:lnTo>
                    <a:pt x="1370806" y="1192223"/>
                  </a:lnTo>
                  <a:lnTo>
                    <a:pt x="1376098" y="1190102"/>
                  </a:lnTo>
                  <a:lnTo>
                    <a:pt x="1381654" y="1188511"/>
                  </a:lnTo>
                  <a:lnTo>
                    <a:pt x="1387739" y="1187715"/>
                  </a:lnTo>
                  <a:lnTo>
                    <a:pt x="1393825" y="1187450"/>
                  </a:lnTo>
                  <a:close/>
                  <a:moveTo>
                    <a:pt x="495945" y="1179512"/>
                  </a:moveTo>
                  <a:lnTo>
                    <a:pt x="502826" y="1179512"/>
                  </a:lnTo>
                  <a:lnTo>
                    <a:pt x="631973" y="1179512"/>
                  </a:lnTo>
                  <a:lnTo>
                    <a:pt x="639118" y="1179512"/>
                  </a:lnTo>
                  <a:lnTo>
                    <a:pt x="645734" y="1180041"/>
                  </a:lnTo>
                  <a:lnTo>
                    <a:pt x="652615" y="1180835"/>
                  </a:lnTo>
                  <a:lnTo>
                    <a:pt x="659231" y="1181893"/>
                  </a:lnTo>
                  <a:lnTo>
                    <a:pt x="666112" y="1183744"/>
                  </a:lnTo>
                  <a:lnTo>
                    <a:pt x="672199" y="1185331"/>
                  </a:lnTo>
                  <a:lnTo>
                    <a:pt x="678815" y="1187183"/>
                  </a:lnTo>
                  <a:lnTo>
                    <a:pt x="684902" y="1189828"/>
                  </a:lnTo>
                  <a:lnTo>
                    <a:pt x="690724" y="1192473"/>
                  </a:lnTo>
                  <a:lnTo>
                    <a:pt x="696546" y="1195118"/>
                  </a:lnTo>
                  <a:lnTo>
                    <a:pt x="702633" y="1198557"/>
                  </a:lnTo>
                  <a:lnTo>
                    <a:pt x="707926" y="1201995"/>
                  </a:lnTo>
                  <a:lnTo>
                    <a:pt x="713219" y="1205434"/>
                  </a:lnTo>
                  <a:lnTo>
                    <a:pt x="718512" y="1209401"/>
                  </a:lnTo>
                  <a:lnTo>
                    <a:pt x="723540" y="1213369"/>
                  </a:lnTo>
                  <a:lnTo>
                    <a:pt x="728304" y="1217866"/>
                  </a:lnTo>
                  <a:lnTo>
                    <a:pt x="732803" y="1222362"/>
                  </a:lnTo>
                  <a:lnTo>
                    <a:pt x="737302" y="1227123"/>
                  </a:lnTo>
                  <a:lnTo>
                    <a:pt x="741271" y="1232149"/>
                  </a:lnTo>
                  <a:lnTo>
                    <a:pt x="745241" y="1237704"/>
                  </a:lnTo>
                  <a:lnTo>
                    <a:pt x="749211" y="1242994"/>
                  </a:lnTo>
                  <a:lnTo>
                    <a:pt x="752651" y="1248284"/>
                  </a:lnTo>
                  <a:lnTo>
                    <a:pt x="755562" y="1254103"/>
                  </a:lnTo>
                  <a:lnTo>
                    <a:pt x="758473" y="1259922"/>
                  </a:lnTo>
                  <a:lnTo>
                    <a:pt x="761385" y="1266006"/>
                  </a:lnTo>
                  <a:lnTo>
                    <a:pt x="763502" y="1272089"/>
                  </a:lnTo>
                  <a:lnTo>
                    <a:pt x="765884" y="1278173"/>
                  </a:lnTo>
                  <a:lnTo>
                    <a:pt x="767471" y="1284786"/>
                  </a:lnTo>
                  <a:lnTo>
                    <a:pt x="768795" y="1291398"/>
                  </a:lnTo>
                  <a:lnTo>
                    <a:pt x="770382" y="1298011"/>
                  </a:lnTo>
                  <a:lnTo>
                    <a:pt x="771176" y="1304624"/>
                  </a:lnTo>
                  <a:lnTo>
                    <a:pt x="771706" y="1311765"/>
                  </a:lnTo>
                  <a:lnTo>
                    <a:pt x="942137" y="1311765"/>
                  </a:lnTo>
                  <a:lnTo>
                    <a:pt x="951135" y="1312030"/>
                  </a:lnTo>
                  <a:lnTo>
                    <a:pt x="960133" y="1312823"/>
                  </a:lnTo>
                  <a:lnTo>
                    <a:pt x="969131" y="1313881"/>
                  </a:lnTo>
                  <a:lnTo>
                    <a:pt x="977865" y="1315997"/>
                  </a:lnTo>
                  <a:lnTo>
                    <a:pt x="986862" y="1318113"/>
                  </a:lnTo>
                  <a:lnTo>
                    <a:pt x="995331" y="1321023"/>
                  </a:lnTo>
                  <a:lnTo>
                    <a:pt x="1004064" y="1323933"/>
                  </a:lnTo>
                  <a:lnTo>
                    <a:pt x="1012533" y="1327636"/>
                  </a:lnTo>
                  <a:lnTo>
                    <a:pt x="1020472" y="1331868"/>
                  </a:lnTo>
                  <a:lnTo>
                    <a:pt x="1028676" y="1336100"/>
                  </a:lnTo>
                  <a:lnTo>
                    <a:pt x="1036616" y="1341125"/>
                  </a:lnTo>
                  <a:lnTo>
                    <a:pt x="1044555" y="1346151"/>
                  </a:lnTo>
                  <a:lnTo>
                    <a:pt x="1051965" y="1351970"/>
                  </a:lnTo>
                  <a:lnTo>
                    <a:pt x="1059375" y="1357789"/>
                  </a:lnTo>
                  <a:lnTo>
                    <a:pt x="1066256" y="1363873"/>
                  </a:lnTo>
                  <a:lnTo>
                    <a:pt x="1073137" y="1370486"/>
                  </a:lnTo>
                  <a:lnTo>
                    <a:pt x="1079488" y="1377098"/>
                  </a:lnTo>
                  <a:lnTo>
                    <a:pt x="1085840" y="1384240"/>
                  </a:lnTo>
                  <a:lnTo>
                    <a:pt x="1091662" y="1391382"/>
                  </a:lnTo>
                  <a:lnTo>
                    <a:pt x="1097220" y="1399052"/>
                  </a:lnTo>
                  <a:lnTo>
                    <a:pt x="1102248" y="1406723"/>
                  </a:lnTo>
                  <a:lnTo>
                    <a:pt x="1107012" y="1414394"/>
                  </a:lnTo>
                  <a:lnTo>
                    <a:pt x="1111510" y="1422593"/>
                  </a:lnTo>
                  <a:lnTo>
                    <a:pt x="1115745" y="1431058"/>
                  </a:lnTo>
                  <a:lnTo>
                    <a:pt x="1119450" y="1439522"/>
                  </a:lnTo>
                  <a:lnTo>
                    <a:pt x="1122626" y="1447986"/>
                  </a:lnTo>
                  <a:lnTo>
                    <a:pt x="1125272" y="1456450"/>
                  </a:lnTo>
                  <a:lnTo>
                    <a:pt x="1127654" y="1465179"/>
                  </a:lnTo>
                  <a:lnTo>
                    <a:pt x="1129242" y="1474172"/>
                  </a:lnTo>
                  <a:lnTo>
                    <a:pt x="1130565" y="1482901"/>
                  </a:lnTo>
                  <a:lnTo>
                    <a:pt x="1131624" y="1491894"/>
                  </a:lnTo>
                  <a:lnTo>
                    <a:pt x="1131888" y="1500887"/>
                  </a:lnTo>
                  <a:lnTo>
                    <a:pt x="1131888" y="1913782"/>
                  </a:lnTo>
                  <a:lnTo>
                    <a:pt x="1131624" y="1922510"/>
                  </a:lnTo>
                  <a:lnTo>
                    <a:pt x="1130830" y="1931239"/>
                  </a:lnTo>
                  <a:lnTo>
                    <a:pt x="1129771" y="1939968"/>
                  </a:lnTo>
                  <a:lnTo>
                    <a:pt x="1128183" y="1948696"/>
                  </a:lnTo>
                  <a:lnTo>
                    <a:pt x="1126066" y="1957161"/>
                  </a:lnTo>
                  <a:lnTo>
                    <a:pt x="1123949" y="1965360"/>
                  </a:lnTo>
                  <a:lnTo>
                    <a:pt x="1121038" y="1973560"/>
                  </a:lnTo>
                  <a:lnTo>
                    <a:pt x="1118127" y="1981231"/>
                  </a:lnTo>
                  <a:lnTo>
                    <a:pt x="1114686" y="1988901"/>
                  </a:lnTo>
                  <a:lnTo>
                    <a:pt x="1110717" y="1996572"/>
                  </a:lnTo>
                  <a:lnTo>
                    <a:pt x="1106482" y="2003714"/>
                  </a:lnTo>
                  <a:lnTo>
                    <a:pt x="1101983" y="2010855"/>
                  </a:lnTo>
                  <a:lnTo>
                    <a:pt x="1097220" y="2017468"/>
                  </a:lnTo>
                  <a:lnTo>
                    <a:pt x="1092191" y="2024345"/>
                  </a:lnTo>
                  <a:lnTo>
                    <a:pt x="1086634" y="2030429"/>
                  </a:lnTo>
                  <a:lnTo>
                    <a:pt x="1081076" y="2036513"/>
                  </a:lnTo>
                  <a:lnTo>
                    <a:pt x="1074725" y="2042332"/>
                  </a:lnTo>
                  <a:lnTo>
                    <a:pt x="1068638" y="2047886"/>
                  </a:lnTo>
                  <a:lnTo>
                    <a:pt x="1061757" y="2052912"/>
                  </a:lnTo>
                  <a:lnTo>
                    <a:pt x="1055141" y="2057673"/>
                  </a:lnTo>
                  <a:lnTo>
                    <a:pt x="1047996" y="2062170"/>
                  </a:lnTo>
                  <a:lnTo>
                    <a:pt x="1040850" y="2066402"/>
                  </a:lnTo>
                  <a:lnTo>
                    <a:pt x="1033175" y="2070369"/>
                  </a:lnTo>
                  <a:lnTo>
                    <a:pt x="1025501" y="2073808"/>
                  </a:lnTo>
                  <a:lnTo>
                    <a:pt x="1017826" y="2076717"/>
                  </a:lnTo>
                  <a:lnTo>
                    <a:pt x="1009622" y="2079627"/>
                  </a:lnTo>
                  <a:lnTo>
                    <a:pt x="1001418" y="2081743"/>
                  </a:lnTo>
                  <a:lnTo>
                    <a:pt x="992949" y="2083859"/>
                  </a:lnTo>
                  <a:lnTo>
                    <a:pt x="984216" y="2085446"/>
                  </a:lnTo>
                  <a:lnTo>
                    <a:pt x="975483" y="2086504"/>
                  </a:lnTo>
                  <a:lnTo>
                    <a:pt x="967014" y="2087298"/>
                  </a:lnTo>
                  <a:lnTo>
                    <a:pt x="958016" y="2087562"/>
                  </a:lnTo>
                  <a:lnTo>
                    <a:pt x="177047" y="2087562"/>
                  </a:lnTo>
                  <a:lnTo>
                    <a:pt x="168049" y="2087298"/>
                  </a:lnTo>
                  <a:lnTo>
                    <a:pt x="159316" y="2086504"/>
                  </a:lnTo>
                  <a:lnTo>
                    <a:pt x="150583" y="2085446"/>
                  </a:lnTo>
                  <a:lnTo>
                    <a:pt x="141849" y="2083859"/>
                  </a:lnTo>
                  <a:lnTo>
                    <a:pt x="133381" y="2081743"/>
                  </a:lnTo>
                  <a:lnTo>
                    <a:pt x="125177" y="2079627"/>
                  </a:lnTo>
                  <a:lnTo>
                    <a:pt x="117237" y="2076717"/>
                  </a:lnTo>
                  <a:lnTo>
                    <a:pt x="109298" y="2073808"/>
                  </a:lnTo>
                  <a:lnTo>
                    <a:pt x="101623" y="2070369"/>
                  </a:lnTo>
                  <a:lnTo>
                    <a:pt x="94213" y="2066402"/>
                  </a:lnTo>
                  <a:lnTo>
                    <a:pt x="86803" y="2062170"/>
                  </a:lnTo>
                  <a:lnTo>
                    <a:pt x="79922" y="2057673"/>
                  </a:lnTo>
                  <a:lnTo>
                    <a:pt x="73042" y="2052912"/>
                  </a:lnTo>
                  <a:lnTo>
                    <a:pt x="66426" y="2047886"/>
                  </a:lnTo>
                  <a:lnTo>
                    <a:pt x="60074" y="2042332"/>
                  </a:lnTo>
                  <a:lnTo>
                    <a:pt x="53987" y="2036513"/>
                  </a:lnTo>
                  <a:lnTo>
                    <a:pt x="48430" y="2030429"/>
                  </a:lnTo>
                  <a:lnTo>
                    <a:pt x="42607" y="2024345"/>
                  </a:lnTo>
                  <a:lnTo>
                    <a:pt x="37579" y="2017468"/>
                  </a:lnTo>
                  <a:lnTo>
                    <a:pt x="32816" y="2010855"/>
                  </a:lnTo>
                  <a:lnTo>
                    <a:pt x="28317" y="2003714"/>
                  </a:lnTo>
                  <a:lnTo>
                    <a:pt x="24082" y="1996572"/>
                  </a:lnTo>
                  <a:lnTo>
                    <a:pt x="20113" y="1988901"/>
                  </a:lnTo>
                  <a:lnTo>
                    <a:pt x="16937" y="1981231"/>
                  </a:lnTo>
                  <a:lnTo>
                    <a:pt x="13761" y="1973560"/>
                  </a:lnTo>
                  <a:lnTo>
                    <a:pt x="10850" y="1965360"/>
                  </a:lnTo>
                  <a:lnTo>
                    <a:pt x="8733" y="1957161"/>
                  </a:lnTo>
                  <a:lnTo>
                    <a:pt x="6880" y="1948696"/>
                  </a:lnTo>
                  <a:lnTo>
                    <a:pt x="5028" y="1939968"/>
                  </a:lnTo>
                  <a:lnTo>
                    <a:pt x="3969" y="1931239"/>
                  </a:lnTo>
                  <a:lnTo>
                    <a:pt x="3440" y="1922510"/>
                  </a:lnTo>
                  <a:lnTo>
                    <a:pt x="3175" y="1913782"/>
                  </a:lnTo>
                  <a:lnTo>
                    <a:pt x="3175" y="1500887"/>
                  </a:lnTo>
                  <a:lnTo>
                    <a:pt x="3440" y="1491894"/>
                  </a:lnTo>
                  <a:lnTo>
                    <a:pt x="4234" y="1482901"/>
                  </a:lnTo>
                  <a:lnTo>
                    <a:pt x="5557" y="1474172"/>
                  </a:lnTo>
                  <a:lnTo>
                    <a:pt x="7410" y="1465179"/>
                  </a:lnTo>
                  <a:lnTo>
                    <a:pt x="9527" y="1456450"/>
                  </a:lnTo>
                  <a:lnTo>
                    <a:pt x="12438" y="1447986"/>
                  </a:lnTo>
                  <a:lnTo>
                    <a:pt x="15349" y="1439522"/>
                  </a:lnTo>
                  <a:lnTo>
                    <a:pt x="19054" y="1431058"/>
                  </a:lnTo>
                  <a:lnTo>
                    <a:pt x="23288" y="1422593"/>
                  </a:lnTo>
                  <a:lnTo>
                    <a:pt x="27787" y="1414394"/>
                  </a:lnTo>
                  <a:lnTo>
                    <a:pt x="32551" y="1406723"/>
                  </a:lnTo>
                  <a:lnTo>
                    <a:pt x="37579" y="1399052"/>
                  </a:lnTo>
                  <a:lnTo>
                    <a:pt x="43401" y="1391382"/>
                  </a:lnTo>
                  <a:lnTo>
                    <a:pt x="49224" y="1384240"/>
                  </a:lnTo>
                  <a:lnTo>
                    <a:pt x="55310" y="1377098"/>
                  </a:lnTo>
                  <a:lnTo>
                    <a:pt x="61927" y="1370486"/>
                  </a:lnTo>
                  <a:lnTo>
                    <a:pt x="68543" y="1363873"/>
                  </a:lnTo>
                  <a:lnTo>
                    <a:pt x="75688" y="1357789"/>
                  </a:lnTo>
                  <a:lnTo>
                    <a:pt x="82834" y="1351970"/>
                  </a:lnTo>
                  <a:lnTo>
                    <a:pt x="90508" y="1346151"/>
                  </a:lnTo>
                  <a:lnTo>
                    <a:pt x="98183" y="1341125"/>
                  </a:lnTo>
                  <a:lnTo>
                    <a:pt x="106122" y="1336100"/>
                  </a:lnTo>
                  <a:lnTo>
                    <a:pt x="114062" y="1331868"/>
                  </a:lnTo>
                  <a:lnTo>
                    <a:pt x="122530" y="1327636"/>
                  </a:lnTo>
                  <a:lnTo>
                    <a:pt x="130999" y="1323933"/>
                  </a:lnTo>
                  <a:lnTo>
                    <a:pt x="139468" y="1321023"/>
                  </a:lnTo>
                  <a:lnTo>
                    <a:pt x="147936" y="1318113"/>
                  </a:lnTo>
                  <a:lnTo>
                    <a:pt x="156670" y="1315997"/>
                  </a:lnTo>
                  <a:lnTo>
                    <a:pt x="165668" y="1313881"/>
                  </a:lnTo>
                  <a:lnTo>
                    <a:pt x="174666" y="1312823"/>
                  </a:lnTo>
                  <a:lnTo>
                    <a:pt x="183399" y="1312030"/>
                  </a:lnTo>
                  <a:lnTo>
                    <a:pt x="192397" y="1311765"/>
                  </a:lnTo>
                  <a:lnTo>
                    <a:pt x="363358" y="1311765"/>
                  </a:lnTo>
                  <a:lnTo>
                    <a:pt x="363887" y="1304624"/>
                  </a:lnTo>
                  <a:lnTo>
                    <a:pt x="364681" y="1298011"/>
                  </a:lnTo>
                  <a:lnTo>
                    <a:pt x="366004" y="1291398"/>
                  </a:lnTo>
                  <a:lnTo>
                    <a:pt x="367327" y="1284786"/>
                  </a:lnTo>
                  <a:lnTo>
                    <a:pt x="369180" y="1278173"/>
                  </a:lnTo>
                  <a:lnTo>
                    <a:pt x="371297" y="1272089"/>
                  </a:lnTo>
                  <a:lnTo>
                    <a:pt x="373679" y="1266006"/>
                  </a:lnTo>
                  <a:lnTo>
                    <a:pt x="376061" y="1259922"/>
                  </a:lnTo>
                  <a:lnTo>
                    <a:pt x="379236" y="1254103"/>
                  </a:lnTo>
                  <a:lnTo>
                    <a:pt x="382412" y="1248284"/>
                  </a:lnTo>
                  <a:lnTo>
                    <a:pt x="385588" y="1242994"/>
                  </a:lnTo>
                  <a:lnTo>
                    <a:pt x="389293" y="1237704"/>
                  </a:lnTo>
                  <a:lnTo>
                    <a:pt x="393263" y="1232149"/>
                  </a:lnTo>
                  <a:lnTo>
                    <a:pt x="397497" y="1227123"/>
                  </a:lnTo>
                  <a:lnTo>
                    <a:pt x="401996" y="1222362"/>
                  </a:lnTo>
                  <a:lnTo>
                    <a:pt x="406495" y="1217866"/>
                  </a:lnTo>
                  <a:lnTo>
                    <a:pt x="411259" y="1213369"/>
                  </a:lnTo>
                  <a:lnTo>
                    <a:pt x="416287" y="1209401"/>
                  </a:lnTo>
                  <a:lnTo>
                    <a:pt x="421315" y="1205434"/>
                  </a:lnTo>
                  <a:lnTo>
                    <a:pt x="426873" y="1201995"/>
                  </a:lnTo>
                  <a:lnTo>
                    <a:pt x="432430" y="1198557"/>
                  </a:lnTo>
                  <a:lnTo>
                    <a:pt x="438252" y="1195118"/>
                  </a:lnTo>
                  <a:lnTo>
                    <a:pt x="443810" y="1192473"/>
                  </a:lnTo>
                  <a:lnTo>
                    <a:pt x="450161" y="1189828"/>
                  </a:lnTo>
                  <a:lnTo>
                    <a:pt x="456248" y="1187183"/>
                  </a:lnTo>
                  <a:lnTo>
                    <a:pt x="462335" y="1185331"/>
                  </a:lnTo>
                  <a:lnTo>
                    <a:pt x="468951" y="1183744"/>
                  </a:lnTo>
                  <a:lnTo>
                    <a:pt x="475567" y="1181893"/>
                  </a:lnTo>
                  <a:lnTo>
                    <a:pt x="482184" y="1180835"/>
                  </a:lnTo>
                  <a:lnTo>
                    <a:pt x="488800" y="1180041"/>
                  </a:lnTo>
                  <a:lnTo>
                    <a:pt x="495945" y="1179512"/>
                  </a:lnTo>
                  <a:close/>
                  <a:moveTo>
                    <a:pt x="2087689" y="528637"/>
                  </a:moveTo>
                  <a:lnTo>
                    <a:pt x="2098277" y="528902"/>
                  </a:lnTo>
                  <a:lnTo>
                    <a:pt x="2104631" y="529166"/>
                  </a:lnTo>
                  <a:lnTo>
                    <a:pt x="2112043" y="529696"/>
                  </a:lnTo>
                  <a:lnTo>
                    <a:pt x="2119985" y="530754"/>
                  </a:lnTo>
                  <a:lnTo>
                    <a:pt x="2128456" y="532342"/>
                  </a:lnTo>
                  <a:lnTo>
                    <a:pt x="2137456" y="534724"/>
                  </a:lnTo>
                  <a:lnTo>
                    <a:pt x="2141956" y="536047"/>
                  </a:lnTo>
                  <a:lnTo>
                    <a:pt x="2146457" y="537900"/>
                  </a:lnTo>
                  <a:lnTo>
                    <a:pt x="2151221" y="539753"/>
                  </a:lnTo>
                  <a:lnTo>
                    <a:pt x="2155986" y="541605"/>
                  </a:lnTo>
                  <a:lnTo>
                    <a:pt x="2160751" y="544252"/>
                  </a:lnTo>
                  <a:lnTo>
                    <a:pt x="2165516" y="546898"/>
                  </a:lnTo>
                  <a:lnTo>
                    <a:pt x="2170281" y="549545"/>
                  </a:lnTo>
                  <a:lnTo>
                    <a:pt x="2175046" y="552721"/>
                  </a:lnTo>
                  <a:lnTo>
                    <a:pt x="2180076" y="556426"/>
                  </a:lnTo>
                  <a:lnTo>
                    <a:pt x="2184841" y="559867"/>
                  </a:lnTo>
                  <a:lnTo>
                    <a:pt x="2189606" y="564101"/>
                  </a:lnTo>
                  <a:lnTo>
                    <a:pt x="2194106" y="568600"/>
                  </a:lnTo>
                  <a:lnTo>
                    <a:pt x="2198871" y="573364"/>
                  </a:lnTo>
                  <a:lnTo>
                    <a:pt x="2203636" y="578657"/>
                  </a:lnTo>
                  <a:lnTo>
                    <a:pt x="2208136" y="584215"/>
                  </a:lnTo>
                  <a:lnTo>
                    <a:pt x="2212636" y="590038"/>
                  </a:lnTo>
                  <a:lnTo>
                    <a:pt x="2216872" y="596389"/>
                  </a:lnTo>
                  <a:lnTo>
                    <a:pt x="2221107" y="603271"/>
                  </a:lnTo>
                  <a:lnTo>
                    <a:pt x="2223225" y="606976"/>
                  </a:lnTo>
                  <a:lnTo>
                    <a:pt x="2225343" y="611210"/>
                  </a:lnTo>
                  <a:lnTo>
                    <a:pt x="2227461" y="616239"/>
                  </a:lnTo>
                  <a:lnTo>
                    <a:pt x="2229843" y="621532"/>
                  </a:lnTo>
                  <a:lnTo>
                    <a:pt x="2234343" y="634500"/>
                  </a:lnTo>
                  <a:lnTo>
                    <a:pt x="2239373" y="649056"/>
                  </a:lnTo>
                  <a:lnTo>
                    <a:pt x="2244403" y="665995"/>
                  </a:lnTo>
                  <a:lnTo>
                    <a:pt x="2249433" y="684785"/>
                  </a:lnTo>
                  <a:lnTo>
                    <a:pt x="2254727" y="704899"/>
                  </a:lnTo>
                  <a:lnTo>
                    <a:pt x="2260286" y="726866"/>
                  </a:lnTo>
                  <a:lnTo>
                    <a:pt x="2265845" y="750156"/>
                  </a:lnTo>
                  <a:lnTo>
                    <a:pt x="2271404" y="774504"/>
                  </a:lnTo>
                  <a:lnTo>
                    <a:pt x="2276963" y="800176"/>
                  </a:lnTo>
                  <a:lnTo>
                    <a:pt x="2282523" y="826642"/>
                  </a:lnTo>
                  <a:lnTo>
                    <a:pt x="2293905" y="881691"/>
                  </a:lnTo>
                  <a:lnTo>
                    <a:pt x="2304759" y="938328"/>
                  </a:lnTo>
                  <a:lnTo>
                    <a:pt x="2315083" y="996024"/>
                  </a:lnTo>
                  <a:lnTo>
                    <a:pt x="2324878" y="1052660"/>
                  </a:lnTo>
                  <a:lnTo>
                    <a:pt x="2333878" y="1107974"/>
                  </a:lnTo>
                  <a:lnTo>
                    <a:pt x="2341290" y="1160112"/>
                  </a:lnTo>
                  <a:lnTo>
                    <a:pt x="2344732" y="1184461"/>
                  </a:lnTo>
                  <a:lnTo>
                    <a:pt x="2347908" y="1207751"/>
                  </a:lnTo>
                  <a:lnTo>
                    <a:pt x="2350556" y="1229717"/>
                  </a:lnTo>
                  <a:lnTo>
                    <a:pt x="2352938" y="1250360"/>
                  </a:lnTo>
                  <a:lnTo>
                    <a:pt x="2354526" y="1269151"/>
                  </a:lnTo>
                  <a:lnTo>
                    <a:pt x="2355850" y="1285825"/>
                  </a:lnTo>
                  <a:lnTo>
                    <a:pt x="2356909" y="1300910"/>
                  </a:lnTo>
                  <a:lnTo>
                    <a:pt x="2357438" y="1313614"/>
                  </a:lnTo>
                  <a:lnTo>
                    <a:pt x="2357173" y="1316525"/>
                  </a:lnTo>
                  <a:lnTo>
                    <a:pt x="2355850" y="1319436"/>
                  </a:lnTo>
                  <a:lnTo>
                    <a:pt x="2354526" y="1322348"/>
                  </a:lnTo>
                  <a:lnTo>
                    <a:pt x="2352673" y="1325788"/>
                  </a:lnTo>
                  <a:lnTo>
                    <a:pt x="2350026" y="1329229"/>
                  </a:lnTo>
                  <a:lnTo>
                    <a:pt x="2347644" y="1332669"/>
                  </a:lnTo>
                  <a:lnTo>
                    <a:pt x="2341555" y="1339550"/>
                  </a:lnTo>
                  <a:lnTo>
                    <a:pt x="2335466" y="1346696"/>
                  </a:lnTo>
                  <a:lnTo>
                    <a:pt x="2329643" y="1353313"/>
                  </a:lnTo>
                  <a:lnTo>
                    <a:pt x="2326995" y="1356488"/>
                  </a:lnTo>
                  <a:lnTo>
                    <a:pt x="2324878" y="1359135"/>
                  </a:lnTo>
                  <a:lnTo>
                    <a:pt x="2323025" y="1361782"/>
                  </a:lnTo>
                  <a:lnTo>
                    <a:pt x="2321966" y="1364164"/>
                  </a:lnTo>
                  <a:lnTo>
                    <a:pt x="2317730" y="1373956"/>
                  </a:lnTo>
                  <a:lnTo>
                    <a:pt x="2313495" y="1382954"/>
                  </a:lnTo>
                  <a:lnTo>
                    <a:pt x="2308994" y="1391688"/>
                  </a:lnTo>
                  <a:lnTo>
                    <a:pt x="2304230" y="1400422"/>
                  </a:lnTo>
                  <a:lnTo>
                    <a:pt x="2299200" y="1408626"/>
                  </a:lnTo>
                  <a:lnTo>
                    <a:pt x="2293905" y="1416831"/>
                  </a:lnTo>
                  <a:lnTo>
                    <a:pt x="2288611" y="1424770"/>
                  </a:lnTo>
                  <a:lnTo>
                    <a:pt x="2282787" y="1432181"/>
                  </a:lnTo>
                  <a:lnTo>
                    <a:pt x="2277228" y="1439591"/>
                  </a:lnTo>
                  <a:lnTo>
                    <a:pt x="2271140" y="1446472"/>
                  </a:lnTo>
                  <a:lnTo>
                    <a:pt x="2265316" y="1453353"/>
                  </a:lnTo>
                  <a:lnTo>
                    <a:pt x="2258698" y="1459970"/>
                  </a:lnTo>
                  <a:lnTo>
                    <a:pt x="2252344" y="1466322"/>
                  </a:lnTo>
                  <a:lnTo>
                    <a:pt x="2245726" y="1472409"/>
                  </a:lnTo>
                  <a:lnTo>
                    <a:pt x="2239108" y="1478496"/>
                  </a:lnTo>
                  <a:lnTo>
                    <a:pt x="2231961" y="1484318"/>
                  </a:lnTo>
                  <a:lnTo>
                    <a:pt x="2225343" y="1489876"/>
                  </a:lnTo>
                  <a:lnTo>
                    <a:pt x="2217931" y="1495169"/>
                  </a:lnTo>
                  <a:lnTo>
                    <a:pt x="2211048" y="1500198"/>
                  </a:lnTo>
                  <a:lnTo>
                    <a:pt x="2203636" y="1505226"/>
                  </a:lnTo>
                  <a:lnTo>
                    <a:pt x="2196224" y="1509990"/>
                  </a:lnTo>
                  <a:lnTo>
                    <a:pt x="2189076" y="1514490"/>
                  </a:lnTo>
                  <a:lnTo>
                    <a:pt x="2174252" y="1523488"/>
                  </a:lnTo>
                  <a:lnTo>
                    <a:pt x="2158898" y="1531428"/>
                  </a:lnTo>
                  <a:lnTo>
                    <a:pt x="2143545" y="1539103"/>
                  </a:lnTo>
                  <a:lnTo>
                    <a:pt x="2128456" y="1545984"/>
                  </a:lnTo>
                  <a:lnTo>
                    <a:pt x="2113102" y="1552865"/>
                  </a:lnTo>
                  <a:lnTo>
                    <a:pt x="2098277" y="1566363"/>
                  </a:lnTo>
                  <a:lnTo>
                    <a:pt x="2082394" y="1581713"/>
                  </a:lnTo>
                  <a:lnTo>
                    <a:pt x="2065188" y="1598122"/>
                  </a:lnTo>
                  <a:lnTo>
                    <a:pt x="2047716" y="1614795"/>
                  </a:lnTo>
                  <a:lnTo>
                    <a:pt x="2013832" y="1648936"/>
                  </a:lnTo>
                  <a:lnTo>
                    <a:pt x="1983124" y="1679636"/>
                  </a:lnTo>
                  <a:lnTo>
                    <a:pt x="1972006" y="1691017"/>
                  </a:lnTo>
                  <a:lnTo>
                    <a:pt x="1961682" y="1701868"/>
                  </a:lnTo>
                  <a:lnTo>
                    <a:pt x="1951623" y="1712983"/>
                  </a:lnTo>
                  <a:lnTo>
                    <a:pt x="1942358" y="1723570"/>
                  </a:lnTo>
                  <a:lnTo>
                    <a:pt x="1933357" y="1733627"/>
                  </a:lnTo>
                  <a:lnTo>
                    <a:pt x="1925151" y="1743419"/>
                  </a:lnTo>
                  <a:lnTo>
                    <a:pt x="1917474" y="1752417"/>
                  </a:lnTo>
                  <a:lnTo>
                    <a:pt x="1911121" y="1761151"/>
                  </a:lnTo>
                  <a:lnTo>
                    <a:pt x="1906091" y="1768032"/>
                  </a:lnTo>
                  <a:lnTo>
                    <a:pt x="1901855" y="1773855"/>
                  </a:lnTo>
                  <a:lnTo>
                    <a:pt x="1898679" y="1778883"/>
                  </a:lnTo>
                  <a:lnTo>
                    <a:pt x="1896296" y="1782853"/>
                  </a:lnTo>
                  <a:lnTo>
                    <a:pt x="1893914" y="1795292"/>
                  </a:lnTo>
                  <a:lnTo>
                    <a:pt x="1891531" y="1810907"/>
                  </a:lnTo>
                  <a:lnTo>
                    <a:pt x="1887560" y="1837373"/>
                  </a:lnTo>
                  <a:lnTo>
                    <a:pt x="1883325" y="1868073"/>
                  </a:lnTo>
                  <a:lnTo>
                    <a:pt x="1878560" y="1901685"/>
                  </a:lnTo>
                  <a:lnTo>
                    <a:pt x="1873795" y="1937943"/>
                  </a:lnTo>
                  <a:lnTo>
                    <a:pt x="1864000" y="2014429"/>
                  </a:lnTo>
                  <a:lnTo>
                    <a:pt x="1854206" y="2092239"/>
                  </a:lnTo>
                  <a:lnTo>
                    <a:pt x="1844676" y="2165549"/>
                  </a:lnTo>
                  <a:lnTo>
                    <a:pt x="1836470" y="2227215"/>
                  </a:lnTo>
                  <a:lnTo>
                    <a:pt x="1831175" y="2270089"/>
                  </a:lnTo>
                  <a:lnTo>
                    <a:pt x="1829057" y="2288351"/>
                  </a:lnTo>
                  <a:lnTo>
                    <a:pt x="1828263" y="2294702"/>
                  </a:lnTo>
                  <a:lnTo>
                    <a:pt x="1827204" y="2300790"/>
                  </a:lnTo>
                  <a:lnTo>
                    <a:pt x="1825616" y="2306877"/>
                  </a:lnTo>
                  <a:lnTo>
                    <a:pt x="1824028" y="2312699"/>
                  </a:lnTo>
                  <a:lnTo>
                    <a:pt x="1822175" y="2318522"/>
                  </a:lnTo>
                  <a:lnTo>
                    <a:pt x="1819792" y="2324344"/>
                  </a:lnTo>
                  <a:lnTo>
                    <a:pt x="1817410" y="2329902"/>
                  </a:lnTo>
                  <a:lnTo>
                    <a:pt x="1814763" y="2335195"/>
                  </a:lnTo>
                  <a:lnTo>
                    <a:pt x="1811586" y="2340224"/>
                  </a:lnTo>
                  <a:lnTo>
                    <a:pt x="1808674" y="2345252"/>
                  </a:lnTo>
                  <a:lnTo>
                    <a:pt x="1805233" y="2350016"/>
                  </a:lnTo>
                  <a:lnTo>
                    <a:pt x="1801791" y="2354515"/>
                  </a:lnTo>
                  <a:lnTo>
                    <a:pt x="1797820" y="2359014"/>
                  </a:lnTo>
                  <a:lnTo>
                    <a:pt x="1793850" y="2363249"/>
                  </a:lnTo>
                  <a:lnTo>
                    <a:pt x="1790144" y="2367219"/>
                  </a:lnTo>
                  <a:lnTo>
                    <a:pt x="1785643" y="2371189"/>
                  </a:lnTo>
                  <a:lnTo>
                    <a:pt x="1781408" y="2374629"/>
                  </a:lnTo>
                  <a:lnTo>
                    <a:pt x="1776643" y="2377805"/>
                  </a:lnTo>
                  <a:lnTo>
                    <a:pt x="1771878" y="2380981"/>
                  </a:lnTo>
                  <a:lnTo>
                    <a:pt x="1767113" y="2383892"/>
                  </a:lnTo>
                  <a:lnTo>
                    <a:pt x="1761819" y="2386274"/>
                  </a:lnTo>
                  <a:lnTo>
                    <a:pt x="1756789" y="2388921"/>
                  </a:lnTo>
                  <a:lnTo>
                    <a:pt x="1751495" y="2390773"/>
                  </a:lnTo>
                  <a:lnTo>
                    <a:pt x="1746200" y="2392361"/>
                  </a:lnTo>
                  <a:lnTo>
                    <a:pt x="1740906" y="2394214"/>
                  </a:lnTo>
                  <a:lnTo>
                    <a:pt x="1735347" y="2395273"/>
                  </a:lnTo>
                  <a:lnTo>
                    <a:pt x="1729523" y="2396331"/>
                  </a:lnTo>
                  <a:lnTo>
                    <a:pt x="1723964" y="2396861"/>
                  </a:lnTo>
                  <a:lnTo>
                    <a:pt x="1718140" y="2397125"/>
                  </a:lnTo>
                  <a:lnTo>
                    <a:pt x="1712581" y="2397125"/>
                  </a:lnTo>
                  <a:lnTo>
                    <a:pt x="1706492" y="2396861"/>
                  </a:lnTo>
                  <a:lnTo>
                    <a:pt x="1700668" y="2396331"/>
                  </a:lnTo>
                  <a:lnTo>
                    <a:pt x="1694844" y="2395537"/>
                  </a:lnTo>
                  <a:lnTo>
                    <a:pt x="1688756" y="2394214"/>
                  </a:lnTo>
                  <a:lnTo>
                    <a:pt x="1683197" y="2392891"/>
                  </a:lnTo>
                  <a:lnTo>
                    <a:pt x="1677902" y="2390773"/>
                  </a:lnTo>
                  <a:lnTo>
                    <a:pt x="1672343" y="2388921"/>
                  </a:lnTo>
                  <a:lnTo>
                    <a:pt x="1667314" y="2386274"/>
                  </a:lnTo>
                  <a:lnTo>
                    <a:pt x="1662284" y="2383892"/>
                  </a:lnTo>
                  <a:lnTo>
                    <a:pt x="1657254" y="2380981"/>
                  </a:lnTo>
                  <a:lnTo>
                    <a:pt x="1652225" y="2377805"/>
                  </a:lnTo>
                  <a:lnTo>
                    <a:pt x="1647460" y="2374629"/>
                  </a:lnTo>
                  <a:lnTo>
                    <a:pt x="1643489" y="2370924"/>
                  </a:lnTo>
                  <a:lnTo>
                    <a:pt x="1638989" y="2366954"/>
                  </a:lnTo>
                  <a:lnTo>
                    <a:pt x="1635018" y="2362984"/>
                  </a:lnTo>
                  <a:lnTo>
                    <a:pt x="1631047" y="2358750"/>
                  </a:lnTo>
                  <a:lnTo>
                    <a:pt x="1627341" y="2354251"/>
                  </a:lnTo>
                  <a:lnTo>
                    <a:pt x="1623635" y="2349751"/>
                  </a:lnTo>
                  <a:lnTo>
                    <a:pt x="1620193" y="2344987"/>
                  </a:lnTo>
                  <a:lnTo>
                    <a:pt x="1617282" y="2339959"/>
                  </a:lnTo>
                  <a:lnTo>
                    <a:pt x="1614370" y="2334930"/>
                  </a:lnTo>
                  <a:lnTo>
                    <a:pt x="1611987" y="2329902"/>
                  </a:lnTo>
                  <a:lnTo>
                    <a:pt x="1609340" y="2324344"/>
                  </a:lnTo>
                  <a:lnTo>
                    <a:pt x="1607222" y="2318786"/>
                  </a:lnTo>
                  <a:lnTo>
                    <a:pt x="1605104" y="2313228"/>
                  </a:lnTo>
                  <a:lnTo>
                    <a:pt x="1603516" y="2307406"/>
                  </a:lnTo>
                  <a:lnTo>
                    <a:pt x="1601928" y="2301584"/>
                  </a:lnTo>
                  <a:lnTo>
                    <a:pt x="1600869" y="2295496"/>
                  </a:lnTo>
                  <a:lnTo>
                    <a:pt x="1600075" y="2289409"/>
                  </a:lnTo>
                  <a:lnTo>
                    <a:pt x="1599545" y="2283587"/>
                  </a:lnTo>
                  <a:lnTo>
                    <a:pt x="1599281" y="2277235"/>
                  </a:lnTo>
                  <a:lnTo>
                    <a:pt x="1599281" y="2270883"/>
                  </a:lnTo>
                  <a:lnTo>
                    <a:pt x="1599545" y="2264531"/>
                  </a:lnTo>
                  <a:lnTo>
                    <a:pt x="1600075" y="2258180"/>
                  </a:lnTo>
                  <a:lnTo>
                    <a:pt x="1614370" y="2143582"/>
                  </a:lnTo>
                  <a:lnTo>
                    <a:pt x="1644018" y="1914388"/>
                  </a:lnTo>
                  <a:lnTo>
                    <a:pt x="1653813" y="1840813"/>
                  </a:lnTo>
                  <a:lnTo>
                    <a:pt x="1658313" y="1807466"/>
                  </a:lnTo>
                  <a:lnTo>
                    <a:pt x="1662813" y="1777560"/>
                  </a:lnTo>
                  <a:lnTo>
                    <a:pt x="1667843" y="1747389"/>
                  </a:lnTo>
                  <a:lnTo>
                    <a:pt x="1669961" y="1734156"/>
                  </a:lnTo>
                  <a:lnTo>
                    <a:pt x="1672343" y="1721982"/>
                  </a:lnTo>
                  <a:lnTo>
                    <a:pt x="1673932" y="1714571"/>
                  </a:lnTo>
                  <a:lnTo>
                    <a:pt x="1676049" y="1707955"/>
                  </a:lnTo>
                  <a:lnTo>
                    <a:pt x="1677902" y="1701338"/>
                  </a:lnTo>
                  <a:lnTo>
                    <a:pt x="1680020" y="1695251"/>
                  </a:lnTo>
                  <a:lnTo>
                    <a:pt x="1682138" y="1689429"/>
                  </a:lnTo>
                  <a:lnTo>
                    <a:pt x="1684256" y="1683606"/>
                  </a:lnTo>
                  <a:lnTo>
                    <a:pt x="1689285" y="1673285"/>
                  </a:lnTo>
                  <a:lnTo>
                    <a:pt x="1694050" y="1663492"/>
                  </a:lnTo>
                  <a:lnTo>
                    <a:pt x="1699080" y="1654229"/>
                  </a:lnTo>
                  <a:lnTo>
                    <a:pt x="1704374" y="1645231"/>
                  </a:lnTo>
                  <a:lnTo>
                    <a:pt x="1709669" y="1636497"/>
                  </a:lnTo>
                  <a:lnTo>
                    <a:pt x="1715228" y="1628028"/>
                  </a:lnTo>
                  <a:lnTo>
                    <a:pt x="1720787" y="1619559"/>
                  </a:lnTo>
                  <a:lnTo>
                    <a:pt x="1726876" y="1611619"/>
                  </a:lnTo>
                  <a:lnTo>
                    <a:pt x="1732964" y="1603415"/>
                  </a:lnTo>
                  <a:lnTo>
                    <a:pt x="1745671" y="1587006"/>
                  </a:lnTo>
                  <a:lnTo>
                    <a:pt x="1758907" y="1571126"/>
                  </a:lnTo>
                  <a:lnTo>
                    <a:pt x="1772672" y="1554982"/>
                  </a:lnTo>
                  <a:lnTo>
                    <a:pt x="1786967" y="1539367"/>
                  </a:lnTo>
                  <a:lnTo>
                    <a:pt x="1801791" y="1523223"/>
                  </a:lnTo>
                  <a:lnTo>
                    <a:pt x="1816616" y="1507344"/>
                  </a:lnTo>
                  <a:lnTo>
                    <a:pt x="1832234" y="1491464"/>
                  </a:lnTo>
                  <a:lnTo>
                    <a:pt x="1847588" y="1476114"/>
                  </a:lnTo>
                  <a:lnTo>
                    <a:pt x="1863471" y="1460764"/>
                  </a:lnTo>
                  <a:lnTo>
                    <a:pt x="1878825" y="1445414"/>
                  </a:lnTo>
                  <a:lnTo>
                    <a:pt x="1883854" y="1440121"/>
                  </a:lnTo>
                  <a:lnTo>
                    <a:pt x="1892061" y="1431387"/>
                  </a:lnTo>
                  <a:lnTo>
                    <a:pt x="1912709" y="1408626"/>
                  </a:lnTo>
                  <a:lnTo>
                    <a:pt x="1933357" y="1385866"/>
                  </a:lnTo>
                  <a:lnTo>
                    <a:pt x="1941563" y="1377132"/>
                  </a:lnTo>
                  <a:lnTo>
                    <a:pt x="1946593" y="1372103"/>
                  </a:lnTo>
                  <a:lnTo>
                    <a:pt x="1943946" y="1353313"/>
                  </a:lnTo>
                  <a:lnTo>
                    <a:pt x="1942093" y="1335316"/>
                  </a:lnTo>
                  <a:lnTo>
                    <a:pt x="1940240" y="1317584"/>
                  </a:lnTo>
                  <a:lnTo>
                    <a:pt x="1938916" y="1300646"/>
                  </a:lnTo>
                  <a:lnTo>
                    <a:pt x="1937857" y="1283972"/>
                  </a:lnTo>
                  <a:lnTo>
                    <a:pt x="1937063" y="1267563"/>
                  </a:lnTo>
                  <a:lnTo>
                    <a:pt x="1935475" y="1236069"/>
                  </a:lnTo>
                  <a:lnTo>
                    <a:pt x="1934151" y="1205369"/>
                  </a:lnTo>
                  <a:lnTo>
                    <a:pt x="1932828" y="1174933"/>
                  </a:lnTo>
                  <a:lnTo>
                    <a:pt x="1931769" y="1160112"/>
                  </a:lnTo>
                  <a:lnTo>
                    <a:pt x="1930445" y="1144761"/>
                  </a:lnTo>
                  <a:lnTo>
                    <a:pt x="1928857" y="1129676"/>
                  </a:lnTo>
                  <a:lnTo>
                    <a:pt x="1927004" y="1114326"/>
                  </a:lnTo>
                  <a:lnTo>
                    <a:pt x="2019920" y="913715"/>
                  </a:lnTo>
                  <a:lnTo>
                    <a:pt x="1994507" y="940710"/>
                  </a:lnTo>
                  <a:lnTo>
                    <a:pt x="1938122" y="1000523"/>
                  </a:lnTo>
                  <a:lnTo>
                    <a:pt x="1880148" y="1061659"/>
                  </a:lnTo>
                  <a:lnTo>
                    <a:pt x="1859500" y="1082831"/>
                  </a:lnTo>
                  <a:lnTo>
                    <a:pt x="1852882" y="1089448"/>
                  </a:lnTo>
                  <a:lnTo>
                    <a:pt x="1849706" y="1092624"/>
                  </a:lnTo>
                  <a:lnTo>
                    <a:pt x="1842293" y="1098182"/>
                  </a:lnTo>
                  <a:lnTo>
                    <a:pt x="1838323" y="1101093"/>
                  </a:lnTo>
                  <a:lnTo>
                    <a:pt x="1834087" y="1103739"/>
                  </a:lnTo>
                  <a:lnTo>
                    <a:pt x="1829587" y="1106651"/>
                  </a:lnTo>
                  <a:lnTo>
                    <a:pt x="1824822" y="1109297"/>
                  </a:lnTo>
                  <a:lnTo>
                    <a:pt x="1819528" y="1111679"/>
                  </a:lnTo>
                  <a:lnTo>
                    <a:pt x="1813704" y="1114061"/>
                  </a:lnTo>
                  <a:lnTo>
                    <a:pt x="1806292" y="1116178"/>
                  </a:lnTo>
                  <a:lnTo>
                    <a:pt x="1797556" y="1118560"/>
                  </a:lnTo>
                  <a:lnTo>
                    <a:pt x="1787761" y="1120942"/>
                  </a:lnTo>
                  <a:lnTo>
                    <a:pt x="1776643" y="1123589"/>
                  </a:lnTo>
                  <a:lnTo>
                    <a:pt x="1751495" y="1128353"/>
                  </a:lnTo>
                  <a:lnTo>
                    <a:pt x="1723169" y="1133381"/>
                  </a:lnTo>
                  <a:lnTo>
                    <a:pt x="1692462" y="1138145"/>
                  </a:lnTo>
                  <a:lnTo>
                    <a:pt x="1660166" y="1143174"/>
                  </a:lnTo>
                  <a:lnTo>
                    <a:pt x="1627076" y="1147673"/>
                  </a:lnTo>
                  <a:lnTo>
                    <a:pt x="1593986" y="1152172"/>
                  </a:lnTo>
                  <a:lnTo>
                    <a:pt x="1530983" y="1160376"/>
                  </a:lnTo>
                  <a:lnTo>
                    <a:pt x="1477774" y="1166463"/>
                  </a:lnTo>
                  <a:lnTo>
                    <a:pt x="1427213" y="1172286"/>
                  </a:lnTo>
                  <a:lnTo>
                    <a:pt x="1422448" y="1172815"/>
                  </a:lnTo>
                  <a:lnTo>
                    <a:pt x="1417948" y="1172815"/>
                  </a:lnTo>
                  <a:lnTo>
                    <a:pt x="1413447" y="1172286"/>
                  </a:lnTo>
                  <a:lnTo>
                    <a:pt x="1408947" y="1171757"/>
                  </a:lnTo>
                  <a:lnTo>
                    <a:pt x="1404447" y="1171227"/>
                  </a:lnTo>
                  <a:lnTo>
                    <a:pt x="1400211" y="1170433"/>
                  </a:lnTo>
                  <a:lnTo>
                    <a:pt x="1395976" y="1169375"/>
                  </a:lnTo>
                  <a:lnTo>
                    <a:pt x="1392005" y="1168316"/>
                  </a:lnTo>
                  <a:lnTo>
                    <a:pt x="1387769" y="1166728"/>
                  </a:lnTo>
                  <a:lnTo>
                    <a:pt x="1383799" y="1165140"/>
                  </a:lnTo>
                  <a:lnTo>
                    <a:pt x="1379828" y="1163023"/>
                  </a:lnTo>
                  <a:lnTo>
                    <a:pt x="1375857" y="1161170"/>
                  </a:lnTo>
                  <a:lnTo>
                    <a:pt x="1372151" y="1159053"/>
                  </a:lnTo>
                  <a:lnTo>
                    <a:pt x="1368710" y="1156671"/>
                  </a:lnTo>
                  <a:lnTo>
                    <a:pt x="1365268" y="1154025"/>
                  </a:lnTo>
                  <a:lnTo>
                    <a:pt x="1361827" y="1151378"/>
                  </a:lnTo>
                  <a:lnTo>
                    <a:pt x="1358650" y="1148467"/>
                  </a:lnTo>
                  <a:lnTo>
                    <a:pt x="1355738" y="1145555"/>
                  </a:lnTo>
                  <a:lnTo>
                    <a:pt x="1352826" y="1142380"/>
                  </a:lnTo>
                  <a:lnTo>
                    <a:pt x="1349915" y="1138939"/>
                  </a:lnTo>
                  <a:lnTo>
                    <a:pt x="1347267" y="1135498"/>
                  </a:lnTo>
                  <a:lnTo>
                    <a:pt x="1344885" y="1132058"/>
                  </a:lnTo>
                  <a:lnTo>
                    <a:pt x="1342502" y="1128353"/>
                  </a:lnTo>
                  <a:lnTo>
                    <a:pt x="1340385" y="1124383"/>
                  </a:lnTo>
                  <a:lnTo>
                    <a:pt x="1338532" y="1120678"/>
                  </a:lnTo>
                  <a:lnTo>
                    <a:pt x="1336679" y="1116443"/>
                  </a:lnTo>
                  <a:lnTo>
                    <a:pt x="1335090" y="1112209"/>
                  </a:lnTo>
                  <a:lnTo>
                    <a:pt x="1334031" y="1107974"/>
                  </a:lnTo>
                  <a:lnTo>
                    <a:pt x="1332708" y="1103739"/>
                  </a:lnTo>
                  <a:lnTo>
                    <a:pt x="1331649" y="1099505"/>
                  </a:lnTo>
                  <a:lnTo>
                    <a:pt x="1331119" y="1095006"/>
                  </a:lnTo>
                  <a:lnTo>
                    <a:pt x="1330590" y="1090507"/>
                  </a:lnTo>
                  <a:lnTo>
                    <a:pt x="1330325" y="1085478"/>
                  </a:lnTo>
                  <a:lnTo>
                    <a:pt x="1330325" y="1081243"/>
                  </a:lnTo>
                  <a:lnTo>
                    <a:pt x="1330590" y="1076744"/>
                  </a:lnTo>
                  <a:lnTo>
                    <a:pt x="1330855" y="1072510"/>
                  </a:lnTo>
                  <a:lnTo>
                    <a:pt x="1331649" y="1068275"/>
                  </a:lnTo>
                  <a:lnTo>
                    <a:pt x="1332708" y="1063776"/>
                  </a:lnTo>
                  <a:lnTo>
                    <a:pt x="1333767" y="1059806"/>
                  </a:lnTo>
                  <a:lnTo>
                    <a:pt x="1334825" y="1055572"/>
                  </a:lnTo>
                  <a:lnTo>
                    <a:pt x="1336414" y="1051602"/>
                  </a:lnTo>
                  <a:lnTo>
                    <a:pt x="1338267" y="1047897"/>
                  </a:lnTo>
                  <a:lnTo>
                    <a:pt x="1340120" y="1043927"/>
                  </a:lnTo>
                  <a:lnTo>
                    <a:pt x="1342238" y="1040486"/>
                  </a:lnTo>
                  <a:lnTo>
                    <a:pt x="1344355" y="1037046"/>
                  </a:lnTo>
                  <a:lnTo>
                    <a:pt x="1347003" y="1033605"/>
                  </a:lnTo>
                  <a:lnTo>
                    <a:pt x="1349385" y="1030164"/>
                  </a:lnTo>
                  <a:lnTo>
                    <a:pt x="1352297" y="1027253"/>
                  </a:lnTo>
                  <a:lnTo>
                    <a:pt x="1354944" y="1024077"/>
                  </a:lnTo>
                  <a:lnTo>
                    <a:pt x="1358121" y="1021166"/>
                  </a:lnTo>
                  <a:lnTo>
                    <a:pt x="1361297" y="1018519"/>
                  </a:lnTo>
                  <a:lnTo>
                    <a:pt x="1364739" y="1015873"/>
                  </a:lnTo>
                  <a:lnTo>
                    <a:pt x="1368180" y="1013491"/>
                  </a:lnTo>
                  <a:lnTo>
                    <a:pt x="1371622" y="1011109"/>
                  </a:lnTo>
                  <a:lnTo>
                    <a:pt x="1375592" y="1009256"/>
                  </a:lnTo>
                  <a:lnTo>
                    <a:pt x="1379298" y="1007139"/>
                  </a:lnTo>
                  <a:lnTo>
                    <a:pt x="1383534" y="1005287"/>
                  </a:lnTo>
                  <a:lnTo>
                    <a:pt x="1387505" y="1003699"/>
                  </a:lnTo>
                  <a:lnTo>
                    <a:pt x="1391476" y="1002111"/>
                  </a:lnTo>
                  <a:lnTo>
                    <a:pt x="1395711" y="1001052"/>
                  </a:lnTo>
                  <a:lnTo>
                    <a:pt x="1400211" y="999993"/>
                  </a:lnTo>
                  <a:lnTo>
                    <a:pt x="1404447" y="999199"/>
                  </a:lnTo>
                  <a:lnTo>
                    <a:pt x="1408947" y="998405"/>
                  </a:lnTo>
                  <a:lnTo>
                    <a:pt x="1413712" y="997876"/>
                  </a:lnTo>
                  <a:lnTo>
                    <a:pt x="1461891" y="992583"/>
                  </a:lnTo>
                  <a:lnTo>
                    <a:pt x="1511923" y="987025"/>
                  </a:lnTo>
                  <a:lnTo>
                    <a:pt x="1569897" y="979879"/>
                  </a:lnTo>
                  <a:lnTo>
                    <a:pt x="1599810" y="975645"/>
                  </a:lnTo>
                  <a:lnTo>
                    <a:pt x="1628929" y="971940"/>
                  </a:lnTo>
                  <a:lnTo>
                    <a:pt x="1657254" y="967705"/>
                  </a:lnTo>
                  <a:lnTo>
                    <a:pt x="1682667" y="963206"/>
                  </a:lnTo>
                  <a:lnTo>
                    <a:pt x="1704904" y="958971"/>
                  </a:lnTo>
                  <a:lnTo>
                    <a:pt x="1714698" y="956589"/>
                  </a:lnTo>
                  <a:lnTo>
                    <a:pt x="1723434" y="954737"/>
                  </a:lnTo>
                  <a:lnTo>
                    <a:pt x="1730846" y="952620"/>
                  </a:lnTo>
                  <a:lnTo>
                    <a:pt x="1736935" y="950767"/>
                  </a:lnTo>
                  <a:lnTo>
                    <a:pt x="1741700" y="948914"/>
                  </a:lnTo>
                  <a:lnTo>
                    <a:pt x="1743288" y="947591"/>
                  </a:lnTo>
                  <a:lnTo>
                    <a:pt x="1744877" y="946797"/>
                  </a:lnTo>
                  <a:lnTo>
                    <a:pt x="1746730" y="944680"/>
                  </a:lnTo>
                  <a:lnTo>
                    <a:pt x="1762348" y="931182"/>
                  </a:lnTo>
                  <a:lnTo>
                    <a:pt x="1777437" y="916891"/>
                  </a:lnTo>
                  <a:lnTo>
                    <a:pt x="1795703" y="899159"/>
                  </a:lnTo>
                  <a:lnTo>
                    <a:pt x="1805762" y="889366"/>
                  </a:lnTo>
                  <a:lnTo>
                    <a:pt x="1815821" y="878515"/>
                  </a:lnTo>
                  <a:lnTo>
                    <a:pt x="1826410" y="867664"/>
                  </a:lnTo>
                  <a:lnTo>
                    <a:pt x="1836734" y="856019"/>
                  </a:lnTo>
                  <a:lnTo>
                    <a:pt x="1846794" y="844374"/>
                  </a:lnTo>
                  <a:lnTo>
                    <a:pt x="1856324" y="832465"/>
                  </a:lnTo>
                  <a:lnTo>
                    <a:pt x="1865589" y="820820"/>
                  </a:lnTo>
                  <a:lnTo>
                    <a:pt x="1874060" y="808910"/>
                  </a:lnTo>
                  <a:lnTo>
                    <a:pt x="1867971" y="751215"/>
                  </a:lnTo>
                  <a:lnTo>
                    <a:pt x="1865589" y="727131"/>
                  </a:lnTo>
                  <a:lnTo>
                    <a:pt x="1864000" y="705958"/>
                  </a:lnTo>
                  <a:lnTo>
                    <a:pt x="1862412" y="688491"/>
                  </a:lnTo>
                  <a:lnTo>
                    <a:pt x="1861883" y="673405"/>
                  </a:lnTo>
                  <a:lnTo>
                    <a:pt x="1861883" y="667318"/>
                  </a:lnTo>
                  <a:lnTo>
                    <a:pt x="1861883" y="661760"/>
                  </a:lnTo>
                  <a:lnTo>
                    <a:pt x="1862147" y="656996"/>
                  </a:lnTo>
                  <a:lnTo>
                    <a:pt x="1862942" y="653026"/>
                  </a:lnTo>
                  <a:lnTo>
                    <a:pt x="1865589" y="635559"/>
                  </a:lnTo>
                  <a:lnTo>
                    <a:pt x="1868236" y="621267"/>
                  </a:lnTo>
                  <a:lnTo>
                    <a:pt x="1870618" y="609358"/>
                  </a:lnTo>
                  <a:lnTo>
                    <a:pt x="1873266" y="599830"/>
                  </a:lnTo>
                  <a:lnTo>
                    <a:pt x="1875119" y="592949"/>
                  </a:lnTo>
                  <a:lnTo>
                    <a:pt x="1877501" y="587656"/>
                  </a:lnTo>
                  <a:lnTo>
                    <a:pt x="1879354" y="583950"/>
                  </a:lnTo>
                  <a:lnTo>
                    <a:pt x="1880148" y="582627"/>
                  </a:lnTo>
                  <a:lnTo>
                    <a:pt x="1881207" y="581833"/>
                  </a:lnTo>
                  <a:lnTo>
                    <a:pt x="1882001" y="581039"/>
                  </a:lnTo>
                  <a:lnTo>
                    <a:pt x="1882531" y="580775"/>
                  </a:lnTo>
                  <a:lnTo>
                    <a:pt x="1883325" y="580775"/>
                  </a:lnTo>
                  <a:lnTo>
                    <a:pt x="1883854" y="580775"/>
                  </a:lnTo>
                  <a:lnTo>
                    <a:pt x="1884913" y="581569"/>
                  </a:lnTo>
                  <a:lnTo>
                    <a:pt x="1886237" y="582627"/>
                  </a:lnTo>
                  <a:lnTo>
                    <a:pt x="1887031" y="583950"/>
                  </a:lnTo>
                  <a:lnTo>
                    <a:pt x="1887560" y="585274"/>
                  </a:lnTo>
                  <a:lnTo>
                    <a:pt x="1887825" y="586332"/>
                  </a:lnTo>
                  <a:lnTo>
                    <a:pt x="1894178" y="605388"/>
                  </a:lnTo>
                  <a:lnTo>
                    <a:pt x="1893120" y="617827"/>
                  </a:lnTo>
                  <a:lnTo>
                    <a:pt x="1892325" y="629736"/>
                  </a:lnTo>
                  <a:lnTo>
                    <a:pt x="1891531" y="641117"/>
                  </a:lnTo>
                  <a:lnTo>
                    <a:pt x="1891267" y="652762"/>
                  </a:lnTo>
                  <a:lnTo>
                    <a:pt x="1891267" y="663877"/>
                  </a:lnTo>
                  <a:lnTo>
                    <a:pt x="1891267" y="674993"/>
                  </a:lnTo>
                  <a:lnTo>
                    <a:pt x="1891531" y="685579"/>
                  </a:lnTo>
                  <a:lnTo>
                    <a:pt x="1891796" y="696166"/>
                  </a:lnTo>
                  <a:lnTo>
                    <a:pt x="1893120" y="716544"/>
                  </a:lnTo>
                  <a:lnTo>
                    <a:pt x="1894973" y="735864"/>
                  </a:lnTo>
                  <a:lnTo>
                    <a:pt x="1897090" y="753861"/>
                  </a:lnTo>
                  <a:lnTo>
                    <a:pt x="1899738" y="771064"/>
                  </a:lnTo>
                  <a:lnTo>
                    <a:pt x="1920650" y="740099"/>
                  </a:lnTo>
                  <a:lnTo>
                    <a:pt x="1921974" y="709134"/>
                  </a:lnTo>
                  <a:lnTo>
                    <a:pt x="1924092" y="680815"/>
                  </a:lnTo>
                  <a:lnTo>
                    <a:pt x="1925151" y="667583"/>
                  </a:lnTo>
                  <a:lnTo>
                    <a:pt x="1926210" y="655673"/>
                  </a:lnTo>
                  <a:lnTo>
                    <a:pt x="1928063" y="645087"/>
                  </a:lnTo>
                  <a:lnTo>
                    <a:pt x="1929651" y="635824"/>
                  </a:lnTo>
                  <a:lnTo>
                    <a:pt x="1924621" y="622855"/>
                  </a:lnTo>
                  <a:lnTo>
                    <a:pt x="1920386" y="611210"/>
                  </a:lnTo>
                  <a:lnTo>
                    <a:pt x="1916150" y="598771"/>
                  </a:lnTo>
                  <a:lnTo>
                    <a:pt x="1937328" y="561455"/>
                  </a:lnTo>
                  <a:lnTo>
                    <a:pt x="1944475" y="559337"/>
                  </a:lnTo>
                  <a:lnTo>
                    <a:pt x="1958241" y="555897"/>
                  </a:lnTo>
                  <a:lnTo>
                    <a:pt x="1964065" y="559867"/>
                  </a:lnTo>
                  <a:lnTo>
                    <a:pt x="1969888" y="564895"/>
                  </a:lnTo>
                  <a:lnTo>
                    <a:pt x="1975447" y="569924"/>
                  </a:lnTo>
                  <a:lnTo>
                    <a:pt x="1980742" y="574952"/>
                  </a:lnTo>
                  <a:lnTo>
                    <a:pt x="1988683" y="583686"/>
                  </a:lnTo>
                  <a:lnTo>
                    <a:pt x="1992125" y="586862"/>
                  </a:lnTo>
                  <a:lnTo>
                    <a:pt x="1990272" y="591096"/>
                  </a:lnTo>
                  <a:lnTo>
                    <a:pt x="1985772" y="601683"/>
                  </a:lnTo>
                  <a:lnTo>
                    <a:pt x="1982595" y="608299"/>
                  </a:lnTo>
                  <a:lnTo>
                    <a:pt x="1978624" y="616239"/>
                  </a:lnTo>
                  <a:lnTo>
                    <a:pt x="1974124" y="624179"/>
                  </a:lnTo>
                  <a:lnTo>
                    <a:pt x="1969359" y="632118"/>
                  </a:lnTo>
                  <a:lnTo>
                    <a:pt x="1969624" y="633706"/>
                  </a:lnTo>
                  <a:lnTo>
                    <a:pt x="1969624" y="636353"/>
                  </a:lnTo>
                  <a:lnTo>
                    <a:pt x="1969359" y="644293"/>
                  </a:lnTo>
                  <a:lnTo>
                    <a:pt x="1968829" y="655673"/>
                  </a:lnTo>
                  <a:lnTo>
                    <a:pt x="1968300" y="670494"/>
                  </a:lnTo>
                  <a:lnTo>
                    <a:pt x="2003243" y="618091"/>
                  </a:lnTo>
                  <a:lnTo>
                    <a:pt x="2006420" y="607240"/>
                  </a:lnTo>
                  <a:lnTo>
                    <a:pt x="2009861" y="597713"/>
                  </a:lnTo>
                  <a:lnTo>
                    <a:pt x="2012773" y="589244"/>
                  </a:lnTo>
                  <a:lnTo>
                    <a:pt x="2016214" y="581569"/>
                  </a:lnTo>
                  <a:lnTo>
                    <a:pt x="2019656" y="575217"/>
                  </a:lnTo>
                  <a:lnTo>
                    <a:pt x="2022568" y="569394"/>
                  </a:lnTo>
                  <a:lnTo>
                    <a:pt x="2026009" y="564366"/>
                  </a:lnTo>
                  <a:lnTo>
                    <a:pt x="2029450" y="559867"/>
                  </a:lnTo>
                  <a:lnTo>
                    <a:pt x="2032627" y="556426"/>
                  </a:lnTo>
                  <a:lnTo>
                    <a:pt x="2035539" y="553250"/>
                  </a:lnTo>
                  <a:lnTo>
                    <a:pt x="2038716" y="550339"/>
                  </a:lnTo>
                  <a:lnTo>
                    <a:pt x="2041627" y="547957"/>
                  </a:lnTo>
                  <a:lnTo>
                    <a:pt x="2047187" y="543987"/>
                  </a:lnTo>
                  <a:lnTo>
                    <a:pt x="2051952" y="540282"/>
                  </a:lnTo>
                  <a:lnTo>
                    <a:pt x="2078424" y="530225"/>
                  </a:lnTo>
                  <a:lnTo>
                    <a:pt x="2087689" y="528637"/>
                  </a:lnTo>
                  <a:close/>
                  <a:moveTo>
                    <a:pt x="1933947" y="0"/>
                  </a:moveTo>
                  <a:lnTo>
                    <a:pt x="1945347" y="0"/>
                  </a:lnTo>
                  <a:lnTo>
                    <a:pt x="1955952" y="528"/>
                  </a:lnTo>
                  <a:lnTo>
                    <a:pt x="1966557" y="1849"/>
                  </a:lnTo>
                  <a:lnTo>
                    <a:pt x="1976897" y="3434"/>
                  </a:lnTo>
                  <a:lnTo>
                    <a:pt x="1987237" y="6076"/>
                  </a:lnTo>
                  <a:lnTo>
                    <a:pt x="1997047" y="8982"/>
                  </a:lnTo>
                  <a:lnTo>
                    <a:pt x="2006857" y="12152"/>
                  </a:lnTo>
                  <a:lnTo>
                    <a:pt x="2016136" y="16115"/>
                  </a:lnTo>
                  <a:lnTo>
                    <a:pt x="2025150" y="20342"/>
                  </a:lnTo>
                  <a:lnTo>
                    <a:pt x="2034165" y="25097"/>
                  </a:lnTo>
                  <a:lnTo>
                    <a:pt x="2042649" y="30380"/>
                  </a:lnTo>
                  <a:lnTo>
                    <a:pt x="2050868" y="36456"/>
                  </a:lnTo>
                  <a:lnTo>
                    <a:pt x="2058556" y="42532"/>
                  </a:lnTo>
                  <a:lnTo>
                    <a:pt x="2066245" y="48873"/>
                  </a:lnTo>
                  <a:lnTo>
                    <a:pt x="2073669" y="56005"/>
                  </a:lnTo>
                  <a:lnTo>
                    <a:pt x="2080562" y="63402"/>
                  </a:lnTo>
                  <a:lnTo>
                    <a:pt x="2087455" y="71064"/>
                  </a:lnTo>
                  <a:lnTo>
                    <a:pt x="2093553" y="79253"/>
                  </a:lnTo>
                  <a:lnTo>
                    <a:pt x="2099386" y="87707"/>
                  </a:lnTo>
                  <a:lnTo>
                    <a:pt x="2104954" y="96689"/>
                  </a:lnTo>
                  <a:lnTo>
                    <a:pt x="2110256" y="105671"/>
                  </a:lnTo>
                  <a:lnTo>
                    <a:pt x="2115028" y="115181"/>
                  </a:lnTo>
                  <a:lnTo>
                    <a:pt x="2119535" y="124691"/>
                  </a:lnTo>
                  <a:lnTo>
                    <a:pt x="2123247" y="134730"/>
                  </a:lnTo>
                  <a:lnTo>
                    <a:pt x="2126959" y="145297"/>
                  </a:lnTo>
                  <a:lnTo>
                    <a:pt x="2130406" y="155600"/>
                  </a:lnTo>
                  <a:lnTo>
                    <a:pt x="2133322" y="166431"/>
                  </a:lnTo>
                  <a:lnTo>
                    <a:pt x="2135443" y="177527"/>
                  </a:lnTo>
                  <a:lnTo>
                    <a:pt x="2137299" y="188622"/>
                  </a:lnTo>
                  <a:lnTo>
                    <a:pt x="2138890" y="200246"/>
                  </a:lnTo>
                  <a:lnTo>
                    <a:pt x="2139950" y="211606"/>
                  </a:lnTo>
                  <a:lnTo>
                    <a:pt x="2139685" y="221116"/>
                  </a:lnTo>
                  <a:lnTo>
                    <a:pt x="2139155" y="230362"/>
                  </a:lnTo>
                  <a:lnTo>
                    <a:pt x="2138359" y="239609"/>
                  </a:lnTo>
                  <a:lnTo>
                    <a:pt x="2137034" y="248855"/>
                  </a:lnTo>
                  <a:lnTo>
                    <a:pt x="2135973" y="257573"/>
                  </a:lnTo>
                  <a:lnTo>
                    <a:pt x="2134913" y="266555"/>
                  </a:lnTo>
                  <a:lnTo>
                    <a:pt x="2133322" y="275272"/>
                  </a:lnTo>
                  <a:lnTo>
                    <a:pt x="2131466" y="283726"/>
                  </a:lnTo>
                  <a:lnTo>
                    <a:pt x="2129875" y="292180"/>
                  </a:lnTo>
                  <a:lnTo>
                    <a:pt x="2127754" y="300369"/>
                  </a:lnTo>
                  <a:lnTo>
                    <a:pt x="2125633" y="308295"/>
                  </a:lnTo>
                  <a:lnTo>
                    <a:pt x="2123247" y="316484"/>
                  </a:lnTo>
                  <a:lnTo>
                    <a:pt x="2121126" y="324409"/>
                  </a:lnTo>
                  <a:lnTo>
                    <a:pt x="2118210" y="331806"/>
                  </a:lnTo>
                  <a:lnTo>
                    <a:pt x="2115824" y="339468"/>
                  </a:lnTo>
                  <a:lnTo>
                    <a:pt x="2112907" y="346864"/>
                  </a:lnTo>
                  <a:lnTo>
                    <a:pt x="2109726" y="353997"/>
                  </a:lnTo>
                  <a:lnTo>
                    <a:pt x="2106809" y="361130"/>
                  </a:lnTo>
                  <a:lnTo>
                    <a:pt x="2100181" y="374867"/>
                  </a:lnTo>
                  <a:lnTo>
                    <a:pt x="2093553" y="388076"/>
                  </a:lnTo>
                  <a:lnTo>
                    <a:pt x="2086130" y="400228"/>
                  </a:lnTo>
                  <a:lnTo>
                    <a:pt x="2078441" y="412380"/>
                  </a:lnTo>
                  <a:lnTo>
                    <a:pt x="2070487" y="423740"/>
                  </a:lnTo>
                  <a:lnTo>
                    <a:pt x="2062003" y="434307"/>
                  </a:lnTo>
                  <a:lnTo>
                    <a:pt x="2053519" y="444082"/>
                  </a:lnTo>
                  <a:lnTo>
                    <a:pt x="2044505" y="453592"/>
                  </a:lnTo>
                  <a:lnTo>
                    <a:pt x="2035490" y="462310"/>
                  </a:lnTo>
                  <a:lnTo>
                    <a:pt x="2026476" y="470499"/>
                  </a:lnTo>
                  <a:lnTo>
                    <a:pt x="2017197" y="477896"/>
                  </a:lnTo>
                  <a:lnTo>
                    <a:pt x="2007652" y="484765"/>
                  </a:lnTo>
                  <a:lnTo>
                    <a:pt x="1998373" y="490841"/>
                  </a:lnTo>
                  <a:lnTo>
                    <a:pt x="1988828" y="496653"/>
                  </a:lnTo>
                  <a:lnTo>
                    <a:pt x="1979549" y="501408"/>
                  </a:lnTo>
                  <a:lnTo>
                    <a:pt x="1970004" y="505371"/>
                  </a:lnTo>
                  <a:lnTo>
                    <a:pt x="1960725" y="508805"/>
                  </a:lnTo>
                  <a:lnTo>
                    <a:pt x="1951710" y="511711"/>
                  </a:lnTo>
                  <a:lnTo>
                    <a:pt x="1942696" y="513560"/>
                  </a:lnTo>
                  <a:lnTo>
                    <a:pt x="1933682" y="515145"/>
                  </a:lnTo>
                  <a:lnTo>
                    <a:pt x="1929440" y="515674"/>
                  </a:lnTo>
                  <a:lnTo>
                    <a:pt x="1925198" y="515938"/>
                  </a:lnTo>
                  <a:lnTo>
                    <a:pt x="1920956" y="515938"/>
                  </a:lnTo>
                  <a:lnTo>
                    <a:pt x="1916714" y="515938"/>
                  </a:lnTo>
                  <a:lnTo>
                    <a:pt x="1912737" y="515674"/>
                  </a:lnTo>
                  <a:lnTo>
                    <a:pt x="1909025" y="515145"/>
                  </a:lnTo>
                  <a:lnTo>
                    <a:pt x="1903457" y="514089"/>
                  </a:lnTo>
                  <a:lnTo>
                    <a:pt x="1898155" y="513296"/>
                  </a:lnTo>
                  <a:lnTo>
                    <a:pt x="1893117" y="511975"/>
                  </a:lnTo>
                  <a:lnTo>
                    <a:pt x="1888345" y="510654"/>
                  </a:lnTo>
                  <a:lnTo>
                    <a:pt x="1883573" y="509069"/>
                  </a:lnTo>
                  <a:lnTo>
                    <a:pt x="1878801" y="507220"/>
                  </a:lnTo>
                  <a:lnTo>
                    <a:pt x="1874028" y="505107"/>
                  </a:lnTo>
                  <a:lnTo>
                    <a:pt x="1869521" y="503257"/>
                  </a:lnTo>
                  <a:lnTo>
                    <a:pt x="1865279" y="500616"/>
                  </a:lnTo>
                  <a:lnTo>
                    <a:pt x="1861037" y="498502"/>
                  </a:lnTo>
                  <a:lnTo>
                    <a:pt x="1856795" y="495596"/>
                  </a:lnTo>
                  <a:lnTo>
                    <a:pt x="1852553" y="492954"/>
                  </a:lnTo>
                  <a:lnTo>
                    <a:pt x="1848576" y="490048"/>
                  </a:lnTo>
                  <a:lnTo>
                    <a:pt x="1845129" y="486878"/>
                  </a:lnTo>
                  <a:lnTo>
                    <a:pt x="1841153" y="483708"/>
                  </a:lnTo>
                  <a:lnTo>
                    <a:pt x="1837441" y="480274"/>
                  </a:lnTo>
                  <a:lnTo>
                    <a:pt x="1830282" y="472877"/>
                  </a:lnTo>
                  <a:lnTo>
                    <a:pt x="1823919" y="465480"/>
                  </a:lnTo>
                  <a:lnTo>
                    <a:pt x="1817556" y="457026"/>
                  </a:lnTo>
                  <a:lnTo>
                    <a:pt x="1811458" y="448309"/>
                  </a:lnTo>
                  <a:lnTo>
                    <a:pt x="1806156" y="439326"/>
                  </a:lnTo>
                  <a:lnTo>
                    <a:pt x="1800853" y="429816"/>
                  </a:lnTo>
                  <a:lnTo>
                    <a:pt x="1796081" y="419777"/>
                  </a:lnTo>
                  <a:lnTo>
                    <a:pt x="1791574" y="409210"/>
                  </a:lnTo>
                  <a:lnTo>
                    <a:pt x="1787332" y="398907"/>
                  </a:lnTo>
                  <a:lnTo>
                    <a:pt x="1783355" y="388076"/>
                  </a:lnTo>
                  <a:lnTo>
                    <a:pt x="1779643" y="376716"/>
                  </a:lnTo>
                  <a:lnTo>
                    <a:pt x="1776462" y="365357"/>
                  </a:lnTo>
                  <a:lnTo>
                    <a:pt x="1773280" y="353733"/>
                  </a:lnTo>
                  <a:lnTo>
                    <a:pt x="1770099" y="342109"/>
                  </a:lnTo>
                  <a:lnTo>
                    <a:pt x="1767712" y="330221"/>
                  </a:lnTo>
                  <a:lnTo>
                    <a:pt x="1765326" y="318069"/>
                  </a:lnTo>
                  <a:lnTo>
                    <a:pt x="1763205" y="306181"/>
                  </a:lnTo>
                  <a:lnTo>
                    <a:pt x="1761084" y="294029"/>
                  </a:lnTo>
                  <a:lnTo>
                    <a:pt x="1759494" y="282141"/>
                  </a:lnTo>
                  <a:lnTo>
                    <a:pt x="1757903" y="269725"/>
                  </a:lnTo>
                  <a:lnTo>
                    <a:pt x="1755252" y="245949"/>
                  </a:lnTo>
                  <a:lnTo>
                    <a:pt x="1753396" y="221909"/>
                  </a:lnTo>
                  <a:lnTo>
                    <a:pt x="1752600" y="210549"/>
                  </a:lnTo>
                  <a:lnTo>
                    <a:pt x="1752600" y="198925"/>
                  </a:lnTo>
                  <a:lnTo>
                    <a:pt x="1753396" y="188094"/>
                  </a:lnTo>
                  <a:lnTo>
                    <a:pt x="1754456" y="177263"/>
                  </a:lnTo>
                  <a:lnTo>
                    <a:pt x="1756047" y="166167"/>
                  </a:lnTo>
                  <a:lnTo>
                    <a:pt x="1758168" y="155864"/>
                  </a:lnTo>
                  <a:lnTo>
                    <a:pt x="1760554" y="145826"/>
                  </a:lnTo>
                  <a:lnTo>
                    <a:pt x="1763736" y="135523"/>
                  </a:lnTo>
                  <a:lnTo>
                    <a:pt x="1767182" y="126012"/>
                  </a:lnTo>
                  <a:lnTo>
                    <a:pt x="1770629" y="116502"/>
                  </a:lnTo>
                  <a:lnTo>
                    <a:pt x="1774871" y="107520"/>
                  </a:lnTo>
                  <a:lnTo>
                    <a:pt x="1779643" y="98802"/>
                  </a:lnTo>
                  <a:lnTo>
                    <a:pt x="1784415" y="90084"/>
                  </a:lnTo>
                  <a:lnTo>
                    <a:pt x="1789983" y="82159"/>
                  </a:lnTo>
                  <a:lnTo>
                    <a:pt x="1795551" y="74234"/>
                  </a:lnTo>
                  <a:lnTo>
                    <a:pt x="1801384" y="66837"/>
                  </a:lnTo>
                  <a:lnTo>
                    <a:pt x="1807481" y="59704"/>
                  </a:lnTo>
                  <a:lnTo>
                    <a:pt x="1814110" y="52835"/>
                  </a:lnTo>
                  <a:lnTo>
                    <a:pt x="1820738" y="46495"/>
                  </a:lnTo>
                  <a:lnTo>
                    <a:pt x="1827896" y="40419"/>
                  </a:lnTo>
                  <a:lnTo>
                    <a:pt x="1834790" y="34607"/>
                  </a:lnTo>
                  <a:lnTo>
                    <a:pt x="1842213" y="29324"/>
                  </a:lnTo>
                  <a:lnTo>
                    <a:pt x="1849902" y="24568"/>
                  </a:lnTo>
                  <a:lnTo>
                    <a:pt x="1857325" y="20077"/>
                  </a:lnTo>
                  <a:lnTo>
                    <a:pt x="1865279" y="16115"/>
                  </a:lnTo>
                  <a:lnTo>
                    <a:pt x="1873498" y="12416"/>
                  </a:lnTo>
                  <a:lnTo>
                    <a:pt x="1881452" y="9246"/>
                  </a:lnTo>
                  <a:lnTo>
                    <a:pt x="1889406" y="6604"/>
                  </a:lnTo>
                  <a:lnTo>
                    <a:pt x="1897625" y="4491"/>
                  </a:lnTo>
                  <a:lnTo>
                    <a:pt x="1906109" y="2377"/>
                  </a:lnTo>
                  <a:lnTo>
                    <a:pt x="1914327" y="1321"/>
                  </a:lnTo>
                  <a:lnTo>
                    <a:pt x="1922812" y="528"/>
                  </a:lnTo>
                  <a:lnTo>
                    <a:pt x="1933947" y="0"/>
                  </a:lnTo>
                  <a:close/>
                </a:path>
              </a:pathLst>
            </a:custGeom>
            <a:solidFill>
              <a:srgbClr val="02FAFA"/>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latin typeface="华文细黑" panose="02010600040101010101" pitchFamily="2" charset="-122"/>
                <a:ea typeface="华文细黑" panose="02010600040101010101" pitchFamily="2" charset="-122"/>
              </a:endParaRPr>
            </a:p>
          </p:txBody>
        </p:sp>
        <p:sp>
          <p:nvSpPr>
            <p:cNvPr id="18" name="矩形 102"/>
            <p:cNvSpPr>
              <a:spLocks noChangeArrowheads="1"/>
            </p:cNvSpPr>
            <p:nvPr/>
          </p:nvSpPr>
          <p:spPr bwMode="auto">
            <a:xfrm>
              <a:off x="199449" y="1082875"/>
              <a:ext cx="2174410" cy="612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a:p>
              <a:r>
                <a:rPr lang="zh-CN" altLang="en-US"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rPr>
                <a:t>在此插入内容</a:t>
              </a:r>
              <a:endParaRPr lang="en-US" altLang="zh-CN" sz="1200" dirty="0">
                <a:solidFill>
                  <a:schemeClr val="bg1"/>
                </a:solidFill>
                <a:latin typeface="华文细黑" panose="02010600040101010101" pitchFamily="2" charset="-122"/>
                <a:ea typeface="华文细黑" panose="02010600040101010101" pitchFamily="2" charset="-122"/>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p:cBhvr>
                                        <p:cTn id="7" dur="2000"/>
                                        <p:tgtEl>
                                          <p:spTgt spid="7"/>
                                        </p:tgtEl>
                                      </p:cBhvr>
                                    </p:animEffect>
                                  </p:childTnLst>
                                </p:cTn>
                              </p:par>
                              <p:par>
                                <p:cTn id="8" presetID="32" presetClass="emph" presetSubtype="0" fill="hold" grpId="1" nodeType="withEffect">
                                  <p:stCondLst>
                                    <p:cond delay="0"/>
                                  </p:stCondLst>
                                  <p:childTnLst>
                                    <p:animRot by="120000">
                                      <p:cBhvr>
                                        <p:cTn id="9" dur="100" fill="hold">
                                          <p:stCondLst>
                                            <p:cond delay="0"/>
                                          </p:stCondLst>
                                        </p:cTn>
                                        <p:tgtEl>
                                          <p:spTgt spid="7"/>
                                        </p:tgtEl>
                                        <p:attrNameLst>
                                          <p:attrName>r</p:attrName>
                                        </p:attrNameLst>
                                      </p:cBhvr>
                                    </p:animRot>
                                    <p:animRot by="-240000">
                                      <p:cBhvr>
                                        <p:cTn id="10" dur="200" fill="hold">
                                          <p:stCondLst>
                                            <p:cond delay="200"/>
                                          </p:stCondLst>
                                        </p:cTn>
                                        <p:tgtEl>
                                          <p:spTgt spid="7"/>
                                        </p:tgtEl>
                                        <p:attrNameLst>
                                          <p:attrName>r</p:attrName>
                                        </p:attrNameLst>
                                      </p:cBhvr>
                                    </p:animRot>
                                    <p:animRot by="240000">
                                      <p:cBhvr>
                                        <p:cTn id="11" dur="200" fill="hold">
                                          <p:stCondLst>
                                            <p:cond delay="400"/>
                                          </p:stCondLst>
                                        </p:cTn>
                                        <p:tgtEl>
                                          <p:spTgt spid="7"/>
                                        </p:tgtEl>
                                        <p:attrNameLst>
                                          <p:attrName>r</p:attrName>
                                        </p:attrNameLst>
                                      </p:cBhvr>
                                    </p:animRot>
                                    <p:animRot by="-240000">
                                      <p:cBhvr>
                                        <p:cTn id="12" dur="200" fill="hold">
                                          <p:stCondLst>
                                            <p:cond delay="600"/>
                                          </p:stCondLst>
                                        </p:cTn>
                                        <p:tgtEl>
                                          <p:spTgt spid="7"/>
                                        </p:tgtEl>
                                        <p:attrNameLst>
                                          <p:attrName>r</p:attrName>
                                        </p:attrNameLst>
                                      </p:cBhvr>
                                    </p:animRot>
                                    <p:animRot by="120000">
                                      <p:cBhvr>
                                        <p:cTn id="13" dur="200" fill="hold">
                                          <p:stCondLst>
                                            <p:cond delay="800"/>
                                          </p:stCondLst>
                                        </p:cTn>
                                        <p:tgtEl>
                                          <p:spTgt spid="7"/>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down)">
                                      <p:cBhvr>
                                        <p:cTn id="18" dur="500"/>
                                        <p:tgtEl>
                                          <p:spTgt spid="10"/>
                                        </p:tgtEl>
                                      </p:cBhvr>
                                    </p:animEffect>
                                  </p:childTnLst>
                                </p:cTn>
                              </p:par>
                            </p:childTnLst>
                          </p:cTn>
                        </p:par>
                        <p:par>
                          <p:cTn id="19" fill="hold">
                            <p:stCondLst>
                              <p:cond delay="500"/>
                            </p:stCondLst>
                            <p:childTnLst>
                              <p:par>
                                <p:cTn id="20" presetID="21"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p:cBhvr>
                                        <p:cTn id="22" dur="2000"/>
                                        <p:tgtEl>
                                          <p:spTgt spid="8"/>
                                        </p:tgtEl>
                                      </p:cBhvr>
                                    </p:animEffect>
                                  </p:childTnLst>
                                </p:cTn>
                              </p:par>
                              <p:par>
                                <p:cTn id="23" presetID="32" presetClass="emph" presetSubtype="0" fill="hold" grpId="1" nodeType="withEffect">
                                  <p:stCondLst>
                                    <p:cond delay="0"/>
                                  </p:stCondLst>
                                  <p:childTnLst>
                                    <p:animRot by="120000">
                                      <p:cBhvr>
                                        <p:cTn id="24" dur="100" fill="hold">
                                          <p:stCondLst>
                                            <p:cond delay="0"/>
                                          </p:stCondLst>
                                        </p:cTn>
                                        <p:tgtEl>
                                          <p:spTgt spid="8"/>
                                        </p:tgtEl>
                                        <p:attrNameLst>
                                          <p:attrName>r</p:attrName>
                                        </p:attrNameLst>
                                      </p:cBhvr>
                                    </p:animRot>
                                    <p:animRot by="-240000">
                                      <p:cBhvr>
                                        <p:cTn id="25" dur="200" fill="hold">
                                          <p:stCondLst>
                                            <p:cond delay="200"/>
                                          </p:stCondLst>
                                        </p:cTn>
                                        <p:tgtEl>
                                          <p:spTgt spid="8"/>
                                        </p:tgtEl>
                                        <p:attrNameLst>
                                          <p:attrName>r</p:attrName>
                                        </p:attrNameLst>
                                      </p:cBhvr>
                                    </p:animRot>
                                    <p:animRot by="240000">
                                      <p:cBhvr>
                                        <p:cTn id="26" dur="200" fill="hold">
                                          <p:stCondLst>
                                            <p:cond delay="400"/>
                                          </p:stCondLst>
                                        </p:cTn>
                                        <p:tgtEl>
                                          <p:spTgt spid="8"/>
                                        </p:tgtEl>
                                        <p:attrNameLst>
                                          <p:attrName>r</p:attrName>
                                        </p:attrNameLst>
                                      </p:cBhvr>
                                    </p:animRot>
                                    <p:animRot by="-240000">
                                      <p:cBhvr>
                                        <p:cTn id="27" dur="200" fill="hold">
                                          <p:stCondLst>
                                            <p:cond delay="600"/>
                                          </p:stCondLst>
                                        </p:cTn>
                                        <p:tgtEl>
                                          <p:spTgt spid="8"/>
                                        </p:tgtEl>
                                        <p:attrNameLst>
                                          <p:attrName>r</p:attrName>
                                        </p:attrNameLst>
                                      </p:cBhvr>
                                    </p:animRot>
                                    <p:animRot by="120000">
                                      <p:cBhvr>
                                        <p:cTn id="28" dur="200" fill="hold">
                                          <p:stCondLst>
                                            <p:cond delay="800"/>
                                          </p:stCondLst>
                                        </p:cTn>
                                        <p:tgtEl>
                                          <p:spTgt spid="8"/>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par>
                          <p:cTn id="34" fill="hold">
                            <p:stCondLst>
                              <p:cond delay="500"/>
                            </p:stCondLst>
                            <p:childTnLst>
                              <p:par>
                                <p:cTn id="35" presetID="21"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p:cBhvr>
                                        <p:cTn id="37" dur="2000"/>
                                        <p:tgtEl>
                                          <p:spTgt spid="9"/>
                                        </p:tgtEl>
                                      </p:cBhvr>
                                    </p:animEffect>
                                  </p:childTnLst>
                                </p:cTn>
                              </p:par>
                              <p:par>
                                <p:cTn id="38" presetID="32" presetClass="emph" presetSubtype="0" fill="hold" grpId="1" nodeType="withEffect">
                                  <p:stCondLst>
                                    <p:cond delay="0"/>
                                  </p:stCondLst>
                                  <p:childTnLst>
                                    <p:animRot by="120000">
                                      <p:cBhvr>
                                        <p:cTn id="39" dur="100" fill="hold">
                                          <p:stCondLst>
                                            <p:cond delay="0"/>
                                          </p:stCondLst>
                                        </p:cTn>
                                        <p:tgtEl>
                                          <p:spTgt spid="9"/>
                                        </p:tgtEl>
                                        <p:attrNameLst>
                                          <p:attrName>r</p:attrName>
                                        </p:attrNameLst>
                                      </p:cBhvr>
                                    </p:animRot>
                                    <p:animRot by="-240000">
                                      <p:cBhvr>
                                        <p:cTn id="40" dur="200" fill="hold">
                                          <p:stCondLst>
                                            <p:cond delay="200"/>
                                          </p:stCondLst>
                                        </p:cTn>
                                        <p:tgtEl>
                                          <p:spTgt spid="9"/>
                                        </p:tgtEl>
                                        <p:attrNameLst>
                                          <p:attrName>r</p:attrName>
                                        </p:attrNameLst>
                                      </p:cBhvr>
                                    </p:animRot>
                                    <p:animRot by="240000">
                                      <p:cBhvr>
                                        <p:cTn id="41" dur="200" fill="hold">
                                          <p:stCondLst>
                                            <p:cond delay="400"/>
                                          </p:stCondLst>
                                        </p:cTn>
                                        <p:tgtEl>
                                          <p:spTgt spid="9"/>
                                        </p:tgtEl>
                                        <p:attrNameLst>
                                          <p:attrName>r</p:attrName>
                                        </p:attrNameLst>
                                      </p:cBhvr>
                                    </p:animRot>
                                    <p:animRot by="-240000">
                                      <p:cBhvr>
                                        <p:cTn id="42" dur="200" fill="hold">
                                          <p:stCondLst>
                                            <p:cond delay="600"/>
                                          </p:stCondLst>
                                        </p:cTn>
                                        <p:tgtEl>
                                          <p:spTgt spid="9"/>
                                        </p:tgtEl>
                                        <p:attrNameLst>
                                          <p:attrName>r</p:attrName>
                                        </p:attrNameLst>
                                      </p:cBhvr>
                                    </p:animRot>
                                    <p:animRot by="120000">
                                      <p:cBhvr>
                                        <p:cTn id="43" dur="200" fill="hold">
                                          <p:stCondLst>
                                            <p:cond delay="800"/>
                                          </p:stCondLst>
                                        </p:cTn>
                                        <p:tgtEl>
                                          <p:spTgt spid="9"/>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autoUpdateAnimBg="0"/>
      <p:bldP spid="7" grpId="1" bldLvl="0" animBg="1" autoUpdateAnimBg="0"/>
      <p:bldP spid="8" grpId="0" bldLvl="0" animBg="1" autoUpdateAnimBg="0"/>
      <p:bldP spid="8" grpId="1" bldLvl="0" animBg="1" autoUpdateAnimBg="0"/>
      <p:bldP spid="9" grpId="0" bldLvl="0" animBg="1" autoUpdateAnimBg="0"/>
      <p:bldP spid="9" grpId="1"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pic>
        <p:nvPicPr>
          <p:cNvPr id="4" name="图片 3"/>
          <p:cNvPicPr>
            <a:picLocks noChangeAspect="1"/>
          </p:cNvPicPr>
          <p:nvPr/>
        </p:nvPicPr>
        <p:blipFill>
          <a:blip r:embed="rId1"/>
          <a:stretch>
            <a:fillRect/>
          </a:stretch>
        </p:blipFill>
        <p:spPr>
          <a:xfrm>
            <a:off x="504947" y="210807"/>
            <a:ext cx="12192000" cy="6436386"/>
          </a:xfrm>
          <a:prstGeom prst="rect">
            <a:avLst/>
          </a:prstGeom>
        </p:spPr>
      </p:pic>
      <p:sp>
        <p:nvSpPr>
          <p:cNvPr id="5" name="PA_库_文本框 4"/>
          <p:cNvSpPr txBox="1"/>
          <p:nvPr>
            <p:custDataLst>
              <p:tags r:id="rId2"/>
            </p:custDataLst>
          </p:nvPr>
        </p:nvSpPr>
        <p:spPr>
          <a:xfrm>
            <a:off x="504947" y="211655"/>
            <a:ext cx="1954381" cy="6347895"/>
          </a:xfrm>
          <a:prstGeom prst="rect">
            <a:avLst/>
          </a:prstGeom>
          <a:noFill/>
        </p:spPr>
        <p:txBody>
          <a:bodyPr vert="eaVert" wrap="square" rtlCol="0">
            <a:spAutoFit/>
          </a:bodyPr>
          <a:lstStyle/>
          <a:p>
            <a:pPr algn="ctr"/>
            <a:r>
              <a:rPr lang="zh-CN" altLang="en-US" sz="11500" dirty="0">
                <a:solidFill>
                  <a:srgbClr val="02FAFA"/>
                </a:solidFill>
                <a:latin typeface="汉仪清庭-55简" panose="00020600040101010101" pitchFamily="18" charset="-122"/>
                <a:ea typeface="汉仪清庭-55简" panose="00020600040101010101" pitchFamily="18" charset="-122"/>
              </a:rPr>
              <a:t>未来已来</a:t>
            </a:r>
            <a:endParaRPr lang="zh-CN" altLang="en-US" sz="11500" dirty="0">
              <a:solidFill>
                <a:schemeClr val="bg1"/>
              </a:solidFill>
              <a:latin typeface="汉仪清庭-55简" panose="00020600040101010101" pitchFamily="18" charset="-122"/>
              <a:ea typeface="汉仪清庭-55简" panose="00020600040101010101" pitchFamily="18" charset="-122"/>
            </a:endParaRPr>
          </a:p>
        </p:txBody>
      </p:sp>
      <p:sp>
        <p:nvSpPr>
          <p:cNvPr id="6" name="PA_库_文本框 5"/>
          <p:cNvSpPr txBox="1"/>
          <p:nvPr>
            <p:custDataLst>
              <p:tags r:id="rId3"/>
            </p:custDataLst>
          </p:nvPr>
        </p:nvSpPr>
        <p:spPr>
          <a:xfrm>
            <a:off x="9748424" y="210807"/>
            <a:ext cx="1954381" cy="6347895"/>
          </a:xfrm>
          <a:prstGeom prst="rect">
            <a:avLst/>
          </a:prstGeom>
          <a:noFill/>
        </p:spPr>
        <p:txBody>
          <a:bodyPr vert="eaVert" wrap="square" rtlCol="0">
            <a:spAutoFit/>
          </a:bodyPr>
          <a:lstStyle/>
          <a:p>
            <a:pPr algn="ctr"/>
            <a:r>
              <a:rPr lang="zh-CN" altLang="en-US" sz="11500" dirty="0">
                <a:solidFill>
                  <a:srgbClr val="02FAFA"/>
                </a:solidFill>
                <a:latin typeface="汉仪清庭-55简" panose="00020600040101010101" pitchFamily="18" charset="-122"/>
                <a:ea typeface="汉仪清庭-55简" panose="00020600040101010101" pitchFamily="18" charset="-122"/>
              </a:rPr>
              <a:t>你来不来</a:t>
            </a:r>
            <a:endParaRPr lang="zh-CN" altLang="en-US" sz="11500" dirty="0">
              <a:solidFill>
                <a:schemeClr val="bg1"/>
              </a:solidFill>
              <a:latin typeface="汉仪清庭-55简" panose="00020600040101010101" pitchFamily="18" charset="-122"/>
              <a:ea typeface="汉仪清庭-55简" panose="00020600040101010101" pitchFamily="18" charset="-122"/>
            </a:endParaRPr>
          </a:p>
        </p:txBody>
      </p:sp>
      <p:sp>
        <p:nvSpPr>
          <p:cNvPr id="7" name="文本框 6"/>
          <p:cNvSpPr txBox="1"/>
          <p:nvPr/>
        </p:nvSpPr>
        <p:spPr>
          <a:xfrm rot="5400000">
            <a:off x="2965873" y="3136190"/>
            <a:ext cx="6260250" cy="584775"/>
          </a:xfrm>
          <a:prstGeom prst="rect">
            <a:avLst/>
          </a:prstGeom>
          <a:noFill/>
        </p:spPr>
        <p:txBody>
          <a:bodyPr wrap="square" rtlCol="0">
            <a:spAutoFit/>
          </a:bodyPr>
          <a:lstStyle/>
          <a:p>
            <a:pPr algn="dist"/>
            <a:r>
              <a:rPr lang="en-US" altLang="zh-CN" sz="3200" dirty="0">
                <a:solidFill>
                  <a:schemeClr val="bg1"/>
                </a:solidFill>
                <a:latin typeface="汉仪清庭-55简" panose="00020600040101010101" pitchFamily="18" charset="-122"/>
                <a:ea typeface="汉仪清庭-55简" panose="00020600040101010101" pitchFamily="18" charset="-122"/>
              </a:rPr>
              <a:t>PART  THREE</a:t>
            </a:r>
            <a:endParaRPr lang="zh-CN" altLang="en-US" sz="3200" dirty="0">
              <a:solidFill>
                <a:schemeClr val="bg1"/>
              </a:solidFill>
              <a:latin typeface="汉仪清庭-55简" panose="00020600040101010101" pitchFamily="18" charset="-122"/>
              <a:ea typeface="汉仪清庭-55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7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anim calcmode="lin" valueType="num">
                                      <p:cBhvr>
                                        <p:cTn id="8" dur="700" fill="hold"/>
                                        <p:tgtEl>
                                          <p:spTgt spid="7"/>
                                        </p:tgtEl>
                                        <p:attrNameLst>
                                          <p:attrName>ppt_x</p:attrName>
                                        </p:attrNameLst>
                                      </p:cBhvr>
                                      <p:tavLst>
                                        <p:tav tm="0">
                                          <p:val>
                                            <p:strVal val="#ppt_x"/>
                                          </p:val>
                                        </p:tav>
                                        <p:tav tm="100000">
                                          <p:val>
                                            <p:strVal val="#ppt_x"/>
                                          </p:val>
                                        </p:tav>
                                      </p:tavLst>
                                    </p:anim>
                                    <p:anim calcmode="lin" valueType="num">
                                      <p:cBhvr>
                                        <p:cTn id="9" dur="700" fill="hold"/>
                                        <p:tgtEl>
                                          <p:spTgt spid="7"/>
                                        </p:tgtEl>
                                        <p:attrNameLst>
                                          <p:attrName>ppt_y</p:attrName>
                                        </p:attrNameLst>
                                      </p:cBhvr>
                                      <p:tavLst>
                                        <p:tav tm="0">
                                          <p:val>
                                            <p:strVal val="#ppt_y+.1"/>
                                          </p:val>
                                        </p:tav>
                                        <p:tav tm="100000">
                                          <p:val>
                                            <p:strVal val="#ppt_y"/>
                                          </p:val>
                                        </p:tav>
                                      </p:tavLst>
                                    </p:anim>
                                  </p:childTnLst>
                                </p:cTn>
                              </p:par>
                              <p:par>
                                <p:cTn id="10" presetID="2" presetClass="entr" presetSubtype="8" decel="100000"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500" fill="hold"/>
                                        <p:tgtEl>
                                          <p:spTgt spid="5"/>
                                        </p:tgtEl>
                                        <p:attrNameLst>
                                          <p:attrName>ppt_x</p:attrName>
                                        </p:attrNameLst>
                                      </p:cBhvr>
                                      <p:tavLst>
                                        <p:tav tm="0">
                                          <p:val>
                                            <p:strVal val="0-#ppt_w/2"/>
                                          </p:val>
                                        </p:tav>
                                        <p:tav tm="100000">
                                          <p:val>
                                            <p:strVal val="#ppt_x"/>
                                          </p:val>
                                        </p:tav>
                                      </p:tavLst>
                                    </p:anim>
                                    <p:anim calcmode="lin" valueType="num">
                                      <p:cBhvr additive="base">
                                        <p:cTn id="13" dur="1500" fill="hold"/>
                                        <p:tgtEl>
                                          <p:spTgt spid="5"/>
                                        </p:tgtEl>
                                        <p:attrNameLst>
                                          <p:attrName>ppt_y</p:attrName>
                                        </p:attrNameLst>
                                      </p:cBhvr>
                                      <p:tavLst>
                                        <p:tav tm="0">
                                          <p:val>
                                            <p:strVal val="#ppt_y"/>
                                          </p:val>
                                        </p:tav>
                                        <p:tav tm="100000">
                                          <p:val>
                                            <p:strVal val="#ppt_y"/>
                                          </p:val>
                                        </p:tav>
                                      </p:tavLst>
                                    </p:anim>
                                    <p:set>
                                      <p:cBhvr>
                                        <p:cTn id="14" dur="1" fill="hold">
                                          <p:stCondLst>
                                            <p:cond delay="0"/>
                                          </p:stCondLst>
                                        </p:cTn>
                                        <p:tgtEl>
                                          <p:spTgt spid="5"/>
                                        </p:tgtEl>
                                        <p:attrNameLst>
                                          <p:attrName>style.visibility</p:attrName>
                                        </p:attrNameLst>
                                      </p:cBhvr>
                                      <p:to>
                                        <p:strVal val="visible"/>
                                      </p:to>
                                    </p:set>
                                    <p:anim to="" calcmode="lin" valueType="num">
                                      <p:cBhvr>
                                        <p:cTn id="15" dur="1500" fill="hold">
                                          <p:stCondLst>
                                            <p:cond delay="0"/>
                                          </p:stCondLst>
                                        </p:cTn>
                                        <p:tgtEl>
                                          <p:spTgt spid="5"/>
                                        </p:tgtEl>
                                        <p:attrNameLst>
                                          <p:attrName>ppt_w</p:attrName>
                                        </p:attrNameLst>
                                      </p:cBhvr>
                                      <p:tavLst>
                                        <p:tav tm="0">
                                          <p:val>
                                            <p:fltVal val="0"/>
                                          </p:val>
                                        </p:tav>
                                        <p:tav tm="100000">
                                          <p:val>
                                            <p:strVal val="#ppt_w"/>
                                          </p:val>
                                        </p:tav>
                                      </p:tavLst>
                                    </p:anim>
                                    <p:anim to="" calcmode="lin" valueType="num">
                                      <p:cBhvr>
                                        <p:cTn id="16" dur="1500" fill="hold">
                                          <p:stCondLst>
                                            <p:cond delay="0"/>
                                          </p:stCondLst>
                                        </p:cTn>
                                        <p:tgtEl>
                                          <p:spTgt spid="5"/>
                                        </p:tgtEl>
                                        <p:attrNameLst>
                                          <p:attrName>ppt_h</p:attrName>
                                        </p:attrNameLst>
                                      </p:cBhvr>
                                      <p:tavLst>
                                        <p:tav tm="0">
                                          <p:val>
                                            <p:fltVal val="0"/>
                                          </p:val>
                                        </p:tav>
                                        <p:tav tm="100000">
                                          <p:val>
                                            <p:strVal val="#ppt_h"/>
                                          </p:val>
                                        </p:tav>
                                      </p:tavLst>
                                    </p:anim>
                                    <p:animEffect filter="fade">
                                      <p:cBhvr>
                                        <p:cTn id="17" dur="1500">
                                          <p:stCondLst>
                                            <p:cond delay="0"/>
                                          </p:stCondLst>
                                        </p:cTn>
                                        <p:tgtEl>
                                          <p:spTgt spid="5"/>
                                        </p:tgtEl>
                                      </p:cBhvr>
                                    </p:animEffect>
                                  </p:childTnLst>
                                </p:cTn>
                              </p:par>
                              <p:par>
                                <p:cTn id="18" presetID="2" presetClass="entr" presetSubtype="2"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500" fill="hold"/>
                                        <p:tgtEl>
                                          <p:spTgt spid="6"/>
                                        </p:tgtEl>
                                        <p:attrNameLst>
                                          <p:attrName>ppt_x</p:attrName>
                                        </p:attrNameLst>
                                      </p:cBhvr>
                                      <p:tavLst>
                                        <p:tav tm="0">
                                          <p:val>
                                            <p:strVal val="1+#ppt_w/2"/>
                                          </p:val>
                                        </p:tav>
                                        <p:tav tm="100000">
                                          <p:val>
                                            <p:strVal val="#ppt_x"/>
                                          </p:val>
                                        </p:tav>
                                      </p:tavLst>
                                    </p:anim>
                                    <p:anim calcmode="lin" valueType="num">
                                      <p:cBhvr additive="base">
                                        <p:cTn id="21" dur="1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three</a:t>
            </a:r>
            <a:endParaRPr lang="zh-CN" altLang="en-US" sz="2800" dirty="0">
              <a:solidFill>
                <a:schemeClr val="bg1"/>
              </a:solidFill>
            </a:endParaRPr>
          </a:p>
        </p:txBody>
      </p:sp>
      <p:sp>
        <p:nvSpPr>
          <p:cNvPr id="7" name="Text Placeholder 4"/>
          <p:cNvSpPr txBox="1"/>
          <p:nvPr/>
        </p:nvSpPr>
        <p:spPr>
          <a:xfrm>
            <a:off x="2205318" y="827923"/>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Century Gothic" panose="020B0502020202020204" pitchFamily="34" charset="0"/>
                <a:ea typeface="微软雅黑" panose="020B0503020204020204" pitchFamily="34" charset="-122"/>
                <a:cs typeface="Calibri" panose="020F0502020204030204"/>
              </a:rPr>
              <a:t>Ut wisi enim </a:t>
            </a:r>
            <a:r>
              <a:rPr lang="id-ID" sz="1200" dirty="0">
                <a:solidFill>
                  <a:prstClr val="white">
                    <a:lumMod val="65000"/>
                  </a:prstClr>
                </a:solidFill>
                <a:latin typeface="Century Gothic" panose="020B0502020202020204" pitchFamily="34" charset="0"/>
                <a:ea typeface="微软雅黑" panose="020B0503020204020204" pitchFamily="34" charset="-122"/>
                <a:cs typeface="Calibri" panose="020F0502020204030204"/>
              </a:rPr>
              <a:t>ad minim veniam, quis nostrud exerci tation mcorper nibh euismod tincidunt ut laoreet dolore magna aliquam erat at. Ut wisi enim ad minim veniam, quis nostrud exerci. </a:t>
            </a:r>
            <a:endParaRPr lang="id-ID" altLang="zh-CN" sz="1200" dirty="0">
              <a:solidFill>
                <a:prstClr val="white">
                  <a:lumMod val="65000"/>
                </a:prstClr>
              </a:solidFill>
              <a:latin typeface="Century Gothic" panose="020B0502020202020204" pitchFamily="34" charset="0"/>
              <a:ea typeface="微软雅黑" panose="020B0503020204020204" pitchFamily="34" charset="-122"/>
              <a:cs typeface="Calibri" panose="020F0502020204030204"/>
            </a:endParaRPr>
          </a:p>
        </p:txBody>
      </p:sp>
      <p:sp>
        <p:nvSpPr>
          <p:cNvPr id="8" name="矩形 7"/>
          <p:cNvSpPr/>
          <p:nvPr/>
        </p:nvSpPr>
        <p:spPr>
          <a:xfrm>
            <a:off x="4489577" y="2082833"/>
            <a:ext cx="3247814" cy="3902040"/>
          </a:xfrm>
          <a:prstGeom prst="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006685" y="2897434"/>
            <a:ext cx="3247814" cy="3087439"/>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10" name="矩形 9"/>
          <p:cNvSpPr/>
          <p:nvPr/>
        </p:nvSpPr>
        <p:spPr>
          <a:xfrm>
            <a:off x="7961523" y="2897434"/>
            <a:ext cx="3247814" cy="3087439"/>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grpSp>
        <p:nvGrpSpPr>
          <p:cNvPr id="11" name="Group 1"/>
          <p:cNvGrpSpPr/>
          <p:nvPr/>
        </p:nvGrpSpPr>
        <p:grpSpPr>
          <a:xfrm>
            <a:off x="9314746" y="3388465"/>
            <a:ext cx="600218" cy="526925"/>
            <a:chOff x="5220229" y="4842935"/>
            <a:chExt cx="481012" cy="422275"/>
          </a:xfrm>
          <a:solidFill>
            <a:srgbClr val="02FAFA"/>
          </a:solidFill>
        </p:grpSpPr>
        <p:sp>
          <p:nvSpPr>
            <p:cNvPr id="12" name="Freeform 25"/>
            <p:cNvSpPr/>
            <p:nvPr/>
          </p:nvSpPr>
          <p:spPr bwMode="auto">
            <a:xfrm>
              <a:off x="5294841" y="4919135"/>
              <a:ext cx="173037" cy="112713"/>
            </a:xfrm>
            <a:custGeom>
              <a:avLst/>
              <a:gdLst>
                <a:gd name="T0" fmla="*/ 44 w 46"/>
                <a:gd name="T1" fmla="*/ 0 h 30"/>
                <a:gd name="T2" fmla="*/ 0 w 46"/>
                <a:gd name="T3" fmla="*/ 28 h 30"/>
                <a:gd name="T4" fmla="*/ 2 w 46"/>
                <a:gd name="T5" fmla="*/ 30 h 30"/>
                <a:gd name="T6" fmla="*/ 4 w 46"/>
                <a:gd name="T7" fmla="*/ 28 h 30"/>
                <a:gd name="T8" fmla="*/ 44 w 46"/>
                <a:gd name="T9" fmla="*/ 4 h 30"/>
                <a:gd name="T10" fmla="*/ 46 w 46"/>
                <a:gd name="T11" fmla="*/ 2 h 30"/>
                <a:gd name="T12" fmla="*/ 44 w 46"/>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46" h="30">
                  <a:moveTo>
                    <a:pt x="44" y="0"/>
                  </a:moveTo>
                  <a:cubicBezTo>
                    <a:pt x="20" y="0"/>
                    <a:pt x="0" y="13"/>
                    <a:pt x="0" y="28"/>
                  </a:cubicBezTo>
                  <a:cubicBezTo>
                    <a:pt x="0" y="29"/>
                    <a:pt x="1" y="30"/>
                    <a:pt x="2" y="30"/>
                  </a:cubicBezTo>
                  <a:cubicBezTo>
                    <a:pt x="3" y="30"/>
                    <a:pt x="4" y="29"/>
                    <a:pt x="4" y="28"/>
                  </a:cubicBezTo>
                  <a:cubicBezTo>
                    <a:pt x="4" y="15"/>
                    <a:pt x="23" y="4"/>
                    <a:pt x="44" y="4"/>
                  </a:cubicBezTo>
                  <a:cubicBezTo>
                    <a:pt x="45" y="4"/>
                    <a:pt x="46" y="3"/>
                    <a:pt x="46" y="2"/>
                  </a:cubicBezTo>
                  <a:cubicBezTo>
                    <a:pt x="46" y="1"/>
                    <a:pt x="45" y="0"/>
                    <a:pt x="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3" name="Freeform 26"/>
            <p:cNvSpPr>
              <a:spLocks noEditPoints="1"/>
            </p:cNvSpPr>
            <p:nvPr/>
          </p:nvSpPr>
          <p:spPr bwMode="auto">
            <a:xfrm>
              <a:off x="5220229" y="4842935"/>
              <a:ext cx="481012" cy="422275"/>
            </a:xfrm>
            <a:custGeom>
              <a:avLst/>
              <a:gdLst>
                <a:gd name="T0" fmla="*/ 64 w 128"/>
                <a:gd name="T1" fmla="*/ 0 h 112"/>
                <a:gd name="T2" fmla="*/ 0 w 128"/>
                <a:gd name="T3" fmla="*/ 48 h 112"/>
                <a:gd name="T4" fmla="*/ 28 w 128"/>
                <a:gd name="T5" fmla="*/ 88 h 112"/>
                <a:gd name="T6" fmla="*/ 28 w 128"/>
                <a:gd name="T7" fmla="*/ 88 h 112"/>
                <a:gd name="T8" fmla="*/ 20 w 128"/>
                <a:gd name="T9" fmla="*/ 107 h 112"/>
                <a:gd name="T10" fmla="*/ 20 w 128"/>
                <a:gd name="T11" fmla="*/ 107 h 112"/>
                <a:gd name="T12" fmla="*/ 20 w 128"/>
                <a:gd name="T13" fmla="*/ 108 h 112"/>
                <a:gd name="T14" fmla="*/ 24 w 128"/>
                <a:gd name="T15" fmla="*/ 112 h 112"/>
                <a:gd name="T16" fmla="*/ 25 w 128"/>
                <a:gd name="T17" fmla="*/ 112 h 112"/>
                <a:gd name="T18" fmla="*/ 52 w 128"/>
                <a:gd name="T19" fmla="*/ 95 h 112"/>
                <a:gd name="T20" fmla="*/ 64 w 128"/>
                <a:gd name="T21" fmla="*/ 96 h 112"/>
                <a:gd name="T22" fmla="*/ 128 w 128"/>
                <a:gd name="T23" fmla="*/ 48 h 112"/>
                <a:gd name="T24" fmla="*/ 64 w 128"/>
                <a:gd name="T25" fmla="*/ 0 h 112"/>
                <a:gd name="T26" fmla="*/ 64 w 128"/>
                <a:gd name="T27" fmla="*/ 88 h 112"/>
                <a:gd name="T28" fmla="*/ 53 w 128"/>
                <a:gd name="T29" fmla="*/ 87 h 112"/>
                <a:gd name="T30" fmla="*/ 52 w 128"/>
                <a:gd name="T31" fmla="*/ 87 h 112"/>
                <a:gd name="T32" fmla="*/ 45 w 128"/>
                <a:gd name="T33" fmla="*/ 90 h 112"/>
                <a:gd name="T34" fmla="*/ 33 w 128"/>
                <a:gd name="T35" fmla="*/ 100 h 112"/>
                <a:gd name="T36" fmla="*/ 36 w 128"/>
                <a:gd name="T37" fmla="*/ 88 h 112"/>
                <a:gd name="T38" fmla="*/ 36 w 128"/>
                <a:gd name="T39" fmla="*/ 88 h 112"/>
                <a:gd name="T40" fmla="*/ 32 w 128"/>
                <a:gd name="T41" fmla="*/ 81 h 112"/>
                <a:gd name="T42" fmla="*/ 8 w 128"/>
                <a:gd name="T43" fmla="*/ 48 h 112"/>
                <a:gd name="T44" fmla="*/ 64 w 128"/>
                <a:gd name="T45" fmla="*/ 8 h 112"/>
                <a:gd name="T46" fmla="*/ 120 w 128"/>
                <a:gd name="T47" fmla="*/ 48 h 112"/>
                <a:gd name="T48" fmla="*/ 64 w 128"/>
                <a:gd name="T49"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12">
                  <a:moveTo>
                    <a:pt x="64" y="0"/>
                  </a:moveTo>
                  <a:cubicBezTo>
                    <a:pt x="29" y="0"/>
                    <a:pt x="0" y="21"/>
                    <a:pt x="0" y="48"/>
                  </a:cubicBezTo>
                  <a:cubicBezTo>
                    <a:pt x="0" y="65"/>
                    <a:pt x="11" y="79"/>
                    <a:pt x="28" y="88"/>
                  </a:cubicBezTo>
                  <a:cubicBezTo>
                    <a:pt x="28" y="88"/>
                    <a:pt x="28" y="88"/>
                    <a:pt x="28" y="88"/>
                  </a:cubicBezTo>
                  <a:cubicBezTo>
                    <a:pt x="28" y="95"/>
                    <a:pt x="23" y="103"/>
                    <a:pt x="20" y="107"/>
                  </a:cubicBezTo>
                  <a:cubicBezTo>
                    <a:pt x="20" y="107"/>
                    <a:pt x="20" y="107"/>
                    <a:pt x="20" y="107"/>
                  </a:cubicBezTo>
                  <a:cubicBezTo>
                    <a:pt x="20" y="107"/>
                    <a:pt x="20" y="108"/>
                    <a:pt x="20" y="108"/>
                  </a:cubicBezTo>
                  <a:cubicBezTo>
                    <a:pt x="20" y="110"/>
                    <a:pt x="22" y="112"/>
                    <a:pt x="24" y="112"/>
                  </a:cubicBezTo>
                  <a:cubicBezTo>
                    <a:pt x="24" y="112"/>
                    <a:pt x="25" y="112"/>
                    <a:pt x="25" y="112"/>
                  </a:cubicBezTo>
                  <a:cubicBezTo>
                    <a:pt x="37" y="110"/>
                    <a:pt x="49" y="98"/>
                    <a:pt x="52" y="95"/>
                  </a:cubicBezTo>
                  <a:cubicBezTo>
                    <a:pt x="56" y="96"/>
                    <a:pt x="60" y="96"/>
                    <a:pt x="64" y="96"/>
                  </a:cubicBezTo>
                  <a:cubicBezTo>
                    <a:pt x="99" y="96"/>
                    <a:pt x="128" y="75"/>
                    <a:pt x="128" y="48"/>
                  </a:cubicBezTo>
                  <a:cubicBezTo>
                    <a:pt x="128" y="21"/>
                    <a:pt x="99" y="0"/>
                    <a:pt x="64" y="0"/>
                  </a:cubicBezTo>
                  <a:close/>
                  <a:moveTo>
                    <a:pt x="64" y="88"/>
                  </a:moveTo>
                  <a:cubicBezTo>
                    <a:pt x="60" y="88"/>
                    <a:pt x="57" y="88"/>
                    <a:pt x="53" y="87"/>
                  </a:cubicBezTo>
                  <a:cubicBezTo>
                    <a:pt x="52" y="87"/>
                    <a:pt x="52" y="87"/>
                    <a:pt x="52" y="87"/>
                  </a:cubicBezTo>
                  <a:cubicBezTo>
                    <a:pt x="49" y="87"/>
                    <a:pt x="47" y="88"/>
                    <a:pt x="45" y="90"/>
                  </a:cubicBezTo>
                  <a:cubicBezTo>
                    <a:pt x="44" y="92"/>
                    <a:pt x="39" y="97"/>
                    <a:pt x="33" y="100"/>
                  </a:cubicBezTo>
                  <a:cubicBezTo>
                    <a:pt x="35" y="97"/>
                    <a:pt x="36" y="93"/>
                    <a:pt x="36" y="88"/>
                  </a:cubicBezTo>
                  <a:cubicBezTo>
                    <a:pt x="36" y="88"/>
                    <a:pt x="36" y="88"/>
                    <a:pt x="36" y="88"/>
                  </a:cubicBezTo>
                  <a:cubicBezTo>
                    <a:pt x="36" y="85"/>
                    <a:pt x="34" y="82"/>
                    <a:pt x="32" y="81"/>
                  </a:cubicBezTo>
                  <a:cubicBezTo>
                    <a:pt x="17" y="73"/>
                    <a:pt x="8" y="61"/>
                    <a:pt x="8" y="48"/>
                  </a:cubicBezTo>
                  <a:cubicBezTo>
                    <a:pt x="8" y="26"/>
                    <a:pt x="33" y="8"/>
                    <a:pt x="64" y="8"/>
                  </a:cubicBezTo>
                  <a:cubicBezTo>
                    <a:pt x="95" y="8"/>
                    <a:pt x="120" y="26"/>
                    <a:pt x="120" y="48"/>
                  </a:cubicBezTo>
                  <a:cubicBezTo>
                    <a:pt x="120" y="70"/>
                    <a:pt x="95" y="88"/>
                    <a:pt x="64"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14" name="组合 13"/>
          <p:cNvGrpSpPr/>
          <p:nvPr/>
        </p:nvGrpSpPr>
        <p:grpSpPr>
          <a:xfrm>
            <a:off x="2303864" y="3388464"/>
            <a:ext cx="637856" cy="550696"/>
            <a:chOff x="1531670" y="2150461"/>
            <a:chExt cx="511175" cy="441325"/>
          </a:xfrm>
          <a:solidFill>
            <a:srgbClr val="02FAFA"/>
          </a:solidFill>
        </p:grpSpPr>
        <p:sp>
          <p:nvSpPr>
            <p:cNvPr id="15" name="Freeform 69"/>
            <p:cNvSpPr>
              <a:spLocks noEditPoints="1"/>
            </p:cNvSpPr>
            <p:nvPr/>
          </p:nvSpPr>
          <p:spPr bwMode="auto">
            <a:xfrm>
              <a:off x="1531670" y="2150461"/>
              <a:ext cx="511175" cy="441325"/>
            </a:xfrm>
            <a:custGeom>
              <a:avLst/>
              <a:gdLst>
                <a:gd name="T0" fmla="*/ 121 w 136"/>
                <a:gd name="T1" fmla="*/ 15 h 117"/>
                <a:gd name="T2" fmla="*/ 68 w 136"/>
                <a:gd name="T3" fmla="*/ 14 h 117"/>
                <a:gd name="T4" fmla="*/ 15 w 136"/>
                <a:gd name="T5" fmla="*/ 15 h 117"/>
                <a:gd name="T6" fmla="*/ 15 w 136"/>
                <a:gd name="T7" fmla="*/ 69 h 117"/>
                <a:gd name="T8" fmla="*/ 59 w 136"/>
                <a:gd name="T9" fmla="*/ 112 h 117"/>
                <a:gd name="T10" fmla="*/ 77 w 136"/>
                <a:gd name="T11" fmla="*/ 112 h 117"/>
                <a:gd name="T12" fmla="*/ 121 w 136"/>
                <a:gd name="T13" fmla="*/ 69 h 117"/>
                <a:gd name="T14" fmla="*/ 121 w 136"/>
                <a:gd name="T15" fmla="*/ 15 h 117"/>
                <a:gd name="T16" fmla="*/ 115 w 136"/>
                <a:gd name="T17" fmla="*/ 63 h 117"/>
                <a:gd name="T18" fmla="*/ 71 w 136"/>
                <a:gd name="T19" fmla="*/ 107 h 117"/>
                <a:gd name="T20" fmla="*/ 65 w 136"/>
                <a:gd name="T21" fmla="*/ 107 h 117"/>
                <a:gd name="T22" fmla="*/ 21 w 136"/>
                <a:gd name="T23" fmla="*/ 63 h 117"/>
                <a:gd name="T24" fmla="*/ 21 w 136"/>
                <a:gd name="T25" fmla="*/ 21 h 117"/>
                <a:gd name="T26" fmla="*/ 63 w 136"/>
                <a:gd name="T27" fmla="*/ 20 h 117"/>
                <a:gd name="T28" fmla="*/ 68 w 136"/>
                <a:gd name="T29" fmla="*/ 25 h 117"/>
                <a:gd name="T30" fmla="*/ 73 w 136"/>
                <a:gd name="T31" fmla="*/ 20 h 117"/>
                <a:gd name="T32" fmla="*/ 115 w 136"/>
                <a:gd name="T33" fmla="*/ 21 h 117"/>
                <a:gd name="T34" fmla="*/ 115 w 136"/>
                <a:gd name="T35"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6" h="117">
                  <a:moveTo>
                    <a:pt x="121" y="15"/>
                  </a:moveTo>
                  <a:cubicBezTo>
                    <a:pt x="106" y="1"/>
                    <a:pt x="83" y="0"/>
                    <a:pt x="68" y="14"/>
                  </a:cubicBezTo>
                  <a:cubicBezTo>
                    <a:pt x="53" y="0"/>
                    <a:pt x="30" y="1"/>
                    <a:pt x="15" y="15"/>
                  </a:cubicBezTo>
                  <a:cubicBezTo>
                    <a:pt x="0" y="30"/>
                    <a:pt x="0" y="54"/>
                    <a:pt x="15" y="69"/>
                  </a:cubicBezTo>
                  <a:cubicBezTo>
                    <a:pt x="20" y="73"/>
                    <a:pt x="59" y="112"/>
                    <a:pt x="59" y="112"/>
                  </a:cubicBezTo>
                  <a:cubicBezTo>
                    <a:pt x="64" y="117"/>
                    <a:pt x="72" y="117"/>
                    <a:pt x="77" y="112"/>
                  </a:cubicBezTo>
                  <a:cubicBezTo>
                    <a:pt x="77" y="112"/>
                    <a:pt x="120" y="69"/>
                    <a:pt x="121" y="69"/>
                  </a:cubicBezTo>
                  <a:cubicBezTo>
                    <a:pt x="136" y="54"/>
                    <a:pt x="136" y="30"/>
                    <a:pt x="121" y="15"/>
                  </a:cubicBezTo>
                  <a:close/>
                  <a:moveTo>
                    <a:pt x="115" y="63"/>
                  </a:moveTo>
                  <a:cubicBezTo>
                    <a:pt x="71" y="107"/>
                    <a:pt x="71" y="107"/>
                    <a:pt x="71" y="107"/>
                  </a:cubicBezTo>
                  <a:cubicBezTo>
                    <a:pt x="69" y="108"/>
                    <a:pt x="67" y="108"/>
                    <a:pt x="65" y="107"/>
                  </a:cubicBezTo>
                  <a:cubicBezTo>
                    <a:pt x="21" y="63"/>
                    <a:pt x="21" y="63"/>
                    <a:pt x="21" y="63"/>
                  </a:cubicBezTo>
                  <a:cubicBezTo>
                    <a:pt x="9" y="51"/>
                    <a:pt x="9" y="32"/>
                    <a:pt x="21" y="21"/>
                  </a:cubicBezTo>
                  <a:cubicBezTo>
                    <a:pt x="32" y="9"/>
                    <a:pt x="51" y="9"/>
                    <a:pt x="63" y="20"/>
                  </a:cubicBezTo>
                  <a:cubicBezTo>
                    <a:pt x="68" y="25"/>
                    <a:pt x="68" y="25"/>
                    <a:pt x="68" y="25"/>
                  </a:cubicBezTo>
                  <a:cubicBezTo>
                    <a:pt x="73" y="20"/>
                    <a:pt x="73" y="20"/>
                    <a:pt x="73" y="20"/>
                  </a:cubicBezTo>
                  <a:cubicBezTo>
                    <a:pt x="85" y="9"/>
                    <a:pt x="104" y="9"/>
                    <a:pt x="115" y="21"/>
                  </a:cubicBezTo>
                  <a:cubicBezTo>
                    <a:pt x="127" y="32"/>
                    <a:pt x="127" y="51"/>
                    <a:pt x="115"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6" name="Freeform 70"/>
            <p:cNvSpPr/>
            <p:nvPr/>
          </p:nvSpPr>
          <p:spPr bwMode="auto">
            <a:xfrm>
              <a:off x="1620570" y="2240948"/>
              <a:ext cx="71437" cy="71438"/>
            </a:xfrm>
            <a:custGeom>
              <a:avLst/>
              <a:gdLst>
                <a:gd name="T0" fmla="*/ 17 w 19"/>
                <a:gd name="T1" fmla="*/ 0 h 19"/>
                <a:gd name="T2" fmla="*/ 17 w 19"/>
                <a:gd name="T3" fmla="*/ 0 h 19"/>
                <a:gd name="T4" fmla="*/ 0 w 19"/>
                <a:gd name="T5" fmla="*/ 17 h 19"/>
                <a:gd name="T6" fmla="*/ 0 w 19"/>
                <a:gd name="T7" fmla="*/ 17 h 19"/>
                <a:gd name="T8" fmla="*/ 2 w 19"/>
                <a:gd name="T9" fmla="*/ 19 h 19"/>
                <a:gd name="T10" fmla="*/ 4 w 19"/>
                <a:gd name="T11" fmla="*/ 17 h 19"/>
                <a:gd name="T12" fmla="*/ 4 w 19"/>
                <a:gd name="T13" fmla="*/ 17 h 19"/>
                <a:gd name="T14" fmla="*/ 17 w 19"/>
                <a:gd name="T15" fmla="*/ 4 h 19"/>
                <a:gd name="T16" fmla="*/ 17 w 19"/>
                <a:gd name="T17" fmla="*/ 4 h 19"/>
                <a:gd name="T18" fmla="*/ 19 w 19"/>
                <a:gd name="T19" fmla="*/ 2 h 19"/>
                <a:gd name="T20" fmla="*/ 17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17" y="0"/>
                  </a:moveTo>
                  <a:cubicBezTo>
                    <a:pt x="17" y="0"/>
                    <a:pt x="17" y="0"/>
                    <a:pt x="17" y="0"/>
                  </a:cubicBezTo>
                  <a:cubicBezTo>
                    <a:pt x="8" y="0"/>
                    <a:pt x="0" y="8"/>
                    <a:pt x="0" y="17"/>
                  </a:cubicBezTo>
                  <a:cubicBezTo>
                    <a:pt x="0" y="17"/>
                    <a:pt x="0" y="17"/>
                    <a:pt x="0" y="17"/>
                  </a:cubicBezTo>
                  <a:cubicBezTo>
                    <a:pt x="0" y="18"/>
                    <a:pt x="1" y="19"/>
                    <a:pt x="2" y="19"/>
                  </a:cubicBezTo>
                  <a:cubicBezTo>
                    <a:pt x="3" y="19"/>
                    <a:pt x="4" y="18"/>
                    <a:pt x="4" y="17"/>
                  </a:cubicBezTo>
                  <a:cubicBezTo>
                    <a:pt x="4" y="17"/>
                    <a:pt x="4" y="17"/>
                    <a:pt x="4" y="17"/>
                  </a:cubicBezTo>
                  <a:cubicBezTo>
                    <a:pt x="4" y="10"/>
                    <a:pt x="10" y="4"/>
                    <a:pt x="17" y="4"/>
                  </a:cubicBezTo>
                  <a:cubicBezTo>
                    <a:pt x="17" y="4"/>
                    <a:pt x="17" y="4"/>
                    <a:pt x="17" y="4"/>
                  </a:cubicBezTo>
                  <a:cubicBezTo>
                    <a:pt x="18" y="4"/>
                    <a:pt x="19" y="3"/>
                    <a:pt x="19" y="2"/>
                  </a:cubicBezTo>
                  <a:cubicBezTo>
                    <a:pt x="19" y="1"/>
                    <a:pt x="18"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17" name="Freeform 71"/>
          <p:cNvSpPr>
            <a:spLocks noEditPoints="1"/>
          </p:cNvSpPr>
          <p:nvPr/>
        </p:nvSpPr>
        <p:spPr bwMode="auto">
          <a:xfrm>
            <a:off x="5825407" y="2573864"/>
            <a:ext cx="600218" cy="431840"/>
          </a:xfrm>
          <a:custGeom>
            <a:avLst/>
            <a:gdLst>
              <a:gd name="T0" fmla="*/ 104 w 128"/>
              <a:gd name="T1" fmla="*/ 33 h 92"/>
              <a:gd name="T2" fmla="*/ 68 w 128"/>
              <a:gd name="T3" fmla="*/ 0 h 92"/>
              <a:gd name="T4" fmla="*/ 35 w 128"/>
              <a:gd name="T5" fmla="*/ 21 h 92"/>
              <a:gd name="T6" fmla="*/ 30 w 128"/>
              <a:gd name="T7" fmla="*/ 20 h 92"/>
              <a:gd name="T8" fmla="*/ 12 w 128"/>
              <a:gd name="T9" fmla="*/ 38 h 92"/>
              <a:gd name="T10" fmla="*/ 13 w 128"/>
              <a:gd name="T11" fmla="*/ 44 h 92"/>
              <a:gd name="T12" fmla="*/ 0 w 128"/>
              <a:gd name="T13" fmla="*/ 66 h 92"/>
              <a:gd name="T14" fmla="*/ 26 w 128"/>
              <a:gd name="T15" fmla="*/ 92 h 92"/>
              <a:gd name="T16" fmla="*/ 26 w 128"/>
              <a:gd name="T17" fmla="*/ 92 h 92"/>
              <a:gd name="T18" fmla="*/ 98 w 128"/>
              <a:gd name="T19" fmla="*/ 92 h 92"/>
              <a:gd name="T20" fmla="*/ 98 w 128"/>
              <a:gd name="T21" fmla="*/ 92 h 92"/>
              <a:gd name="T22" fmla="*/ 128 w 128"/>
              <a:gd name="T23" fmla="*/ 62 h 92"/>
              <a:gd name="T24" fmla="*/ 104 w 128"/>
              <a:gd name="T25" fmla="*/ 33 h 92"/>
              <a:gd name="T26" fmla="*/ 98 w 128"/>
              <a:gd name="T27" fmla="*/ 84 h 92"/>
              <a:gd name="T28" fmla="*/ 98 w 128"/>
              <a:gd name="T29" fmla="*/ 84 h 92"/>
              <a:gd name="T30" fmla="*/ 26 w 128"/>
              <a:gd name="T31" fmla="*/ 84 h 92"/>
              <a:gd name="T32" fmla="*/ 8 w 128"/>
              <a:gd name="T33" fmla="*/ 66 h 92"/>
              <a:gd name="T34" fmla="*/ 17 w 128"/>
              <a:gd name="T35" fmla="*/ 51 h 92"/>
              <a:gd name="T36" fmla="*/ 21 w 128"/>
              <a:gd name="T37" fmla="*/ 41 h 92"/>
              <a:gd name="T38" fmla="*/ 20 w 128"/>
              <a:gd name="T39" fmla="*/ 38 h 92"/>
              <a:gd name="T40" fmla="*/ 30 w 128"/>
              <a:gd name="T41" fmla="*/ 28 h 92"/>
              <a:gd name="T42" fmla="*/ 35 w 128"/>
              <a:gd name="T43" fmla="*/ 29 h 92"/>
              <a:gd name="T44" fmla="*/ 43 w 128"/>
              <a:gd name="T45" fmla="*/ 24 h 92"/>
              <a:gd name="T46" fmla="*/ 68 w 128"/>
              <a:gd name="T47" fmla="*/ 8 h 92"/>
              <a:gd name="T48" fmla="*/ 96 w 128"/>
              <a:gd name="T49" fmla="*/ 33 h 92"/>
              <a:gd name="T50" fmla="*/ 102 w 128"/>
              <a:gd name="T51" fmla="*/ 40 h 92"/>
              <a:gd name="T52" fmla="*/ 120 w 128"/>
              <a:gd name="T53" fmla="*/ 62 h 92"/>
              <a:gd name="T54" fmla="*/ 98 w 128"/>
              <a:gd name="T55"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 h="92">
                <a:moveTo>
                  <a:pt x="104" y="33"/>
                </a:moveTo>
                <a:cubicBezTo>
                  <a:pt x="102" y="14"/>
                  <a:pt x="87" y="0"/>
                  <a:pt x="68" y="0"/>
                </a:cubicBezTo>
                <a:cubicBezTo>
                  <a:pt x="54" y="0"/>
                  <a:pt x="41" y="9"/>
                  <a:pt x="35" y="21"/>
                </a:cubicBezTo>
                <a:cubicBezTo>
                  <a:pt x="34" y="20"/>
                  <a:pt x="32" y="20"/>
                  <a:pt x="30" y="20"/>
                </a:cubicBezTo>
                <a:cubicBezTo>
                  <a:pt x="20" y="20"/>
                  <a:pt x="12" y="28"/>
                  <a:pt x="12" y="38"/>
                </a:cubicBezTo>
                <a:cubicBezTo>
                  <a:pt x="12" y="40"/>
                  <a:pt x="12" y="42"/>
                  <a:pt x="13" y="44"/>
                </a:cubicBezTo>
                <a:cubicBezTo>
                  <a:pt x="5" y="48"/>
                  <a:pt x="0" y="56"/>
                  <a:pt x="0" y="66"/>
                </a:cubicBezTo>
                <a:cubicBezTo>
                  <a:pt x="0" y="80"/>
                  <a:pt x="12" y="92"/>
                  <a:pt x="26" y="92"/>
                </a:cubicBezTo>
                <a:cubicBezTo>
                  <a:pt x="26" y="92"/>
                  <a:pt x="26" y="92"/>
                  <a:pt x="26" y="92"/>
                </a:cubicBezTo>
                <a:cubicBezTo>
                  <a:pt x="98" y="92"/>
                  <a:pt x="98" y="92"/>
                  <a:pt x="98" y="92"/>
                </a:cubicBezTo>
                <a:cubicBezTo>
                  <a:pt x="98" y="92"/>
                  <a:pt x="98" y="92"/>
                  <a:pt x="98" y="92"/>
                </a:cubicBezTo>
                <a:cubicBezTo>
                  <a:pt x="115" y="92"/>
                  <a:pt x="128" y="79"/>
                  <a:pt x="128" y="62"/>
                </a:cubicBezTo>
                <a:cubicBezTo>
                  <a:pt x="128" y="47"/>
                  <a:pt x="118" y="35"/>
                  <a:pt x="104" y="33"/>
                </a:cubicBezTo>
                <a:close/>
                <a:moveTo>
                  <a:pt x="98" y="84"/>
                </a:moveTo>
                <a:cubicBezTo>
                  <a:pt x="98" y="84"/>
                  <a:pt x="98" y="84"/>
                  <a:pt x="98" y="84"/>
                </a:cubicBezTo>
                <a:cubicBezTo>
                  <a:pt x="26" y="84"/>
                  <a:pt x="26" y="84"/>
                  <a:pt x="26" y="84"/>
                </a:cubicBezTo>
                <a:cubicBezTo>
                  <a:pt x="16" y="84"/>
                  <a:pt x="8" y="76"/>
                  <a:pt x="8" y="66"/>
                </a:cubicBezTo>
                <a:cubicBezTo>
                  <a:pt x="8" y="60"/>
                  <a:pt x="11" y="54"/>
                  <a:pt x="17" y="51"/>
                </a:cubicBezTo>
                <a:cubicBezTo>
                  <a:pt x="23" y="47"/>
                  <a:pt x="23" y="47"/>
                  <a:pt x="21" y="41"/>
                </a:cubicBezTo>
                <a:cubicBezTo>
                  <a:pt x="20" y="40"/>
                  <a:pt x="20" y="39"/>
                  <a:pt x="20" y="38"/>
                </a:cubicBezTo>
                <a:cubicBezTo>
                  <a:pt x="20" y="32"/>
                  <a:pt x="24" y="28"/>
                  <a:pt x="30" y="28"/>
                </a:cubicBezTo>
                <a:cubicBezTo>
                  <a:pt x="30" y="28"/>
                  <a:pt x="33" y="28"/>
                  <a:pt x="35" y="29"/>
                </a:cubicBezTo>
                <a:cubicBezTo>
                  <a:pt x="40" y="31"/>
                  <a:pt x="41" y="29"/>
                  <a:pt x="43" y="24"/>
                </a:cubicBezTo>
                <a:cubicBezTo>
                  <a:pt x="47" y="14"/>
                  <a:pt x="57" y="8"/>
                  <a:pt x="68" y="8"/>
                </a:cubicBezTo>
                <a:cubicBezTo>
                  <a:pt x="82" y="8"/>
                  <a:pt x="94" y="19"/>
                  <a:pt x="96" y="33"/>
                </a:cubicBezTo>
                <a:cubicBezTo>
                  <a:pt x="96" y="39"/>
                  <a:pt x="96" y="39"/>
                  <a:pt x="102" y="40"/>
                </a:cubicBezTo>
                <a:cubicBezTo>
                  <a:pt x="112" y="42"/>
                  <a:pt x="120" y="51"/>
                  <a:pt x="120" y="62"/>
                </a:cubicBezTo>
                <a:cubicBezTo>
                  <a:pt x="120" y="74"/>
                  <a:pt x="110" y="84"/>
                  <a:pt x="98" y="84"/>
                </a:cubicBezTo>
                <a:close/>
              </a:path>
            </a:pathLst>
          </a:custGeom>
          <a:solidFill>
            <a:schemeClr val="bg1"/>
          </a:solidFill>
          <a:ln>
            <a:noFill/>
          </a:ln>
        </p:spPr>
        <p:txBody>
          <a:bodyPr vert="horz" wrap="square" lIns="91440" tIns="45720" rIns="91440" bIns="45720" numCol="1" anchor="t" anchorCtr="0" compatLnSpc="1"/>
          <a:lstStyle/>
          <a:p>
            <a:endParaRPr lang="id-ID">
              <a:solidFill>
                <a:prstClr val="black"/>
              </a:solidFill>
            </a:endParaRPr>
          </a:p>
        </p:txBody>
      </p:sp>
      <p:sp>
        <p:nvSpPr>
          <p:cNvPr id="18" name="矩形 17"/>
          <p:cNvSpPr/>
          <p:nvPr/>
        </p:nvSpPr>
        <p:spPr>
          <a:xfrm>
            <a:off x="4923680" y="3337485"/>
            <a:ext cx="2403672" cy="1338828"/>
          </a:xfrm>
          <a:prstGeom prst="rect">
            <a:avLst/>
          </a:prstGeom>
        </p:spPr>
        <p:txBody>
          <a:bodyPr wrap="square">
            <a:spAutoFit/>
          </a:bodyPr>
          <a:lstStyle/>
          <a:p>
            <a:pPr algn="ctr">
              <a:lnSpc>
                <a:spcPct val="15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bg1">
                    <a:alpha val="8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alpha val="80000"/>
                </a:schemeClr>
              </a:solidFill>
              <a:latin typeface="Century Gothic" panose="020B0502020202020204" pitchFamily="34" charset="0"/>
              <a:cs typeface="+mn-ea"/>
              <a:sym typeface="+mn-lt"/>
            </a:endParaRPr>
          </a:p>
        </p:txBody>
      </p:sp>
      <p:sp>
        <p:nvSpPr>
          <p:cNvPr id="19" name="矩形 18"/>
          <p:cNvSpPr/>
          <p:nvPr/>
        </p:nvSpPr>
        <p:spPr>
          <a:xfrm>
            <a:off x="1428756" y="4152085"/>
            <a:ext cx="2403672" cy="1338828"/>
          </a:xfrm>
          <a:prstGeom prst="rect">
            <a:avLst/>
          </a:prstGeom>
        </p:spPr>
        <p:txBody>
          <a:bodyPr wrap="square">
            <a:spAutoFit/>
          </a:bodyPr>
          <a:lstStyle/>
          <a:p>
            <a:pPr algn="ctr">
              <a:lnSpc>
                <a:spcPct val="15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20" name="矩形 19"/>
          <p:cNvSpPr/>
          <p:nvPr/>
        </p:nvSpPr>
        <p:spPr>
          <a:xfrm>
            <a:off x="8383594" y="4152086"/>
            <a:ext cx="2403672" cy="1338828"/>
          </a:xfrm>
          <a:prstGeom prst="rect">
            <a:avLst/>
          </a:prstGeom>
        </p:spPr>
        <p:txBody>
          <a:bodyPr wrap="square">
            <a:spAutoFit/>
          </a:bodyPr>
          <a:lstStyle/>
          <a:p>
            <a:pPr algn="ctr">
              <a:lnSpc>
                <a:spcPct val="15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64" presetClass="path" presetSubtype="0" decel="100000" fill="hold" grpId="1" nodeType="withEffect">
                                  <p:stCondLst>
                                    <p:cond delay="1000"/>
                                  </p:stCondLst>
                                  <p:childTnLst>
                                    <p:animMotion origin="layout" path="M 0 2.22222E-6 L 0 -0.08658 " pathEditMode="relative" rAng="0" ptsTypes="AA">
                                      <p:cBhvr>
                                        <p:cTn id="9" dur="1000" spd="-100000" fill="hold"/>
                                        <p:tgtEl>
                                          <p:spTgt spid="7"/>
                                        </p:tgtEl>
                                        <p:attrNameLst>
                                          <p:attrName>ppt_x</p:attrName>
                                          <p:attrName>ppt_y</p:attrName>
                                        </p:attrNameLst>
                                      </p:cBhvr>
                                      <p:rCtr x="0" y="-4329"/>
                                    </p:animMotion>
                                  </p:childTnLst>
                                </p:cTn>
                              </p:par>
                              <p:par>
                                <p:cTn id="10" presetID="10" presetClass="entr" presetSubtype="0" fill="hold" grpId="0" nodeType="withEffect">
                                  <p:stCondLst>
                                    <p:cond delay="17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64" presetClass="path" presetSubtype="0" decel="100000" fill="hold" grpId="1" nodeType="withEffect">
                                  <p:stCondLst>
                                    <p:cond delay="1750"/>
                                  </p:stCondLst>
                                  <p:childTnLst>
                                    <p:animMotion origin="layout" path="M -2.29167E-6 -3.7037E-6 L -2.29167E-6 0.09792 " pathEditMode="relative" rAng="0" ptsTypes="AA">
                                      <p:cBhvr>
                                        <p:cTn id="14" dur="1000" spd="-100000" fill="hold"/>
                                        <p:tgtEl>
                                          <p:spTgt spid="8"/>
                                        </p:tgtEl>
                                        <p:attrNameLst>
                                          <p:attrName>ppt_x</p:attrName>
                                          <p:attrName>ppt_y</p:attrName>
                                        </p:attrNameLst>
                                      </p:cBhvr>
                                      <p:rCtr x="0" y="4884"/>
                                    </p:animMotion>
                                  </p:childTnLst>
                                </p:cTn>
                              </p:par>
                              <p:par>
                                <p:cTn id="15" presetID="10" presetClass="entr" presetSubtype="0" fill="hold" grpId="0" nodeType="withEffect">
                                  <p:stCondLst>
                                    <p:cond delay="175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childTnLst>
                                </p:cTn>
                              </p:par>
                              <p:par>
                                <p:cTn id="18" presetID="64" presetClass="path" presetSubtype="0" decel="100000" fill="hold" grpId="1" nodeType="withEffect">
                                  <p:stCondLst>
                                    <p:cond delay="1750"/>
                                  </p:stCondLst>
                                  <p:childTnLst>
                                    <p:animMotion origin="layout" path="M -3.95833E-6 -2.96296E-6 L -3.95833E-6 -0.18472 " pathEditMode="relative" rAng="0" ptsTypes="AA">
                                      <p:cBhvr>
                                        <p:cTn id="19" dur="1250" spd="-100000" fill="hold"/>
                                        <p:tgtEl>
                                          <p:spTgt spid="17"/>
                                        </p:tgtEl>
                                        <p:attrNameLst>
                                          <p:attrName>ppt_x</p:attrName>
                                          <p:attrName>ppt_y</p:attrName>
                                        </p:attrNameLst>
                                      </p:cBhvr>
                                      <p:rCtr x="0" y="-9236"/>
                                    </p:animMotion>
                                  </p:childTnLst>
                                </p:cTn>
                              </p:par>
                              <p:par>
                                <p:cTn id="20" presetID="10" presetClass="entr" presetSubtype="0" fill="hold" grpId="0" nodeType="withEffect">
                                  <p:stCondLst>
                                    <p:cond delay="17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childTnLst>
                                </p:cTn>
                              </p:par>
                              <p:par>
                                <p:cTn id="23" presetID="64" presetClass="path" presetSubtype="0" decel="100000" fill="hold" grpId="1" nodeType="withEffect">
                                  <p:stCondLst>
                                    <p:cond delay="1750"/>
                                  </p:stCondLst>
                                  <p:childTnLst>
                                    <p:animMotion origin="layout" path="M -3.95833E-6 7.40741E-7 L -3.95833E-6 -0.34468 " pathEditMode="relative" rAng="0" ptsTypes="AA">
                                      <p:cBhvr>
                                        <p:cTn id="24" dur="1500" spd="-100000" fill="hold"/>
                                        <p:tgtEl>
                                          <p:spTgt spid="18"/>
                                        </p:tgtEl>
                                        <p:attrNameLst>
                                          <p:attrName>ppt_x</p:attrName>
                                          <p:attrName>ppt_y</p:attrName>
                                        </p:attrNameLst>
                                      </p:cBhvr>
                                      <p:rCtr x="0" y="-17245"/>
                                    </p:animMotion>
                                  </p:childTnLst>
                                </p:cTn>
                              </p:par>
                              <p:par>
                                <p:cTn id="25" presetID="10" presetClass="entr" presetSubtype="0" fill="hold" grpId="0" nodeType="withEffect">
                                  <p:stCondLst>
                                    <p:cond delay="3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par>
                                <p:cTn id="28" presetID="64" presetClass="path" presetSubtype="0" decel="100000" fill="hold" grpId="1" nodeType="withEffect">
                                  <p:stCondLst>
                                    <p:cond delay="3000"/>
                                  </p:stCondLst>
                                  <p:childTnLst>
                                    <p:animMotion origin="layout" path="M 4.79167E-6 -3.7037E-6 L 4.79167E-6 0.09792 " pathEditMode="relative" rAng="0" ptsTypes="AA">
                                      <p:cBhvr>
                                        <p:cTn id="29" dur="1000" spd="-100000" fill="hold"/>
                                        <p:tgtEl>
                                          <p:spTgt spid="9"/>
                                        </p:tgtEl>
                                        <p:attrNameLst>
                                          <p:attrName>ppt_x</p:attrName>
                                          <p:attrName>ppt_y</p:attrName>
                                        </p:attrNameLst>
                                      </p:cBhvr>
                                      <p:rCtr x="0" y="4884"/>
                                    </p:animMotion>
                                  </p:childTnLst>
                                </p:cTn>
                              </p:par>
                              <p:par>
                                <p:cTn id="30" presetID="10" presetClass="entr" presetSubtype="0" fill="hold" nodeType="withEffect">
                                  <p:stCondLst>
                                    <p:cond delay="30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childTnLst>
                                </p:cTn>
                              </p:par>
                              <p:par>
                                <p:cTn id="33" presetID="64" presetClass="path" presetSubtype="0" decel="100000" fill="hold" nodeType="withEffect">
                                  <p:stCondLst>
                                    <p:cond delay="3000"/>
                                  </p:stCondLst>
                                  <p:childTnLst>
                                    <p:animMotion origin="layout" path="M -4.16667E-6 2.22222E-6 L -4.16667E-6 -0.18472 " pathEditMode="relative" rAng="0" ptsTypes="AA">
                                      <p:cBhvr>
                                        <p:cTn id="34" dur="1250" spd="-100000" fill="hold"/>
                                        <p:tgtEl>
                                          <p:spTgt spid="14"/>
                                        </p:tgtEl>
                                        <p:attrNameLst>
                                          <p:attrName>ppt_x</p:attrName>
                                          <p:attrName>ppt_y</p:attrName>
                                        </p:attrNameLst>
                                      </p:cBhvr>
                                      <p:rCtr x="0" y="-9236"/>
                                    </p:animMotion>
                                  </p:childTnLst>
                                </p:cTn>
                              </p:par>
                              <p:par>
                                <p:cTn id="35" presetID="10" presetClass="entr" presetSubtype="0" fill="hold" grpId="0" nodeType="withEffect">
                                  <p:stCondLst>
                                    <p:cond delay="30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par>
                                <p:cTn id="38" presetID="64" presetClass="path" presetSubtype="0" decel="100000" fill="hold" grpId="1" nodeType="withEffect">
                                  <p:stCondLst>
                                    <p:cond delay="3000"/>
                                  </p:stCondLst>
                                  <p:childTnLst>
                                    <p:animMotion origin="layout" path="M 4.79167E-6 7.40741E-7 L 4.79167E-6 -0.34468 " pathEditMode="relative" rAng="0" ptsTypes="AA">
                                      <p:cBhvr>
                                        <p:cTn id="39" dur="1500" spd="-100000" fill="hold"/>
                                        <p:tgtEl>
                                          <p:spTgt spid="19"/>
                                        </p:tgtEl>
                                        <p:attrNameLst>
                                          <p:attrName>ppt_x</p:attrName>
                                          <p:attrName>ppt_y</p:attrName>
                                        </p:attrNameLst>
                                      </p:cBhvr>
                                      <p:rCtr x="0" y="-17245"/>
                                    </p:animMotion>
                                  </p:childTnLst>
                                </p:cTn>
                              </p:par>
                              <p:par>
                                <p:cTn id="40" presetID="10" presetClass="entr" presetSubtype="0" fill="hold" grpId="0" nodeType="withEffect">
                                  <p:stCondLst>
                                    <p:cond delay="425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childTnLst>
                                </p:cTn>
                              </p:par>
                              <p:par>
                                <p:cTn id="43" presetID="64" presetClass="path" presetSubtype="0" decel="100000" fill="hold" grpId="1" nodeType="withEffect">
                                  <p:stCondLst>
                                    <p:cond delay="4250"/>
                                  </p:stCondLst>
                                  <p:childTnLst>
                                    <p:animMotion origin="layout" path="M -2.08333E-6 -3.7037E-6 L -2.08333E-6 0.09792 " pathEditMode="relative" rAng="0" ptsTypes="AA">
                                      <p:cBhvr>
                                        <p:cTn id="44" dur="1000" spd="-100000" fill="hold"/>
                                        <p:tgtEl>
                                          <p:spTgt spid="10"/>
                                        </p:tgtEl>
                                        <p:attrNameLst>
                                          <p:attrName>ppt_x</p:attrName>
                                          <p:attrName>ppt_y</p:attrName>
                                        </p:attrNameLst>
                                      </p:cBhvr>
                                      <p:rCtr x="0" y="4884"/>
                                    </p:animMotion>
                                  </p:childTnLst>
                                </p:cTn>
                              </p:par>
                              <p:par>
                                <p:cTn id="45" presetID="10" presetClass="entr" presetSubtype="0" fill="hold" nodeType="withEffect">
                                  <p:stCondLst>
                                    <p:cond delay="425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childTnLst>
                                </p:cTn>
                              </p:par>
                              <p:par>
                                <p:cTn id="48" presetID="64" presetClass="path" presetSubtype="0" decel="100000" fill="hold" nodeType="withEffect">
                                  <p:stCondLst>
                                    <p:cond delay="4250"/>
                                  </p:stCondLst>
                                  <p:childTnLst>
                                    <p:animMotion origin="layout" path="M -1.875E-6 2.59259E-6 L -1.875E-6 -0.18472 " pathEditMode="relative" rAng="0" ptsTypes="AA">
                                      <p:cBhvr>
                                        <p:cTn id="49" dur="1250" spd="-100000" fill="hold"/>
                                        <p:tgtEl>
                                          <p:spTgt spid="11"/>
                                        </p:tgtEl>
                                        <p:attrNameLst>
                                          <p:attrName>ppt_x</p:attrName>
                                          <p:attrName>ppt_y</p:attrName>
                                        </p:attrNameLst>
                                      </p:cBhvr>
                                      <p:rCtr x="0" y="-9236"/>
                                    </p:animMotion>
                                  </p:childTnLst>
                                </p:cTn>
                              </p:par>
                              <p:par>
                                <p:cTn id="50" presetID="10" presetClass="entr" presetSubtype="0" fill="hold" grpId="0" nodeType="withEffect">
                                  <p:stCondLst>
                                    <p:cond delay="425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childTnLst>
                                </p:cTn>
                              </p:par>
                              <p:par>
                                <p:cTn id="53" presetID="64" presetClass="path" presetSubtype="0" decel="100000" fill="hold" grpId="1" nodeType="withEffect">
                                  <p:stCondLst>
                                    <p:cond delay="4250"/>
                                  </p:stCondLst>
                                  <p:childTnLst>
                                    <p:animMotion origin="layout" path="M -2.5E-6 -3.7037E-7 L -2.5E-6 -0.34468 " pathEditMode="relative" rAng="0" ptsTypes="AA">
                                      <p:cBhvr>
                                        <p:cTn id="54" dur="1500" spd="-100000" fill="hold"/>
                                        <p:tgtEl>
                                          <p:spTgt spid="20"/>
                                        </p:tgtEl>
                                        <p:attrNameLst>
                                          <p:attrName>ppt_x</p:attrName>
                                          <p:attrName>ppt_y</p:attrName>
                                        </p:attrNameLst>
                                      </p:cBhvr>
                                      <p:rCtr x="0" y="-172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animBg="1"/>
      <p:bldP spid="8" grpId="1" animBg="1"/>
      <p:bldP spid="9" grpId="0" animBg="1"/>
      <p:bldP spid="9" grpId="1" animBg="1"/>
      <p:bldP spid="10" grpId="0" animBg="1"/>
      <p:bldP spid="10" grpId="1" animBg="1"/>
      <p:bldP spid="17" grpId="0" animBg="1"/>
      <p:bldP spid="17" grpId="1" animBg="1"/>
      <p:bldP spid="18" grpId="0"/>
      <p:bldP spid="18" grpId="1"/>
      <p:bldP spid="19" grpId="0"/>
      <p:bldP spid="19" grpId="1"/>
      <p:bldP spid="20" grpId="0"/>
      <p:bldP spid="20"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three</a:t>
            </a:r>
            <a:endParaRPr lang="zh-CN" altLang="en-US" sz="2800" dirty="0">
              <a:solidFill>
                <a:schemeClr val="bg1"/>
              </a:solidFill>
            </a:endParaRPr>
          </a:p>
        </p:txBody>
      </p:sp>
      <p:grpSp>
        <p:nvGrpSpPr>
          <p:cNvPr id="7" name="组合 6"/>
          <p:cNvGrpSpPr/>
          <p:nvPr/>
        </p:nvGrpSpPr>
        <p:grpSpPr>
          <a:xfrm>
            <a:off x="8461864" y="1349302"/>
            <a:ext cx="2325513" cy="2325513"/>
            <a:chOff x="4233332" y="950031"/>
            <a:chExt cx="2325513" cy="2325513"/>
          </a:xfrm>
        </p:grpSpPr>
        <p:sp>
          <p:nvSpPr>
            <p:cNvPr id="8" name="椭圆 7"/>
            <p:cNvSpPr/>
            <p:nvPr/>
          </p:nvSpPr>
          <p:spPr>
            <a:xfrm>
              <a:off x="4233332" y="950031"/>
              <a:ext cx="2325513" cy="2325513"/>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9" name="Freeform 47"/>
            <p:cNvSpPr>
              <a:spLocks noEditPoints="1"/>
            </p:cNvSpPr>
            <p:nvPr/>
          </p:nvSpPr>
          <p:spPr bwMode="auto">
            <a:xfrm>
              <a:off x="5192931" y="1363269"/>
              <a:ext cx="536610" cy="538382"/>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rgbClr val="02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0" name="矩形 9"/>
            <p:cNvSpPr/>
            <p:nvPr/>
          </p:nvSpPr>
          <p:spPr>
            <a:xfrm>
              <a:off x="4602847" y="1975691"/>
              <a:ext cx="1698417" cy="812530"/>
            </a:xfrm>
            <a:prstGeom prst="rect">
              <a:avLst/>
            </a:prstGeom>
          </p:spPr>
          <p:txBody>
            <a:bodyPr wrap="square">
              <a:spAutoFit/>
            </a:bodyPr>
            <a:lstStyle/>
            <a:p>
              <a:pPr algn="ct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a:t>
              </a:r>
              <a:endParaRPr lang="en-US" altLang="zh-CN"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p:txBody>
        </p:sp>
      </p:grpSp>
      <p:grpSp>
        <p:nvGrpSpPr>
          <p:cNvPr id="11" name="组合 10"/>
          <p:cNvGrpSpPr/>
          <p:nvPr/>
        </p:nvGrpSpPr>
        <p:grpSpPr>
          <a:xfrm>
            <a:off x="8919953" y="4271933"/>
            <a:ext cx="1636887" cy="1636887"/>
            <a:chOff x="4690533" y="3714046"/>
            <a:chExt cx="1636887" cy="1636887"/>
          </a:xfrm>
        </p:grpSpPr>
        <p:sp>
          <p:nvSpPr>
            <p:cNvPr id="12" name="椭圆 11"/>
            <p:cNvSpPr/>
            <p:nvPr/>
          </p:nvSpPr>
          <p:spPr>
            <a:xfrm>
              <a:off x="4690533" y="3714046"/>
              <a:ext cx="1636887" cy="1636887"/>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5309700" y="4043193"/>
              <a:ext cx="398552" cy="399868"/>
              <a:chOff x="8250026" y="2143316"/>
              <a:chExt cx="481012" cy="482600"/>
            </a:xfrm>
            <a:solidFill>
              <a:schemeClr val="bg1"/>
            </a:solidFill>
          </p:grpSpPr>
          <p:sp>
            <p:nvSpPr>
              <p:cNvPr id="15"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6"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14" name="矩形 13"/>
            <p:cNvSpPr/>
            <p:nvPr/>
          </p:nvSpPr>
          <p:spPr>
            <a:xfrm>
              <a:off x="4843719" y="4619864"/>
              <a:ext cx="1297437" cy="419154"/>
            </a:xfrm>
            <a:prstGeom prst="rect">
              <a:avLst/>
            </a:prstGeom>
          </p:spPr>
          <p:txBody>
            <a:bodyPr wrap="square">
              <a:spAutoFit/>
            </a:bodyPr>
            <a:lstStyle/>
            <a:p>
              <a:pPr algn="ctr">
                <a:lnSpc>
                  <a:spcPct val="130000"/>
                </a:lnSpc>
              </a:pPr>
              <a:r>
                <a:rPr lang="zh-CN" altLang="en-US">
                  <a:solidFill>
                    <a:schemeClr val="bg1"/>
                  </a:solidFill>
                  <a:latin typeface="微软雅黑 Light" panose="020B0502040204020203" pitchFamily="34" charset="-122"/>
                  <a:ea typeface="微软雅黑 Light" panose="020B0502040204020203" pitchFamily="34" charset="-122"/>
                  <a:cs typeface="+mn-ea"/>
                  <a:sym typeface="+mn-lt"/>
                </a:rPr>
                <a:t>添加标题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p:txBody>
        </p:sp>
      </p:grpSp>
      <p:sp>
        <p:nvSpPr>
          <p:cNvPr id="17" name="椭圆 16"/>
          <p:cNvSpPr/>
          <p:nvPr/>
        </p:nvSpPr>
        <p:spPr>
          <a:xfrm>
            <a:off x="5324443" y="1946420"/>
            <a:ext cx="4052712" cy="4052712"/>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2"/>
          <p:cNvGrpSpPr/>
          <p:nvPr/>
        </p:nvGrpSpPr>
        <p:grpSpPr>
          <a:xfrm>
            <a:off x="6934431" y="2770510"/>
            <a:ext cx="697271" cy="699573"/>
            <a:chOff x="4198938" y="2905126"/>
            <a:chExt cx="481012" cy="482600"/>
          </a:xfrm>
          <a:solidFill>
            <a:schemeClr val="bg1"/>
          </a:solidFill>
          <a:effectLst>
            <a:outerShdw blurRad="50800" dist="38100" dir="5400000" algn="t" rotWithShape="0">
              <a:prstClr val="black">
                <a:alpha val="40000"/>
              </a:prstClr>
            </a:outerShdw>
          </a:effectLst>
        </p:grpSpPr>
        <p:sp>
          <p:nvSpPr>
            <p:cNvPr id="19"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0"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1"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22" name="矩形 21"/>
          <p:cNvSpPr/>
          <p:nvPr/>
        </p:nvSpPr>
        <p:spPr>
          <a:xfrm>
            <a:off x="5979282" y="3972776"/>
            <a:ext cx="2617096" cy="1172629"/>
          </a:xfrm>
          <a:prstGeom prst="rect">
            <a:avLst/>
          </a:prstGeom>
        </p:spPr>
        <p:txBody>
          <a:bodyPr wrap="square">
            <a:spAutoFit/>
          </a:bodyPr>
          <a:lstStyle/>
          <a:p>
            <a:pPr algn="ctr">
              <a:lnSpc>
                <a:spcPct val="13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dirty="0">
                <a:solidFill>
                  <a:schemeClr val="bg1">
                    <a:alpha val="74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alpha val="74000"/>
                </a:schemeClr>
              </a:solidFill>
              <a:latin typeface="Century Gothic" panose="020B0502020202020204" pitchFamily="34" charset="0"/>
              <a:cs typeface="+mn-ea"/>
              <a:sym typeface="+mn-lt"/>
            </a:endParaRPr>
          </a:p>
        </p:txBody>
      </p:sp>
      <p:sp>
        <p:nvSpPr>
          <p:cNvPr id="23" name="矩形 22"/>
          <p:cNvSpPr/>
          <p:nvPr/>
        </p:nvSpPr>
        <p:spPr>
          <a:xfrm>
            <a:off x="1418137" y="1854418"/>
            <a:ext cx="4068686" cy="932563"/>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
        <p:nvSpPr>
          <p:cNvPr id="24" name="矩形 23"/>
          <p:cNvSpPr/>
          <p:nvPr/>
        </p:nvSpPr>
        <p:spPr>
          <a:xfrm>
            <a:off x="1418137" y="3232746"/>
            <a:ext cx="4068686" cy="932563"/>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
        <p:nvSpPr>
          <p:cNvPr id="25" name="矩形 24"/>
          <p:cNvSpPr/>
          <p:nvPr/>
        </p:nvSpPr>
        <p:spPr>
          <a:xfrm>
            <a:off x="1418137" y="4611073"/>
            <a:ext cx="4068686" cy="932563"/>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64" presetClass="path" presetSubtype="0" decel="30000" fill="hold" grpId="1" nodeType="withEffect">
                                  <p:stCondLst>
                                    <p:cond delay="0"/>
                                  </p:stCondLst>
                                  <p:childTnLst>
                                    <p:animMotion origin="layout" path="M -4.58333E-6 0.03889 L -4.58333E-6 -0.14815 " pathEditMode="relative" rAng="0" ptsTypes="AA">
                                      <p:cBhvr>
                                        <p:cTn id="9" dur="750" spd="-100000" fill="hold"/>
                                        <p:tgtEl>
                                          <p:spTgt spid="17"/>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4.58333E-6 0.03842 L -4.58333E-6 3.33333E-6 " pathEditMode="relative" rAng="0" ptsTypes="AA">
                                      <p:cBhvr>
                                        <p:cTn id="11" dur="750" fill="hold"/>
                                        <p:tgtEl>
                                          <p:spTgt spid="17"/>
                                        </p:tgtEl>
                                        <p:attrNameLst>
                                          <p:attrName>ppt_x</p:attrName>
                                          <p:attrName>ppt_y</p:attrName>
                                        </p:attrNameLst>
                                      </p:cBhvr>
                                      <p:rCtr x="0" y="-1921"/>
                                    </p:animMotion>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par>
                                <p:cTn id="16" presetID="35" presetClass="path" presetSubtype="0" decel="100000" fill="hold" nodeType="withEffect">
                                  <p:stCondLst>
                                    <p:cond delay="0"/>
                                  </p:stCondLst>
                                  <p:childTnLst>
                                    <p:animMotion origin="layout" path="M 4.375E-6 -1.11111E-6 L -0.04011 -1.11111E-6 " pathEditMode="relative" rAng="0" ptsTypes="AA">
                                      <p:cBhvr>
                                        <p:cTn id="17" dur="1250" spd="-100000" fill="hold"/>
                                        <p:tgtEl>
                                          <p:spTgt spid="18"/>
                                        </p:tgtEl>
                                        <p:attrNameLst>
                                          <p:attrName>ppt_x</p:attrName>
                                          <p:attrName>ppt_y</p:attrName>
                                        </p:attrNameLst>
                                      </p:cBhvr>
                                      <p:rCtr x="-2005" y="0"/>
                                    </p:animMotion>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childTnLst>
                                </p:cTn>
                              </p:par>
                              <p:par>
                                <p:cTn id="21" presetID="35" presetClass="path" presetSubtype="0" decel="100000" fill="hold" grpId="1" nodeType="withEffect">
                                  <p:stCondLst>
                                    <p:cond delay="0"/>
                                  </p:stCondLst>
                                  <p:childTnLst>
                                    <p:animMotion origin="layout" path="M 3.75E-6 -4.81481E-6 L 0.04492 -4.81481E-6 " pathEditMode="relative" rAng="0" ptsTypes="AA">
                                      <p:cBhvr>
                                        <p:cTn id="22" dur="1250" spd="-100000" fill="hold"/>
                                        <p:tgtEl>
                                          <p:spTgt spid="22"/>
                                        </p:tgtEl>
                                        <p:attrNameLst>
                                          <p:attrName>ppt_x</p:attrName>
                                          <p:attrName>ppt_y</p:attrName>
                                        </p:attrNameLst>
                                      </p:cBhvr>
                                      <p:rCtr x="2240" y="0"/>
                                    </p:animMotion>
                                  </p:childTnLst>
                                </p:cTn>
                              </p:par>
                              <p:par>
                                <p:cTn id="23" presetID="10" presetClass="entr" presetSubtype="0" fill="hold" nodeType="withEffect">
                                  <p:stCondLst>
                                    <p:cond delay="7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42" presetClass="path" presetSubtype="0" decel="30000" fill="hold" nodeType="withEffect">
                                  <p:stCondLst>
                                    <p:cond delay="750"/>
                                  </p:stCondLst>
                                  <p:childTnLst>
                                    <p:animMotion origin="layout" path="M -2.91667E-6 -0.03981 L -2.91667E-6 0.09028 " pathEditMode="relative" rAng="0" ptsTypes="AA">
                                      <p:cBhvr>
                                        <p:cTn id="27" dur="750" spd="-100000" fill="hold"/>
                                        <p:tgtEl>
                                          <p:spTgt spid="7"/>
                                        </p:tgtEl>
                                        <p:attrNameLst>
                                          <p:attrName>ppt_x</p:attrName>
                                          <p:attrName>ppt_y</p:attrName>
                                        </p:attrNameLst>
                                      </p:cBhvr>
                                      <p:rCtr x="0" y="6505"/>
                                    </p:animMotion>
                                  </p:childTnLst>
                                </p:cTn>
                              </p:par>
                              <p:par>
                                <p:cTn id="28" presetID="42" presetClass="path" presetSubtype="0" accel="30000" decel="30000" fill="hold" nodeType="withEffect">
                                  <p:stCondLst>
                                    <p:cond delay="1500"/>
                                  </p:stCondLst>
                                  <p:childTnLst>
                                    <p:animMotion origin="layout" path="M -2.91667E-6 -0.03981 L -2.91667E-6 -3.7037E-6 " pathEditMode="relative" rAng="0" ptsTypes="AA">
                                      <p:cBhvr>
                                        <p:cTn id="29" dur="750" fill="hold"/>
                                        <p:tgtEl>
                                          <p:spTgt spid="7"/>
                                        </p:tgtEl>
                                        <p:attrNameLst>
                                          <p:attrName>ppt_x</p:attrName>
                                          <p:attrName>ppt_y</p:attrName>
                                        </p:attrNameLst>
                                      </p:cBhvr>
                                      <p:rCtr x="0" y="1991"/>
                                    </p:animMotion>
                                  </p:childTnLst>
                                </p:cTn>
                              </p:par>
                              <p:par>
                                <p:cTn id="30" presetID="10" presetClass="entr" presetSubtype="0" fill="hold" nodeType="withEffect">
                                  <p:stCondLst>
                                    <p:cond delay="75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64" presetClass="path" presetSubtype="0" decel="30000" fill="hold" nodeType="withEffect">
                                  <p:stCondLst>
                                    <p:cond delay="750"/>
                                  </p:stCondLst>
                                  <p:childTnLst>
                                    <p:animMotion origin="layout" path="M 2.08333E-6 0.03889 L 2.08333E-6 -0.08889 " pathEditMode="relative" rAng="0" ptsTypes="AA">
                                      <p:cBhvr>
                                        <p:cTn id="34" dur="750" spd="-100000" fill="hold"/>
                                        <p:tgtEl>
                                          <p:spTgt spid="11"/>
                                        </p:tgtEl>
                                        <p:attrNameLst>
                                          <p:attrName>ppt_x</p:attrName>
                                          <p:attrName>ppt_y</p:attrName>
                                        </p:attrNameLst>
                                      </p:cBhvr>
                                      <p:rCtr x="0" y="-6389"/>
                                    </p:animMotion>
                                  </p:childTnLst>
                                </p:cTn>
                              </p:par>
                              <p:par>
                                <p:cTn id="35" presetID="64" presetClass="path" presetSubtype="0" accel="30000" decel="30000" fill="hold" nodeType="withEffect">
                                  <p:stCondLst>
                                    <p:cond delay="1500"/>
                                  </p:stCondLst>
                                  <p:childTnLst>
                                    <p:animMotion origin="layout" path="M 2.08333E-6 0.03843 L 2.08333E-6 3.7037E-7 " pathEditMode="relative" rAng="0" ptsTypes="AA">
                                      <p:cBhvr>
                                        <p:cTn id="36" dur="750" fill="hold"/>
                                        <p:tgtEl>
                                          <p:spTgt spid="11"/>
                                        </p:tgtEl>
                                        <p:attrNameLst>
                                          <p:attrName>ppt_x</p:attrName>
                                          <p:attrName>ppt_y</p:attrName>
                                        </p:attrNameLst>
                                      </p:cBhvr>
                                      <p:rCtr x="0" y="-1921"/>
                                    </p:animMotion>
                                  </p:childTnLst>
                                </p:cTn>
                              </p:par>
                              <p:par>
                                <p:cTn id="37" presetID="10" presetClass="entr" presetSubtype="0" fill="hold" grpId="0" nodeType="withEffect">
                                  <p:stCondLst>
                                    <p:cond delay="20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par>
                                <p:cTn id="40" presetID="35" presetClass="path" presetSubtype="0" decel="100000" fill="hold" grpId="1" nodeType="withEffect">
                                  <p:stCondLst>
                                    <p:cond delay="2000"/>
                                  </p:stCondLst>
                                  <p:childTnLst>
                                    <p:animMotion origin="layout" path="M -2.91667E-6 4.07407E-6 L 0.04492 4.07407E-6 " pathEditMode="relative" rAng="0" ptsTypes="AA">
                                      <p:cBhvr>
                                        <p:cTn id="41" dur="1250" spd="-100000" fill="hold"/>
                                        <p:tgtEl>
                                          <p:spTgt spid="23"/>
                                        </p:tgtEl>
                                        <p:attrNameLst>
                                          <p:attrName>ppt_x</p:attrName>
                                          <p:attrName>ppt_y</p:attrName>
                                        </p:attrNameLst>
                                      </p:cBhvr>
                                      <p:rCtr x="2240" y="0"/>
                                    </p:animMotion>
                                  </p:childTnLst>
                                </p:cTn>
                              </p:par>
                              <p:par>
                                <p:cTn id="42" presetID="10" presetClass="entr" presetSubtype="0" fill="hold" grpId="0" nodeType="withEffect">
                                  <p:stCondLst>
                                    <p:cond delay="225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750"/>
                                        <p:tgtEl>
                                          <p:spTgt spid="24"/>
                                        </p:tgtEl>
                                      </p:cBhvr>
                                    </p:animEffect>
                                  </p:childTnLst>
                                </p:cTn>
                              </p:par>
                              <p:par>
                                <p:cTn id="45" presetID="35" presetClass="path" presetSubtype="0" decel="100000" fill="hold" grpId="1" nodeType="withEffect">
                                  <p:stCondLst>
                                    <p:cond delay="2250"/>
                                  </p:stCondLst>
                                  <p:childTnLst>
                                    <p:animMotion origin="layout" path="M -2.91667E-6 -1.85185E-6 L 0.04492 -1.85185E-6 " pathEditMode="relative" rAng="0" ptsTypes="AA">
                                      <p:cBhvr>
                                        <p:cTn id="46" dur="1250" spd="-100000" fill="hold"/>
                                        <p:tgtEl>
                                          <p:spTgt spid="24"/>
                                        </p:tgtEl>
                                        <p:attrNameLst>
                                          <p:attrName>ppt_x</p:attrName>
                                          <p:attrName>ppt_y</p:attrName>
                                        </p:attrNameLst>
                                      </p:cBhvr>
                                      <p:rCtr x="2240" y="0"/>
                                    </p:animMotion>
                                  </p:childTnLst>
                                </p:cTn>
                              </p:par>
                              <p:par>
                                <p:cTn id="47" presetID="10" presetClass="entr" presetSubtype="0" fill="hold" grpId="0" nodeType="withEffect">
                                  <p:stCondLst>
                                    <p:cond delay="250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750"/>
                                        <p:tgtEl>
                                          <p:spTgt spid="25"/>
                                        </p:tgtEl>
                                      </p:cBhvr>
                                    </p:animEffect>
                                  </p:childTnLst>
                                </p:cTn>
                              </p:par>
                              <p:par>
                                <p:cTn id="50" presetID="35" presetClass="path" presetSubtype="0" decel="100000" fill="hold" grpId="1" nodeType="withEffect">
                                  <p:stCondLst>
                                    <p:cond delay="2500"/>
                                  </p:stCondLst>
                                  <p:childTnLst>
                                    <p:animMotion origin="layout" path="M -2.91667E-6 2.22222E-6 L 0.04492 2.22222E-6 " pathEditMode="relative" rAng="0" ptsTypes="AA">
                                      <p:cBhvr>
                                        <p:cTn id="51" dur="1250" spd="-100000" fill="hold"/>
                                        <p:tgtEl>
                                          <p:spTgt spid="25"/>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P spid="22" grpId="0"/>
      <p:bldP spid="22" grpId="1"/>
      <p:bldP spid="23" grpId="0"/>
      <p:bldP spid="23" grpId="1"/>
      <p:bldP spid="24" grpId="0"/>
      <p:bldP spid="24" grpId="1"/>
      <p:bldP spid="25" grpId="0"/>
      <p:bldP spid="2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three</a:t>
            </a:r>
            <a:endParaRPr lang="zh-CN" altLang="en-US" sz="2800" dirty="0">
              <a:solidFill>
                <a:schemeClr val="bg1"/>
              </a:solidFill>
            </a:endParaRPr>
          </a:p>
        </p:txBody>
      </p:sp>
      <p:sp>
        <p:nvSpPr>
          <p:cNvPr id="7" name="椭圆 6"/>
          <p:cNvSpPr/>
          <p:nvPr/>
        </p:nvSpPr>
        <p:spPr>
          <a:xfrm>
            <a:off x="4686778" y="2501690"/>
            <a:ext cx="2827867" cy="2827867"/>
          </a:xfrm>
          <a:prstGeom prst="ellipse">
            <a:avLst/>
          </a:prstGeom>
          <a:blipFill>
            <a:blip r:embed="rId1" cstate="screen"/>
            <a:srcRect/>
            <a:stretch>
              <a:fillRect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49888" y="1869513"/>
            <a:ext cx="4092223" cy="4092223"/>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445048" y="2092469"/>
            <a:ext cx="2764290" cy="1172629"/>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
        <p:nvSpPr>
          <p:cNvPr id="10" name="矩形 9"/>
          <p:cNvSpPr/>
          <p:nvPr/>
        </p:nvSpPr>
        <p:spPr>
          <a:xfrm>
            <a:off x="8445048" y="4536519"/>
            <a:ext cx="2764290" cy="1172629"/>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
        <p:nvSpPr>
          <p:cNvPr id="11" name="矩形 10"/>
          <p:cNvSpPr/>
          <p:nvPr/>
        </p:nvSpPr>
        <p:spPr>
          <a:xfrm>
            <a:off x="1415595" y="2092469"/>
            <a:ext cx="2366182" cy="1172629"/>
          </a:xfrm>
          <a:prstGeom prst="rect">
            <a:avLst/>
          </a:prstGeom>
        </p:spPr>
        <p:txBody>
          <a:bodyPr wrap="square">
            <a:spAutoFit/>
          </a:bodyPr>
          <a:lstStyle/>
          <a:p>
            <a:pPr algn="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sp>
        <p:nvSpPr>
          <p:cNvPr id="12" name="矩形 11"/>
          <p:cNvSpPr/>
          <p:nvPr/>
        </p:nvSpPr>
        <p:spPr>
          <a:xfrm>
            <a:off x="1017487" y="4536519"/>
            <a:ext cx="2764290" cy="1172629"/>
          </a:xfrm>
          <a:prstGeom prst="rect">
            <a:avLst/>
          </a:prstGeom>
        </p:spPr>
        <p:txBody>
          <a:bodyPr wrap="square">
            <a:spAutoFit/>
          </a:bodyPr>
          <a:lstStyle/>
          <a:p>
            <a:pPr algn="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r">
              <a:lnSpc>
                <a:spcPct val="130000"/>
              </a:lnSpc>
            </a:pPr>
            <a:r>
              <a:rPr lang="en-US" altLang="zh-CN" sz="1200" dirty="0">
                <a:solidFill>
                  <a:schemeClr val="bg1"/>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bg1"/>
              </a:solidFill>
              <a:latin typeface="Century Gothic" panose="020B0502020202020204" pitchFamily="34" charset="0"/>
              <a:cs typeface="+mn-ea"/>
              <a:sym typeface="+mn-lt"/>
            </a:endParaRPr>
          </a:p>
        </p:txBody>
      </p:sp>
      <p:grpSp>
        <p:nvGrpSpPr>
          <p:cNvPr id="13" name="组合 12"/>
          <p:cNvGrpSpPr/>
          <p:nvPr/>
        </p:nvGrpSpPr>
        <p:grpSpPr>
          <a:xfrm>
            <a:off x="4272843" y="5020525"/>
            <a:ext cx="688623" cy="688623"/>
            <a:chOff x="4272843" y="5264856"/>
            <a:chExt cx="688623" cy="688623"/>
          </a:xfrm>
        </p:grpSpPr>
        <p:sp>
          <p:nvSpPr>
            <p:cNvPr id="14" name="椭圆 13"/>
            <p:cNvSpPr/>
            <p:nvPr/>
          </p:nvSpPr>
          <p:spPr>
            <a:xfrm>
              <a:off x="4272843" y="5264856"/>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479276" y="5445212"/>
              <a:ext cx="262489" cy="351528"/>
              <a:chOff x="2568308" y="4061811"/>
              <a:chExt cx="360362" cy="482600"/>
            </a:xfrm>
            <a:solidFill>
              <a:schemeClr val="bg1"/>
            </a:solidFill>
          </p:grpSpPr>
          <p:sp>
            <p:nvSpPr>
              <p:cNvPr id="16" name="Freeform 37"/>
              <p:cNvSpPr>
                <a:spLocks noEditPoints="1"/>
              </p:cNvSpPr>
              <p:nvPr/>
            </p:nvSpPr>
            <p:spPr bwMode="auto">
              <a:xfrm>
                <a:off x="2568308" y="4061811"/>
                <a:ext cx="360362" cy="482600"/>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7" name="Freeform 38"/>
              <p:cNvSpPr/>
              <p:nvPr/>
            </p:nvSpPr>
            <p:spPr bwMode="auto">
              <a:xfrm>
                <a:off x="2719120" y="4349148"/>
                <a:ext cx="60325" cy="88900"/>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grpSp>
        <p:nvGrpSpPr>
          <p:cNvPr id="18" name="组合 17"/>
          <p:cNvGrpSpPr/>
          <p:nvPr/>
        </p:nvGrpSpPr>
        <p:grpSpPr>
          <a:xfrm>
            <a:off x="4272843" y="2092469"/>
            <a:ext cx="688623" cy="688623"/>
            <a:chOff x="4272843" y="2336800"/>
            <a:chExt cx="688623" cy="688623"/>
          </a:xfrm>
        </p:grpSpPr>
        <p:sp>
          <p:nvSpPr>
            <p:cNvPr id="19" name="椭圆 18"/>
            <p:cNvSpPr/>
            <p:nvPr/>
          </p:nvSpPr>
          <p:spPr>
            <a:xfrm>
              <a:off x="4272843" y="2336800"/>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4438506" y="2505248"/>
              <a:ext cx="350371" cy="350372"/>
              <a:chOff x="4432033" y="3099786"/>
              <a:chExt cx="481012" cy="481013"/>
            </a:xfrm>
            <a:solidFill>
              <a:schemeClr val="bg1"/>
            </a:solidFill>
          </p:grpSpPr>
          <p:sp>
            <p:nvSpPr>
              <p:cNvPr id="21"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2"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3"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grpSp>
        <p:nvGrpSpPr>
          <p:cNvPr id="24" name="组合 23"/>
          <p:cNvGrpSpPr/>
          <p:nvPr/>
        </p:nvGrpSpPr>
        <p:grpSpPr>
          <a:xfrm>
            <a:off x="7185377" y="2092469"/>
            <a:ext cx="688623" cy="688623"/>
            <a:chOff x="7185377" y="2336800"/>
            <a:chExt cx="688623" cy="688623"/>
          </a:xfrm>
        </p:grpSpPr>
        <p:sp>
          <p:nvSpPr>
            <p:cNvPr id="25" name="椭圆 24"/>
            <p:cNvSpPr/>
            <p:nvPr/>
          </p:nvSpPr>
          <p:spPr>
            <a:xfrm>
              <a:off x="7185377" y="2336800"/>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7353346" y="2505248"/>
              <a:ext cx="352684" cy="350372"/>
              <a:chOff x="7284826" y="4070541"/>
              <a:chExt cx="484187" cy="481013"/>
            </a:xfrm>
            <a:solidFill>
              <a:schemeClr val="bg1"/>
            </a:solidFill>
          </p:grpSpPr>
          <p:sp>
            <p:nvSpPr>
              <p:cNvPr id="27" name="Freeform 38"/>
              <p:cNvSpPr>
                <a:spLocks noEditPoints="1"/>
              </p:cNvSpPr>
              <p:nvPr/>
            </p:nvSpPr>
            <p:spPr bwMode="auto">
              <a:xfrm>
                <a:off x="7284826" y="4114991"/>
                <a:ext cx="442912" cy="436563"/>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8" name="Freeform 39"/>
              <p:cNvSpPr>
                <a:spLocks noEditPoints="1"/>
              </p:cNvSpPr>
              <p:nvPr/>
            </p:nvSpPr>
            <p:spPr bwMode="auto">
              <a:xfrm>
                <a:off x="7499138" y="4311841"/>
                <a:ext cx="74612" cy="74613"/>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9" name="Freeform 40"/>
              <p:cNvSpPr>
                <a:spLocks noEditPoints="1"/>
              </p:cNvSpPr>
              <p:nvPr/>
            </p:nvSpPr>
            <p:spPr bwMode="auto">
              <a:xfrm>
                <a:off x="7694401" y="4070541"/>
                <a:ext cx="74612" cy="74613"/>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0" name="Freeform 41"/>
              <p:cNvSpPr>
                <a:spLocks noEditPoints="1"/>
              </p:cNvSpPr>
              <p:nvPr/>
            </p:nvSpPr>
            <p:spPr bwMode="auto">
              <a:xfrm>
                <a:off x="7408651" y="4295966"/>
                <a:ext cx="60325"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1" name="Oval 42"/>
              <p:cNvSpPr>
                <a:spLocks noChangeArrowheads="1"/>
              </p:cNvSpPr>
              <p:nvPr/>
            </p:nvSpPr>
            <p:spPr bwMode="auto">
              <a:xfrm>
                <a:off x="7468976" y="4400741"/>
                <a:ext cx="30162"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2" name="Oval 43"/>
              <p:cNvSpPr>
                <a:spLocks noChangeArrowheads="1"/>
              </p:cNvSpPr>
              <p:nvPr/>
            </p:nvSpPr>
            <p:spPr bwMode="auto">
              <a:xfrm>
                <a:off x="7708688" y="4175316"/>
                <a:ext cx="30162"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grpSp>
        <p:nvGrpSpPr>
          <p:cNvPr id="33" name="组合 32"/>
          <p:cNvGrpSpPr/>
          <p:nvPr/>
        </p:nvGrpSpPr>
        <p:grpSpPr>
          <a:xfrm>
            <a:off x="7185377" y="5020525"/>
            <a:ext cx="688623" cy="688623"/>
            <a:chOff x="7185377" y="5264856"/>
            <a:chExt cx="688623" cy="688623"/>
          </a:xfrm>
        </p:grpSpPr>
        <p:sp>
          <p:nvSpPr>
            <p:cNvPr id="34" name="椭圆 33"/>
            <p:cNvSpPr/>
            <p:nvPr/>
          </p:nvSpPr>
          <p:spPr>
            <a:xfrm>
              <a:off x="7185377" y="5264856"/>
              <a:ext cx="688623" cy="688623"/>
            </a:xfrm>
            <a:prstGeom prst="ellipse">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7373882" y="5451042"/>
              <a:ext cx="311612" cy="312641"/>
              <a:chOff x="8250026" y="2143316"/>
              <a:chExt cx="481012" cy="482600"/>
            </a:xfrm>
            <a:solidFill>
              <a:schemeClr val="bg1"/>
            </a:solidFill>
          </p:grpSpPr>
          <p:sp>
            <p:nvSpPr>
              <p:cNvPr id="36" name="Freeform 82"/>
              <p:cNvSpPr>
                <a:spLocks noEditPoints="1"/>
              </p:cNvSpPr>
              <p:nvPr/>
            </p:nvSpPr>
            <p:spPr bwMode="auto">
              <a:xfrm>
                <a:off x="8250026" y="2143316"/>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7" name="Freeform 83"/>
              <p:cNvSpPr>
                <a:spLocks noEditPoints="1"/>
              </p:cNvSpPr>
              <p:nvPr/>
            </p:nvSpPr>
            <p:spPr bwMode="auto">
              <a:xfrm>
                <a:off x="8296063" y="2535429"/>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path" presetSubtype="0" decel="30000" fill="hold" grpId="1" nodeType="withEffect">
                                  <p:stCondLst>
                                    <p:cond delay="1250"/>
                                  </p:stCondLst>
                                  <p:childTnLst>
                                    <p:animMotion origin="layout" path="M -6.25E-7 -0.03981 L -6.25E-7 0.09028 " pathEditMode="relative" rAng="0" ptsTypes="AA">
                                      <p:cBhvr>
                                        <p:cTn id="9" dur="750" spd="-100000" fill="hold"/>
                                        <p:tgtEl>
                                          <p:spTgt spid="7"/>
                                        </p:tgtEl>
                                        <p:attrNameLst>
                                          <p:attrName>ppt_x</p:attrName>
                                          <p:attrName>ppt_y</p:attrName>
                                        </p:attrNameLst>
                                      </p:cBhvr>
                                      <p:rCtr x="0" y="6505"/>
                                    </p:animMotion>
                                  </p:childTnLst>
                                </p:cTn>
                              </p:par>
                              <p:par>
                                <p:cTn id="10" presetID="42" presetClass="path" presetSubtype="0" accel="30000" decel="30000" fill="hold" grpId="2" nodeType="withEffect">
                                  <p:stCondLst>
                                    <p:cond delay="2000"/>
                                  </p:stCondLst>
                                  <p:childTnLst>
                                    <p:animMotion origin="layout" path="M -6.25E-7 -0.03981 L -6.25E-7 -3.33333E-6 " pathEditMode="relative" rAng="0" ptsTypes="AA">
                                      <p:cBhvr>
                                        <p:cTn id="11" dur="750" fill="hold"/>
                                        <p:tgtEl>
                                          <p:spTgt spid="7"/>
                                        </p:tgtEl>
                                        <p:attrNameLst>
                                          <p:attrName>ppt_x</p:attrName>
                                          <p:attrName>ppt_y</p:attrName>
                                        </p:attrNameLst>
                                      </p:cBhvr>
                                      <p:rCtr x="0" y="1991"/>
                                    </p:animMotion>
                                  </p:childTnLst>
                                </p:cTn>
                              </p:par>
                              <p:par>
                                <p:cTn id="12" presetID="10" presetClass="entr" presetSubtype="0" fill="hold" grpId="0" nodeType="withEffect">
                                  <p:stCondLst>
                                    <p:cond delay="1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64" presetClass="path" presetSubtype="0" decel="30000" fill="hold" grpId="1" nodeType="withEffect">
                                  <p:stCondLst>
                                    <p:cond delay="1250"/>
                                  </p:stCondLst>
                                  <p:childTnLst>
                                    <p:animMotion origin="layout" path="M 0 0.03889 L 0 -0.08889 " pathEditMode="relative" rAng="0" ptsTypes="AA">
                                      <p:cBhvr>
                                        <p:cTn id="16" dur="750" spd="-100000" fill="hold"/>
                                        <p:tgtEl>
                                          <p:spTgt spid="8"/>
                                        </p:tgtEl>
                                        <p:attrNameLst>
                                          <p:attrName>ppt_x</p:attrName>
                                          <p:attrName>ppt_y</p:attrName>
                                        </p:attrNameLst>
                                      </p:cBhvr>
                                      <p:rCtr x="0" y="-6389"/>
                                    </p:animMotion>
                                  </p:childTnLst>
                                </p:cTn>
                              </p:par>
                              <p:par>
                                <p:cTn id="17" presetID="64" presetClass="path" presetSubtype="0" accel="30000" decel="30000" fill="hold" grpId="2" nodeType="withEffect">
                                  <p:stCondLst>
                                    <p:cond delay="2000"/>
                                  </p:stCondLst>
                                  <p:childTnLst>
                                    <p:animMotion origin="layout" path="M 0 0.03843 L 0 -3.33333E-6 " pathEditMode="relative" rAng="0" ptsTypes="AA">
                                      <p:cBhvr>
                                        <p:cTn id="18" dur="750" fill="hold"/>
                                        <p:tgtEl>
                                          <p:spTgt spid="8"/>
                                        </p:tgtEl>
                                        <p:attrNameLst>
                                          <p:attrName>ppt_x</p:attrName>
                                          <p:attrName>ppt_y</p:attrName>
                                        </p:attrNameLst>
                                      </p:cBhvr>
                                      <p:rCtr x="0" y="-1921"/>
                                    </p:animMotion>
                                  </p:childTnLst>
                                </p:cTn>
                              </p:par>
                              <p:par>
                                <p:cTn id="19" presetID="10" presetClass="entr" presetSubtype="0" fill="hold" nodeType="withEffect">
                                  <p:stCondLst>
                                    <p:cond delay="250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750"/>
                                        <p:tgtEl>
                                          <p:spTgt spid="18"/>
                                        </p:tgtEl>
                                      </p:cBhvr>
                                    </p:animEffect>
                                  </p:childTnLst>
                                </p:cTn>
                              </p:par>
                              <p:par>
                                <p:cTn id="22" presetID="35" presetClass="path" presetSubtype="0" decel="100000" fill="hold" nodeType="withEffect">
                                  <p:stCondLst>
                                    <p:cond delay="2500"/>
                                  </p:stCondLst>
                                  <p:childTnLst>
                                    <p:animMotion origin="layout" path="M 4.16667E-6 -4.07407E-6 L 0.04492 -4.07407E-6 " pathEditMode="relative" rAng="0" ptsTypes="AA">
                                      <p:cBhvr>
                                        <p:cTn id="23" dur="1250" spd="-100000" fill="hold"/>
                                        <p:tgtEl>
                                          <p:spTgt spid="18"/>
                                        </p:tgtEl>
                                        <p:attrNameLst>
                                          <p:attrName>ppt_x</p:attrName>
                                          <p:attrName>ppt_y</p:attrName>
                                        </p:attrNameLst>
                                      </p:cBhvr>
                                      <p:rCtr x="2240" y="0"/>
                                    </p:animMotion>
                                  </p:childTnLst>
                                </p:cTn>
                              </p:par>
                              <p:par>
                                <p:cTn id="24" presetID="10" presetClass="entr" presetSubtype="0" fill="hold" nodeType="withEffect">
                                  <p:stCondLst>
                                    <p:cond delay="25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750"/>
                                        <p:tgtEl>
                                          <p:spTgt spid="24"/>
                                        </p:tgtEl>
                                      </p:cBhvr>
                                    </p:animEffect>
                                  </p:childTnLst>
                                </p:cTn>
                              </p:par>
                              <p:par>
                                <p:cTn id="27" presetID="35" presetClass="path" presetSubtype="0" decel="100000" fill="hold" nodeType="withEffect">
                                  <p:stCondLst>
                                    <p:cond delay="2500"/>
                                  </p:stCondLst>
                                  <p:childTnLst>
                                    <p:animMotion origin="layout" path="M 1.875E-6 -4.07407E-6 L -0.04011 -4.07407E-6 " pathEditMode="relative" rAng="0" ptsTypes="AA">
                                      <p:cBhvr>
                                        <p:cTn id="28" dur="1250" spd="-100000" fill="hold"/>
                                        <p:tgtEl>
                                          <p:spTgt spid="24"/>
                                        </p:tgtEl>
                                        <p:attrNameLst>
                                          <p:attrName>ppt_x</p:attrName>
                                          <p:attrName>ppt_y</p:attrName>
                                        </p:attrNameLst>
                                      </p:cBhvr>
                                      <p:rCtr x="-2005" y="0"/>
                                    </p:animMotion>
                                  </p:childTnLst>
                                </p:cTn>
                              </p:par>
                              <p:par>
                                <p:cTn id="29" presetID="10" presetClass="entr" presetSubtype="0" fill="hold" grpId="0" nodeType="withEffect">
                                  <p:stCondLst>
                                    <p:cond delay="25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750"/>
                                        <p:tgtEl>
                                          <p:spTgt spid="11"/>
                                        </p:tgtEl>
                                      </p:cBhvr>
                                    </p:animEffect>
                                  </p:childTnLst>
                                </p:cTn>
                              </p:par>
                              <p:par>
                                <p:cTn id="32" presetID="35" presetClass="path" presetSubtype="0" decel="100000" fill="hold" grpId="1" nodeType="withEffect">
                                  <p:stCondLst>
                                    <p:cond delay="2500"/>
                                  </p:stCondLst>
                                  <p:childTnLst>
                                    <p:animMotion origin="layout" path="M -4.79167E-6 7.40741E-7 L -0.0401 7.40741E-7 " pathEditMode="relative" rAng="0" ptsTypes="AA">
                                      <p:cBhvr>
                                        <p:cTn id="33" dur="1250" spd="-100000" fill="hold"/>
                                        <p:tgtEl>
                                          <p:spTgt spid="11"/>
                                        </p:tgtEl>
                                        <p:attrNameLst>
                                          <p:attrName>ppt_x</p:attrName>
                                          <p:attrName>ppt_y</p:attrName>
                                        </p:attrNameLst>
                                      </p:cBhvr>
                                      <p:rCtr x="-2005" y="0"/>
                                    </p:animMotion>
                                  </p:childTnLst>
                                </p:cTn>
                              </p:par>
                              <p:par>
                                <p:cTn id="34" presetID="10" presetClass="entr" presetSubtype="0" fill="hold" grpId="0" nodeType="withEffect">
                                  <p:stCondLst>
                                    <p:cond delay="25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par>
                                <p:cTn id="37" presetID="35" presetClass="path" presetSubtype="0" decel="100000" fill="hold" grpId="1" nodeType="withEffect">
                                  <p:stCondLst>
                                    <p:cond delay="2500"/>
                                  </p:stCondLst>
                                  <p:childTnLst>
                                    <p:animMotion origin="layout" path="M 4.16667E-7 7.40741E-7 L 0.04492 7.40741E-7 " pathEditMode="relative" rAng="0" ptsTypes="AA">
                                      <p:cBhvr>
                                        <p:cTn id="38" dur="1250" spd="-100000" fill="hold"/>
                                        <p:tgtEl>
                                          <p:spTgt spid="9"/>
                                        </p:tgtEl>
                                        <p:attrNameLst>
                                          <p:attrName>ppt_x</p:attrName>
                                          <p:attrName>ppt_y</p:attrName>
                                        </p:attrNameLst>
                                      </p:cBhvr>
                                      <p:rCtr x="2240" y="0"/>
                                    </p:animMotion>
                                  </p:childTnLst>
                                </p:cTn>
                              </p:par>
                              <p:par>
                                <p:cTn id="39" presetID="10" presetClass="entr" presetSubtype="0" fill="hold" nodeType="withEffect">
                                  <p:stCondLst>
                                    <p:cond delay="32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750"/>
                                        <p:tgtEl>
                                          <p:spTgt spid="13"/>
                                        </p:tgtEl>
                                      </p:cBhvr>
                                    </p:animEffect>
                                  </p:childTnLst>
                                </p:cTn>
                              </p:par>
                              <p:par>
                                <p:cTn id="42" presetID="35" presetClass="path" presetSubtype="0" decel="100000" fill="hold" nodeType="withEffect">
                                  <p:stCondLst>
                                    <p:cond delay="3250"/>
                                  </p:stCondLst>
                                  <p:childTnLst>
                                    <p:animMotion origin="layout" path="M 4.16667E-6 4.07407E-6 L 0.04492 4.07407E-6 " pathEditMode="relative" rAng="0" ptsTypes="AA">
                                      <p:cBhvr>
                                        <p:cTn id="43" dur="1250" spd="-100000" fill="hold"/>
                                        <p:tgtEl>
                                          <p:spTgt spid="13"/>
                                        </p:tgtEl>
                                        <p:attrNameLst>
                                          <p:attrName>ppt_x</p:attrName>
                                          <p:attrName>ppt_y</p:attrName>
                                        </p:attrNameLst>
                                      </p:cBhvr>
                                      <p:rCtr x="2240" y="0"/>
                                    </p:animMotion>
                                  </p:childTnLst>
                                </p:cTn>
                              </p:par>
                              <p:par>
                                <p:cTn id="44" presetID="10" presetClass="entr" presetSubtype="0" fill="hold" nodeType="withEffect">
                                  <p:stCondLst>
                                    <p:cond delay="325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750"/>
                                        <p:tgtEl>
                                          <p:spTgt spid="33"/>
                                        </p:tgtEl>
                                      </p:cBhvr>
                                    </p:animEffect>
                                  </p:childTnLst>
                                </p:cTn>
                              </p:par>
                              <p:par>
                                <p:cTn id="47" presetID="35" presetClass="path" presetSubtype="0" decel="100000" fill="hold" nodeType="withEffect">
                                  <p:stCondLst>
                                    <p:cond delay="3250"/>
                                  </p:stCondLst>
                                  <p:childTnLst>
                                    <p:animMotion origin="layout" path="M 1.875E-6 4.07407E-6 L -0.04011 4.07407E-6 " pathEditMode="relative" rAng="0" ptsTypes="AA">
                                      <p:cBhvr>
                                        <p:cTn id="48" dur="1250" spd="-100000" fill="hold"/>
                                        <p:tgtEl>
                                          <p:spTgt spid="33"/>
                                        </p:tgtEl>
                                        <p:attrNameLst>
                                          <p:attrName>ppt_x</p:attrName>
                                          <p:attrName>ppt_y</p:attrName>
                                        </p:attrNameLst>
                                      </p:cBhvr>
                                      <p:rCtr x="-2005" y="0"/>
                                    </p:animMotion>
                                  </p:childTnLst>
                                </p:cTn>
                              </p:par>
                              <p:par>
                                <p:cTn id="49" presetID="10" presetClass="entr" presetSubtype="0" fill="hold" grpId="0" nodeType="withEffect">
                                  <p:stCondLst>
                                    <p:cond delay="325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750"/>
                                        <p:tgtEl>
                                          <p:spTgt spid="12"/>
                                        </p:tgtEl>
                                      </p:cBhvr>
                                    </p:animEffect>
                                  </p:childTnLst>
                                </p:cTn>
                              </p:par>
                              <p:par>
                                <p:cTn id="52" presetID="35" presetClass="path" presetSubtype="0" decel="100000" fill="hold" grpId="1" nodeType="withEffect">
                                  <p:stCondLst>
                                    <p:cond delay="3250"/>
                                  </p:stCondLst>
                                  <p:childTnLst>
                                    <p:animMotion origin="layout" path="M -4.79167E-6 -7.40741E-7 L -0.0401 -7.40741E-7 " pathEditMode="relative" rAng="0" ptsTypes="AA">
                                      <p:cBhvr>
                                        <p:cTn id="53" dur="1250" spd="-100000" fill="hold"/>
                                        <p:tgtEl>
                                          <p:spTgt spid="12"/>
                                        </p:tgtEl>
                                        <p:attrNameLst>
                                          <p:attrName>ppt_x</p:attrName>
                                          <p:attrName>ppt_y</p:attrName>
                                        </p:attrNameLst>
                                      </p:cBhvr>
                                      <p:rCtr x="-2005" y="0"/>
                                    </p:animMotion>
                                  </p:childTnLst>
                                </p:cTn>
                              </p:par>
                              <p:par>
                                <p:cTn id="54" presetID="10" presetClass="entr" presetSubtype="0" fill="hold" grpId="0" nodeType="withEffect">
                                  <p:stCondLst>
                                    <p:cond delay="325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750"/>
                                        <p:tgtEl>
                                          <p:spTgt spid="10"/>
                                        </p:tgtEl>
                                      </p:cBhvr>
                                    </p:animEffect>
                                  </p:childTnLst>
                                </p:cTn>
                              </p:par>
                              <p:par>
                                <p:cTn id="57" presetID="35" presetClass="path" presetSubtype="0" decel="100000" fill="hold" grpId="1" nodeType="withEffect">
                                  <p:stCondLst>
                                    <p:cond delay="3250"/>
                                  </p:stCondLst>
                                  <p:childTnLst>
                                    <p:animMotion origin="layout" path="M 4.16667E-7 -7.40741E-7 L 0.04492 -7.40741E-7 " pathEditMode="relative" rAng="0" ptsTypes="AA">
                                      <p:cBhvr>
                                        <p:cTn id="58" dur="1250" spd="-100000" fill="hold"/>
                                        <p:tgtEl>
                                          <p:spTgt spid="10"/>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bldLvl="0" animBg="1"/>
      <p:bldP spid="7" grpId="2" bldLvl="0" animBg="1"/>
      <p:bldP spid="8" grpId="0" animBg="1"/>
      <p:bldP spid="8" grpId="1" animBg="1"/>
      <p:bldP spid="8" grpId="2" animBg="1"/>
      <p:bldP spid="9" grpId="0"/>
      <p:bldP spid="9" grpId="1"/>
      <p:bldP spid="10" grpId="0"/>
      <p:bldP spid="10" grpId="1"/>
      <p:bldP spid="11" grpId="0"/>
      <p:bldP spid="11" grpId="1"/>
      <p:bldP spid="12" grpId="0"/>
      <p:bldP spid="1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three</a:t>
            </a:r>
            <a:endParaRPr lang="zh-CN" altLang="en-US" sz="2800" dirty="0">
              <a:solidFill>
                <a:schemeClr val="bg1"/>
              </a:solidFill>
            </a:endParaRPr>
          </a:p>
        </p:txBody>
      </p:sp>
      <p:sp>
        <p:nvSpPr>
          <p:cNvPr id="7" name="矩形 6"/>
          <p:cNvSpPr/>
          <p:nvPr/>
        </p:nvSpPr>
        <p:spPr>
          <a:xfrm>
            <a:off x="1244906" y="2367919"/>
            <a:ext cx="9716877" cy="2005070"/>
          </a:xfrm>
          <a:prstGeom prst="rect">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endParaRPr>
          </a:p>
        </p:txBody>
      </p:sp>
      <p:sp>
        <p:nvSpPr>
          <p:cNvPr id="8" name="矩形 7"/>
          <p:cNvSpPr/>
          <p:nvPr/>
        </p:nvSpPr>
        <p:spPr>
          <a:xfrm>
            <a:off x="4320773" y="2114531"/>
            <a:ext cx="3567304" cy="2555913"/>
          </a:xfrm>
          <a:prstGeom prst="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570937" y="2672472"/>
            <a:ext cx="423806" cy="358067"/>
            <a:chOff x="5394058" y="3144236"/>
            <a:chExt cx="481012" cy="406400"/>
          </a:xfrm>
          <a:solidFill>
            <a:srgbClr val="02FAFA"/>
          </a:solidFill>
        </p:grpSpPr>
        <p:sp>
          <p:nvSpPr>
            <p:cNvPr id="10" name="Freeform 42"/>
            <p:cNvSpPr>
              <a:spLocks noEditPoints="1"/>
            </p:cNvSpPr>
            <p:nvPr/>
          </p:nvSpPr>
          <p:spPr bwMode="auto">
            <a:xfrm>
              <a:off x="5514708" y="3250598"/>
              <a:ext cx="241300" cy="239713"/>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1" name="Freeform 43"/>
            <p:cNvSpPr/>
            <p:nvPr/>
          </p:nvSpPr>
          <p:spPr bwMode="auto">
            <a:xfrm>
              <a:off x="5575033" y="3309336"/>
              <a:ext cx="68262"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2" name="Freeform 44"/>
            <p:cNvSpPr>
              <a:spLocks noEditPoints="1"/>
            </p:cNvSpPr>
            <p:nvPr/>
          </p:nvSpPr>
          <p:spPr bwMode="auto">
            <a:xfrm>
              <a:off x="5394058" y="3144236"/>
              <a:ext cx="481012" cy="406400"/>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13" name="组合 12"/>
          <p:cNvGrpSpPr/>
          <p:nvPr/>
        </p:nvGrpSpPr>
        <p:grpSpPr>
          <a:xfrm>
            <a:off x="5781825" y="2382284"/>
            <a:ext cx="643038" cy="643040"/>
            <a:chOff x="4432033" y="3099786"/>
            <a:chExt cx="481012" cy="481013"/>
          </a:xfrm>
          <a:solidFill>
            <a:schemeClr val="bg1"/>
          </a:solidFill>
          <a:effectLst>
            <a:outerShdw blurRad="50800" dist="38100" dir="5400000" algn="t" rotWithShape="0">
              <a:prstClr val="black">
                <a:alpha val="40000"/>
              </a:prstClr>
            </a:outerShdw>
          </a:effectLst>
        </p:grpSpPr>
        <p:sp>
          <p:nvSpPr>
            <p:cNvPr id="14"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5"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6"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17" name="组合 16"/>
          <p:cNvGrpSpPr/>
          <p:nvPr/>
        </p:nvGrpSpPr>
        <p:grpSpPr>
          <a:xfrm>
            <a:off x="9246842" y="2636105"/>
            <a:ext cx="423806" cy="423807"/>
            <a:chOff x="7288001" y="5034154"/>
            <a:chExt cx="481012" cy="481013"/>
          </a:xfrm>
          <a:solidFill>
            <a:srgbClr val="02FAFA"/>
          </a:solidFill>
        </p:grpSpPr>
        <p:sp>
          <p:nvSpPr>
            <p:cNvPr id="18" name="Freeform 19"/>
            <p:cNvSpPr>
              <a:spLocks noEditPoints="1"/>
            </p:cNvSpPr>
            <p:nvPr/>
          </p:nvSpPr>
          <p:spPr bwMode="auto">
            <a:xfrm>
              <a:off x="7288001" y="5034154"/>
              <a:ext cx="481012" cy="481013"/>
            </a:xfrm>
            <a:custGeom>
              <a:avLst/>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19" name="Rectangle 20"/>
            <p:cNvSpPr>
              <a:spLocks noChangeArrowheads="1"/>
            </p:cNvSpPr>
            <p:nvPr/>
          </p:nvSpPr>
          <p:spPr bwMode="auto">
            <a:xfrm>
              <a:off x="7392776"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0" name="Rectangle 21"/>
            <p:cNvSpPr>
              <a:spLocks noChangeArrowheads="1"/>
            </p:cNvSpPr>
            <p:nvPr/>
          </p:nvSpPr>
          <p:spPr bwMode="auto">
            <a:xfrm>
              <a:off x="7392776"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1" name="Rectangle 22"/>
            <p:cNvSpPr>
              <a:spLocks noChangeArrowheads="1"/>
            </p:cNvSpPr>
            <p:nvPr/>
          </p:nvSpPr>
          <p:spPr bwMode="auto">
            <a:xfrm>
              <a:off x="7392776"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2" name="Rectangle 23"/>
            <p:cNvSpPr>
              <a:spLocks noChangeArrowheads="1"/>
            </p:cNvSpPr>
            <p:nvPr/>
          </p:nvSpPr>
          <p:spPr bwMode="auto">
            <a:xfrm>
              <a:off x="7499138"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3" name="Rectangle 24"/>
            <p:cNvSpPr>
              <a:spLocks noChangeArrowheads="1"/>
            </p:cNvSpPr>
            <p:nvPr/>
          </p:nvSpPr>
          <p:spPr bwMode="auto">
            <a:xfrm>
              <a:off x="7499138"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4" name="Rectangle 25"/>
            <p:cNvSpPr>
              <a:spLocks noChangeArrowheads="1"/>
            </p:cNvSpPr>
            <p:nvPr/>
          </p:nvSpPr>
          <p:spPr bwMode="auto">
            <a:xfrm>
              <a:off x="7499138"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5" name="Rectangle 26"/>
            <p:cNvSpPr>
              <a:spLocks noChangeArrowheads="1"/>
            </p:cNvSpPr>
            <p:nvPr/>
          </p:nvSpPr>
          <p:spPr bwMode="auto">
            <a:xfrm>
              <a:off x="7603913"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6" name="Rectangle 27"/>
            <p:cNvSpPr>
              <a:spLocks noChangeArrowheads="1"/>
            </p:cNvSpPr>
            <p:nvPr/>
          </p:nvSpPr>
          <p:spPr bwMode="auto">
            <a:xfrm>
              <a:off x="7603913"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27" name="Rectangle 28"/>
            <p:cNvSpPr>
              <a:spLocks noChangeArrowheads="1"/>
            </p:cNvSpPr>
            <p:nvPr/>
          </p:nvSpPr>
          <p:spPr bwMode="auto">
            <a:xfrm>
              <a:off x="7603913"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28" name="矩形 27"/>
          <p:cNvSpPr/>
          <p:nvPr/>
        </p:nvSpPr>
        <p:spPr>
          <a:xfrm>
            <a:off x="1581004" y="3124251"/>
            <a:ext cx="2403672" cy="1061829"/>
          </a:xfrm>
          <a:prstGeom prst="rect">
            <a:avLst/>
          </a:prstGeom>
        </p:spPr>
        <p:txBody>
          <a:bodyPr wrap="square">
            <a:spAutoFit/>
          </a:bodyPr>
          <a:lstStyle/>
          <a:p>
            <a:pPr algn="ctr">
              <a:lnSpc>
                <a:spcPct val="15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bg1"/>
                </a:solidFill>
                <a:latin typeface="Century Gothic" panose="020B0502020202020204" pitchFamily="34" charset="0"/>
                <a:cs typeface="+mn-ea"/>
                <a:sym typeface="+mn-lt"/>
              </a:rPr>
              <a:t>Please add your text content here, copy your text, </a:t>
            </a:r>
            <a:endParaRPr lang="zh-CN" altLang="en-US" sz="1200" dirty="0">
              <a:solidFill>
                <a:schemeClr val="bg1"/>
              </a:solidFill>
              <a:latin typeface="Century Gothic" panose="020B0502020202020204" pitchFamily="34" charset="0"/>
              <a:cs typeface="+mn-ea"/>
              <a:sym typeface="+mn-lt"/>
            </a:endParaRPr>
          </a:p>
        </p:txBody>
      </p:sp>
      <p:sp>
        <p:nvSpPr>
          <p:cNvPr id="29" name="矩形 28"/>
          <p:cNvSpPr/>
          <p:nvPr/>
        </p:nvSpPr>
        <p:spPr>
          <a:xfrm>
            <a:off x="8223094" y="3124250"/>
            <a:ext cx="2403672" cy="1061829"/>
          </a:xfrm>
          <a:prstGeom prst="rect">
            <a:avLst/>
          </a:prstGeom>
        </p:spPr>
        <p:txBody>
          <a:bodyPr wrap="square">
            <a:spAutoFit/>
          </a:bodyPr>
          <a:lstStyle/>
          <a:p>
            <a:pPr algn="ctr">
              <a:lnSpc>
                <a:spcPct val="15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dirty="0">
                <a:solidFill>
                  <a:schemeClr val="bg1"/>
                </a:solidFill>
                <a:latin typeface="Century Gothic" panose="020B0502020202020204" pitchFamily="34" charset="0"/>
                <a:cs typeface="+mn-ea"/>
                <a:sym typeface="+mn-lt"/>
              </a:rPr>
              <a:t>Please add your text content here, copy your text, </a:t>
            </a:r>
            <a:endParaRPr lang="zh-CN" altLang="en-US" sz="1200" dirty="0">
              <a:solidFill>
                <a:schemeClr val="bg1"/>
              </a:solidFill>
              <a:latin typeface="Century Gothic" panose="020B0502020202020204" pitchFamily="34" charset="0"/>
              <a:cs typeface="+mn-ea"/>
              <a:sym typeface="+mn-lt"/>
            </a:endParaRPr>
          </a:p>
        </p:txBody>
      </p:sp>
      <p:sp>
        <p:nvSpPr>
          <p:cNvPr id="30" name="矩形 29"/>
          <p:cNvSpPr/>
          <p:nvPr/>
        </p:nvSpPr>
        <p:spPr>
          <a:xfrm>
            <a:off x="4717159" y="3149486"/>
            <a:ext cx="2772370" cy="1338828"/>
          </a:xfrm>
          <a:prstGeom prst="rect">
            <a:avLst/>
          </a:prstGeom>
        </p:spPr>
        <p:txBody>
          <a:bodyPr wrap="square">
            <a:spAutoFit/>
          </a:bodyPr>
          <a:lstStyle/>
          <a:p>
            <a:pPr algn="ctr">
              <a:lnSpc>
                <a:spcPct val="150000"/>
              </a:lnSpc>
            </a:pPr>
            <a:r>
              <a:rPr lang="zh-CN" altLang="en-US" dirty="0">
                <a:solidFill>
                  <a:schemeClr val="bg1"/>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bg1"/>
              </a:solidFill>
              <a:latin typeface="微软雅黑 Light" panose="020B0502040204020203" pitchFamily="34" charset="-122"/>
              <a:ea typeface="微软雅黑 Light" panose="020B0502040204020203" pitchFamily="34" charset="-122"/>
              <a:cs typeface="+mn-ea"/>
              <a:sym typeface="+mn-lt"/>
            </a:endParaRPr>
          </a:p>
          <a:p>
            <a:pPr algn="ctr">
              <a:lnSpc>
                <a:spcPct val="150000"/>
              </a:lnSpc>
            </a:pPr>
            <a:r>
              <a:rPr lang="en-US" altLang="zh-CN" sz="1200">
                <a:solidFill>
                  <a:schemeClr val="bg1"/>
                </a:solidFill>
                <a:latin typeface="Century Gothic" panose="020B0502020202020204" pitchFamily="34" charset="0"/>
                <a:cs typeface="+mn-ea"/>
                <a:sym typeface="+mn-lt"/>
              </a:rPr>
              <a:t>Please add your text content here, copy your text, Please add your text content here</a:t>
            </a:r>
            <a:endParaRPr lang="zh-CN" altLang="en-US" sz="1200">
              <a:solidFill>
                <a:schemeClr val="bg1"/>
              </a:solidFill>
              <a:latin typeface="Century Gothic" panose="020B0502020202020204" pitchFamily="34" charset="0"/>
              <a:cs typeface="+mn-ea"/>
              <a:sym typeface="+mn-lt"/>
            </a:endParaRPr>
          </a:p>
        </p:txBody>
      </p:sp>
      <p:sp>
        <p:nvSpPr>
          <p:cNvPr id="31" name="Text Placeholder 4"/>
          <p:cNvSpPr txBox="1"/>
          <p:nvPr/>
        </p:nvSpPr>
        <p:spPr>
          <a:xfrm>
            <a:off x="2205316" y="4974997"/>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Century Gothic" panose="020B0502020202020204" pitchFamily="34" charset="0"/>
                <a:ea typeface="微软雅黑" panose="020B0503020204020204" pitchFamily="34" charset="-122"/>
                <a:cs typeface="Calibri" panose="020F0502020204030204"/>
              </a:rPr>
              <a:t>Ut wisi enim </a:t>
            </a:r>
            <a:r>
              <a:rPr lang="id-ID" sz="1200" dirty="0">
                <a:solidFill>
                  <a:prstClr val="white">
                    <a:lumMod val="65000"/>
                  </a:prstClr>
                </a:solidFill>
                <a:latin typeface="Century Gothic" panose="020B0502020202020204" pitchFamily="34" charset="0"/>
                <a:ea typeface="微软雅黑" panose="020B0503020204020204" pitchFamily="34" charset="-122"/>
                <a:cs typeface="Calibri" panose="020F0502020204030204"/>
              </a:rPr>
              <a:t>ad minim veniam, quis nostrud exerci tation mcorper nibh euismod tincidunt ut laoreet dolore magna aliquam erat at. Ut wisi enim ad minim veniam, quis nostrud exerci</a:t>
            </a:r>
            <a:r>
              <a:rPr lang="id-ID" sz="1200">
                <a:solidFill>
                  <a:prstClr val="white">
                    <a:lumMod val="65000"/>
                  </a:prstClr>
                </a:solidFill>
                <a:latin typeface="Century Gothic" panose="020B0502020202020204" pitchFamily="34" charset="0"/>
                <a:ea typeface="微软雅黑" panose="020B0503020204020204" pitchFamily="34" charset="-122"/>
                <a:cs typeface="Calibri" panose="020F0502020204030204"/>
              </a:rPr>
              <a:t>. </a:t>
            </a:r>
            <a:endParaRPr lang="id-ID" altLang="zh-CN" sz="1200" dirty="0">
              <a:solidFill>
                <a:prstClr val="white">
                  <a:lumMod val="65000"/>
                </a:prstClr>
              </a:solidFill>
              <a:latin typeface="Century Gothic" panose="020B0502020202020204" pitchFamily="34" charset="0"/>
              <a:ea typeface="微软雅黑" panose="020B0503020204020204" pitchFamily="34" charset="-122"/>
              <a:cs typeface="Calibri" panose="020F0502020204030204"/>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35" presetClass="path" presetSubtype="0" decel="100000" fill="hold" grpId="1" nodeType="withEffect">
                                  <p:stCondLst>
                                    <p:cond delay="0"/>
                                  </p:stCondLst>
                                  <p:childTnLst>
                                    <p:animMotion origin="layout" path="M -8.33333E-7 4.81481E-6 L -0.0401 4.81481E-6 " pathEditMode="relative" rAng="0" ptsTypes="AA">
                                      <p:cBhvr>
                                        <p:cTn id="9" dur="1250" spd="-100000" fill="hold"/>
                                        <p:tgtEl>
                                          <p:spTgt spid="7"/>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childTnLst>
                                </p:cTn>
                              </p:par>
                              <p:par>
                                <p:cTn id="13" presetID="35" presetClass="path" presetSubtype="0" decel="100000" fill="hold" grpId="1" nodeType="withEffect">
                                  <p:stCondLst>
                                    <p:cond delay="0"/>
                                  </p:stCondLst>
                                  <p:childTnLst>
                                    <p:animMotion origin="layout" path="M -1.04167E-6 4.07407E-6 L 0.04492 4.07407E-6 " pathEditMode="relative" rAng="0" ptsTypes="AA">
                                      <p:cBhvr>
                                        <p:cTn id="14" dur="1250" spd="-100000" fill="hold"/>
                                        <p:tgtEl>
                                          <p:spTgt spid="8"/>
                                        </p:tgtEl>
                                        <p:attrNameLst>
                                          <p:attrName>ppt_x</p:attrName>
                                          <p:attrName>ppt_y</p:attrName>
                                        </p:attrNameLst>
                                      </p:cBhvr>
                                      <p:rCtr x="2240" y="0"/>
                                    </p:animMotion>
                                  </p:childTnLst>
                                </p:cTn>
                              </p:par>
                              <p:par>
                                <p:cTn id="15" presetID="10" presetClass="entr" presetSubtype="0" fill="hold" nodeType="withEffect">
                                  <p:stCondLst>
                                    <p:cond delay="10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par>
                                <p:cTn id="18" presetID="64" presetClass="path" presetSubtype="0" decel="100000" fill="hold" nodeType="withEffect">
                                  <p:stCondLst>
                                    <p:cond delay="1000"/>
                                  </p:stCondLst>
                                  <p:childTnLst>
                                    <p:animMotion origin="layout" path="M 5E-6 -7.40741E-7 L 5E-6 0.0581 " pathEditMode="relative" rAng="0" ptsTypes="AA">
                                      <p:cBhvr>
                                        <p:cTn id="19" dur="1000" spd="-100000" fill="hold"/>
                                        <p:tgtEl>
                                          <p:spTgt spid="9"/>
                                        </p:tgtEl>
                                        <p:attrNameLst>
                                          <p:attrName>ppt_x</p:attrName>
                                          <p:attrName>ppt_y</p:attrName>
                                        </p:attrNameLst>
                                      </p:cBhvr>
                                      <p:rCtr x="0" y="2894"/>
                                    </p:animMotion>
                                  </p:childTnLst>
                                </p:cTn>
                              </p:par>
                              <p:par>
                                <p:cTn id="20" presetID="10" presetClass="entr" presetSubtype="0" fill="hold" grpId="0" nodeType="withEffect">
                                  <p:stCondLst>
                                    <p:cond delay="10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750"/>
                                        <p:tgtEl>
                                          <p:spTgt spid="28"/>
                                        </p:tgtEl>
                                      </p:cBhvr>
                                    </p:animEffect>
                                  </p:childTnLst>
                                </p:cTn>
                              </p:par>
                              <p:par>
                                <p:cTn id="23" presetID="35" presetClass="path" presetSubtype="0" decel="100000" fill="hold" grpId="1" nodeType="withEffect">
                                  <p:stCondLst>
                                    <p:cond delay="1000"/>
                                  </p:stCondLst>
                                  <p:childTnLst>
                                    <p:animMotion origin="layout" path="M 4.79167E-6 -3.7037E-7 L 0.04492 -3.7037E-7 " pathEditMode="relative" rAng="0" ptsTypes="AA">
                                      <p:cBhvr>
                                        <p:cTn id="24" dur="1250" spd="-100000" fill="hold"/>
                                        <p:tgtEl>
                                          <p:spTgt spid="28"/>
                                        </p:tgtEl>
                                        <p:attrNameLst>
                                          <p:attrName>ppt_x</p:attrName>
                                          <p:attrName>ppt_y</p:attrName>
                                        </p:attrNameLst>
                                      </p:cBhvr>
                                      <p:rCtr x="2240" y="0"/>
                                    </p:animMotion>
                                  </p:childTnLst>
                                </p:cTn>
                              </p:par>
                              <p:par>
                                <p:cTn id="25" presetID="10" presetClass="entr" presetSubtype="0" fill="hold" nodeType="withEffect">
                                  <p:stCondLst>
                                    <p:cond delay="17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par>
                                <p:cTn id="28" presetID="64" presetClass="path" presetSubtype="0" decel="100000" fill="hold" nodeType="withEffect">
                                  <p:stCondLst>
                                    <p:cond delay="1750"/>
                                  </p:stCondLst>
                                  <p:childTnLst>
                                    <p:animMotion origin="layout" path="M -8.33333E-7 -2.96296E-6 L -8.33333E-7 0.0581 " pathEditMode="relative" rAng="0" ptsTypes="AA">
                                      <p:cBhvr>
                                        <p:cTn id="29" dur="1000" spd="-100000" fill="hold"/>
                                        <p:tgtEl>
                                          <p:spTgt spid="13"/>
                                        </p:tgtEl>
                                        <p:attrNameLst>
                                          <p:attrName>ppt_x</p:attrName>
                                          <p:attrName>ppt_y</p:attrName>
                                        </p:attrNameLst>
                                      </p:cBhvr>
                                      <p:rCtr x="0" y="2894"/>
                                    </p:animMotion>
                                  </p:childTnLst>
                                </p:cTn>
                              </p:par>
                              <p:par>
                                <p:cTn id="30" presetID="10" presetClass="entr" presetSubtype="0" fill="hold" grpId="0" nodeType="withEffect">
                                  <p:stCondLst>
                                    <p:cond delay="17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50"/>
                                        <p:tgtEl>
                                          <p:spTgt spid="30"/>
                                        </p:tgtEl>
                                      </p:cBhvr>
                                    </p:animEffect>
                                  </p:childTnLst>
                                </p:cTn>
                              </p:par>
                              <p:par>
                                <p:cTn id="33" presetID="35" presetClass="path" presetSubtype="0" decel="100000" fill="hold" grpId="1" nodeType="withEffect">
                                  <p:stCondLst>
                                    <p:cond delay="1750"/>
                                  </p:stCondLst>
                                  <p:childTnLst>
                                    <p:animMotion origin="layout" path="M -8.33333E-7 -2.96296E-6 L 0.04492 -2.96296E-6 " pathEditMode="relative" rAng="0" ptsTypes="AA">
                                      <p:cBhvr>
                                        <p:cTn id="34" dur="1250" spd="-100000" fill="hold"/>
                                        <p:tgtEl>
                                          <p:spTgt spid="30"/>
                                        </p:tgtEl>
                                        <p:attrNameLst>
                                          <p:attrName>ppt_x</p:attrName>
                                          <p:attrName>ppt_y</p:attrName>
                                        </p:attrNameLst>
                                      </p:cBhvr>
                                      <p:rCtr x="2240" y="0"/>
                                    </p:animMotion>
                                  </p:childTnLst>
                                </p:cTn>
                              </p:par>
                              <p:par>
                                <p:cTn id="35" presetID="10" presetClass="entr" presetSubtype="0" fill="hold" nodeType="withEffect">
                                  <p:stCondLst>
                                    <p:cond delay="225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childTnLst>
                                </p:cTn>
                              </p:par>
                              <p:par>
                                <p:cTn id="38" presetID="64" presetClass="path" presetSubtype="0" decel="100000" fill="hold" nodeType="withEffect">
                                  <p:stCondLst>
                                    <p:cond delay="2250"/>
                                  </p:stCondLst>
                                  <p:childTnLst>
                                    <p:animMotion origin="layout" path="M -1.25E-6 2.22222E-6 L -1.25E-6 0.0581 " pathEditMode="relative" rAng="0" ptsTypes="AA">
                                      <p:cBhvr>
                                        <p:cTn id="39" dur="1000" spd="-100000" fill="hold"/>
                                        <p:tgtEl>
                                          <p:spTgt spid="17"/>
                                        </p:tgtEl>
                                        <p:attrNameLst>
                                          <p:attrName>ppt_x</p:attrName>
                                          <p:attrName>ppt_y</p:attrName>
                                        </p:attrNameLst>
                                      </p:cBhvr>
                                      <p:rCtr x="0" y="2894"/>
                                    </p:animMotion>
                                  </p:childTnLst>
                                </p:cTn>
                              </p:par>
                              <p:par>
                                <p:cTn id="40" presetID="10" presetClass="entr" presetSubtype="0" fill="hold" grpId="0" nodeType="withEffect">
                                  <p:stCondLst>
                                    <p:cond delay="225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750"/>
                                        <p:tgtEl>
                                          <p:spTgt spid="29"/>
                                        </p:tgtEl>
                                      </p:cBhvr>
                                    </p:animEffect>
                                  </p:childTnLst>
                                </p:cTn>
                              </p:par>
                              <p:par>
                                <p:cTn id="43" presetID="35" presetClass="path" presetSubtype="0" decel="100000" fill="hold" grpId="1" nodeType="withEffect">
                                  <p:stCondLst>
                                    <p:cond delay="2250"/>
                                  </p:stCondLst>
                                  <p:childTnLst>
                                    <p:animMotion origin="layout" path="M 3.125E-6 -3.7037E-7 L 0.04492 -3.7037E-7 " pathEditMode="relative" rAng="0" ptsTypes="AA">
                                      <p:cBhvr>
                                        <p:cTn id="44" dur="1250" spd="-100000" fill="hold"/>
                                        <p:tgtEl>
                                          <p:spTgt spid="29"/>
                                        </p:tgtEl>
                                        <p:attrNameLst>
                                          <p:attrName>ppt_x</p:attrName>
                                          <p:attrName>ppt_y</p:attrName>
                                        </p:attrNameLst>
                                      </p:cBhvr>
                                      <p:rCtr x="2240" y="0"/>
                                    </p:animMotion>
                                  </p:childTnLst>
                                </p:cTn>
                              </p:par>
                              <p:par>
                                <p:cTn id="45" presetID="10" presetClass="entr" presetSubtype="0" fill="hold" grpId="0" nodeType="withEffect">
                                  <p:stCondLst>
                                    <p:cond delay="300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childTnLst>
                                </p:cTn>
                              </p:par>
                              <p:par>
                                <p:cTn id="48" presetID="64" presetClass="path" presetSubtype="0" decel="100000" fill="hold" grpId="1" nodeType="withEffect">
                                  <p:stCondLst>
                                    <p:cond delay="3000"/>
                                  </p:stCondLst>
                                  <p:childTnLst>
                                    <p:animMotion origin="layout" path="M 0 -1.48148E-6 L 0 -0.08657 " pathEditMode="relative" rAng="0" ptsTypes="AA">
                                      <p:cBhvr>
                                        <p:cTn id="49" dur="1000" spd="-100000" fill="hold"/>
                                        <p:tgtEl>
                                          <p:spTgt spid="31"/>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28" grpId="0"/>
      <p:bldP spid="28" grpId="1"/>
      <p:bldP spid="29" grpId="0"/>
      <p:bldP spid="29" grpId="1"/>
      <p:bldP spid="30" grpId="0"/>
      <p:bldP spid="30" grpId="1"/>
      <p:bldP spid="31" grpId="0"/>
      <p:bldP spid="31"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pic>
        <p:nvPicPr>
          <p:cNvPr id="4" name="图片 3"/>
          <p:cNvPicPr>
            <a:picLocks noChangeAspect="1"/>
          </p:cNvPicPr>
          <p:nvPr/>
        </p:nvPicPr>
        <p:blipFill>
          <a:blip r:embed="rId1"/>
          <a:stretch>
            <a:fillRect/>
          </a:stretch>
        </p:blipFill>
        <p:spPr>
          <a:xfrm flipH="1">
            <a:off x="-485653" y="210807"/>
            <a:ext cx="12192000" cy="6436386"/>
          </a:xfrm>
          <a:prstGeom prst="rect">
            <a:avLst/>
          </a:prstGeom>
        </p:spPr>
      </p:pic>
      <p:sp>
        <p:nvSpPr>
          <p:cNvPr id="7" name="PA_库_文本框 6"/>
          <p:cNvSpPr txBox="1"/>
          <p:nvPr>
            <p:custDataLst>
              <p:tags r:id="rId2"/>
            </p:custDataLst>
          </p:nvPr>
        </p:nvSpPr>
        <p:spPr>
          <a:xfrm>
            <a:off x="504947" y="211655"/>
            <a:ext cx="1661993" cy="6347895"/>
          </a:xfrm>
          <a:prstGeom prst="rect">
            <a:avLst/>
          </a:prstGeom>
          <a:noFill/>
        </p:spPr>
        <p:txBody>
          <a:bodyPr vert="eaVert" wrap="square" rtlCol="0">
            <a:spAutoFit/>
          </a:bodyPr>
          <a:lstStyle/>
          <a:p>
            <a:pPr algn="ctr"/>
            <a:r>
              <a:rPr lang="zh-CN" altLang="en-US" sz="9600" dirty="0">
                <a:solidFill>
                  <a:srgbClr val="02FAFA"/>
                </a:solidFill>
                <a:latin typeface="汉仪清庭-55简" panose="00020600040101010101" pitchFamily="18" charset="-122"/>
                <a:ea typeface="汉仪清庭-55简" panose="00020600040101010101" pitchFamily="18" charset="-122"/>
              </a:rPr>
              <a:t>未来已到来</a:t>
            </a:r>
            <a:endParaRPr lang="zh-CN" altLang="en-US" sz="9600" dirty="0">
              <a:solidFill>
                <a:schemeClr val="bg1"/>
              </a:solidFill>
              <a:latin typeface="汉仪清庭-55简" panose="00020600040101010101" pitchFamily="18" charset="-122"/>
              <a:ea typeface="汉仪清庭-55简" panose="00020600040101010101" pitchFamily="18" charset="-122"/>
            </a:endParaRPr>
          </a:p>
        </p:txBody>
      </p:sp>
      <p:sp>
        <p:nvSpPr>
          <p:cNvPr id="8" name="PA_库_文本框 7"/>
          <p:cNvSpPr txBox="1"/>
          <p:nvPr>
            <p:custDataLst>
              <p:tags r:id="rId3"/>
            </p:custDataLst>
          </p:nvPr>
        </p:nvSpPr>
        <p:spPr>
          <a:xfrm>
            <a:off x="10040812" y="210807"/>
            <a:ext cx="1661993" cy="6347895"/>
          </a:xfrm>
          <a:prstGeom prst="rect">
            <a:avLst/>
          </a:prstGeom>
          <a:noFill/>
        </p:spPr>
        <p:txBody>
          <a:bodyPr vert="eaVert" wrap="square" rtlCol="0">
            <a:spAutoFit/>
          </a:bodyPr>
          <a:lstStyle/>
          <a:p>
            <a:pPr algn="ctr"/>
            <a:r>
              <a:rPr lang="zh-CN" altLang="en-US" sz="9600" dirty="0">
                <a:solidFill>
                  <a:srgbClr val="02FAFA"/>
                </a:solidFill>
                <a:latin typeface="汉仪清庭-55简" panose="00020600040101010101" pitchFamily="18" charset="-122"/>
                <a:ea typeface="汉仪清庭-55简" panose="00020600040101010101" pitchFamily="18" charset="-122"/>
              </a:rPr>
              <a:t>你爱来不来</a:t>
            </a:r>
            <a:endParaRPr lang="zh-CN" altLang="en-US" sz="9600" dirty="0">
              <a:solidFill>
                <a:schemeClr val="bg1"/>
              </a:solidFill>
              <a:latin typeface="汉仪清庭-55简" panose="00020600040101010101" pitchFamily="18" charset="-122"/>
              <a:ea typeface="汉仪清庭-55简" panose="00020600040101010101" pitchFamily="18" charset="-122"/>
            </a:endParaRPr>
          </a:p>
        </p:txBody>
      </p:sp>
      <p:sp>
        <p:nvSpPr>
          <p:cNvPr id="9" name="文本框 8"/>
          <p:cNvSpPr txBox="1"/>
          <p:nvPr/>
        </p:nvSpPr>
        <p:spPr>
          <a:xfrm rot="5400000">
            <a:off x="2965873" y="3136190"/>
            <a:ext cx="6260250" cy="584775"/>
          </a:xfrm>
          <a:prstGeom prst="rect">
            <a:avLst/>
          </a:prstGeom>
          <a:noFill/>
        </p:spPr>
        <p:txBody>
          <a:bodyPr wrap="square" rtlCol="0">
            <a:spAutoFit/>
          </a:bodyPr>
          <a:lstStyle/>
          <a:p>
            <a:pPr algn="dist"/>
            <a:r>
              <a:rPr lang="en-US" altLang="zh-CN" sz="3200" dirty="0">
                <a:solidFill>
                  <a:schemeClr val="bg1"/>
                </a:solidFill>
                <a:latin typeface="汉仪清庭-55简" panose="00020600040101010101" pitchFamily="18" charset="-122"/>
                <a:ea typeface="汉仪清庭-55简" panose="00020600040101010101" pitchFamily="18" charset="-122"/>
              </a:rPr>
              <a:t>PART  FOUR</a:t>
            </a:r>
            <a:endParaRPr lang="zh-CN" altLang="en-US" sz="3200" dirty="0">
              <a:solidFill>
                <a:schemeClr val="bg1"/>
              </a:solidFill>
              <a:latin typeface="汉仪清庭-55简" panose="00020600040101010101" pitchFamily="18" charset="-122"/>
              <a:ea typeface="汉仪清庭-55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7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anim calcmode="lin" valueType="num">
                                      <p:cBhvr>
                                        <p:cTn id="8" dur="700" fill="hold"/>
                                        <p:tgtEl>
                                          <p:spTgt spid="9"/>
                                        </p:tgtEl>
                                        <p:attrNameLst>
                                          <p:attrName>ppt_x</p:attrName>
                                        </p:attrNameLst>
                                      </p:cBhvr>
                                      <p:tavLst>
                                        <p:tav tm="0">
                                          <p:val>
                                            <p:strVal val="#ppt_x"/>
                                          </p:val>
                                        </p:tav>
                                        <p:tav tm="100000">
                                          <p:val>
                                            <p:strVal val="#ppt_x"/>
                                          </p:val>
                                        </p:tav>
                                      </p:tavLst>
                                    </p:anim>
                                    <p:anim calcmode="lin" valueType="num">
                                      <p:cBhvr>
                                        <p:cTn id="9" dur="7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1000"/>
                                        <p:tgtEl>
                                          <p:spTgt spid="7"/>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four</a:t>
            </a:r>
            <a:endParaRPr lang="zh-CN" altLang="en-US" sz="2800" dirty="0">
              <a:solidFill>
                <a:schemeClr val="bg1"/>
              </a:solidFill>
            </a:endParaRPr>
          </a:p>
        </p:txBody>
      </p:sp>
      <p:grpSp>
        <p:nvGrpSpPr>
          <p:cNvPr id="7" name="组合 6"/>
          <p:cNvGrpSpPr/>
          <p:nvPr/>
        </p:nvGrpSpPr>
        <p:grpSpPr>
          <a:xfrm>
            <a:off x="756841" y="2240853"/>
            <a:ext cx="6192843" cy="3294378"/>
            <a:chOff x="4913522" y="1098471"/>
            <a:chExt cx="9459679" cy="5032221"/>
          </a:xfrm>
        </p:grpSpPr>
        <p:pic>
          <p:nvPicPr>
            <p:cNvPr id="8" name="图片 7"/>
            <p:cNvPicPr>
              <a:picLocks noChangeAspect="1"/>
            </p:cNvPicPr>
            <p:nvPr/>
          </p:nvPicPr>
          <p:blipFill>
            <a:blip r:embed="rId1"/>
            <a:stretch>
              <a:fillRect/>
            </a:stretch>
          </p:blipFill>
          <p:spPr>
            <a:xfrm>
              <a:off x="4913522" y="1098471"/>
              <a:ext cx="9459679" cy="5032221"/>
            </a:xfrm>
            <a:prstGeom prst="rect">
              <a:avLst/>
            </a:prstGeom>
          </p:spPr>
        </p:pic>
        <p:sp>
          <p:nvSpPr>
            <p:cNvPr id="9" name="矩形 8"/>
            <p:cNvSpPr/>
            <p:nvPr/>
          </p:nvSpPr>
          <p:spPr>
            <a:xfrm>
              <a:off x="6533003" y="1487275"/>
              <a:ext cx="6202496" cy="3833871"/>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 Placeholder 4"/>
          <p:cNvSpPr txBox="1"/>
          <p:nvPr/>
        </p:nvSpPr>
        <p:spPr>
          <a:xfrm>
            <a:off x="6130044" y="4298678"/>
            <a:ext cx="5189769" cy="653769"/>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altLang="zh-CN" sz="1600" b="1" dirty="0">
                <a:solidFill>
                  <a:schemeClr val="bg1"/>
                </a:solidFill>
                <a:latin typeface="Century Gothic" panose="020B0502020202020204" pitchFamily="34" charset="0"/>
                <a:ea typeface="微软雅黑" panose="020B0503020204020204" pitchFamily="34" charset="-122"/>
                <a:cs typeface="Calibri" panose="020F0502020204030204"/>
              </a:rPr>
              <a:t>Ut wisi enim </a:t>
            </a:r>
            <a:r>
              <a:rPr lang="id-ID" altLang="zh-CN" sz="1600" dirty="0">
                <a:solidFill>
                  <a:schemeClr val="bg1"/>
                </a:solidFill>
                <a:latin typeface="Century Gothic" panose="020B0502020202020204" pitchFamily="34" charset="0"/>
                <a:ea typeface="微软雅黑" panose="020B0503020204020204" pitchFamily="34" charset="-122"/>
                <a:cs typeface="Calibri" panose="020F0502020204030204"/>
              </a:rPr>
              <a:t>ad minim veniam, quis nostrud exerci tation mcorper nibh euismod tincidunt</a:t>
            </a:r>
            <a:endParaRPr lang="id-ID" altLang="zh-CN" sz="1600" dirty="0">
              <a:solidFill>
                <a:schemeClr val="bg1"/>
              </a:solidFill>
              <a:latin typeface="Century Gothic" panose="020B0502020202020204" pitchFamily="34" charset="0"/>
              <a:ea typeface="微软雅黑" panose="020B0503020204020204" pitchFamily="34" charset="-122"/>
              <a:cs typeface="Calibri" panose="020F0502020204030204"/>
            </a:endParaRPr>
          </a:p>
        </p:txBody>
      </p:sp>
      <p:sp>
        <p:nvSpPr>
          <p:cNvPr id="11" name="矩形 10"/>
          <p:cNvSpPr/>
          <p:nvPr/>
        </p:nvSpPr>
        <p:spPr>
          <a:xfrm>
            <a:off x="6303353" y="3546702"/>
            <a:ext cx="646331" cy="419154"/>
          </a:xfrm>
          <a:prstGeom prst="rect">
            <a:avLst/>
          </a:prstGeom>
        </p:spPr>
        <p:txBody>
          <a:bodyPr wrap="none">
            <a:spAutoFit/>
          </a:bodyPr>
          <a:lstStyle/>
          <a:p>
            <a:pPr lvl="0" algn="ct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p:txBody>
      </p:sp>
      <p:sp>
        <p:nvSpPr>
          <p:cNvPr id="12" name="矩形 11"/>
          <p:cNvSpPr/>
          <p:nvPr/>
        </p:nvSpPr>
        <p:spPr>
          <a:xfrm>
            <a:off x="7922833" y="3555558"/>
            <a:ext cx="646331" cy="419154"/>
          </a:xfrm>
          <a:prstGeom prst="rect">
            <a:avLst/>
          </a:prstGeom>
        </p:spPr>
        <p:txBody>
          <a:bodyPr wrap="none">
            <a:spAutoFit/>
          </a:bodyPr>
          <a:lstStyle/>
          <a:p>
            <a:pPr lvl="0" algn="ct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p:txBody>
      </p:sp>
      <p:sp>
        <p:nvSpPr>
          <p:cNvPr id="13" name="矩形 12"/>
          <p:cNvSpPr/>
          <p:nvPr/>
        </p:nvSpPr>
        <p:spPr>
          <a:xfrm>
            <a:off x="9542313" y="3564414"/>
            <a:ext cx="646331" cy="419154"/>
          </a:xfrm>
          <a:prstGeom prst="rect">
            <a:avLst/>
          </a:prstGeom>
        </p:spPr>
        <p:txBody>
          <a:bodyPr wrap="none">
            <a:spAutoFit/>
          </a:bodyPr>
          <a:lstStyle/>
          <a:p>
            <a:pPr lvl="0" algn="ct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p:txBody>
      </p:sp>
      <p:grpSp>
        <p:nvGrpSpPr>
          <p:cNvPr id="14" name="组合 13"/>
          <p:cNvGrpSpPr/>
          <p:nvPr/>
        </p:nvGrpSpPr>
        <p:grpSpPr>
          <a:xfrm>
            <a:off x="9542313" y="2909885"/>
            <a:ext cx="636817" cy="636817"/>
            <a:chOff x="4254674" y="4638658"/>
            <a:chExt cx="636817" cy="636817"/>
          </a:xfrm>
        </p:grpSpPr>
        <p:sp>
          <p:nvSpPr>
            <p:cNvPr id="15" name="圆角矩形 14"/>
            <p:cNvSpPr/>
            <p:nvPr/>
          </p:nvSpPr>
          <p:spPr>
            <a:xfrm>
              <a:off x="4254674" y="4638658"/>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Freeform 34"/>
            <p:cNvSpPr>
              <a:spLocks noEditPoints="1"/>
            </p:cNvSpPr>
            <p:nvPr/>
          </p:nvSpPr>
          <p:spPr bwMode="auto">
            <a:xfrm>
              <a:off x="4431943" y="4805761"/>
              <a:ext cx="316237" cy="30714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440" tIns="45720" rIns="91440" bIns="45720" numCol="1" anchor="t" anchorCtr="0" compatLnSpc="1"/>
            <a:lstStyle/>
            <a:p>
              <a:endParaRPr lang="id-ID">
                <a:solidFill>
                  <a:prstClr val="black"/>
                </a:solidFill>
              </a:endParaRPr>
            </a:p>
          </p:txBody>
        </p:sp>
      </p:grpSp>
      <p:grpSp>
        <p:nvGrpSpPr>
          <p:cNvPr id="17" name="组合 16"/>
          <p:cNvGrpSpPr/>
          <p:nvPr/>
        </p:nvGrpSpPr>
        <p:grpSpPr>
          <a:xfrm>
            <a:off x="7922833" y="2904098"/>
            <a:ext cx="636817" cy="636817"/>
            <a:chOff x="2635194" y="4632871"/>
            <a:chExt cx="636817" cy="636817"/>
          </a:xfrm>
        </p:grpSpPr>
        <p:sp>
          <p:nvSpPr>
            <p:cNvPr id="18" name="圆角矩形 17"/>
            <p:cNvSpPr/>
            <p:nvPr/>
          </p:nvSpPr>
          <p:spPr>
            <a:xfrm>
              <a:off x="2635194" y="4632871"/>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9" name="组合 18"/>
            <p:cNvGrpSpPr/>
            <p:nvPr/>
          </p:nvGrpSpPr>
          <p:grpSpPr>
            <a:xfrm>
              <a:off x="2805293" y="4795926"/>
              <a:ext cx="306134" cy="306135"/>
              <a:chOff x="3470008" y="3099786"/>
              <a:chExt cx="481012" cy="481013"/>
            </a:xfrm>
            <a:solidFill>
              <a:schemeClr val="bg1"/>
            </a:solidFill>
          </p:grpSpPr>
          <p:sp>
            <p:nvSpPr>
              <p:cNvPr id="20" name="Freeform 48"/>
              <p:cNvSpPr>
                <a:spLocks noEditPoints="1"/>
              </p:cNvSpPr>
              <p:nvPr/>
            </p:nvSpPr>
            <p:spPr bwMode="auto">
              <a:xfrm>
                <a:off x="3470008" y="3099786"/>
                <a:ext cx="481012" cy="481013"/>
              </a:xfrm>
              <a:custGeom>
                <a:avLst/>
                <a:gdLst>
                  <a:gd name="T0" fmla="*/ 80 w 128"/>
                  <a:gd name="T1" fmla="*/ 0 h 128"/>
                  <a:gd name="T2" fmla="*/ 32 w 128"/>
                  <a:gd name="T3" fmla="*/ 48 h 128"/>
                  <a:gd name="T4" fmla="*/ 38 w 128"/>
                  <a:gd name="T5" fmla="*/ 70 h 128"/>
                  <a:gd name="T6" fmla="*/ 4 w 128"/>
                  <a:gd name="T7" fmla="*/ 104 h 128"/>
                  <a:gd name="T8" fmla="*/ 4 w 128"/>
                  <a:gd name="T9" fmla="*/ 104 h 128"/>
                  <a:gd name="T10" fmla="*/ 0 w 128"/>
                  <a:gd name="T11" fmla="*/ 114 h 128"/>
                  <a:gd name="T12" fmla="*/ 14 w 128"/>
                  <a:gd name="T13" fmla="*/ 128 h 128"/>
                  <a:gd name="T14" fmla="*/ 24 w 128"/>
                  <a:gd name="T15" fmla="*/ 124 h 128"/>
                  <a:gd name="T16" fmla="*/ 24 w 128"/>
                  <a:gd name="T17" fmla="*/ 124 h 128"/>
                  <a:gd name="T18" fmla="*/ 58 w 128"/>
                  <a:gd name="T19" fmla="*/ 90 h 128"/>
                  <a:gd name="T20" fmla="*/ 80 w 128"/>
                  <a:gd name="T21" fmla="*/ 96 h 128"/>
                  <a:gd name="T22" fmla="*/ 128 w 128"/>
                  <a:gd name="T23" fmla="*/ 48 h 128"/>
                  <a:gd name="T24" fmla="*/ 80 w 128"/>
                  <a:gd name="T25" fmla="*/ 0 h 128"/>
                  <a:gd name="T26" fmla="*/ 19 w 128"/>
                  <a:gd name="T27" fmla="*/ 119 h 128"/>
                  <a:gd name="T28" fmla="*/ 14 w 128"/>
                  <a:gd name="T29" fmla="*/ 121 h 128"/>
                  <a:gd name="T30" fmla="*/ 7 w 128"/>
                  <a:gd name="T31" fmla="*/ 114 h 128"/>
                  <a:gd name="T32" fmla="*/ 9 w 128"/>
                  <a:gd name="T33" fmla="*/ 109 h 128"/>
                  <a:gd name="T34" fmla="*/ 9 w 128"/>
                  <a:gd name="T35" fmla="*/ 109 h 128"/>
                  <a:gd name="T36" fmla="*/ 41 w 128"/>
                  <a:gd name="T37" fmla="*/ 77 h 128"/>
                  <a:gd name="T38" fmla="*/ 51 w 128"/>
                  <a:gd name="T39" fmla="*/ 87 h 128"/>
                  <a:gd name="T40" fmla="*/ 19 w 128"/>
                  <a:gd name="T41" fmla="*/ 119 h 128"/>
                  <a:gd name="T42" fmla="*/ 80 w 128"/>
                  <a:gd name="T43" fmla="*/ 88 h 128"/>
                  <a:gd name="T44" fmla="*/ 40 w 128"/>
                  <a:gd name="T45" fmla="*/ 48 h 128"/>
                  <a:gd name="T46" fmla="*/ 80 w 128"/>
                  <a:gd name="T47" fmla="*/ 8 h 128"/>
                  <a:gd name="T48" fmla="*/ 120 w 128"/>
                  <a:gd name="T49" fmla="*/ 48 h 128"/>
                  <a:gd name="T50" fmla="*/ 80 w 128"/>
                  <a:gd name="T51" fmla="*/ 8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1" name="Freeform 49"/>
              <p:cNvSpPr/>
              <p:nvPr/>
            </p:nvSpPr>
            <p:spPr bwMode="auto">
              <a:xfrm>
                <a:off x="3665270" y="3174398"/>
                <a:ext cx="112712" cy="112713"/>
              </a:xfrm>
              <a:custGeom>
                <a:avLst/>
                <a:gdLst>
                  <a:gd name="T0" fmla="*/ 28 w 30"/>
                  <a:gd name="T1" fmla="*/ 0 h 30"/>
                  <a:gd name="T2" fmla="*/ 0 w 30"/>
                  <a:gd name="T3" fmla="*/ 28 h 30"/>
                  <a:gd name="T4" fmla="*/ 2 w 30"/>
                  <a:gd name="T5" fmla="*/ 30 h 30"/>
                  <a:gd name="T6" fmla="*/ 4 w 30"/>
                  <a:gd name="T7" fmla="*/ 28 h 30"/>
                  <a:gd name="T8" fmla="*/ 28 w 30"/>
                  <a:gd name="T9" fmla="*/ 4 h 30"/>
                  <a:gd name="T10" fmla="*/ 30 w 30"/>
                  <a:gd name="T11" fmla="*/ 2 h 30"/>
                  <a:gd name="T12" fmla="*/ 28 w 3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grpSp>
        <p:nvGrpSpPr>
          <p:cNvPr id="22" name="组合 21"/>
          <p:cNvGrpSpPr/>
          <p:nvPr/>
        </p:nvGrpSpPr>
        <p:grpSpPr>
          <a:xfrm>
            <a:off x="6303353" y="2898311"/>
            <a:ext cx="636817" cy="636817"/>
            <a:chOff x="1015714" y="4627084"/>
            <a:chExt cx="636817" cy="636817"/>
          </a:xfrm>
        </p:grpSpPr>
        <p:sp>
          <p:nvSpPr>
            <p:cNvPr id="23" name="圆角矩形 22"/>
            <p:cNvSpPr/>
            <p:nvPr/>
          </p:nvSpPr>
          <p:spPr>
            <a:xfrm>
              <a:off x="1015714" y="4627084"/>
              <a:ext cx="636817" cy="636817"/>
            </a:xfrm>
            <a:prstGeom prst="roundRect">
              <a:avLst/>
            </a:prstGeom>
            <a:gradFill flip="none" rotWithShape="1">
              <a:gsLst>
                <a:gs pos="0">
                  <a:srgbClr val="79C5D9"/>
                </a:gs>
                <a:gs pos="41000">
                  <a:srgbClr val="79C5D9"/>
                </a:gs>
                <a:gs pos="100000">
                  <a:srgbClr val="00D7FE"/>
                </a:gs>
              </a:gsLst>
              <a:lin ang="13500000" scaled="1"/>
              <a:tileRect/>
            </a:gra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81055" y="4792424"/>
              <a:ext cx="306134" cy="306135"/>
              <a:chOff x="2507983" y="3099786"/>
              <a:chExt cx="481012" cy="481013"/>
            </a:xfrm>
            <a:solidFill>
              <a:schemeClr val="bg1"/>
            </a:solidFill>
          </p:grpSpPr>
          <p:sp>
            <p:nvSpPr>
              <p:cNvPr id="25" name="Freeform 50"/>
              <p:cNvSpPr>
                <a:spLocks noEditPoints="1"/>
              </p:cNvSpPr>
              <p:nvPr/>
            </p:nvSpPr>
            <p:spPr bwMode="auto">
              <a:xfrm>
                <a:off x="2507983" y="3099786"/>
                <a:ext cx="481012" cy="481013"/>
              </a:xfrm>
              <a:custGeom>
                <a:avLst/>
                <a:gdLst>
                  <a:gd name="T0" fmla="*/ 88 w 128"/>
                  <a:gd name="T1" fmla="*/ 0 h 128"/>
                  <a:gd name="T2" fmla="*/ 48 w 128"/>
                  <a:gd name="T3" fmla="*/ 40 h 128"/>
                  <a:gd name="T4" fmla="*/ 51 w 128"/>
                  <a:gd name="T5" fmla="*/ 55 h 128"/>
                  <a:gd name="T6" fmla="*/ 2 w 128"/>
                  <a:gd name="T7" fmla="*/ 103 h 128"/>
                  <a:gd name="T8" fmla="*/ 0 w 128"/>
                  <a:gd name="T9" fmla="*/ 108 h 128"/>
                  <a:gd name="T10" fmla="*/ 0 w 128"/>
                  <a:gd name="T11" fmla="*/ 120 h 128"/>
                  <a:gd name="T12" fmla="*/ 8 w 128"/>
                  <a:gd name="T13" fmla="*/ 128 h 128"/>
                  <a:gd name="T14" fmla="*/ 20 w 128"/>
                  <a:gd name="T15" fmla="*/ 128 h 128"/>
                  <a:gd name="T16" fmla="*/ 25 w 128"/>
                  <a:gd name="T17" fmla="*/ 126 h 128"/>
                  <a:gd name="T18" fmla="*/ 31 w 128"/>
                  <a:gd name="T19" fmla="*/ 120 h 128"/>
                  <a:gd name="T20" fmla="*/ 40 w 128"/>
                  <a:gd name="T21" fmla="*/ 120 h 128"/>
                  <a:gd name="T22" fmla="*/ 48 w 128"/>
                  <a:gd name="T23" fmla="*/ 112 h 128"/>
                  <a:gd name="T24" fmla="*/ 48 w 128"/>
                  <a:gd name="T25" fmla="*/ 104 h 128"/>
                  <a:gd name="T26" fmla="*/ 56 w 128"/>
                  <a:gd name="T27" fmla="*/ 104 h 128"/>
                  <a:gd name="T28" fmla="*/ 64 w 128"/>
                  <a:gd name="T29" fmla="*/ 96 h 128"/>
                  <a:gd name="T30" fmla="*/ 64 w 128"/>
                  <a:gd name="T31" fmla="*/ 87 h 128"/>
                  <a:gd name="T32" fmla="*/ 73 w 128"/>
                  <a:gd name="T33" fmla="*/ 77 h 128"/>
                  <a:gd name="T34" fmla="*/ 88 w 128"/>
                  <a:gd name="T35" fmla="*/ 80 h 128"/>
                  <a:gd name="T36" fmla="*/ 128 w 128"/>
                  <a:gd name="T37" fmla="*/ 40 h 128"/>
                  <a:gd name="T38" fmla="*/ 88 w 128"/>
                  <a:gd name="T39" fmla="*/ 0 h 128"/>
                  <a:gd name="T40" fmla="*/ 88 w 128"/>
                  <a:gd name="T41" fmla="*/ 72 h 128"/>
                  <a:gd name="T42" fmla="*/ 72 w 128"/>
                  <a:gd name="T43" fmla="*/ 67 h 128"/>
                  <a:gd name="T44" fmla="*/ 70 w 128"/>
                  <a:gd name="T45" fmla="*/ 69 h 128"/>
                  <a:gd name="T46" fmla="*/ 66 w 128"/>
                  <a:gd name="T47" fmla="*/ 73 h 128"/>
                  <a:gd name="T48" fmla="*/ 58 w 128"/>
                  <a:gd name="T49" fmla="*/ 81 h 128"/>
                  <a:gd name="T50" fmla="*/ 56 w 128"/>
                  <a:gd name="T51" fmla="*/ 87 h 128"/>
                  <a:gd name="T52" fmla="*/ 56 w 128"/>
                  <a:gd name="T53" fmla="*/ 96 h 128"/>
                  <a:gd name="T54" fmla="*/ 48 w 128"/>
                  <a:gd name="T55" fmla="*/ 96 h 128"/>
                  <a:gd name="T56" fmla="*/ 40 w 128"/>
                  <a:gd name="T57" fmla="*/ 104 h 128"/>
                  <a:gd name="T58" fmla="*/ 40 w 128"/>
                  <a:gd name="T59" fmla="*/ 112 h 128"/>
                  <a:gd name="T60" fmla="*/ 31 w 128"/>
                  <a:gd name="T61" fmla="*/ 112 h 128"/>
                  <a:gd name="T62" fmla="*/ 25 w 128"/>
                  <a:gd name="T63" fmla="*/ 114 h 128"/>
                  <a:gd name="T64" fmla="*/ 19 w 128"/>
                  <a:gd name="T65" fmla="*/ 120 h 128"/>
                  <a:gd name="T66" fmla="*/ 8 w 128"/>
                  <a:gd name="T67" fmla="*/ 120 h 128"/>
                  <a:gd name="T68" fmla="*/ 8 w 128"/>
                  <a:gd name="T69" fmla="*/ 109 h 128"/>
                  <a:gd name="T70" fmla="*/ 55 w 128"/>
                  <a:gd name="T71" fmla="*/ 62 h 128"/>
                  <a:gd name="T72" fmla="*/ 55 w 128"/>
                  <a:gd name="T73" fmla="*/ 62 h 128"/>
                  <a:gd name="T74" fmla="*/ 61 w 128"/>
                  <a:gd name="T75" fmla="*/ 56 h 128"/>
                  <a:gd name="T76" fmla="*/ 56 w 128"/>
                  <a:gd name="T77" fmla="*/ 40 h 128"/>
                  <a:gd name="T78" fmla="*/ 88 w 128"/>
                  <a:gd name="T79" fmla="*/ 8 h 128"/>
                  <a:gd name="T80" fmla="*/ 120 w 128"/>
                  <a:gd name="T81" fmla="*/ 40 h 128"/>
                  <a:gd name="T82" fmla="*/ 88 w 128"/>
                  <a:gd name="T83"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6" name="Freeform 51"/>
              <p:cNvSpPr>
                <a:spLocks noEditPoints="1"/>
              </p:cNvSpPr>
              <p:nvPr/>
            </p:nvSpPr>
            <p:spPr bwMode="auto">
              <a:xfrm>
                <a:off x="2809608" y="3160111"/>
                <a:ext cx="119062" cy="119063"/>
              </a:xfrm>
              <a:custGeom>
                <a:avLst/>
                <a:gdLst>
                  <a:gd name="T0" fmla="*/ 31 w 32"/>
                  <a:gd name="T1" fmla="*/ 17 h 32"/>
                  <a:gd name="T2" fmla="*/ 15 w 32"/>
                  <a:gd name="T3" fmla="*/ 1 h 32"/>
                  <a:gd name="T4" fmla="*/ 12 w 32"/>
                  <a:gd name="T5" fmla="*/ 0 h 32"/>
                  <a:gd name="T6" fmla="*/ 0 w 32"/>
                  <a:gd name="T7" fmla="*/ 12 h 32"/>
                  <a:gd name="T8" fmla="*/ 0 w 32"/>
                  <a:gd name="T9" fmla="*/ 13 h 32"/>
                  <a:gd name="T10" fmla="*/ 1 w 32"/>
                  <a:gd name="T11" fmla="*/ 15 h 32"/>
                  <a:gd name="T12" fmla="*/ 17 w 32"/>
                  <a:gd name="T13" fmla="*/ 31 h 32"/>
                  <a:gd name="T14" fmla="*/ 20 w 32"/>
                  <a:gd name="T15" fmla="*/ 32 h 32"/>
                  <a:gd name="T16" fmla="*/ 32 w 32"/>
                  <a:gd name="T17" fmla="*/ 20 h 32"/>
                  <a:gd name="T18" fmla="*/ 32 w 32"/>
                  <a:gd name="T19" fmla="*/ 19 h 32"/>
                  <a:gd name="T20" fmla="*/ 31 w 32"/>
                  <a:gd name="T21" fmla="*/ 17 h 32"/>
                  <a:gd name="T22" fmla="*/ 19 w 32"/>
                  <a:gd name="T23" fmla="*/ 28 h 32"/>
                  <a:gd name="T24" fmla="*/ 4 w 32"/>
                  <a:gd name="T25" fmla="*/ 13 h 32"/>
                  <a:gd name="T26" fmla="*/ 13 w 32"/>
                  <a:gd name="T27" fmla="*/ 4 h 32"/>
                  <a:gd name="T28" fmla="*/ 28 w 32"/>
                  <a:gd name="T29" fmla="*/ 19 h 32"/>
                  <a:gd name="T30" fmla="*/ 19 w 32"/>
                  <a:gd name="T31"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35" presetClass="path" presetSubtype="0" decel="100000" fill="hold" nodeType="withEffect">
                                  <p:stCondLst>
                                    <p:cond delay="0"/>
                                  </p:stCondLst>
                                  <p:childTnLst>
                                    <p:animMotion origin="layout" path="M 4.375E-6 1.85185E-6 L 0.04492 1.85185E-6 " pathEditMode="relative" rAng="0" ptsTypes="AA">
                                      <p:cBhvr>
                                        <p:cTn id="9" dur="1250" spd="-100000" fill="hold"/>
                                        <p:tgtEl>
                                          <p:spTgt spid="7"/>
                                        </p:tgtEl>
                                        <p:attrNameLst>
                                          <p:attrName>ppt_x</p:attrName>
                                          <p:attrName>ppt_y</p:attrName>
                                        </p:attrNameLst>
                                      </p:cBhvr>
                                      <p:rCtr x="2240" y="0"/>
                                    </p:animMotion>
                                  </p:childTnLst>
                                </p:cTn>
                              </p:par>
                              <p:par>
                                <p:cTn id="10" presetID="10" presetClass="entr" presetSubtype="0" fill="hold" grpId="0" nodeType="withEffect">
                                  <p:stCondLst>
                                    <p:cond delay="75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childTnLst>
                                </p:cTn>
                              </p:par>
                              <p:par>
                                <p:cTn id="13" presetID="35" presetClass="path" presetSubtype="0" decel="100000" fill="hold" grpId="1" nodeType="withEffect">
                                  <p:stCondLst>
                                    <p:cond delay="750"/>
                                  </p:stCondLst>
                                  <p:childTnLst>
                                    <p:animMotion origin="layout" path="M 5E-6 2.96296E-6 L 0.04493 2.96296E-6 " pathEditMode="relative" rAng="0" ptsTypes="AA">
                                      <p:cBhvr>
                                        <p:cTn id="14" dur="1250" spd="-100000" fill="hold"/>
                                        <p:tgtEl>
                                          <p:spTgt spid="10"/>
                                        </p:tgtEl>
                                        <p:attrNameLst>
                                          <p:attrName>ppt_x</p:attrName>
                                          <p:attrName>ppt_y</p:attrName>
                                        </p:attrNameLst>
                                      </p:cBhvr>
                                      <p:rCtr x="2240" y="0"/>
                                    </p:animMotion>
                                  </p:childTnLst>
                                </p:cTn>
                              </p:par>
                              <p:par>
                                <p:cTn id="15" presetID="10" presetClass="entr" presetSubtype="0" fill="hold" nodeType="withEffect">
                                  <p:stCondLst>
                                    <p:cond delay="15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childTnLst>
                                </p:cTn>
                              </p:par>
                              <p:par>
                                <p:cTn id="18" presetID="64" presetClass="path" presetSubtype="0" decel="100000" fill="hold" nodeType="withEffect">
                                  <p:stCondLst>
                                    <p:cond delay="1500"/>
                                  </p:stCondLst>
                                  <p:childTnLst>
                                    <p:animMotion origin="layout" path="M 1.04167E-6 -1.48148E-6 L 1.04167E-6 -0.08657 " pathEditMode="relative" rAng="0" ptsTypes="AA">
                                      <p:cBhvr>
                                        <p:cTn id="19" dur="1000" spd="-100000" fill="hold"/>
                                        <p:tgtEl>
                                          <p:spTgt spid="22"/>
                                        </p:tgtEl>
                                        <p:attrNameLst>
                                          <p:attrName>ppt_x</p:attrName>
                                          <p:attrName>ppt_y</p:attrName>
                                        </p:attrNameLst>
                                      </p:cBhvr>
                                      <p:rCtr x="0" y="-4329"/>
                                    </p:animMotion>
                                  </p:childTnLst>
                                </p:cTn>
                              </p:par>
                              <p:par>
                                <p:cTn id="20" presetID="10" presetClass="entr" presetSubtype="0" fill="hold" grpId="0" nodeType="withEffect">
                                  <p:stCondLst>
                                    <p:cond delay="1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750"/>
                                        <p:tgtEl>
                                          <p:spTgt spid="11"/>
                                        </p:tgtEl>
                                      </p:cBhvr>
                                    </p:animEffect>
                                  </p:childTnLst>
                                </p:cTn>
                              </p:par>
                              <p:par>
                                <p:cTn id="23" presetID="35" presetClass="path" presetSubtype="0" decel="100000" fill="hold" grpId="1" nodeType="withEffect">
                                  <p:stCondLst>
                                    <p:cond delay="1500"/>
                                  </p:stCondLst>
                                  <p:childTnLst>
                                    <p:animMotion origin="layout" path="M 4.16667E-7 4.81481E-6 L 0.04492 4.81481E-6 " pathEditMode="relative" rAng="0" ptsTypes="AA">
                                      <p:cBhvr>
                                        <p:cTn id="24" dur="1250" spd="-100000" fill="hold"/>
                                        <p:tgtEl>
                                          <p:spTgt spid="11"/>
                                        </p:tgtEl>
                                        <p:attrNameLst>
                                          <p:attrName>ppt_x</p:attrName>
                                          <p:attrName>ppt_y</p:attrName>
                                        </p:attrNameLst>
                                      </p:cBhvr>
                                      <p:rCtr x="2240" y="0"/>
                                    </p:animMotion>
                                  </p:childTnLst>
                                </p:cTn>
                              </p:par>
                              <p:par>
                                <p:cTn id="25" presetID="10" presetClass="entr" presetSubtype="0" fill="hold" nodeType="withEffect">
                                  <p:stCondLst>
                                    <p:cond delay="20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64" presetClass="path" presetSubtype="0" decel="100000" fill="hold" nodeType="withEffect">
                                  <p:stCondLst>
                                    <p:cond delay="2000"/>
                                  </p:stCondLst>
                                  <p:childTnLst>
                                    <p:animMotion origin="layout" path="M -1.45833E-6 4.07407E-6 L -1.45833E-6 -0.08658 " pathEditMode="relative" rAng="0" ptsTypes="AA">
                                      <p:cBhvr>
                                        <p:cTn id="29" dur="1000" spd="-100000" fill="hold"/>
                                        <p:tgtEl>
                                          <p:spTgt spid="17"/>
                                        </p:tgtEl>
                                        <p:attrNameLst>
                                          <p:attrName>ppt_x</p:attrName>
                                          <p:attrName>ppt_y</p:attrName>
                                        </p:attrNameLst>
                                      </p:cBhvr>
                                      <p:rCtr x="0" y="-4329"/>
                                    </p:animMotion>
                                  </p:childTnLst>
                                </p:cTn>
                              </p:par>
                              <p:par>
                                <p:cTn id="30" presetID="10" presetClass="entr" presetSubtype="0" fill="hold" grpId="0" nodeType="withEffect">
                                  <p:stCondLst>
                                    <p:cond delay="20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750"/>
                                        <p:tgtEl>
                                          <p:spTgt spid="12"/>
                                        </p:tgtEl>
                                      </p:cBhvr>
                                    </p:animEffect>
                                  </p:childTnLst>
                                </p:cTn>
                              </p:par>
                              <p:par>
                                <p:cTn id="33" presetID="35" presetClass="path" presetSubtype="0" decel="100000" fill="hold" grpId="1" nodeType="withEffect">
                                  <p:stCondLst>
                                    <p:cond delay="2000"/>
                                  </p:stCondLst>
                                  <p:childTnLst>
                                    <p:animMotion origin="layout" path="M -2.08333E-6 -4.07407E-6 L 0.04492 -4.07407E-6 " pathEditMode="relative" rAng="0" ptsTypes="AA">
                                      <p:cBhvr>
                                        <p:cTn id="34" dur="1250" spd="-100000" fill="hold"/>
                                        <p:tgtEl>
                                          <p:spTgt spid="12"/>
                                        </p:tgtEl>
                                        <p:attrNameLst>
                                          <p:attrName>ppt_x</p:attrName>
                                          <p:attrName>ppt_y</p:attrName>
                                        </p:attrNameLst>
                                      </p:cBhvr>
                                      <p:rCtr x="2240" y="0"/>
                                    </p:animMotion>
                                  </p:childTnLst>
                                </p:cTn>
                              </p:par>
                              <p:par>
                                <p:cTn id="35" presetID="10" presetClass="entr" presetSubtype="0" fill="hold" nodeType="withEffect">
                                  <p:stCondLst>
                                    <p:cond delay="27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childTnLst>
                                </p:cTn>
                              </p:par>
                              <p:par>
                                <p:cTn id="38" presetID="64" presetClass="path" presetSubtype="0" decel="100000" fill="hold" nodeType="withEffect">
                                  <p:stCondLst>
                                    <p:cond delay="2750"/>
                                  </p:stCondLst>
                                  <p:childTnLst>
                                    <p:animMotion origin="layout" path="M -3.95833E-6 -1.85185E-6 L -3.95833E-6 -0.08657 " pathEditMode="relative" rAng="0" ptsTypes="AA">
                                      <p:cBhvr>
                                        <p:cTn id="39" dur="1000" spd="-100000" fill="hold"/>
                                        <p:tgtEl>
                                          <p:spTgt spid="14"/>
                                        </p:tgtEl>
                                        <p:attrNameLst>
                                          <p:attrName>ppt_x</p:attrName>
                                          <p:attrName>ppt_y</p:attrName>
                                        </p:attrNameLst>
                                      </p:cBhvr>
                                      <p:rCtr x="0" y="-4329"/>
                                    </p:animMotion>
                                  </p:childTnLst>
                                </p:cTn>
                              </p:par>
                              <p:par>
                                <p:cTn id="40" presetID="10" presetClass="entr" presetSubtype="0" fill="hold" grpId="0" nodeType="withEffect">
                                  <p:stCondLst>
                                    <p:cond delay="275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750"/>
                                        <p:tgtEl>
                                          <p:spTgt spid="13"/>
                                        </p:tgtEl>
                                      </p:cBhvr>
                                    </p:animEffect>
                                  </p:childTnLst>
                                </p:cTn>
                              </p:par>
                              <p:par>
                                <p:cTn id="43" presetID="35" presetClass="path" presetSubtype="0" decel="100000" fill="hold" grpId="1" nodeType="withEffect">
                                  <p:stCondLst>
                                    <p:cond delay="2750"/>
                                  </p:stCondLst>
                                  <p:childTnLst>
                                    <p:animMotion origin="layout" path="M -4.58333E-6 -1.48148E-6 L 0.04493 -1.48148E-6 " pathEditMode="relative" rAng="0" ptsTypes="AA">
                                      <p:cBhvr>
                                        <p:cTn id="44" dur="1250" spd="-100000" fill="hold"/>
                                        <p:tgtEl>
                                          <p:spTgt spid="13"/>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p:bldP spid="12" grpId="1"/>
      <p:bldP spid="13" grpId="0"/>
      <p:bldP spid="1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sp>
        <p:nvSpPr>
          <p:cNvPr id="7" name="文本框 6"/>
          <p:cNvSpPr txBox="1"/>
          <p:nvPr/>
        </p:nvSpPr>
        <p:spPr>
          <a:xfrm>
            <a:off x="541477" y="298450"/>
            <a:ext cx="1107996" cy="2147117"/>
          </a:xfrm>
          <a:prstGeom prst="rect">
            <a:avLst/>
          </a:prstGeom>
          <a:noFill/>
        </p:spPr>
        <p:txBody>
          <a:bodyPr vert="eaVert" wrap="square" rtlCol="0">
            <a:spAutoFit/>
          </a:bodyPr>
          <a:lstStyle/>
          <a:p>
            <a:pPr algn="ctr"/>
            <a:r>
              <a:rPr lang="zh-CN" altLang="en-US" sz="6000" dirty="0">
                <a:solidFill>
                  <a:srgbClr val="02FAFA"/>
                </a:solidFill>
                <a:latin typeface="汉仪清庭-55简" panose="00020600040101010101" pitchFamily="18" charset="-122"/>
                <a:ea typeface="汉仪清庭-55简" panose="00020600040101010101" pitchFamily="18" charset="-122"/>
              </a:rPr>
              <a:t>目录</a:t>
            </a:r>
            <a:endParaRPr lang="zh-CN" altLang="en-US" sz="6000" dirty="0">
              <a:solidFill>
                <a:schemeClr val="bg1"/>
              </a:solidFill>
              <a:latin typeface="汉仪清庭-55简" panose="00020600040101010101" pitchFamily="18" charset="-122"/>
              <a:ea typeface="汉仪清庭-55简" panose="00020600040101010101" pitchFamily="18" charset="-122"/>
            </a:endParaRPr>
          </a:p>
        </p:txBody>
      </p:sp>
      <p:sp>
        <p:nvSpPr>
          <p:cNvPr id="8" name="PA_库_文本框 7"/>
          <p:cNvSpPr txBox="1"/>
          <p:nvPr>
            <p:custDataLst>
              <p:tags r:id="rId1"/>
            </p:custDataLst>
          </p:nvPr>
        </p:nvSpPr>
        <p:spPr>
          <a:xfrm>
            <a:off x="805140" y="2348683"/>
            <a:ext cx="880863" cy="830997"/>
          </a:xfrm>
          <a:prstGeom prst="rect">
            <a:avLst/>
          </a:prstGeom>
          <a:noFill/>
        </p:spPr>
        <p:txBody>
          <a:bodyPr wrap="square" rtlCol="0">
            <a:spAutoFit/>
          </a:bodyPr>
          <a:lstStyle/>
          <a:p>
            <a:r>
              <a:rPr lang="en-US" altLang="zh-CN" sz="4800" dirty="0">
                <a:solidFill>
                  <a:srgbClr val="02FAFA"/>
                </a:solidFill>
                <a:latin typeface="汉仪清庭-55简" panose="00020600040101010101" pitchFamily="18" charset="-122"/>
                <a:ea typeface="汉仪清庭-55简" panose="00020600040101010101" pitchFamily="18" charset="-122"/>
              </a:rPr>
              <a:t>1.</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pic>
        <p:nvPicPr>
          <p:cNvPr id="10" name="PA_库_图片 9"/>
          <p:cNvPicPr>
            <a:picLocks noChangeAspect="1"/>
          </p:cNvPicPr>
          <p:nvPr>
            <p:custDataLst>
              <p:tags r:id="rId2"/>
            </p:custDataLst>
          </p:nvPr>
        </p:nvPicPr>
        <p:blipFill>
          <a:blip r:embed="rId3"/>
          <a:stretch>
            <a:fillRect/>
          </a:stretch>
        </p:blipFill>
        <p:spPr>
          <a:xfrm>
            <a:off x="2552700" y="0"/>
            <a:ext cx="12192000" cy="6436386"/>
          </a:xfrm>
          <a:prstGeom prst="rect">
            <a:avLst/>
          </a:prstGeom>
        </p:spPr>
      </p:pic>
      <p:pic>
        <p:nvPicPr>
          <p:cNvPr id="12" name="图片 11"/>
          <p:cNvPicPr>
            <a:picLocks noChangeAspect="1"/>
          </p:cNvPicPr>
          <p:nvPr/>
        </p:nvPicPr>
        <p:blipFill>
          <a:blip r:embed="rId4"/>
          <a:stretch>
            <a:fillRect/>
          </a:stretch>
        </p:blipFill>
        <p:spPr>
          <a:xfrm>
            <a:off x="0" y="1472099"/>
            <a:ext cx="12192000" cy="6436386"/>
          </a:xfrm>
          <a:prstGeom prst="rect">
            <a:avLst/>
          </a:prstGeom>
        </p:spPr>
      </p:pic>
      <p:sp>
        <p:nvSpPr>
          <p:cNvPr id="20" name="文本框 19"/>
          <p:cNvSpPr txBox="1"/>
          <p:nvPr/>
        </p:nvSpPr>
        <p:spPr>
          <a:xfrm>
            <a:off x="1400110" y="2535259"/>
            <a:ext cx="3797532" cy="584775"/>
          </a:xfrm>
          <a:prstGeom prst="rect">
            <a:avLst/>
          </a:prstGeom>
          <a:noFill/>
        </p:spPr>
        <p:txBody>
          <a:bodyPr wrap="square" rtlCol="0">
            <a:spAutoFit/>
          </a:bodyPr>
          <a:lstStyle/>
          <a:p>
            <a:r>
              <a:rPr lang="en-US" altLang="zh-CN" sz="3200" dirty="0">
                <a:solidFill>
                  <a:srgbClr val="02FAFA"/>
                </a:solidFill>
                <a:latin typeface="汉仪清庭-55简" panose="00020600040101010101" pitchFamily="18" charset="-122"/>
                <a:ea typeface="汉仪清庭-55简" panose="00020600040101010101" pitchFamily="18" charset="-122"/>
              </a:rPr>
              <a:t>ADD YOUR TITLE</a:t>
            </a:r>
            <a:endParaRPr lang="zh-CN" altLang="en-US" sz="3200" dirty="0">
              <a:solidFill>
                <a:srgbClr val="02FAFA"/>
              </a:solidFill>
              <a:latin typeface="汉仪清庭-55简" panose="00020600040101010101" pitchFamily="18" charset="-122"/>
              <a:ea typeface="汉仪清庭-55简" panose="00020600040101010101" pitchFamily="18" charset="-122"/>
            </a:endParaRPr>
          </a:p>
        </p:txBody>
      </p:sp>
      <p:sp>
        <p:nvSpPr>
          <p:cNvPr id="21" name="PA_库_文本框 20"/>
          <p:cNvSpPr txBox="1"/>
          <p:nvPr>
            <p:custDataLst>
              <p:tags r:id="rId5"/>
            </p:custDataLst>
          </p:nvPr>
        </p:nvSpPr>
        <p:spPr>
          <a:xfrm>
            <a:off x="838599" y="3029763"/>
            <a:ext cx="880863" cy="830997"/>
          </a:xfrm>
          <a:prstGeom prst="rect">
            <a:avLst/>
          </a:prstGeom>
          <a:noFill/>
        </p:spPr>
        <p:txBody>
          <a:bodyPr wrap="square" rtlCol="0">
            <a:spAutoFit/>
          </a:bodyPr>
          <a:lstStyle/>
          <a:p>
            <a:r>
              <a:rPr lang="en-US" altLang="zh-CN" sz="4800" dirty="0">
                <a:solidFill>
                  <a:srgbClr val="02FAFA"/>
                </a:solidFill>
                <a:latin typeface="汉仪清庭-55简" panose="00020600040101010101" pitchFamily="18" charset="-122"/>
                <a:ea typeface="汉仪清庭-55简" panose="00020600040101010101" pitchFamily="18" charset="-122"/>
              </a:rPr>
              <a:t>2.</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22" name="文本框 21"/>
          <p:cNvSpPr txBox="1"/>
          <p:nvPr/>
        </p:nvSpPr>
        <p:spPr>
          <a:xfrm>
            <a:off x="1400110" y="3216339"/>
            <a:ext cx="3797532" cy="584775"/>
          </a:xfrm>
          <a:prstGeom prst="rect">
            <a:avLst/>
          </a:prstGeom>
          <a:noFill/>
        </p:spPr>
        <p:txBody>
          <a:bodyPr wrap="square" rtlCol="0">
            <a:spAutoFit/>
          </a:bodyPr>
          <a:lstStyle/>
          <a:p>
            <a:r>
              <a:rPr lang="en-US" altLang="zh-CN" sz="3200" dirty="0">
                <a:solidFill>
                  <a:srgbClr val="02FAFA"/>
                </a:solidFill>
                <a:latin typeface="汉仪清庭-55简" panose="00020600040101010101" pitchFamily="18" charset="-122"/>
                <a:ea typeface="汉仪清庭-55简" panose="00020600040101010101" pitchFamily="18" charset="-122"/>
              </a:rPr>
              <a:t>ADD YOUR TITLE</a:t>
            </a:r>
            <a:endParaRPr lang="zh-CN" altLang="en-US" sz="3200" dirty="0">
              <a:solidFill>
                <a:srgbClr val="02FAFA"/>
              </a:solidFill>
              <a:latin typeface="汉仪清庭-55简" panose="00020600040101010101" pitchFamily="18" charset="-122"/>
              <a:ea typeface="汉仪清庭-55简" panose="00020600040101010101" pitchFamily="18" charset="-122"/>
            </a:endParaRPr>
          </a:p>
        </p:txBody>
      </p:sp>
      <p:sp>
        <p:nvSpPr>
          <p:cNvPr id="23" name="PA_库_文本框 22"/>
          <p:cNvSpPr txBox="1"/>
          <p:nvPr>
            <p:custDataLst>
              <p:tags r:id="rId6"/>
            </p:custDataLst>
          </p:nvPr>
        </p:nvSpPr>
        <p:spPr>
          <a:xfrm>
            <a:off x="2027719" y="3858190"/>
            <a:ext cx="880863" cy="830997"/>
          </a:xfrm>
          <a:prstGeom prst="rect">
            <a:avLst/>
          </a:prstGeom>
          <a:noFill/>
        </p:spPr>
        <p:txBody>
          <a:bodyPr wrap="square" rtlCol="0">
            <a:spAutoFit/>
          </a:bodyPr>
          <a:lstStyle/>
          <a:p>
            <a:r>
              <a:rPr lang="en-US" altLang="zh-CN" sz="4800" dirty="0">
                <a:solidFill>
                  <a:srgbClr val="02FAFA"/>
                </a:solidFill>
                <a:latin typeface="汉仪清庭-55简" panose="00020600040101010101" pitchFamily="18" charset="-122"/>
                <a:ea typeface="汉仪清庭-55简" panose="00020600040101010101" pitchFamily="18" charset="-122"/>
              </a:rPr>
              <a:t>3.</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24" name="文本框 23"/>
          <p:cNvSpPr txBox="1"/>
          <p:nvPr/>
        </p:nvSpPr>
        <p:spPr>
          <a:xfrm>
            <a:off x="2622689" y="4044766"/>
            <a:ext cx="3797532" cy="584775"/>
          </a:xfrm>
          <a:prstGeom prst="rect">
            <a:avLst/>
          </a:prstGeom>
          <a:noFill/>
        </p:spPr>
        <p:txBody>
          <a:bodyPr wrap="square" rtlCol="0">
            <a:spAutoFit/>
          </a:bodyPr>
          <a:lstStyle/>
          <a:p>
            <a:r>
              <a:rPr lang="en-US" altLang="zh-CN" sz="3200" dirty="0">
                <a:solidFill>
                  <a:srgbClr val="02FAFA"/>
                </a:solidFill>
                <a:latin typeface="汉仪清庭-55简" panose="00020600040101010101" pitchFamily="18" charset="-122"/>
                <a:ea typeface="汉仪清庭-55简" panose="00020600040101010101" pitchFamily="18" charset="-122"/>
              </a:rPr>
              <a:t>ADD YOUR TITLE</a:t>
            </a:r>
            <a:endParaRPr lang="zh-CN" altLang="en-US" sz="3200" dirty="0">
              <a:solidFill>
                <a:srgbClr val="02FAFA"/>
              </a:solidFill>
              <a:latin typeface="汉仪清庭-55简" panose="00020600040101010101" pitchFamily="18" charset="-122"/>
              <a:ea typeface="汉仪清庭-55简" panose="00020600040101010101" pitchFamily="18" charset="-122"/>
            </a:endParaRPr>
          </a:p>
        </p:txBody>
      </p:sp>
      <p:sp>
        <p:nvSpPr>
          <p:cNvPr id="25" name="PA_库_文本框 24"/>
          <p:cNvSpPr txBox="1"/>
          <p:nvPr>
            <p:custDataLst>
              <p:tags r:id="rId7"/>
            </p:custDataLst>
          </p:nvPr>
        </p:nvSpPr>
        <p:spPr>
          <a:xfrm>
            <a:off x="2061178" y="4539270"/>
            <a:ext cx="880863" cy="830997"/>
          </a:xfrm>
          <a:prstGeom prst="rect">
            <a:avLst/>
          </a:prstGeom>
          <a:noFill/>
        </p:spPr>
        <p:txBody>
          <a:bodyPr wrap="square" rtlCol="0">
            <a:spAutoFit/>
          </a:bodyPr>
          <a:lstStyle/>
          <a:p>
            <a:r>
              <a:rPr lang="en-US" altLang="zh-CN" sz="4800" dirty="0">
                <a:solidFill>
                  <a:srgbClr val="02FAFA"/>
                </a:solidFill>
                <a:latin typeface="汉仪清庭-55简" panose="00020600040101010101" pitchFamily="18" charset="-122"/>
                <a:ea typeface="汉仪清庭-55简" panose="00020600040101010101" pitchFamily="18" charset="-122"/>
              </a:rPr>
              <a:t>4.</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26" name="文本框 25"/>
          <p:cNvSpPr txBox="1"/>
          <p:nvPr/>
        </p:nvSpPr>
        <p:spPr>
          <a:xfrm>
            <a:off x="2622689" y="4725846"/>
            <a:ext cx="3797532" cy="584775"/>
          </a:xfrm>
          <a:prstGeom prst="rect">
            <a:avLst/>
          </a:prstGeom>
          <a:noFill/>
        </p:spPr>
        <p:txBody>
          <a:bodyPr wrap="square" rtlCol="0">
            <a:spAutoFit/>
          </a:bodyPr>
          <a:lstStyle/>
          <a:p>
            <a:r>
              <a:rPr lang="en-US" altLang="zh-CN" sz="3200" dirty="0">
                <a:solidFill>
                  <a:srgbClr val="02FAFA"/>
                </a:solidFill>
                <a:latin typeface="汉仪清庭-55简" panose="00020600040101010101" pitchFamily="18" charset="-122"/>
                <a:ea typeface="汉仪清庭-55简" panose="00020600040101010101" pitchFamily="18" charset="-122"/>
              </a:rPr>
              <a:t>ADD YOUR TITLE</a:t>
            </a:r>
            <a:endParaRPr lang="zh-CN" altLang="en-US" sz="3200" dirty="0">
              <a:solidFill>
                <a:srgbClr val="02FAFA"/>
              </a:solidFill>
              <a:latin typeface="汉仪清庭-55简" panose="00020600040101010101" pitchFamily="18" charset="-122"/>
              <a:ea typeface="汉仪清庭-55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3000">
        <p14:flip dir="r"/>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7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anim calcmode="lin" valueType="num">
                                      <p:cBhvr>
                                        <p:cTn id="8" dur="700" fill="hold"/>
                                        <p:tgtEl>
                                          <p:spTgt spid="20"/>
                                        </p:tgtEl>
                                        <p:attrNameLst>
                                          <p:attrName>ppt_x</p:attrName>
                                        </p:attrNameLst>
                                      </p:cBhvr>
                                      <p:tavLst>
                                        <p:tav tm="0">
                                          <p:val>
                                            <p:strVal val="#ppt_x"/>
                                          </p:val>
                                        </p:tav>
                                        <p:tav tm="100000">
                                          <p:val>
                                            <p:strVal val="#ppt_x"/>
                                          </p:val>
                                        </p:tav>
                                      </p:tavLst>
                                    </p:anim>
                                    <p:anim calcmode="lin" valueType="num">
                                      <p:cBhvr>
                                        <p:cTn id="9" dur="7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7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700"/>
                                        <p:tgtEl>
                                          <p:spTgt spid="22"/>
                                        </p:tgtEl>
                                      </p:cBhvr>
                                    </p:animEffect>
                                    <p:anim calcmode="lin" valueType="num">
                                      <p:cBhvr>
                                        <p:cTn id="13" dur="700" fill="hold"/>
                                        <p:tgtEl>
                                          <p:spTgt spid="22"/>
                                        </p:tgtEl>
                                        <p:attrNameLst>
                                          <p:attrName>ppt_x</p:attrName>
                                        </p:attrNameLst>
                                      </p:cBhvr>
                                      <p:tavLst>
                                        <p:tav tm="0">
                                          <p:val>
                                            <p:strVal val="#ppt_x"/>
                                          </p:val>
                                        </p:tav>
                                        <p:tav tm="100000">
                                          <p:val>
                                            <p:strVal val="#ppt_x"/>
                                          </p:val>
                                        </p:tav>
                                      </p:tavLst>
                                    </p:anim>
                                    <p:anim calcmode="lin" valueType="num">
                                      <p:cBhvr>
                                        <p:cTn id="14" dur="7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7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00"/>
                                        <p:tgtEl>
                                          <p:spTgt spid="24"/>
                                        </p:tgtEl>
                                      </p:cBhvr>
                                    </p:animEffect>
                                    <p:anim calcmode="lin" valueType="num">
                                      <p:cBhvr>
                                        <p:cTn id="18" dur="700" fill="hold"/>
                                        <p:tgtEl>
                                          <p:spTgt spid="24"/>
                                        </p:tgtEl>
                                        <p:attrNameLst>
                                          <p:attrName>ppt_x</p:attrName>
                                        </p:attrNameLst>
                                      </p:cBhvr>
                                      <p:tavLst>
                                        <p:tav tm="0">
                                          <p:val>
                                            <p:strVal val="#ppt_x"/>
                                          </p:val>
                                        </p:tav>
                                        <p:tav tm="100000">
                                          <p:val>
                                            <p:strVal val="#ppt_x"/>
                                          </p:val>
                                        </p:tav>
                                      </p:tavLst>
                                    </p:anim>
                                    <p:anim calcmode="lin" valueType="num">
                                      <p:cBhvr>
                                        <p:cTn id="19" dur="7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7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00"/>
                                        <p:tgtEl>
                                          <p:spTgt spid="26"/>
                                        </p:tgtEl>
                                      </p:cBhvr>
                                    </p:animEffect>
                                    <p:anim calcmode="lin" valueType="num">
                                      <p:cBhvr>
                                        <p:cTn id="23" dur="700" fill="hold"/>
                                        <p:tgtEl>
                                          <p:spTgt spid="26"/>
                                        </p:tgtEl>
                                        <p:attrNameLst>
                                          <p:attrName>ppt_x</p:attrName>
                                        </p:attrNameLst>
                                      </p:cBhvr>
                                      <p:tavLst>
                                        <p:tav tm="0">
                                          <p:val>
                                            <p:strVal val="#ppt_x"/>
                                          </p:val>
                                        </p:tav>
                                        <p:tav tm="100000">
                                          <p:val>
                                            <p:strVal val="#ppt_x"/>
                                          </p:val>
                                        </p:tav>
                                      </p:tavLst>
                                    </p:anim>
                                    <p:anim calcmode="lin" valueType="num">
                                      <p:cBhvr>
                                        <p:cTn id="24" dur="700" fill="hold"/>
                                        <p:tgtEl>
                                          <p:spTgt spid="26"/>
                                        </p:tgtEl>
                                        <p:attrNameLst>
                                          <p:attrName>ppt_y</p:attrName>
                                        </p:attrNameLst>
                                      </p:cBhvr>
                                      <p:tavLst>
                                        <p:tav tm="0">
                                          <p:val>
                                            <p:strVal val="#ppt_y+.1"/>
                                          </p:val>
                                        </p:tav>
                                        <p:tav tm="100000">
                                          <p:val>
                                            <p:strVal val="#ppt_y"/>
                                          </p:val>
                                        </p:tav>
                                      </p:tavLst>
                                    </p:anim>
                                  </p:childTnLst>
                                </p:cTn>
                              </p:par>
                              <p:par>
                                <p:cTn id="25" presetID="10" presetClass="entr" presetSubtype="0" fill="hold" nodeType="withEffect">
                                  <p:stCondLst>
                                    <p:cond delay="15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53" presetClass="entr" presetSubtype="16" fill="hold" nodeType="withEffect">
                                  <p:stCondLst>
                                    <p:cond delay="15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6" presetClass="emph" presetSubtype="0" accel="30000" decel="26000" autoRev="1" fill="hold" nodeType="withEffect">
                                  <p:stCondLst>
                                    <p:cond delay="1900"/>
                                  </p:stCondLst>
                                  <p:childTnLst>
                                    <p:animScale>
                                      <p:cBhvr>
                                        <p:cTn id="34" dur="500" fill="hold"/>
                                        <p:tgtEl>
                                          <p:spTgt spid="10"/>
                                        </p:tgtEl>
                                      </p:cBhvr>
                                      <p:by x="110000" y="110000"/>
                                    </p:animScale>
                                  </p:childTnLst>
                                </p:cTn>
                              </p:par>
                              <p:par>
                                <p:cTn id="35" presetID="22" presetClass="entr" presetSubtype="8"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1000"/>
                                        <p:tgtEl>
                                          <p:spTgt spid="8"/>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1000"/>
                                        <p:tgtEl>
                                          <p:spTgt spid="21"/>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1000"/>
                                        <p:tgtEl>
                                          <p:spTgt spid="23"/>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20" grpId="0"/>
      <p:bldP spid="21" grpId="0" autoUpdateAnimBg="0"/>
      <p:bldP spid="22" grpId="0"/>
      <p:bldP spid="23" grpId="0" autoUpdateAnimBg="0"/>
      <p:bldP spid="24" grpId="0"/>
      <p:bldP spid="25" grpId="0" autoUpdateAnimBg="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four</a:t>
            </a:r>
            <a:endParaRPr lang="zh-CN" altLang="en-US" sz="2800" dirty="0">
              <a:solidFill>
                <a:schemeClr val="bg1"/>
              </a:solidFill>
            </a:endParaRPr>
          </a:p>
        </p:txBody>
      </p:sp>
      <p:sp>
        <p:nvSpPr>
          <p:cNvPr id="7" name="矩形 6"/>
          <p:cNvSpPr/>
          <p:nvPr/>
        </p:nvSpPr>
        <p:spPr>
          <a:xfrm>
            <a:off x="6188132" y="2220429"/>
            <a:ext cx="4362928" cy="3261632"/>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877383" y="2103804"/>
            <a:ext cx="4081740" cy="3477102"/>
            <a:chOff x="6459260" y="1628712"/>
            <a:chExt cx="5022149" cy="4695583"/>
          </a:xfrm>
        </p:grpSpPr>
        <p:sp>
          <p:nvSpPr>
            <p:cNvPr id="9" name="矩形 83"/>
            <p:cNvSpPr>
              <a:spLocks noChangeArrowheads="1"/>
            </p:cNvSpPr>
            <p:nvPr/>
          </p:nvSpPr>
          <p:spPr bwMode="auto">
            <a:xfrm>
              <a:off x="6520226" y="1720171"/>
              <a:ext cx="4863138" cy="4536836"/>
            </a:xfrm>
            <a:prstGeom prst="rect">
              <a:avLst/>
            </a:prstGeom>
            <a:noFill/>
            <a:ln w="9525" cmpd="sng">
              <a:solidFill>
                <a:srgbClr val="02FAFA"/>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 name="Freeform 12"/>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9C5D9"/>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 name="Freeform 12"/>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E0BC5D"/>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12" name="组合 11"/>
          <p:cNvGrpSpPr/>
          <p:nvPr/>
        </p:nvGrpSpPr>
        <p:grpSpPr>
          <a:xfrm>
            <a:off x="2263568" y="2564163"/>
            <a:ext cx="3480729" cy="1822053"/>
            <a:chOff x="6959891" y="2082463"/>
            <a:chExt cx="5050768" cy="878527"/>
          </a:xfrm>
        </p:grpSpPr>
        <p:sp>
          <p:nvSpPr>
            <p:cNvPr id="13" name="TextBox 19"/>
            <p:cNvSpPr txBox="1"/>
            <p:nvPr/>
          </p:nvSpPr>
          <p:spPr>
            <a:xfrm>
              <a:off x="7753555" y="2082463"/>
              <a:ext cx="3171058" cy="17807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sz="1800" b="1" dirty="0">
                  <a:solidFill>
                    <a:schemeClr val="bg1"/>
                  </a:solidFill>
                  <a:latin typeface="方正北魏楷书简体" panose="03000509000000000000" pitchFamily="65" charset="-122"/>
                  <a:ea typeface="方正北魏楷书简体" panose="03000509000000000000" pitchFamily="65" charset="-122"/>
                </a:rPr>
                <a:t>单击添加标题</a:t>
              </a:r>
              <a:endParaRPr lang="zh-CN" altLang="en-US" sz="1800" b="1" dirty="0">
                <a:solidFill>
                  <a:schemeClr val="bg1"/>
                </a:solidFill>
                <a:latin typeface="方正北魏楷书简体" panose="03000509000000000000" pitchFamily="65" charset="-122"/>
                <a:ea typeface="方正北魏楷书简体" panose="03000509000000000000" pitchFamily="65" charset="-122"/>
              </a:endParaRPr>
            </a:p>
          </p:txBody>
        </p:sp>
        <p:sp>
          <p:nvSpPr>
            <p:cNvPr id="14" name="文本框 13"/>
            <p:cNvSpPr txBox="1"/>
            <p:nvPr/>
          </p:nvSpPr>
          <p:spPr>
            <a:xfrm>
              <a:off x="6959891" y="2293196"/>
              <a:ext cx="5050768" cy="66779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solidFill>
                  <a:latin typeface="Century Gothic" panose="020B0502020202020204" pitchFamily="34" charset="0"/>
                </a:rPr>
                <a:t>The user can demonstrate on a projector or computer, or print the presentation and make it into a </a:t>
              </a:r>
              <a:r>
                <a:rPr lang="en-US" altLang="zh-CN" sz="1000" dirty="0" err="1">
                  <a:solidFill>
                    <a:schemeClr val="bg1"/>
                  </a:solidFill>
                  <a:latin typeface="Century Gothic" panose="020B0502020202020204" pitchFamily="34" charset="0"/>
                </a:rPr>
                <a:t>filmThe</a:t>
              </a:r>
              <a:r>
                <a:rPr lang="en-US" altLang="zh-CN" sz="1000" dirty="0">
                  <a:solidFill>
                    <a:schemeClr val="bg1"/>
                  </a:solidFill>
                  <a:latin typeface="Century Gothic" panose="020B0502020202020204" pitchFamily="34" charset="0"/>
                </a:rPr>
                <a:t> user can demonstrate on a projector or computer, or print the presentation and make it into a </a:t>
              </a:r>
              <a:r>
                <a:rPr lang="en-US" altLang="zh-CN" sz="1000" dirty="0" err="1">
                  <a:solidFill>
                    <a:schemeClr val="bg1"/>
                  </a:solidFill>
                  <a:latin typeface="Century Gothic" panose="020B0502020202020204" pitchFamily="34" charset="0"/>
                </a:rPr>
                <a:t>filmThe</a:t>
              </a:r>
              <a:r>
                <a:rPr lang="en-US" altLang="zh-CN" sz="1000" dirty="0">
                  <a:solidFill>
                    <a:schemeClr val="bg1"/>
                  </a:solidFill>
                  <a:latin typeface="Century Gothic" panose="020B0502020202020204" pitchFamily="34" charset="0"/>
                </a:rPr>
                <a:t> user can demonstrate on a projector or computer, or print the presentation and make it into a film</a:t>
              </a:r>
              <a:endParaRPr lang="en-US" altLang="zh-CN" sz="1000" dirty="0">
                <a:solidFill>
                  <a:schemeClr val="bg1"/>
                </a:solidFill>
                <a:latin typeface="Century Gothic" panose="020B0502020202020204" pitchFamily="34" charset="0"/>
              </a:endParaRPr>
            </a:p>
          </p:txBody>
        </p:sp>
      </p:grpSp>
      <p:grpSp>
        <p:nvGrpSpPr>
          <p:cNvPr id="15" name="组合 14"/>
          <p:cNvGrpSpPr/>
          <p:nvPr/>
        </p:nvGrpSpPr>
        <p:grpSpPr>
          <a:xfrm>
            <a:off x="2520664" y="4436604"/>
            <a:ext cx="2765042" cy="947985"/>
            <a:chOff x="5895423" y="4145902"/>
            <a:chExt cx="4034760" cy="1383303"/>
          </a:xfrm>
        </p:grpSpPr>
        <p:grpSp>
          <p:nvGrpSpPr>
            <p:cNvPr id="16" name="组合 15"/>
            <p:cNvGrpSpPr/>
            <p:nvPr/>
          </p:nvGrpSpPr>
          <p:grpSpPr>
            <a:xfrm>
              <a:off x="6156120" y="4145902"/>
              <a:ext cx="851874" cy="851874"/>
              <a:chOff x="5731058" y="2070100"/>
              <a:chExt cx="851874" cy="851874"/>
            </a:xfrm>
          </p:grpSpPr>
          <p:sp>
            <p:nvSpPr>
              <p:cNvPr id="26" name="椭圆 25"/>
              <p:cNvSpPr/>
              <p:nvPr/>
            </p:nvSpPr>
            <p:spPr>
              <a:xfrm>
                <a:off x="5731058" y="2070100"/>
                <a:ext cx="851874" cy="851874"/>
              </a:xfrm>
              <a:prstGeom prst="ellipse">
                <a:avLst/>
              </a:prstGeom>
              <a:solidFill>
                <a:srgbClr val="02FA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7" name="椭圆 13"/>
              <p:cNvSpPr/>
              <p:nvPr/>
            </p:nvSpPr>
            <p:spPr>
              <a:xfrm>
                <a:off x="5976921" y="2303294"/>
                <a:ext cx="360149" cy="385486"/>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grpSp>
        <p:grpSp>
          <p:nvGrpSpPr>
            <p:cNvPr id="17" name="组合 16"/>
            <p:cNvGrpSpPr/>
            <p:nvPr/>
          </p:nvGrpSpPr>
          <p:grpSpPr>
            <a:xfrm>
              <a:off x="7486866" y="4145902"/>
              <a:ext cx="851874" cy="851874"/>
              <a:chOff x="8148329" y="2070100"/>
              <a:chExt cx="851874" cy="851874"/>
            </a:xfrm>
          </p:grpSpPr>
          <p:sp>
            <p:nvSpPr>
              <p:cNvPr id="24" name="椭圆 23"/>
              <p:cNvSpPr/>
              <p:nvPr/>
            </p:nvSpPr>
            <p:spPr>
              <a:xfrm>
                <a:off x="8148329" y="2070100"/>
                <a:ext cx="851874" cy="851874"/>
              </a:xfrm>
              <a:prstGeom prst="ellipse">
                <a:avLst/>
              </a:prstGeom>
              <a:solidFill>
                <a:srgbClr val="02FA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5" name="椭圆 15"/>
              <p:cNvSpPr/>
              <p:nvPr/>
            </p:nvSpPr>
            <p:spPr>
              <a:xfrm>
                <a:off x="8381524" y="2303294"/>
                <a:ext cx="385486" cy="38548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grpSp>
        <p:grpSp>
          <p:nvGrpSpPr>
            <p:cNvPr id="18" name="组合 17"/>
            <p:cNvGrpSpPr/>
            <p:nvPr/>
          </p:nvGrpSpPr>
          <p:grpSpPr>
            <a:xfrm>
              <a:off x="8817612" y="4145902"/>
              <a:ext cx="851874" cy="851874"/>
              <a:chOff x="10565600" y="2070100"/>
              <a:chExt cx="851874" cy="851874"/>
            </a:xfrm>
          </p:grpSpPr>
          <p:sp>
            <p:nvSpPr>
              <p:cNvPr id="22" name="椭圆 21"/>
              <p:cNvSpPr/>
              <p:nvPr/>
            </p:nvSpPr>
            <p:spPr>
              <a:xfrm>
                <a:off x="10565600" y="2070100"/>
                <a:ext cx="851874" cy="851874"/>
              </a:xfrm>
              <a:prstGeom prst="ellipse">
                <a:avLst/>
              </a:prstGeom>
              <a:solidFill>
                <a:srgbClr val="02FA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sp>
            <p:nvSpPr>
              <p:cNvPr id="23" name="椭圆 17"/>
              <p:cNvSpPr/>
              <p:nvPr/>
            </p:nvSpPr>
            <p:spPr>
              <a:xfrm>
                <a:off x="10798795" y="2319098"/>
                <a:ext cx="385486" cy="353878"/>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endParaRPr>
              </a:p>
            </p:txBody>
          </p:sp>
        </p:grpSp>
        <p:sp>
          <p:nvSpPr>
            <p:cNvPr id="19" name="TextBox 19"/>
            <p:cNvSpPr txBox="1"/>
            <p:nvPr/>
          </p:nvSpPr>
          <p:spPr>
            <a:xfrm>
              <a:off x="5895423"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chemeClr val="bg1"/>
                  </a:solidFill>
                  <a:latin typeface="方正北魏楷书简体" panose="03000509000000000000" pitchFamily="65" charset="-122"/>
                  <a:ea typeface="方正北魏楷书简体" panose="03000509000000000000" pitchFamily="65" charset="-122"/>
                </a:rPr>
                <a:t>添加文字</a:t>
              </a:r>
              <a:endParaRPr lang="en-US" dirty="0">
                <a:solidFill>
                  <a:schemeClr val="bg1"/>
                </a:solidFill>
                <a:latin typeface="方正北魏楷书简体" panose="03000509000000000000" pitchFamily="65" charset="-122"/>
                <a:ea typeface="方正北魏楷书简体" panose="03000509000000000000" pitchFamily="65" charset="-122"/>
              </a:endParaRPr>
            </a:p>
          </p:txBody>
        </p:sp>
        <p:sp>
          <p:nvSpPr>
            <p:cNvPr id="20" name="TextBox 19"/>
            <p:cNvSpPr txBox="1"/>
            <p:nvPr/>
          </p:nvSpPr>
          <p:spPr>
            <a:xfrm>
              <a:off x="7226169"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chemeClr val="bg1"/>
                  </a:solidFill>
                  <a:latin typeface="方正北魏楷书简体" panose="03000509000000000000" pitchFamily="65" charset="-122"/>
                  <a:ea typeface="方正北魏楷书简体" panose="03000509000000000000" pitchFamily="65" charset="-122"/>
                </a:rPr>
                <a:t>添加文字</a:t>
              </a:r>
              <a:endParaRPr lang="en-US" altLang="zh-CN" dirty="0">
                <a:solidFill>
                  <a:schemeClr val="bg1"/>
                </a:solidFill>
                <a:latin typeface="方正北魏楷书简体" panose="03000509000000000000" pitchFamily="65" charset="-122"/>
                <a:ea typeface="方正北魏楷书简体" panose="03000509000000000000" pitchFamily="65" charset="-122"/>
              </a:endParaRPr>
            </a:p>
          </p:txBody>
        </p:sp>
        <p:sp>
          <p:nvSpPr>
            <p:cNvPr id="21" name="TextBox 19"/>
            <p:cNvSpPr txBox="1"/>
            <p:nvPr/>
          </p:nvSpPr>
          <p:spPr>
            <a:xfrm>
              <a:off x="8556915" y="5125007"/>
              <a:ext cx="1373268" cy="404198"/>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pPr algn="ctr"/>
              <a:r>
                <a:rPr lang="zh-CN" altLang="en-US" dirty="0">
                  <a:solidFill>
                    <a:schemeClr val="bg1"/>
                  </a:solidFill>
                  <a:latin typeface="方正北魏楷书简体" panose="03000509000000000000" pitchFamily="65" charset="-122"/>
                  <a:ea typeface="方正北魏楷书简体" panose="03000509000000000000" pitchFamily="65" charset="-122"/>
                </a:rPr>
                <a:t>添加文字</a:t>
              </a:r>
              <a:endParaRPr lang="en-US" altLang="zh-CN" dirty="0">
                <a:solidFill>
                  <a:schemeClr val="bg1"/>
                </a:solidFill>
                <a:latin typeface="方正北魏楷书简体" panose="03000509000000000000" pitchFamily="65" charset="-122"/>
                <a:ea typeface="方正北魏楷书简体" panose="03000509000000000000" pitchFamily="65"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four</a:t>
            </a:r>
            <a:endParaRPr lang="zh-CN" altLang="en-US" sz="2800" dirty="0">
              <a:solidFill>
                <a:schemeClr val="bg1"/>
              </a:solidFill>
            </a:endParaRPr>
          </a:p>
        </p:txBody>
      </p:sp>
      <p:sp>
        <p:nvSpPr>
          <p:cNvPr id="7" name="矩形 6"/>
          <p:cNvSpPr/>
          <p:nvPr/>
        </p:nvSpPr>
        <p:spPr>
          <a:xfrm>
            <a:off x="1386671" y="1903979"/>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8" name="矩形 7"/>
          <p:cNvSpPr/>
          <p:nvPr/>
        </p:nvSpPr>
        <p:spPr>
          <a:xfrm>
            <a:off x="1464677" y="1999319"/>
            <a:ext cx="1984908" cy="1765273"/>
          </a:xfrm>
          <a:prstGeom prst="rect">
            <a:avLst/>
          </a:prstGeom>
          <a:blipFill>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2"/>
          <a:stretch>
            <a:fillRect/>
          </a:stretch>
        </p:blipFill>
        <p:spPr>
          <a:xfrm flipH="1">
            <a:off x="2353444" y="1704320"/>
            <a:ext cx="206751" cy="294999"/>
          </a:xfrm>
          <a:prstGeom prst="rect">
            <a:avLst/>
          </a:prstGeom>
          <a:effectLst>
            <a:outerShdw blurRad="50800" dist="38100" dir="8100000" algn="tr" rotWithShape="0">
              <a:prstClr val="black">
                <a:alpha val="40000"/>
              </a:prstClr>
            </a:outerShdw>
          </a:effectLst>
        </p:spPr>
      </p:pic>
      <p:sp>
        <p:nvSpPr>
          <p:cNvPr id="10" name="矩形 9"/>
          <p:cNvSpPr/>
          <p:nvPr/>
        </p:nvSpPr>
        <p:spPr>
          <a:xfrm>
            <a:off x="3843181" y="2346021"/>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1" name="矩形 10"/>
          <p:cNvSpPr/>
          <p:nvPr/>
        </p:nvSpPr>
        <p:spPr>
          <a:xfrm>
            <a:off x="3921187" y="2441361"/>
            <a:ext cx="1984908" cy="1765273"/>
          </a:xfrm>
          <a:prstGeom prst="rect">
            <a:avLst/>
          </a:prstGeom>
          <a:blipFill>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a:stretch>
            <a:fillRect/>
          </a:stretch>
        </p:blipFill>
        <p:spPr>
          <a:xfrm flipH="1">
            <a:off x="4809954" y="2146362"/>
            <a:ext cx="206751" cy="294999"/>
          </a:xfrm>
          <a:prstGeom prst="rect">
            <a:avLst/>
          </a:prstGeom>
          <a:effectLst>
            <a:outerShdw blurRad="50800" dist="38100" dir="8100000" algn="tr" rotWithShape="0">
              <a:prstClr val="black">
                <a:alpha val="40000"/>
              </a:prstClr>
            </a:outerShdw>
          </a:effectLst>
        </p:spPr>
      </p:pic>
      <p:sp>
        <p:nvSpPr>
          <p:cNvPr id="13" name="矩形 12"/>
          <p:cNvSpPr/>
          <p:nvPr/>
        </p:nvSpPr>
        <p:spPr>
          <a:xfrm>
            <a:off x="6299691" y="1903979"/>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4" name="矩形 13"/>
          <p:cNvSpPr/>
          <p:nvPr/>
        </p:nvSpPr>
        <p:spPr>
          <a:xfrm>
            <a:off x="6377697" y="1999319"/>
            <a:ext cx="1984908" cy="1765273"/>
          </a:xfrm>
          <a:prstGeom prst="rect">
            <a:avLst/>
          </a:prstGeom>
          <a:blipFill>
            <a:blip r:embed="rId4"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2"/>
          <a:stretch>
            <a:fillRect/>
          </a:stretch>
        </p:blipFill>
        <p:spPr>
          <a:xfrm flipH="1">
            <a:off x="7266464" y="1704320"/>
            <a:ext cx="206751" cy="294999"/>
          </a:xfrm>
          <a:prstGeom prst="rect">
            <a:avLst/>
          </a:prstGeom>
          <a:effectLst>
            <a:outerShdw blurRad="50800" dist="38100" dir="8100000" algn="tr" rotWithShape="0">
              <a:prstClr val="black">
                <a:alpha val="40000"/>
              </a:prstClr>
            </a:outerShdw>
          </a:effectLst>
        </p:spPr>
      </p:pic>
      <p:sp>
        <p:nvSpPr>
          <p:cNvPr id="16" name="矩形 15"/>
          <p:cNvSpPr/>
          <p:nvPr/>
        </p:nvSpPr>
        <p:spPr>
          <a:xfrm>
            <a:off x="8756201" y="2346021"/>
            <a:ext cx="2140299" cy="2361363"/>
          </a:xfrm>
          <a:prstGeom prst="rect">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7" name="矩形 16"/>
          <p:cNvSpPr/>
          <p:nvPr/>
        </p:nvSpPr>
        <p:spPr>
          <a:xfrm>
            <a:off x="8834207" y="2441361"/>
            <a:ext cx="1984908" cy="1765273"/>
          </a:xfrm>
          <a:prstGeom prst="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2"/>
          <a:stretch>
            <a:fillRect/>
          </a:stretch>
        </p:blipFill>
        <p:spPr>
          <a:xfrm flipH="1">
            <a:off x="9722974" y="2146362"/>
            <a:ext cx="206751" cy="294999"/>
          </a:xfrm>
          <a:prstGeom prst="rect">
            <a:avLst/>
          </a:prstGeom>
          <a:effectLst>
            <a:outerShdw blurRad="50800" dist="38100" dir="8100000" algn="tr" rotWithShape="0">
              <a:prstClr val="black">
                <a:alpha val="40000"/>
              </a:prstClr>
            </a:outerShdw>
          </a:effectLst>
        </p:spPr>
      </p:pic>
      <p:sp>
        <p:nvSpPr>
          <p:cNvPr id="19" name="矩形 18"/>
          <p:cNvSpPr/>
          <p:nvPr/>
        </p:nvSpPr>
        <p:spPr>
          <a:xfrm>
            <a:off x="1494685" y="3816664"/>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0" name="矩形 19"/>
          <p:cNvSpPr/>
          <p:nvPr/>
        </p:nvSpPr>
        <p:spPr>
          <a:xfrm>
            <a:off x="3951193" y="4255427"/>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1" name="矩形 20"/>
          <p:cNvSpPr/>
          <p:nvPr/>
        </p:nvSpPr>
        <p:spPr>
          <a:xfrm>
            <a:off x="6408017" y="3816664"/>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2" name="矩形 21"/>
          <p:cNvSpPr/>
          <p:nvPr/>
        </p:nvSpPr>
        <p:spPr>
          <a:xfrm>
            <a:off x="8864525" y="4255427"/>
            <a:ext cx="1924272" cy="419154"/>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a:t>
            </a:r>
            <a:r>
              <a:rPr lang="zh-CN" altLang="en-US">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p:txBody>
      </p:sp>
      <p:sp>
        <p:nvSpPr>
          <p:cNvPr id="23" name="Text Placeholder 4"/>
          <p:cNvSpPr txBox="1"/>
          <p:nvPr/>
        </p:nvSpPr>
        <p:spPr>
          <a:xfrm>
            <a:off x="1789375" y="5137824"/>
            <a:ext cx="8613246"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altLang="zh-CN" sz="1200" b="1">
                <a:solidFill>
                  <a:prstClr val="white">
                    <a:lumMod val="65000"/>
                  </a:prstClr>
                </a:solidFill>
                <a:latin typeface="Century Gothic" panose="020B0502020202020204" pitchFamily="34" charset="0"/>
                <a:ea typeface="微软雅黑" panose="020B0503020204020204" pitchFamily="34" charset="-122"/>
                <a:cs typeface="Calibri" panose="020F0502020204030204"/>
              </a:rPr>
              <a:t>Ut wisi enim </a:t>
            </a:r>
            <a:r>
              <a:rPr lang="id-ID" altLang="zh-CN" sz="1200">
                <a:solidFill>
                  <a:prstClr val="white">
                    <a:lumMod val="65000"/>
                  </a:prstClr>
                </a:solidFill>
                <a:latin typeface="Century Gothic" panose="020B0502020202020204" pitchFamily="34" charset="0"/>
                <a:ea typeface="微软雅黑" panose="020B0503020204020204" pitchFamily="34" charset="-122"/>
                <a:cs typeface="Calibri" panose="020F0502020204030204"/>
              </a:rPr>
              <a:t>ad minim veniam, quis nostrud exerci tation mcorper nibh euismod tincidunt ut laoreet dolore magna aliquam erat at. Ut wisi enim ad minim veniam, quis nostrud exerci. </a:t>
            </a:r>
            <a:endParaRPr lang="id-ID" altLang="zh-CN" sz="1200">
              <a:solidFill>
                <a:prstClr val="white">
                  <a:lumMod val="65000"/>
                </a:prstClr>
              </a:solidFill>
              <a:latin typeface="Century Gothic" panose="020B0502020202020204" pitchFamily="34" charset="0"/>
              <a:ea typeface="微软雅黑" panose="020B0503020204020204" pitchFamily="34" charset="-122"/>
              <a:cs typeface="Calibri" panose="020F0502020204030204"/>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64" presetClass="path" presetSubtype="0" decel="100000" fill="hold" grpId="1" nodeType="withEffect">
                                  <p:stCondLst>
                                    <p:cond delay="1000"/>
                                  </p:stCondLst>
                                  <p:childTnLst>
                                    <p:animMotion origin="layout" path="M -2.29167E-6 1.48148E-6 L -2.29167E-6 0.00023 " pathEditMode="relative" rAng="0" ptsTypes="AA">
                                      <p:cBhvr>
                                        <p:cTn id="9" dur="1000" spd="-100000" fill="hold"/>
                                        <p:tgtEl>
                                          <p:spTgt spid="7"/>
                                        </p:tgtEl>
                                        <p:attrNameLst>
                                          <p:attrName>ppt_x</p:attrName>
                                          <p:attrName>ppt_y</p:attrName>
                                        </p:attrNameLst>
                                      </p:cBhvr>
                                      <p:rCtr x="0" y="0"/>
                                    </p:animMotion>
                                  </p:childTnLst>
                                </p:cTn>
                              </p:par>
                              <p:par>
                                <p:cTn id="10" presetID="10"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64" presetClass="path" presetSubtype="0" decel="100000" fill="hold" grpId="1" nodeType="withEffect">
                                  <p:stCondLst>
                                    <p:cond delay="1000"/>
                                  </p:stCondLst>
                                  <p:childTnLst>
                                    <p:animMotion origin="layout" path="M -2.5E-6 1.11111E-6 L -2.5E-6 -0.08658 " pathEditMode="relative" rAng="0" ptsTypes="AA">
                                      <p:cBhvr>
                                        <p:cTn id="14" dur="1000" spd="-100000" fill="hold"/>
                                        <p:tgtEl>
                                          <p:spTgt spid="8"/>
                                        </p:tgtEl>
                                        <p:attrNameLst>
                                          <p:attrName>ppt_x</p:attrName>
                                          <p:attrName>ppt_y</p:attrName>
                                        </p:attrNameLst>
                                      </p:cBhvr>
                                      <p:rCtr x="0" y="-4329"/>
                                    </p:animMotion>
                                  </p:childTnLst>
                                </p:cTn>
                              </p:par>
                              <p:par>
                                <p:cTn id="15" presetID="10" presetClass="entr" presetSubtype="0" fill="hold" nodeType="withEffect">
                                  <p:stCondLst>
                                    <p:cond delay="15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750"/>
                                        <p:tgtEl>
                                          <p:spTgt spid="19"/>
                                        </p:tgtEl>
                                      </p:cBhvr>
                                    </p:animEffect>
                                  </p:childTnLst>
                                </p:cTn>
                              </p:par>
                              <p:par>
                                <p:cTn id="21" presetID="35" presetClass="path" presetSubtype="0" decel="100000" fill="hold" grpId="1" nodeType="withEffect">
                                  <p:stCondLst>
                                    <p:cond delay="1500"/>
                                  </p:stCondLst>
                                  <p:childTnLst>
                                    <p:animMotion origin="layout" path="M -2.5E-6 2.96296E-6 L 0.04492 2.96296E-6 " pathEditMode="relative" rAng="0" ptsTypes="AA">
                                      <p:cBhvr>
                                        <p:cTn id="22" dur="1250" spd="-100000" fill="hold"/>
                                        <p:tgtEl>
                                          <p:spTgt spid="19"/>
                                        </p:tgtEl>
                                        <p:attrNameLst>
                                          <p:attrName>ppt_x</p:attrName>
                                          <p:attrName>ppt_y</p:attrName>
                                        </p:attrNameLst>
                                      </p:cBhvr>
                                      <p:rCtr x="2240" y="0"/>
                                    </p:animMotion>
                                  </p:childTnLst>
                                </p:cTn>
                              </p:par>
                              <p:par>
                                <p:cTn id="23" presetID="10" presetClass="entr" presetSubtype="0" fill="hold" grpId="0" nodeType="withEffect">
                                  <p:stCondLst>
                                    <p:cond delay="20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childTnLst>
                                </p:cTn>
                              </p:par>
                              <p:par>
                                <p:cTn id="26" presetID="64" presetClass="path" presetSubtype="0" decel="100000" fill="hold" grpId="1" nodeType="withEffect">
                                  <p:stCondLst>
                                    <p:cond delay="2000"/>
                                  </p:stCondLst>
                                  <p:childTnLst>
                                    <p:animMotion origin="layout" path="M -4.79167E-6 -3.7037E-7 L -4.79167E-6 0.00023 " pathEditMode="relative" rAng="0" ptsTypes="AA">
                                      <p:cBhvr>
                                        <p:cTn id="27" dur="1000" spd="-100000" fill="hold"/>
                                        <p:tgtEl>
                                          <p:spTgt spid="10"/>
                                        </p:tgtEl>
                                        <p:attrNameLst>
                                          <p:attrName>ppt_x</p:attrName>
                                          <p:attrName>ppt_y</p:attrName>
                                        </p:attrNameLst>
                                      </p:cBhvr>
                                      <p:rCtr x="0" y="0"/>
                                    </p:animMotion>
                                  </p:childTnLst>
                                </p:cTn>
                              </p:par>
                              <p:par>
                                <p:cTn id="28" presetID="10" presetClass="entr" presetSubtype="0" fill="hold" grpId="0" nodeType="withEffect">
                                  <p:stCondLst>
                                    <p:cond delay="200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childTnLst>
                                </p:cTn>
                              </p:par>
                              <p:par>
                                <p:cTn id="31" presetID="64" presetClass="path" presetSubtype="0" decel="100000" fill="hold" grpId="1" nodeType="withEffect">
                                  <p:stCondLst>
                                    <p:cond delay="2000"/>
                                  </p:stCondLst>
                                  <p:childTnLst>
                                    <p:animMotion origin="layout" path="M -4.79167E-6 -2.22222E-6 L -4.79167E-6 -0.08657 " pathEditMode="relative" rAng="0" ptsTypes="AA">
                                      <p:cBhvr>
                                        <p:cTn id="32" dur="1000" spd="-100000" fill="hold"/>
                                        <p:tgtEl>
                                          <p:spTgt spid="11"/>
                                        </p:tgtEl>
                                        <p:attrNameLst>
                                          <p:attrName>ppt_x</p:attrName>
                                          <p:attrName>ppt_y</p:attrName>
                                        </p:attrNameLst>
                                      </p:cBhvr>
                                      <p:rCtr x="0" y="-4329"/>
                                    </p:animMotion>
                                  </p:childTnLst>
                                </p:cTn>
                              </p:par>
                              <p:par>
                                <p:cTn id="33" presetID="10" presetClass="entr" presetSubtype="0" fill="hold" nodeType="withEffect">
                                  <p:stCondLst>
                                    <p:cond delay="250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25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750"/>
                                        <p:tgtEl>
                                          <p:spTgt spid="20"/>
                                        </p:tgtEl>
                                      </p:cBhvr>
                                    </p:animEffect>
                                  </p:childTnLst>
                                </p:cTn>
                              </p:par>
                              <p:par>
                                <p:cTn id="39" presetID="35" presetClass="path" presetSubtype="0" decel="100000" fill="hold" grpId="1" nodeType="withEffect">
                                  <p:stCondLst>
                                    <p:cond delay="2500"/>
                                  </p:stCondLst>
                                  <p:childTnLst>
                                    <p:animMotion origin="layout" path="M -4.79167E-6 2.59259E-6 L 0.04493 2.59259E-6 " pathEditMode="relative" rAng="0" ptsTypes="AA">
                                      <p:cBhvr>
                                        <p:cTn id="40" dur="1250" spd="-100000" fill="hold"/>
                                        <p:tgtEl>
                                          <p:spTgt spid="20"/>
                                        </p:tgtEl>
                                        <p:attrNameLst>
                                          <p:attrName>ppt_x</p:attrName>
                                          <p:attrName>ppt_y</p:attrName>
                                        </p:attrNameLst>
                                      </p:cBhvr>
                                      <p:rCtr x="2240" y="0"/>
                                    </p:animMotion>
                                  </p:childTnLst>
                                </p:cTn>
                              </p:par>
                              <p:par>
                                <p:cTn id="41" presetID="10" presetClass="entr" presetSubtype="0" fill="hold" grpId="0" nodeType="withEffect">
                                  <p:stCondLst>
                                    <p:cond delay="325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childTnLst>
                                </p:cTn>
                              </p:par>
                              <p:par>
                                <p:cTn id="44" presetID="64" presetClass="path" presetSubtype="0" decel="100000" fill="hold" grpId="1" nodeType="withEffect">
                                  <p:stCondLst>
                                    <p:cond delay="3250"/>
                                  </p:stCondLst>
                                  <p:childTnLst>
                                    <p:animMotion origin="layout" path="M 2.91667E-6 1.48148E-6 L 2.91667E-6 0.00023 " pathEditMode="relative" rAng="0" ptsTypes="AA">
                                      <p:cBhvr>
                                        <p:cTn id="45" dur="1000" spd="-100000" fill="hold"/>
                                        <p:tgtEl>
                                          <p:spTgt spid="13"/>
                                        </p:tgtEl>
                                        <p:attrNameLst>
                                          <p:attrName>ppt_x</p:attrName>
                                          <p:attrName>ppt_y</p:attrName>
                                        </p:attrNameLst>
                                      </p:cBhvr>
                                      <p:rCtr x="0" y="0"/>
                                    </p:animMotion>
                                  </p:childTnLst>
                                </p:cTn>
                              </p:par>
                              <p:par>
                                <p:cTn id="46" presetID="10" presetClass="entr" presetSubtype="0" fill="hold" grpId="0" nodeType="withEffect">
                                  <p:stCondLst>
                                    <p:cond delay="325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childTnLst>
                                </p:cTn>
                              </p:par>
                              <p:par>
                                <p:cTn id="49" presetID="64" presetClass="path" presetSubtype="0" decel="100000" fill="hold" grpId="1" nodeType="withEffect">
                                  <p:stCondLst>
                                    <p:cond delay="3250"/>
                                  </p:stCondLst>
                                  <p:childTnLst>
                                    <p:animMotion origin="layout" path="M 2.91667E-6 1.11111E-6 L 2.91667E-6 -0.08658 " pathEditMode="relative" rAng="0" ptsTypes="AA">
                                      <p:cBhvr>
                                        <p:cTn id="50" dur="1000" spd="-100000" fill="hold"/>
                                        <p:tgtEl>
                                          <p:spTgt spid="14"/>
                                        </p:tgtEl>
                                        <p:attrNameLst>
                                          <p:attrName>ppt_x</p:attrName>
                                          <p:attrName>ppt_y</p:attrName>
                                        </p:attrNameLst>
                                      </p:cBhvr>
                                      <p:rCtr x="0" y="-4329"/>
                                    </p:animMotion>
                                  </p:childTnLst>
                                </p:cTn>
                              </p:par>
                              <p:par>
                                <p:cTn id="51" presetID="10" presetClass="entr" presetSubtype="0" fill="hold" nodeType="withEffect">
                                  <p:stCondLst>
                                    <p:cond delay="375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375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750"/>
                                        <p:tgtEl>
                                          <p:spTgt spid="21"/>
                                        </p:tgtEl>
                                      </p:cBhvr>
                                    </p:animEffect>
                                  </p:childTnLst>
                                </p:cTn>
                              </p:par>
                              <p:par>
                                <p:cTn id="57" presetID="35" presetClass="path" presetSubtype="0" decel="100000" fill="hold" grpId="1" nodeType="withEffect">
                                  <p:stCondLst>
                                    <p:cond delay="3750"/>
                                  </p:stCondLst>
                                  <p:childTnLst>
                                    <p:animMotion origin="layout" path="M 2.70833E-6 2.96296E-6 L 0.04492 2.96296E-6 " pathEditMode="relative" rAng="0" ptsTypes="AA">
                                      <p:cBhvr>
                                        <p:cTn id="58" dur="1250" spd="-100000" fill="hold"/>
                                        <p:tgtEl>
                                          <p:spTgt spid="21"/>
                                        </p:tgtEl>
                                        <p:attrNameLst>
                                          <p:attrName>ppt_x</p:attrName>
                                          <p:attrName>ppt_y</p:attrName>
                                        </p:attrNameLst>
                                      </p:cBhvr>
                                      <p:rCtr x="2240" y="0"/>
                                    </p:animMotion>
                                  </p:childTnLst>
                                </p:cTn>
                              </p:par>
                              <p:par>
                                <p:cTn id="59" presetID="10" presetClass="entr" presetSubtype="0" fill="hold" grpId="0" nodeType="withEffect">
                                  <p:stCondLst>
                                    <p:cond delay="450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childTnLst>
                                </p:cTn>
                              </p:par>
                              <p:par>
                                <p:cTn id="62" presetID="64" presetClass="path" presetSubtype="0" decel="100000" fill="hold" grpId="1" nodeType="withEffect">
                                  <p:stCondLst>
                                    <p:cond delay="4500"/>
                                  </p:stCondLst>
                                  <p:childTnLst>
                                    <p:animMotion origin="layout" path="M 4.16667E-7 -3.7037E-7 L 4.16667E-7 0.00023 " pathEditMode="relative" rAng="0" ptsTypes="AA">
                                      <p:cBhvr>
                                        <p:cTn id="63" dur="1000" spd="-100000" fill="hold"/>
                                        <p:tgtEl>
                                          <p:spTgt spid="16"/>
                                        </p:tgtEl>
                                        <p:attrNameLst>
                                          <p:attrName>ppt_x</p:attrName>
                                          <p:attrName>ppt_y</p:attrName>
                                        </p:attrNameLst>
                                      </p:cBhvr>
                                      <p:rCtr x="0" y="0"/>
                                    </p:animMotion>
                                  </p:childTnLst>
                                </p:cTn>
                              </p:par>
                              <p:par>
                                <p:cTn id="64" presetID="10" presetClass="entr" presetSubtype="0" fill="hold" grpId="0" nodeType="withEffect">
                                  <p:stCondLst>
                                    <p:cond delay="450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childTnLst>
                                </p:cTn>
                              </p:par>
                              <p:par>
                                <p:cTn id="67" presetID="64" presetClass="path" presetSubtype="0" decel="100000" fill="hold" grpId="1" nodeType="withEffect">
                                  <p:stCondLst>
                                    <p:cond delay="4500"/>
                                  </p:stCondLst>
                                  <p:childTnLst>
                                    <p:animMotion origin="layout" path="M 4.16667E-7 -2.22222E-6 L 4.16667E-7 -0.08657 " pathEditMode="relative" rAng="0" ptsTypes="AA">
                                      <p:cBhvr>
                                        <p:cTn id="68" dur="1000" spd="-100000" fill="hold"/>
                                        <p:tgtEl>
                                          <p:spTgt spid="17"/>
                                        </p:tgtEl>
                                        <p:attrNameLst>
                                          <p:attrName>ppt_x</p:attrName>
                                          <p:attrName>ppt_y</p:attrName>
                                        </p:attrNameLst>
                                      </p:cBhvr>
                                      <p:rCtr x="0" y="-4329"/>
                                    </p:animMotion>
                                  </p:childTnLst>
                                </p:cTn>
                              </p:par>
                              <p:par>
                                <p:cTn id="69" presetID="10" presetClass="entr" presetSubtype="0" fill="hold" nodeType="withEffect">
                                  <p:stCondLst>
                                    <p:cond delay="500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par>
                                <p:cTn id="72" presetID="10" presetClass="entr" presetSubtype="0" fill="hold" grpId="0" nodeType="withEffect">
                                  <p:stCondLst>
                                    <p:cond delay="50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childTnLst>
                                </p:cTn>
                              </p:par>
                              <p:par>
                                <p:cTn id="75" presetID="35" presetClass="path" presetSubtype="0" decel="100000" fill="hold" grpId="1" nodeType="withEffect">
                                  <p:stCondLst>
                                    <p:cond delay="5000"/>
                                  </p:stCondLst>
                                  <p:childTnLst>
                                    <p:animMotion origin="layout" path="M 4.16667E-7 2.59259E-6 L 0.04492 2.59259E-6 " pathEditMode="relative" rAng="0" ptsTypes="AA">
                                      <p:cBhvr>
                                        <p:cTn id="76" dur="1250" spd="-100000" fill="hold"/>
                                        <p:tgtEl>
                                          <p:spTgt spid="22"/>
                                        </p:tgtEl>
                                        <p:attrNameLst>
                                          <p:attrName>ppt_x</p:attrName>
                                          <p:attrName>ppt_y</p:attrName>
                                        </p:attrNameLst>
                                      </p:cBhvr>
                                      <p:rCtr x="2240" y="0"/>
                                    </p:animMotion>
                                  </p:childTnLst>
                                </p:cTn>
                              </p:par>
                              <p:par>
                                <p:cTn id="77" presetID="10" presetClass="entr" presetSubtype="0" fill="hold" grpId="0" nodeType="withEffect">
                                  <p:stCondLst>
                                    <p:cond delay="575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childTnLst>
                                </p:cTn>
                              </p:par>
                              <p:par>
                                <p:cTn id="80" presetID="64" presetClass="path" presetSubtype="0" decel="100000" fill="hold" grpId="1" nodeType="withEffect">
                                  <p:stCondLst>
                                    <p:cond delay="5750"/>
                                  </p:stCondLst>
                                  <p:childTnLst>
                                    <p:animMotion origin="layout" path="M 0 -4.07407E-6 L 0 0.00024 " pathEditMode="relative" rAng="0" ptsTypes="AA">
                                      <p:cBhvr>
                                        <p:cTn id="81" dur="1000" spd="-100000" fill="hold"/>
                                        <p:tgtEl>
                                          <p:spTgt spid="23"/>
                                        </p:tgtEl>
                                        <p:attrNameLst>
                                          <p:attrName>ppt_x</p:attrName>
                                          <p:attrName>ppt_y</p:attrName>
                                        </p:attrNameLst>
                                      </p:cBhvr>
                                      <p:rCtr x="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bldLvl="0" animBg="1"/>
      <p:bldP spid="8" grpId="1" bldLvl="0" animBg="1"/>
      <p:bldP spid="10" grpId="0" animBg="1"/>
      <p:bldP spid="10" grpId="1" animBg="1"/>
      <p:bldP spid="11" grpId="0" bldLvl="0" animBg="1"/>
      <p:bldP spid="11" grpId="1" bldLvl="0" animBg="1"/>
      <p:bldP spid="13" grpId="0" animBg="1"/>
      <p:bldP spid="13" grpId="1" animBg="1"/>
      <p:bldP spid="14" grpId="0" bldLvl="0" animBg="1"/>
      <p:bldP spid="14" grpId="1" bldLvl="0" animBg="1"/>
      <p:bldP spid="16" grpId="0" animBg="1"/>
      <p:bldP spid="16" grpId="1" animBg="1"/>
      <p:bldP spid="17" grpId="0" bldLvl="0" animBg="1"/>
      <p:bldP spid="17" grpId="1" bldLvl="0" animBg="1"/>
      <p:bldP spid="19" grpId="0"/>
      <p:bldP spid="19" grpId="1"/>
      <p:bldP spid="20" grpId="0"/>
      <p:bldP spid="20" grpId="1"/>
      <p:bldP spid="21" grpId="0"/>
      <p:bldP spid="21" grpId="1"/>
      <p:bldP spid="22" grpId="0"/>
      <p:bldP spid="22" grpId="1"/>
      <p:bldP spid="23" grpId="0"/>
      <p:bldP spid="2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four</a:t>
            </a:r>
            <a:endParaRPr lang="zh-CN" altLang="en-US" sz="2800" dirty="0">
              <a:solidFill>
                <a:schemeClr val="bg1"/>
              </a:solidFill>
            </a:endParaRPr>
          </a:p>
        </p:txBody>
      </p:sp>
      <p:sp>
        <p:nvSpPr>
          <p:cNvPr id="14" name="圆角矩形 13"/>
          <p:cNvSpPr/>
          <p:nvPr/>
        </p:nvSpPr>
        <p:spPr>
          <a:xfrm>
            <a:off x="1609148" y="856389"/>
            <a:ext cx="3511402" cy="5108040"/>
          </a:xfrm>
          <a:prstGeom prst="roundRect">
            <a:avLst>
              <a:gd name="adj" fmla="val 1689"/>
            </a:avLst>
          </a:prstGeom>
          <a:solidFill>
            <a:sysClr val="window" lastClr="FFFFFF"/>
          </a:solidFill>
          <a:ln w="12700" cap="flat" cmpd="sng" algn="ctr">
            <a:noFill/>
            <a:prstDash val="solid"/>
            <a:miter lim="800000"/>
          </a:ln>
          <a:effectLst>
            <a:outerShdw blurRad="381000" sx="102000" sy="102000" algn="ctr" rotWithShape="0">
              <a:prstClr val="black">
                <a:alpha val="20000"/>
              </a:prstClr>
            </a:outerShdw>
          </a:effectLst>
        </p:spPr>
        <p:txBody>
          <a:bodyPr rtlCol="0" anchor="ctr"/>
          <a:lstStyle/>
          <a:p>
            <a:pPr algn="ctr"/>
            <a:endParaRPr lang="zh-CN" altLang="en-US" kern="0">
              <a:solidFill>
                <a:prstClr val="white"/>
              </a:solidFill>
            </a:endParaRPr>
          </a:p>
        </p:txBody>
      </p:sp>
      <p:sp>
        <p:nvSpPr>
          <p:cNvPr id="15" name="文本框 14"/>
          <p:cNvSpPr txBox="1"/>
          <p:nvPr/>
        </p:nvSpPr>
        <p:spPr>
          <a:xfrm>
            <a:off x="5362413" y="2345653"/>
            <a:ext cx="3408305" cy="276999"/>
          </a:xfrm>
          <a:prstGeom prst="rect">
            <a:avLst/>
          </a:prstGeom>
          <a:noFill/>
        </p:spPr>
        <p:txBody>
          <a:bodyPr wrap="none" rtlCol="0">
            <a:spAutoFit/>
          </a:bodyPr>
          <a:lstStyle>
            <a:defPPr>
              <a:defRPr lang="zh-CN"/>
            </a:defPPr>
            <a:lvl1pPr>
              <a:defRPr sz="1200" spc="300">
                <a:gradFill flip="none" rotWithShape="1">
                  <a:gsLst>
                    <a:gs pos="0">
                      <a:schemeClr val="accent5">
                        <a:lumMod val="60000"/>
                        <a:lumOff val="40000"/>
                      </a:schemeClr>
                    </a:gs>
                    <a:gs pos="100000">
                      <a:schemeClr val="accent3"/>
                    </a:gs>
                  </a:gsLst>
                  <a:lin ang="16200000" scaled="1"/>
                  <a:tileRect/>
                </a:gradFill>
                <a:cs typeface="+mn-ea"/>
              </a:defRPr>
            </a:lvl1pPr>
          </a:lstStyle>
          <a:p>
            <a:r>
              <a:rPr lang="en-US" altLang="zh-CN" spc="0" dirty="0">
                <a:solidFill>
                  <a:schemeClr val="bg1"/>
                </a:solidFill>
                <a:latin typeface="Century Gothic" panose="020B0502020202020204" pitchFamily="34" charset="0"/>
                <a:sym typeface="+mn-lt"/>
              </a:rPr>
              <a:t>Identify problems and improve deficiencies</a:t>
            </a:r>
            <a:endParaRPr lang="zh-CN" altLang="en-US" spc="0" dirty="0">
              <a:solidFill>
                <a:schemeClr val="bg1"/>
              </a:solidFill>
              <a:latin typeface="Century Gothic" panose="020B0502020202020204" pitchFamily="34" charset="0"/>
              <a:sym typeface="+mn-lt"/>
            </a:endParaRPr>
          </a:p>
        </p:txBody>
      </p:sp>
      <p:sp>
        <p:nvSpPr>
          <p:cNvPr id="16" name="矩形 15"/>
          <p:cNvSpPr/>
          <p:nvPr/>
        </p:nvSpPr>
        <p:spPr>
          <a:xfrm>
            <a:off x="5362413" y="2938888"/>
            <a:ext cx="5937017" cy="812530"/>
          </a:xfrm>
          <a:prstGeom prst="rect">
            <a:avLst/>
          </a:prstGeom>
        </p:spPr>
        <p:txBody>
          <a:bodyPr wrap="square">
            <a:spAutoFit/>
          </a:bodyPr>
          <a:lstStyle/>
          <a:p>
            <a:pPr>
              <a:lnSpc>
                <a:spcPct val="130000"/>
              </a:lnSpc>
            </a:pPr>
            <a:r>
              <a:rPr lang="zh-CN" altLang="en-US" sz="1200" dirty="0">
                <a:solidFill>
                  <a:schemeClr val="bg1"/>
                </a:solidFill>
                <a:latin typeface="Century Gothic" panose="020B0502020202020204" pitchFamily="34" charset="0"/>
              </a:rPr>
              <a:t>Ut wisi enim ad minim veniam, quis nostrud exerci tation ullamcorper nibh euismod tincidunt ut laoreet dolore magna aliquam erat volutpat. Ut wisi enim ad minim veniam, quis nostrud exerci tation ullamcorper</a:t>
            </a:r>
            <a:endParaRPr lang="zh-CN" altLang="en-US" sz="1200" dirty="0">
              <a:solidFill>
                <a:schemeClr val="bg1"/>
              </a:solidFill>
              <a:latin typeface="Century Gothic" panose="020B0502020202020204" pitchFamily="34" charset="0"/>
            </a:endParaRPr>
          </a:p>
        </p:txBody>
      </p:sp>
      <p:sp>
        <p:nvSpPr>
          <p:cNvPr id="17" name="文本框 16"/>
          <p:cNvSpPr txBox="1"/>
          <p:nvPr/>
        </p:nvSpPr>
        <p:spPr>
          <a:xfrm>
            <a:off x="5362413" y="1268435"/>
            <a:ext cx="2236510" cy="1077218"/>
          </a:xfrm>
          <a:prstGeom prst="rect">
            <a:avLst/>
          </a:prstGeom>
          <a:noFill/>
        </p:spPr>
        <p:txBody>
          <a:bodyPr wrap="none" rtlCol="0">
            <a:spAutoFit/>
          </a:bodyPr>
          <a:lstStyle/>
          <a:p>
            <a:r>
              <a:rPr lang="zh-CN" altLang="en-US" sz="3200" dirty="0">
                <a:solidFill>
                  <a:srgbClr val="02FAFA"/>
                </a:solidFill>
                <a:latin typeface="华文细黑" panose="02010600040101010101" pitchFamily="2" charset="-122"/>
                <a:ea typeface="华文细黑" panose="02010600040101010101" pitchFamily="2" charset="-122"/>
                <a:cs typeface="+mn-ea"/>
                <a:sym typeface="+mn-lt"/>
              </a:rPr>
              <a:t>发现问题</a:t>
            </a:r>
            <a:endParaRPr lang="en-US" altLang="zh-CN" sz="3200" dirty="0">
              <a:solidFill>
                <a:srgbClr val="02FAFA"/>
              </a:solidFill>
              <a:latin typeface="华文细黑" panose="02010600040101010101" pitchFamily="2" charset="-122"/>
              <a:ea typeface="华文细黑" panose="02010600040101010101" pitchFamily="2" charset="-122"/>
              <a:cs typeface="+mn-ea"/>
              <a:sym typeface="+mn-lt"/>
            </a:endParaRPr>
          </a:p>
          <a:p>
            <a:r>
              <a:rPr lang="zh-CN" altLang="en-US" sz="3200" dirty="0">
                <a:solidFill>
                  <a:srgbClr val="02FAFA"/>
                </a:solidFill>
                <a:latin typeface="华文细黑" panose="02010600040101010101" pitchFamily="2" charset="-122"/>
                <a:ea typeface="华文细黑" panose="02010600040101010101" pitchFamily="2" charset="-122"/>
                <a:cs typeface="+mn-ea"/>
                <a:sym typeface="+mn-lt"/>
              </a:rPr>
              <a:t>并改善不足</a:t>
            </a:r>
            <a:endParaRPr lang="zh-CN" altLang="en-US" sz="3200" dirty="0">
              <a:solidFill>
                <a:srgbClr val="02FAFA"/>
              </a:solidFill>
              <a:latin typeface="华文细黑" panose="02010600040101010101" pitchFamily="2" charset="-122"/>
              <a:ea typeface="华文细黑" panose="02010600040101010101" pitchFamily="2" charset="-122"/>
              <a:cs typeface="+mn-ea"/>
              <a:sym typeface="+mn-lt"/>
            </a:endParaRPr>
          </a:p>
        </p:txBody>
      </p:sp>
      <p:sp>
        <p:nvSpPr>
          <p:cNvPr id="18" name="矩形 17"/>
          <p:cNvSpPr/>
          <p:nvPr/>
        </p:nvSpPr>
        <p:spPr>
          <a:xfrm>
            <a:off x="1875810" y="1953237"/>
            <a:ext cx="2978077" cy="1172629"/>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sp>
        <p:nvSpPr>
          <p:cNvPr id="19" name="矩形 18"/>
          <p:cNvSpPr/>
          <p:nvPr/>
        </p:nvSpPr>
        <p:spPr>
          <a:xfrm>
            <a:off x="1875810" y="4306227"/>
            <a:ext cx="2978077" cy="1172629"/>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chemeClr val="tx1">
                  <a:lumMod val="85000"/>
                  <a:lumOff val="15000"/>
                </a:schemeClr>
              </a:solidFill>
              <a:latin typeface="微软雅黑 Light" panose="020B0502040204020203" pitchFamily="34" charset="-122"/>
              <a:ea typeface="微软雅黑 Light" panose="020B0502040204020203" pitchFamily="34" charset="-122"/>
              <a:cs typeface="+mn-ea"/>
              <a:sym typeface="+mn-lt"/>
            </a:endParaRPr>
          </a:p>
          <a:p>
            <a:pPr algn="ctr">
              <a:lnSpc>
                <a:spcPct val="130000"/>
              </a:lnSpc>
            </a:pPr>
            <a:r>
              <a:rPr lang="en-US" altLang="zh-CN" sz="120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a:solidFill>
                <a:schemeClr val="tx1">
                  <a:lumMod val="50000"/>
                  <a:lumOff val="50000"/>
                </a:schemeClr>
              </a:solidFill>
              <a:latin typeface="Century Gothic" panose="020B0502020202020204" pitchFamily="34" charset="0"/>
              <a:cs typeface="+mn-ea"/>
              <a:sym typeface="+mn-lt"/>
            </a:endParaRPr>
          </a:p>
        </p:txBody>
      </p:sp>
      <p:sp>
        <p:nvSpPr>
          <p:cNvPr id="20" name="矩形 19"/>
          <p:cNvSpPr/>
          <p:nvPr/>
        </p:nvSpPr>
        <p:spPr>
          <a:xfrm>
            <a:off x="5362413" y="4557730"/>
            <a:ext cx="2655066" cy="1172629"/>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sp>
        <p:nvSpPr>
          <p:cNvPr id="21" name="矩形 20"/>
          <p:cNvSpPr/>
          <p:nvPr/>
        </p:nvSpPr>
        <p:spPr>
          <a:xfrm>
            <a:off x="8466918" y="4557730"/>
            <a:ext cx="2655066" cy="1172629"/>
          </a:xfrm>
          <a:prstGeom prst="rect">
            <a:avLst/>
          </a:prstGeom>
        </p:spPr>
        <p:txBody>
          <a:bodyPr wrap="square">
            <a:spAutoFit/>
          </a:bodyPr>
          <a:lstStyle/>
          <a:p>
            <a:pPr>
              <a:lnSpc>
                <a:spcPct val="130000"/>
              </a:lnSpc>
            </a:pPr>
            <a:r>
              <a:rPr lang="zh-CN" altLang="en-US" dirty="0">
                <a:solidFill>
                  <a:srgbClr val="02FAFA"/>
                </a:solidFill>
                <a:latin typeface="微软雅黑 Light" panose="020B0502040204020203" pitchFamily="34" charset="-122"/>
                <a:ea typeface="微软雅黑 Light" panose="020B0502040204020203" pitchFamily="34" charset="-122"/>
                <a:cs typeface="+mn-ea"/>
                <a:sym typeface="+mn-lt"/>
              </a:rPr>
              <a:t>添加您的标题</a:t>
            </a:r>
            <a:endParaRPr lang="en-US" altLang="zh-CN" sz="1200" dirty="0">
              <a:solidFill>
                <a:srgbClr val="02FAFA"/>
              </a:solidFill>
              <a:latin typeface="微软雅黑 Light" panose="020B0502040204020203" pitchFamily="34" charset="-122"/>
              <a:ea typeface="微软雅黑 Light" panose="020B0502040204020203" pitchFamily="34" charset="-122"/>
              <a:cs typeface="+mn-ea"/>
              <a:sym typeface="+mn-lt"/>
            </a:endParaRPr>
          </a:p>
          <a:p>
            <a:pPr>
              <a:lnSpc>
                <a:spcPct val="130000"/>
              </a:lnSpc>
            </a:pPr>
            <a:r>
              <a:rPr lang="en-US" altLang="zh-CN" sz="1200" dirty="0">
                <a:solidFill>
                  <a:schemeClr val="tx1">
                    <a:lumMod val="50000"/>
                    <a:lumOff val="50000"/>
                  </a:schemeClr>
                </a:solidFill>
                <a:latin typeface="Century Gothic" panose="020B0502020202020204" pitchFamily="34" charset="0"/>
                <a:cs typeface="+mn-ea"/>
                <a:sym typeface="+mn-lt"/>
              </a:rPr>
              <a:t>Please add your text content here, copy your text, paste here, and select only the text. </a:t>
            </a:r>
            <a:endParaRPr lang="zh-CN" altLang="en-US" sz="1200" dirty="0">
              <a:solidFill>
                <a:schemeClr val="tx1">
                  <a:lumMod val="50000"/>
                  <a:lumOff val="50000"/>
                </a:schemeClr>
              </a:solidFill>
              <a:latin typeface="Century Gothic" panose="020B0502020202020204" pitchFamily="34" charset="0"/>
              <a:cs typeface="+mn-ea"/>
              <a:sym typeface="+mn-lt"/>
            </a:endParaRPr>
          </a:p>
        </p:txBody>
      </p:sp>
      <p:grpSp>
        <p:nvGrpSpPr>
          <p:cNvPr id="22" name="组合 21"/>
          <p:cNvGrpSpPr/>
          <p:nvPr/>
        </p:nvGrpSpPr>
        <p:grpSpPr>
          <a:xfrm>
            <a:off x="3085225" y="1356632"/>
            <a:ext cx="559246" cy="560737"/>
            <a:chOff x="-559246" y="-560737"/>
            <a:chExt cx="559246" cy="560737"/>
          </a:xfrm>
        </p:grpSpPr>
        <p:sp>
          <p:nvSpPr>
            <p:cNvPr id="23" name="Oval 53"/>
            <p:cNvSpPr>
              <a:spLocks noChangeArrowheads="1"/>
            </p:cNvSpPr>
            <p:nvPr/>
          </p:nvSpPr>
          <p:spPr bwMode="auto">
            <a:xfrm>
              <a:off x="-559246" y="-560737"/>
              <a:ext cx="559246" cy="560737"/>
            </a:xfrm>
            <a:prstGeom prst="ellipse">
              <a:avLst/>
            </a:prstGeom>
            <a:solidFill>
              <a:srgbClr val="02FAFA"/>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4" name="Freeform 112"/>
            <p:cNvSpPr/>
            <p:nvPr/>
          </p:nvSpPr>
          <p:spPr bwMode="auto">
            <a:xfrm>
              <a:off x="-335548" y="-363882"/>
              <a:ext cx="73075" cy="105884"/>
            </a:xfrm>
            <a:custGeom>
              <a:avLst/>
              <a:gdLst>
                <a:gd name="T0" fmla="*/ 21 w 34"/>
                <a:gd name="T1" fmla="*/ 22 h 49"/>
                <a:gd name="T2" fmla="*/ 16 w 34"/>
                <a:gd name="T3" fmla="*/ 26 h 49"/>
                <a:gd name="T4" fmla="*/ 11 w 34"/>
                <a:gd name="T5" fmla="*/ 30 h 49"/>
                <a:gd name="T6" fmla="*/ 3 w 34"/>
                <a:gd name="T7" fmla="*/ 38 h 49"/>
                <a:gd name="T8" fmla="*/ 1 w 34"/>
                <a:gd name="T9" fmla="*/ 41 h 49"/>
                <a:gd name="T10" fmla="*/ 0 w 34"/>
                <a:gd name="T11" fmla="*/ 44 h 49"/>
                <a:gd name="T12" fmla="*/ 2 w 34"/>
                <a:gd name="T13" fmla="*/ 47 h 49"/>
                <a:gd name="T14" fmla="*/ 6 w 34"/>
                <a:gd name="T15" fmla="*/ 49 h 49"/>
                <a:gd name="T16" fmla="*/ 30 w 34"/>
                <a:gd name="T17" fmla="*/ 49 h 49"/>
                <a:gd name="T18" fmla="*/ 33 w 34"/>
                <a:gd name="T19" fmla="*/ 48 h 49"/>
                <a:gd name="T20" fmla="*/ 34 w 34"/>
                <a:gd name="T21" fmla="*/ 45 h 49"/>
                <a:gd name="T22" fmla="*/ 33 w 34"/>
                <a:gd name="T23" fmla="*/ 42 h 49"/>
                <a:gd name="T24" fmla="*/ 29 w 34"/>
                <a:gd name="T25" fmla="*/ 41 h 49"/>
                <a:gd name="T26" fmla="*/ 12 w 34"/>
                <a:gd name="T27" fmla="*/ 41 h 49"/>
                <a:gd name="T28" fmla="*/ 13 w 34"/>
                <a:gd name="T29" fmla="*/ 39 h 49"/>
                <a:gd name="T30" fmla="*/ 20 w 34"/>
                <a:gd name="T31" fmla="*/ 32 h 49"/>
                <a:gd name="T32" fmla="*/ 27 w 34"/>
                <a:gd name="T33" fmla="*/ 26 h 49"/>
                <a:gd name="T34" fmla="*/ 32 w 34"/>
                <a:gd name="T35" fmla="*/ 21 h 49"/>
                <a:gd name="T36" fmla="*/ 34 w 34"/>
                <a:gd name="T37" fmla="*/ 14 h 49"/>
                <a:gd name="T38" fmla="*/ 33 w 34"/>
                <a:gd name="T39" fmla="*/ 8 h 49"/>
                <a:gd name="T40" fmla="*/ 30 w 34"/>
                <a:gd name="T41" fmla="*/ 4 h 49"/>
                <a:gd name="T42" fmla="*/ 26 w 34"/>
                <a:gd name="T43" fmla="*/ 1 h 49"/>
                <a:gd name="T44" fmla="*/ 17 w 34"/>
                <a:gd name="T45" fmla="*/ 0 h 49"/>
                <a:gd name="T46" fmla="*/ 10 w 34"/>
                <a:gd name="T47" fmla="*/ 1 h 49"/>
                <a:gd name="T48" fmla="*/ 5 w 34"/>
                <a:gd name="T49" fmla="*/ 4 h 49"/>
                <a:gd name="T50" fmla="*/ 1 w 34"/>
                <a:gd name="T51" fmla="*/ 9 h 49"/>
                <a:gd name="T52" fmla="*/ 0 w 34"/>
                <a:gd name="T53" fmla="*/ 13 h 49"/>
                <a:gd name="T54" fmla="*/ 2 w 34"/>
                <a:gd name="T55" fmla="*/ 16 h 49"/>
                <a:gd name="T56" fmla="*/ 4 w 34"/>
                <a:gd name="T57" fmla="*/ 18 h 49"/>
                <a:gd name="T58" fmla="*/ 7 w 34"/>
                <a:gd name="T59" fmla="*/ 16 h 49"/>
                <a:gd name="T60" fmla="*/ 9 w 34"/>
                <a:gd name="T61" fmla="*/ 13 h 49"/>
                <a:gd name="T62" fmla="*/ 10 w 34"/>
                <a:gd name="T63" fmla="*/ 10 h 49"/>
                <a:gd name="T64" fmla="*/ 17 w 34"/>
                <a:gd name="T65" fmla="*/ 6 h 49"/>
                <a:gd name="T66" fmla="*/ 21 w 34"/>
                <a:gd name="T67" fmla="*/ 7 h 49"/>
                <a:gd name="T68" fmla="*/ 23 w 34"/>
                <a:gd name="T69" fmla="*/ 10 h 49"/>
                <a:gd name="T70" fmla="*/ 24 w 34"/>
                <a:gd name="T71" fmla="*/ 14 h 49"/>
                <a:gd name="T72" fmla="*/ 23 w 34"/>
                <a:gd name="T73" fmla="*/ 18 h 49"/>
                <a:gd name="T74" fmla="*/ 21 w 34"/>
                <a:gd name="T7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49">
                  <a:moveTo>
                    <a:pt x="21" y="22"/>
                  </a:moveTo>
                  <a:cubicBezTo>
                    <a:pt x="20" y="23"/>
                    <a:pt x="18" y="24"/>
                    <a:pt x="16" y="26"/>
                  </a:cubicBezTo>
                  <a:cubicBezTo>
                    <a:pt x="15" y="26"/>
                    <a:pt x="13" y="28"/>
                    <a:pt x="11" y="30"/>
                  </a:cubicBezTo>
                  <a:cubicBezTo>
                    <a:pt x="9" y="32"/>
                    <a:pt x="6" y="35"/>
                    <a:pt x="3" y="38"/>
                  </a:cubicBezTo>
                  <a:cubicBezTo>
                    <a:pt x="2" y="38"/>
                    <a:pt x="2" y="40"/>
                    <a:pt x="1" y="41"/>
                  </a:cubicBezTo>
                  <a:cubicBezTo>
                    <a:pt x="1" y="42"/>
                    <a:pt x="0" y="43"/>
                    <a:pt x="0" y="44"/>
                  </a:cubicBezTo>
                  <a:cubicBezTo>
                    <a:pt x="0" y="45"/>
                    <a:pt x="1" y="46"/>
                    <a:pt x="2" y="47"/>
                  </a:cubicBezTo>
                  <a:cubicBezTo>
                    <a:pt x="3" y="48"/>
                    <a:pt x="4" y="49"/>
                    <a:pt x="6" y="49"/>
                  </a:cubicBezTo>
                  <a:cubicBezTo>
                    <a:pt x="30" y="49"/>
                    <a:pt x="30" y="49"/>
                    <a:pt x="30" y="49"/>
                  </a:cubicBezTo>
                  <a:cubicBezTo>
                    <a:pt x="31" y="49"/>
                    <a:pt x="33" y="48"/>
                    <a:pt x="33" y="48"/>
                  </a:cubicBezTo>
                  <a:cubicBezTo>
                    <a:pt x="34" y="47"/>
                    <a:pt x="34" y="46"/>
                    <a:pt x="34" y="45"/>
                  </a:cubicBezTo>
                  <a:cubicBezTo>
                    <a:pt x="34" y="44"/>
                    <a:pt x="34" y="43"/>
                    <a:pt x="33" y="42"/>
                  </a:cubicBezTo>
                  <a:cubicBezTo>
                    <a:pt x="32" y="41"/>
                    <a:pt x="31" y="41"/>
                    <a:pt x="29" y="41"/>
                  </a:cubicBezTo>
                  <a:cubicBezTo>
                    <a:pt x="12" y="41"/>
                    <a:pt x="12" y="41"/>
                    <a:pt x="12" y="41"/>
                  </a:cubicBezTo>
                  <a:cubicBezTo>
                    <a:pt x="12" y="40"/>
                    <a:pt x="13" y="39"/>
                    <a:pt x="13" y="39"/>
                  </a:cubicBezTo>
                  <a:cubicBezTo>
                    <a:pt x="15" y="37"/>
                    <a:pt x="17" y="35"/>
                    <a:pt x="20" y="32"/>
                  </a:cubicBezTo>
                  <a:cubicBezTo>
                    <a:pt x="24" y="30"/>
                    <a:pt x="26" y="28"/>
                    <a:pt x="27" y="26"/>
                  </a:cubicBezTo>
                  <a:cubicBezTo>
                    <a:pt x="29" y="25"/>
                    <a:pt x="30" y="23"/>
                    <a:pt x="32" y="21"/>
                  </a:cubicBezTo>
                  <a:cubicBezTo>
                    <a:pt x="33" y="19"/>
                    <a:pt x="34" y="16"/>
                    <a:pt x="34" y="14"/>
                  </a:cubicBezTo>
                  <a:cubicBezTo>
                    <a:pt x="34" y="12"/>
                    <a:pt x="33" y="10"/>
                    <a:pt x="33" y="8"/>
                  </a:cubicBezTo>
                  <a:cubicBezTo>
                    <a:pt x="32" y="7"/>
                    <a:pt x="31" y="5"/>
                    <a:pt x="30" y="4"/>
                  </a:cubicBezTo>
                  <a:cubicBezTo>
                    <a:pt x="29" y="3"/>
                    <a:pt x="27" y="2"/>
                    <a:pt x="26" y="1"/>
                  </a:cubicBezTo>
                  <a:cubicBezTo>
                    <a:pt x="23" y="0"/>
                    <a:pt x="20" y="0"/>
                    <a:pt x="17" y="0"/>
                  </a:cubicBezTo>
                  <a:cubicBezTo>
                    <a:pt x="14" y="0"/>
                    <a:pt x="12" y="0"/>
                    <a:pt x="10" y="1"/>
                  </a:cubicBezTo>
                  <a:cubicBezTo>
                    <a:pt x="8" y="2"/>
                    <a:pt x="6" y="3"/>
                    <a:pt x="5" y="4"/>
                  </a:cubicBezTo>
                  <a:cubicBezTo>
                    <a:pt x="3" y="5"/>
                    <a:pt x="2" y="7"/>
                    <a:pt x="1" y="9"/>
                  </a:cubicBezTo>
                  <a:cubicBezTo>
                    <a:pt x="1" y="10"/>
                    <a:pt x="0" y="12"/>
                    <a:pt x="0" y="13"/>
                  </a:cubicBezTo>
                  <a:cubicBezTo>
                    <a:pt x="0" y="15"/>
                    <a:pt x="1" y="16"/>
                    <a:pt x="2" y="16"/>
                  </a:cubicBezTo>
                  <a:cubicBezTo>
                    <a:pt x="2" y="17"/>
                    <a:pt x="3" y="18"/>
                    <a:pt x="4" y="18"/>
                  </a:cubicBezTo>
                  <a:cubicBezTo>
                    <a:pt x="6" y="18"/>
                    <a:pt x="7" y="17"/>
                    <a:pt x="7" y="16"/>
                  </a:cubicBezTo>
                  <a:cubicBezTo>
                    <a:pt x="8" y="16"/>
                    <a:pt x="8" y="14"/>
                    <a:pt x="9" y="13"/>
                  </a:cubicBezTo>
                  <a:cubicBezTo>
                    <a:pt x="9" y="11"/>
                    <a:pt x="10" y="11"/>
                    <a:pt x="10" y="10"/>
                  </a:cubicBezTo>
                  <a:cubicBezTo>
                    <a:pt x="12" y="8"/>
                    <a:pt x="14" y="6"/>
                    <a:pt x="17" y="6"/>
                  </a:cubicBezTo>
                  <a:cubicBezTo>
                    <a:pt x="18" y="6"/>
                    <a:pt x="20" y="7"/>
                    <a:pt x="21" y="7"/>
                  </a:cubicBezTo>
                  <a:cubicBezTo>
                    <a:pt x="22" y="8"/>
                    <a:pt x="23" y="9"/>
                    <a:pt x="23" y="10"/>
                  </a:cubicBezTo>
                  <a:cubicBezTo>
                    <a:pt x="24" y="11"/>
                    <a:pt x="24" y="12"/>
                    <a:pt x="24" y="14"/>
                  </a:cubicBezTo>
                  <a:cubicBezTo>
                    <a:pt x="24" y="15"/>
                    <a:pt x="24" y="16"/>
                    <a:pt x="23" y="18"/>
                  </a:cubicBezTo>
                  <a:cubicBezTo>
                    <a:pt x="23" y="19"/>
                    <a:pt x="22" y="20"/>
                    <a:pt x="21" y="22"/>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25" name="Freeform 113"/>
            <p:cNvSpPr>
              <a:spLocks noEditPoints="1"/>
            </p:cNvSpPr>
            <p:nvPr/>
          </p:nvSpPr>
          <p:spPr bwMode="auto">
            <a:xfrm>
              <a:off x="-253525" y="-366865"/>
              <a:ext cx="82023" cy="108867"/>
            </a:xfrm>
            <a:custGeom>
              <a:avLst/>
              <a:gdLst>
                <a:gd name="T0" fmla="*/ 26 w 38"/>
                <a:gd name="T1" fmla="*/ 0 h 50"/>
                <a:gd name="T2" fmla="*/ 23 w 38"/>
                <a:gd name="T3" fmla="*/ 1 h 50"/>
                <a:gd name="T4" fmla="*/ 21 w 38"/>
                <a:gd name="T5" fmla="*/ 5 h 50"/>
                <a:gd name="T6" fmla="*/ 3 w 38"/>
                <a:gd name="T7" fmla="*/ 28 h 50"/>
                <a:gd name="T8" fmla="*/ 2 w 38"/>
                <a:gd name="T9" fmla="*/ 30 h 50"/>
                <a:gd name="T10" fmla="*/ 1 w 38"/>
                <a:gd name="T11" fmla="*/ 31 h 50"/>
                <a:gd name="T12" fmla="*/ 0 w 38"/>
                <a:gd name="T13" fmla="*/ 33 h 50"/>
                <a:gd name="T14" fmla="*/ 0 w 38"/>
                <a:gd name="T15" fmla="*/ 34 h 50"/>
                <a:gd name="T16" fmla="*/ 1 w 38"/>
                <a:gd name="T17" fmla="*/ 38 h 50"/>
                <a:gd name="T18" fmla="*/ 6 w 38"/>
                <a:gd name="T19" fmla="*/ 39 h 50"/>
                <a:gd name="T20" fmla="*/ 23 w 38"/>
                <a:gd name="T21" fmla="*/ 39 h 50"/>
                <a:gd name="T22" fmla="*/ 23 w 38"/>
                <a:gd name="T23" fmla="*/ 45 h 50"/>
                <a:gd name="T24" fmla="*/ 24 w 38"/>
                <a:gd name="T25" fmla="*/ 49 h 50"/>
                <a:gd name="T26" fmla="*/ 27 w 38"/>
                <a:gd name="T27" fmla="*/ 50 h 50"/>
                <a:gd name="T28" fmla="*/ 30 w 38"/>
                <a:gd name="T29" fmla="*/ 49 h 50"/>
                <a:gd name="T30" fmla="*/ 31 w 38"/>
                <a:gd name="T31" fmla="*/ 45 h 50"/>
                <a:gd name="T32" fmla="*/ 31 w 38"/>
                <a:gd name="T33" fmla="*/ 39 h 50"/>
                <a:gd name="T34" fmla="*/ 33 w 38"/>
                <a:gd name="T35" fmla="*/ 39 h 50"/>
                <a:gd name="T36" fmla="*/ 37 w 38"/>
                <a:gd name="T37" fmla="*/ 38 h 50"/>
                <a:gd name="T38" fmla="*/ 38 w 38"/>
                <a:gd name="T39" fmla="*/ 36 h 50"/>
                <a:gd name="T40" fmla="*/ 37 w 38"/>
                <a:gd name="T41" fmla="*/ 32 h 50"/>
                <a:gd name="T42" fmla="*/ 33 w 38"/>
                <a:gd name="T43" fmla="*/ 32 h 50"/>
                <a:gd name="T44" fmla="*/ 31 w 38"/>
                <a:gd name="T45" fmla="*/ 32 h 50"/>
                <a:gd name="T46" fmla="*/ 31 w 38"/>
                <a:gd name="T47" fmla="*/ 6 h 50"/>
                <a:gd name="T48" fmla="*/ 26 w 38"/>
                <a:gd name="T49" fmla="*/ 0 h 50"/>
                <a:gd name="T50" fmla="*/ 23 w 38"/>
                <a:gd name="T51" fmla="*/ 32 h 50"/>
                <a:gd name="T52" fmla="*/ 9 w 38"/>
                <a:gd name="T53" fmla="*/ 32 h 50"/>
                <a:gd name="T54" fmla="*/ 23 w 38"/>
                <a:gd name="T55" fmla="*/ 12 h 50"/>
                <a:gd name="T56" fmla="*/ 23 w 38"/>
                <a:gd name="T57"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50">
                  <a:moveTo>
                    <a:pt x="26" y="0"/>
                  </a:moveTo>
                  <a:cubicBezTo>
                    <a:pt x="25" y="0"/>
                    <a:pt x="24" y="1"/>
                    <a:pt x="23" y="1"/>
                  </a:cubicBezTo>
                  <a:cubicBezTo>
                    <a:pt x="23" y="2"/>
                    <a:pt x="22" y="3"/>
                    <a:pt x="21" y="5"/>
                  </a:cubicBezTo>
                  <a:cubicBezTo>
                    <a:pt x="3" y="28"/>
                    <a:pt x="3" y="28"/>
                    <a:pt x="3" y="28"/>
                  </a:cubicBezTo>
                  <a:cubicBezTo>
                    <a:pt x="2" y="29"/>
                    <a:pt x="2" y="29"/>
                    <a:pt x="2" y="30"/>
                  </a:cubicBezTo>
                  <a:cubicBezTo>
                    <a:pt x="1" y="30"/>
                    <a:pt x="1" y="31"/>
                    <a:pt x="1" y="31"/>
                  </a:cubicBezTo>
                  <a:cubicBezTo>
                    <a:pt x="0" y="32"/>
                    <a:pt x="0" y="32"/>
                    <a:pt x="0" y="33"/>
                  </a:cubicBezTo>
                  <a:cubicBezTo>
                    <a:pt x="0" y="33"/>
                    <a:pt x="0" y="33"/>
                    <a:pt x="0" y="34"/>
                  </a:cubicBezTo>
                  <a:cubicBezTo>
                    <a:pt x="0" y="36"/>
                    <a:pt x="0" y="37"/>
                    <a:pt x="1" y="38"/>
                  </a:cubicBezTo>
                  <a:cubicBezTo>
                    <a:pt x="2" y="39"/>
                    <a:pt x="4" y="39"/>
                    <a:pt x="6" y="39"/>
                  </a:cubicBezTo>
                  <a:cubicBezTo>
                    <a:pt x="23" y="39"/>
                    <a:pt x="23" y="39"/>
                    <a:pt x="23" y="39"/>
                  </a:cubicBezTo>
                  <a:cubicBezTo>
                    <a:pt x="23" y="45"/>
                    <a:pt x="23" y="45"/>
                    <a:pt x="23" y="45"/>
                  </a:cubicBezTo>
                  <a:cubicBezTo>
                    <a:pt x="23" y="47"/>
                    <a:pt x="23" y="48"/>
                    <a:pt x="24" y="49"/>
                  </a:cubicBezTo>
                  <a:cubicBezTo>
                    <a:pt x="25" y="50"/>
                    <a:pt x="26" y="50"/>
                    <a:pt x="27" y="50"/>
                  </a:cubicBezTo>
                  <a:cubicBezTo>
                    <a:pt x="28" y="50"/>
                    <a:pt x="29" y="50"/>
                    <a:pt x="30" y="49"/>
                  </a:cubicBezTo>
                  <a:cubicBezTo>
                    <a:pt x="31" y="48"/>
                    <a:pt x="31" y="47"/>
                    <a:pt x="31" y="45"/>
                  </a:cubicBezTo>
                  <a:cubicBezTo>
                    <a:pt x="31" y="39"/>
                    <a:pt x="31" y="39"/>
                    <a:pt x="31" y="39"/>
                  </a:cubicBezTo>
                  <a:cubicBezTo>
                    <a:pt x="33" y="39"/>
                    <a:pt x="33" y="39"/>
                    <a:pt x="33" y="39"/>
                  </a:cubicBezTo>
                  <a:cubicBezTo>
                    <a:pt x="35" y="39"/>
                    <a:pt x="36" y="39"/>
                    <a:pt x="37" y="38"/>
                  </a:cubicBezTo>
                  <a:cubicBezTo>
                    <a:pt x="38" y="38"/>
                    <a:pt x="38" y="37"/>
                    <a:pt x="38" y="36"/>
                  </a:cubicBezTo>
                  <a:cubicBezTo>
                    <a:pt x="38" y="34"/>
                    <a:pt x="38" y="33"/>
                    <a:pt x="37" y="32"/>
                  </a:cubicBezTo>
                  <a:cubicBezTo>
                    <a:pt x="36" y="32"/>
                    <a:pt x="34" y="32"/>
                    <a:pt x="33" y="32"/>
                  </a:cubicBezTo>
                  <a:cubicBezTo>
                    <a:pt x="31" y="32"/>
                    <a:pt x="31" y="32"/>
                    <a:pt x="31" y="32"/>
                  </a:cubicBezTo>
                  <a:cubicBezTo>
                    <a:pt x="31" y="6"/>
                    <a:pt x="31" y="6"/>
                    <a:pt x="31" y="6"/>
                  </a:cubicBezTo>
                  <a:cubicBezTo>
                    <a:pt x="31" y="2"/>
                    <a:pt x="29" y="0"/>
                    <a:pt x="26" y="0"/>
                  </a:cubicBezTo>
                  <a:close/>
                  <a:moveTo>
                    <a:pt x="23" y="32"/>
                  </a:moveTo>
                  <a:cubicBezTo>
                    <a:pt x="9" y="32"/>
                    <a:pt x="9" y="32"/>
                    <a:pt x="9" y="32"/>
                  </a:cubicBezTo>
                  <a:cubicBezTo>
                    <a:pt x="23" y="12"/>
                    <a:pt x="23" y="12"/>
                    <a:pt x="23" y="12"/>
                  </a:cubicBezTo>
                  <a:lnTo>
                    <a:pt x="23" y="3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26" name="Freeform 114"/>
            <p:cNvSpPr/>
            <p:nvPr/>
          </p:nvSpPr>
          <p:spPr bwMode="auto">
            <a:xfrm>
              <a:off x="-389235" y="-468275"/>
              <a:ext cx="280369" cy="298265"/>
            </a:xfrm>
            <a:custGeom>
              <a:avLst/>
              <a:gdLst>
                <a:gd name="T0" fmla="*/ 50 w 130"/>
                <a:gd name="T1" fmla="*/ 0 h 138"/>
                <a:gd name="T2" fmla="*/ 4 w 130"/>
                <a:gd name="T3" fmla="*/ 14 h 138"/>
                <a:gd name="T4" fmla="*/ 2 w 130"/>
                <a:gd name="T5" fmla="*/ 25 h 138"/>
                <a:gd name="T6" fmla="*/ 13 w 130"/>
                <a:gd name="T7" fmla="*/ 27 h 138"/>
                <a:gd name="T8" fmla="*/ 50 w 130"/>
                <a:gd name="T9" fmla="*/ 15 h 138"/>
                <a:gd name="T10" fmla="*/ 115 w 130"/>
                <a:gd name="T11" fmla="*/ 81 h 138"/>
                <a:gd name="T12" fmla="*/ 97 w 130"/>
                <a:gd name="T13" fmla="*/ 125 h 138"/>
                <a:gd name="T14" fmla="*/ 98 w 130"/>
                <a:gd name="T15" fmla="*/ 136 h 138"/>
                <a:gd name="T16" fmla="*/ 103 w 130"/>
                <a:gd name="T17" fmla="*/ 138 h 138"/>
                <a:gd name="T18" fmla="*/ 109 w 130"/>
                <a:gd name="T19" fmla="*/ 135 h 138"/>
                <a:gd name="T20" fmla="*/ 130 w 130"/>
                <a:gd name="T21" fmla="*/ 81 h 138"/>
                <a:gd name="T22" fmla="*/ 50 w 130"/>
                <a:gd name="T2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38">
                  <a:moveTo>
                    <a:pt x="50" y="0"/>
                  </a:moveTo>
                  <a:cubicBezTo>
                    <a:pt x="33" y="0"/>
                    <a:pt x="18" y="5"/>
                    <a:pt x="4" y="14"/>
                  </a:cubicBezTo>
                  <a:cubicBezTo>
                    <a:pt x="1" y="17"/>
                    <a:pt x="0" y="21"/>
                    <a:pt x="2" y="25"/>
                  </a:cubicBezTo>
                  <a:cubicBezTo>
                    <a:pt x="5" y="28"/>
                    <a:pt x="9" y="29"/>
                    <a:pt x="13" y="27"/>
                  </a:cubicBezTo>
                  <a:cubicBezTo>
                    <a:pt x="24" y="19"/>
                    <a:pt x="36" y="15"/>
                    <a:pt x="50" y="15"/>
                  </a:cubicBezTo>
                  <a:cubicBezTo>
                    <a:pt x="86" y="15"/>
                    <a:pt x="115" y="45"/>
                    <a:pt x="115" y="81"/>
                  </a:cubicBezTo>
                  <a:cubicBezTo>
                    <a:pt x="115" y="97"/>
                    <a:pt x="109" y="113"/>
                    <a:pt x="97" y="125"/>
                  </a:cubicBezTo>
                  <a:cubicBezTo>
                    <a:pt x="95" y="128"/>
                    <a:pt x="95" y="133"/>
                    <a:pt x="98" y="136"/>
                  </a:cubicBezTo>
                  <a:cubicBezTo>
                    <a:pt x="99" y="137"/>
                    <a:pt x="101" y="138"/>
                    <a:pt x="103" y="138"/>
                  </a:cubicBezTo>
                  <a:cubicBezTo>
                    <a:pt x="105" y="138"/>
                    <a:pt x="107" y="137"/>
                    <a:pt x="109" y="135"/>
                  </a:cubicBezTo>
                  <a:cubicBezTo>
                    <a:pt x="122" y="120"/>
                    <a:pt x="130" y="101"/>
                    <a:pt x="130" y="81"/>
                  </a:cubicBezTo>
                  <a:cubicBezTo>
                    <a:pt x="130" y="36"/>
                    <a:pt x="94" y="0"/>
                    <a:pt x="50" y="0"/>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27" name="Freeform 115"/>
            <p:cNvSpPr>
              <a:spLocks noEditPoints="1"/>
            </p:cNvSpPr>
            <p:nvPr/>
          </p:nvSpPr>
          <p:spPr bwMode="auto">
            <a:xfrm>
              <a:off x="-471259" y="-422044"/>
              <a:ext cx="298265" cy="317652"/>
            </a:xfrm>
            <a:custGeom>
              <a:avLst/>
              <a:gdLst>
                <a:gd name="T0" fmla="*/ 85 w 138"/>
                <a:gd name="T1" fmla="*/ 94 h 147"/>
                <a:gd name="T2" fmla="*/ 78 w 138"/>
                <a:gd name="T3" fmla="*/ 103 h 147"/>
                <a:gd name="T4" fmla="*/ 59 w 138"/>
                <a:gd name="T5" fmla="*/ 87 h 147"/>
                <a:gd name="T6" fmla="*/ 43 w 138"/>
                <a:gd name="T7" fmla="*/ 63 h 147"/>
                <a:gd name="T8" fmla="*/ 54 w 138"/>
                <a:gd name="T9" fmla="*/ 57 h 147"/>
                <a:gd name="T10" fmla="*/ 33 w 138"/>
                <a:gd name="T11" fmla="*/ 2 h 147"/>
                <a:gd name="T12" fmla="*/ 26 w 138"/>
                <a:gd name="T13" fmla="*/ 2 h 147"/>
                <a:gd name="T14" fmla="*/ 6 w 138"/>
                <a:gd name="T15" fmla="*/ 28 h 147"/>
                <a:gd name="T16" fmla="*/ 28 w 138"/>
                <a:gd name="T17" fmla="*/ 93 h 147"/>
                <a:gd name="T18" fmla="*/ 39 w 138"/>
                <a:gd name="T19" fmla="*/ 107 h 147"/>
                <a:gd name="T20" fmla="*/ 42 w 138"/>
                <a:gd name="T21" fmla="*/ 110 h 147"/>
                <a:gd name="T22" fmla="*/ 107 w 138"/>
                <a:gd name="T23" fmla="*/ 144 h 147"/>
                <a:gd name="T24" fmla="*/ 135 w 138"/>
                <a:gd name="T25" fmla="*/ 128 h 147"/>
                <a:gd name="T26" fmla="*/ 137 w 138"/>
                <a:gd name="T27" fmla="*/ 122 h 147"/>
                <a:gd name="T28" fmla="*/ 85 w 138"/>
                <a:gd name="T29" fmla="*/ 94 h 147"/>
                <a:gd name="T30" fmla="*/ 45 w 138"/>
                <a:gd name="T31" fmla="*/ 104 h 147"/>
                <a:gd name="T32" fmla="*/ 43 w 138"/>
                <a:gd name="T33" fmla="*/ 102 h 147"/>
                <a:gd name="T34" fmla="*/ 33 w 138"/>
                <a:gd name="T35" fmla="*/ 90 h 147"/>
                <a:gd name="T36" fmla="*/ 12 w 138"/>
                <a:gd name="T37" fmla="*/ 36 h 147"/>
                <a:gd name="T38" fmla="*/ 28 w 138"/>
                <a:gd name="T39" fmla="*/ 14 h 147"/>
                <a:gd name="T40" fmla="*/ 33 w 138"/>
                <a:gd name="T41" fmla="*/ 13 h 147"/>
                <a:gd name="T42" fmla="*/ 37 w 138"/>
                <a:gd name="T43" fmla="*/ 17 h 147"/>
                <a:gd name="T44" fmla="*/ 36 w 138"/>
                <a:gd name="T45" fmla="*/ 17 h 147"/>
                <a:gd name="T46" fmla="*/ 19 w 138"/>
                <a:gd name="T47" fmla="*/ 39 h 147"/>
                <a:gd name="T48" fmla="*/ 37 w 138"/>
                <a:gd name="T49" fmla="*/ 94 h 147"/>
                <a:gd name="T50" fmla="*/ 47 w 138"/>
                <a:gd name="T51" fmla="*/ 106 h 147"/>
                <a:gd name="T52" fmla="*/ 47 w 138"/>
                <a:gd name="T53" fmla="*/ 106 h 147"/>
                <a:gd name="T54" fmla="*/ 45 w 138"/>
                <a:gd name="T55" fmla="*/ 10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47">
                  <a:moveTo>
                    <a:pt x="85" y="94"/>
                  </a:moveTo>
                  <a:cubicBezTo>
                    <a:pt x="83" y="98"/>
                    <a:pt x="85" y="103"/>
                    <a:pt x="78" y="103"/>
                  </a:cubicBezTo>
                  <a:cubicBezTo>
                    <a:pt x="75" y="103"/>
                    <a:pt x="65" y="94"/>
                    <a:pt x="59" y="87"/>
                  </a:cubicBezTo>
                  <a:cubicBezTo>
                    <a:pt x="54" y="81"/>
                    <a:pt x="42" y="67"/>
                    <a:pt x="43" y="63"/>
                  </a:cubicBezTo>
                  <a:cubicBezTo>
                    <a:pt x="44" y="55"/>
                    <a:pt x="49" y="58"/>
                    <a:pt x="54" y="57"/>
                  </a:cubicBezTo>
                  <a:cubicBezTo>
                    <a:pt x="55" y="56"/>
                    <a:pt x="59" y="29"/>
                    <a:pt x="33" y="2"/>
                  </a:cubicBezTo>
                  <a:cubicBezTo>
                    <a:pt x="32" y="1"/>
                    <a:pt x="29" y="0"/>
                    <a:pt x="26" y="2"/>
                  </a:cubicBezTo>
                  <a:cubicBezTo>
                    <a:pt x="19" y="8"/>
                    <a:pt x="10" y="14"/>
                    <a:pt x="6" y="28"/>
                  </a:cubicBezTo>
                  <a:cubicBezTo>
                    <a:pt x="4" y="39"/>
                    <a:pt x="0" y="55"/>
                    <a:pt x="28" y="93"/>
                  </a:cubicBezTo>
                  <a:cubicBezTo>
                    <a:pt x="31" y="97"/>
                    <a:pt x="34" y="102"/>
                    <a:pt x="39" y="107"/>
                  </a:cubicBezTo>
                  <a:cubicBezTo>
                    <a:pt x="40" y="109"/>
                    <a:pt x="41" y="110"/>
                    <a:pt x="42" y="110"/>
                  </a:cubicBezTo>
                  <a:cubicBezTo>
                    <a:pt x="78" y="147"/>
                    <a:pt x="96" y="146"/>
                    <a:pt x="107" y="144"/>
                  </a:cubicBezTo>
                  <a:cubicBezTo>
                    <a:pt x="121" y="143"/>
                    <a:pt x="129" y="135"/>
                    <a:pt x="135" y="128"/>
                  </a:cubicBezTo>
                  <a:cubicBezTo>
                    <a:pt x="138" y="126"/>
                    <a:pt x="138" y="123"/>
                    <a:pt x="137" y="122"/>
                  </a:cubicBezTo>
                  <a:cubicBezTo>
                    <a:pt x="113" y="93"/>
                    <a:pt x="86" y="92"/>
                    <a:pt x="85" y="94"/>
                  </a:cubicBezTo>
                  <a:close/>
                  <a:moveTo>
                    <a:pt x="45" y="104"/>
                  </a:moveTo>
                  <a:cubicBezTo>
                    <a:pt x="44" y="103"/>
                    <a:pt x="43" y="103"/>
                    <a:pt x="43" y="102"/>
                  </a:cubicBezTo>
                  <a:cubicBezTo>
                    <a:pt x="38" y="97"/>
                    <a:pt x="35" y="93"/>
                    <a:pt x="33" y="90"/>
                  </a:cubicBezTo>
                  <a:cubicBezTo>
                    <a:pt x="7" y="59"/>
                    <a:pt x="10" y="45"/>
                    <a:pt x="12" y="36"/>
                  </a:cubicBezTo>
                  <a:cubicBezTo>
                    <a:pt x="14" y="24"/>
                    <a:pt x="21" y="19"/>
                    <a:pt x="28" y="14"/>
                  </a:cubicBezTo>
                  <a:cubicBezTo>
                    <a:pt x="30" y="12"/>
                    <a:pt x="32" y="12"/>
                    <a:pt x="33" y="13"/>
                  </a:cubicBezTo>
                  <a:cubicBezTo>
                    <a:pt x="34" y="14"/>
                    <a:pt x="36" y="15"/>
                    <a:pt x="37" y="17"/>
                  </a:cubicBezTo>
                  <a:cubicBezTo>
                    <a:pt x="37" y="17"/>
                    <a:pt x="37" y="17"/>
                    <a:pt x="36" y="17"/>
                  </a:cubicBezTo>
                  <a:cubicBezTo>
                    <a:pt x="30" y="22"/>
                    <a:pt x="22" y="27"/>
                    <a:pt x="19" y="39"/>
                  </a:cubicBezTo>
                  <a:cubicBezTo>
                    <a:pt x="17" y="48"/>
                    <a:pt x="14" y="62"/>
                    <a:pt x="37" y="94"/>
                  </a:cubicBezTo>
                  <a:cubicBezTo>
                    <a:pt x="39" y="97"/>
                    <a:pt x="42" y="101"/>
                    <a:pt x="47" y="106"/>
                  </a:cubicBezTo>
                  <a:cubicBezTo>
                    <a:pt x="47" y="106"/>
                    <a:pt x="47" y="106"/>
                    <a:pt x="47" y="106"/>
                  </a:cubicBezTo>
                  <a:cubicBezTo>
                    <a:pt x="46" y="105"/>
                    <a:pt x="46" y="105"/>
                    <a:pt x="45" y="104"/>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grpSp>
        <p:nvGrpSpPr>
          <p:cNvPr id="28" name="组合 27"/>
          <p:cNvGrpSpPr/>
          <p:nvPr/>
        </p:nvGrpSpPr>
        <p:grpSpPr>
          <a:xfrm>
            <a:off x="3110577" y="3611331"/>
            <a:ext cx="560737" cy="560737"/>
            <a:chOff x="-867949" y="1160513"/>
            <a:chExt cx="560737" cy="560737"/>
          </a:xfrm>
        </p:grpSpPr>
        <p:sp>
          <p:nvSpPr>
            <p:cNvPr id="29" name="Oval 46"/>
            <p:cNvSpPr>
              <a:spLocks noChangeArrowheads="1"/>
            </p:cNvSpPr>
            <p:nvPr/>
          </p:nvSpPr>
          <p:spPr bwMode="auto">
            <a:xfrm>
              <a:off x="-867949" y="1160513"/>
              <a:ext cx="560737" cy="560737"/>
            </a:xfrm>
            <a:prstGeom prst="ellipse">
              <a:avLst/>
            </a:prstGeom>
            <a:solidFill>
              <a:srgbClr val="02FAFA"/>
            </a:solidFill>
            <a:ln>
              <a:noFill/>
            </a:ln>
            <a:effectLst>
              <a:outerShdw blurRad="254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0" name="Freeform 93"/>
            <p:cNvSpPr>
              <a:spLocks noEditPoints="1"/>
            </p:cNvSpPr>
            <p:nvPr/>
          </p:nvSpPr>
          <p:spPr bwMode="auto">
            <a:xfrm>
              <a:off x="-757591" y="1281888"/>
              <a:ext cx="331074" cy="323617"/>
            </a:xfrm>
            <a:custGeom>
              <a:avLst/>
              <a:gdLst>
                <a:gd name="T0" fmla="*/ 77 w 153"/>
                <a:gd name="T1" fmla="*/ 0 h 150"/>
                <a:gd name="T2" fmla="*/ 0 w 153"/>
                <a:gd name="T3" fmla="*/ 75 h 150"/>
                <a:gd name="T4" fmla="*/ 77 w 153"/>
                <a:gd name="T5" fmla="*/ 150 h 150"/>
                <a:gd name="T6" fmla="*/ 153 w 153"/>
                <a:gd name="T7" fmla="*/ 75 h 150"/>
                <a:gd name="T8" fmla="*/ 77 w 153"/>
                <a:gd name="T9" fmla="*/ 0 h 150"/>
                <a:gd name="T10" fmla="*/ 83 w 153"/>
                <a:gd name="T11" fmla="*/ 135 h 150"/>
                <a:gd name="T12" fmla="*/ 83 w 153"/>
                <a:gd name="T13" fmla="*/ 121 h 150"/>
                <a:gd name="T14" fmla="*/ 77 w 153"/>
                <a:gd name="T15" fmla="*/ 122 h 150"/>
                <a:gd name="T16" fmla="*/ 70 w 153"/>
                <a:gd name="T17" fmla="*/ 121 h 150"/>
                <a:gd name="T18" fmla="*/ 70 w 153"/>
                <a:gd name="T19" fmla="*/ 135 h 150"/>
                <a:gd name="T20" fmla="*/ 14 w 153"/>
                <a:gd name="T21" fmla="*/ 82 h 150"/>
                <a:gd name="T22" fmla="*/ 29 w 153"/>
                <a:gd name="T23" fmla="*/ 82 h 150"/>
                <a:gd name="T24" fmla="*/ 28 w 153"/>
                <a:gd name="T25" fmla="*/ 75 h 150"/>
                <a:gd name="T26" fmla="*/ 29 w 153"/>
                <a:gd name="T27" fmla="*/ 68 h 150"/>
                <a:gd name="T28" fmla="*/ 14 w 153"/>
                <a:gd name="T29" fmla="*/ 68 h 150"/>
                <a:gd name="T30" fmla="*/ 70 w 153"/>
                <a:gd name="T31" fmla="*/ 15 h 150"/>
                <a:gd name="T32" fmla="*/ 70 w 153"/>
                <a:gd name="T33" fmla="*/ 29 h 150"/>
                <a:gd name="T34" fmla="*/ 77 w 153"/>
                <a:gd name="T35" fmla="*/ 28 h 150"/>
                <a:gd name="T36" fmla="*/ 83 w 153"/>
                <a:gd name="T37" fmla="*/ 29 h 150"/>
                <a:gd name="T38" fmla="*/ 83 w 153"/>
                <a:gd name="T39" fmla="*/ 15 h 150"/>
                <a:gd name="T40" fmla="*/ 139 w 153"/>
                <a:gd name="T41" fmla="*/ 68 h 150"/>
                <a:gd name="T42" fmla="*/ 124 w 153"/>
                <a:gd name="T43" fmla="*/ 68 h 150"/>
                <a:gd name="T44" fmla="*/ 125 w 153"/>
                <a:gd name="T45" fmla="*/ 75 h 150"/>
                <a:gd name="T46" fmla="*/ 124 w 153"/>
                <a:gd name="T47" fmla="*/ 82 h 150"/>
                <a:gd name="T48" fmla="*/ 139 w 153"/>
                <a:gd name="T49" fmla="*/ 82 h 150"/>
                <a:gd name="T50" fmla="*/ 83 w 153"/>
                <a:gd name="T51" fmla="*/ 13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3" h="150">
                  <a:moveTo>
                    <a:pt x="77" y="0"/>
                  </a:moveTo>
                  <a:cubicBezTo>
                    <a:pt x="34" y="0"/>
                    <a:pt x="0" y="34"/>
                    <a:pt x="0" y="75"/>
                  </a:cubicBezTo>
                  <a:cubicBezTo>
                    <a:pt x="0" y="116"/>
                    <a:pt x="34" y="150"/>
                    <a:pt x="77" y="150"/>
                  </a:cubicBezTo>
                  <a:cubicBezTo>
                    <a:pt x="119" y="150"/>
                    <a:pt x="153" y="116"/>
                    <a:pt x="153" y="75"/>
                  </a:cubicBezTo>
                  <a:cubicBezTo>
                    <a:pt x="153" y="34"/>
                    <a:pt x="119" y="0"/>
                    <a:pt x="77" y="0"/>
                  </a:cubicBezTo>
                  <a:close/>
                  <a:moveTo>
                    <a:pt x="83" y="135"/>
                  </a:moveTo>
                  <a:cubicBezTo>
                    <a:pt x="83" y="121"/>
                    <a:pt x="83" y="121"/>
                    <a:pt x="83" y="121"/>
                  </a:cubicBezTo>
                  <a:cubicBezTo>
                    <a:pt x="81" y="122"/>
                    <a:pt x="79" y="122"/>
                    <a:pt x="77" y="122"/>
                  </a:cubicBezTo>
                  <a:cubicBezTo>
                    <a:pt x="74" y="122"/>
                    <a:pt x="72" y="122"/>
                    <a:pt x="70" y="121"/>
                  </a:cubicBezTo>
                  <a:cubicBezTo>
                    <a:pt x="70" y="135"/>
                    <a:pt x="70" y="135"/>
                    <a:pt x="70" y="135"/>
                  </a:cubicBezTo>
                  <a:cubicBezTo>
                    <a:pt x="41" y="132"/>
                    <a:pt x="18" y="110"/>
                    <a:pt x="14" y="82"/>
                  </a:cubicBezTo>
                  <a:cubicBezTo>
                    <a:pt x="29" y="82"/>
                    <a:pt x="29" y="82"/>
                    <a:pt x="29" y="82"/>
                  </a:cubicBezTo>
                  <a:cubicBezTo>
                    <a:pt x="28" y="80"/>
                    <a:pt x="28" y="77"/>
                    <a:pt x="28" y="75"/>
                  </a:cubicBezTo>
                  <a:cubicBezTo>
                    <a:pt x="28" y="73"/>
                    <a:pt x="28" y="70"/>
                    <a:pt x="29" y="68"/>
                  </a:cubicBezTo>
                  <a:cubicBezTo>
                    <a:pt x="14" y="68"/>
                    <a:pt x="14" y="68"/>
                    <a:pt x="14" y="68"/>
                  </a:cubicBezTo>
                  <a:cubicBezTo>
                    <a:pt x="18" y="40"/>
                    <a:pt x="41" y="18"/>
                    <a:pt x="70" y="15"/>
                  </a:cubicBezTo>
                  <a:cubicBezTo>
                    <a:pt x="70" y="29"/>
                    <a:pt x="70" y="29"/>
                    <a:pt x="70" y="29"/>
                  </a:cubicBezTo>
                  <a:cubicBezTo>
                    <a:pt x="72" y="28"/>
                    <a:pt x="74" y="28"/>
                    <a:pt x="77" y="28"/>
                  </a:cubicBezTo>
                  <a:cubicBezTo>
                    <a:pt x="79" y="28"/>
                    <a:pt x="81" y="28"/>
                    <a:pt x="83" y="29"/>
                  </a:cubicBezTo>
                  <a:cubicBezTo>
                    <a:pt x="83" y="15"/>
                    <a:pt x="83" y="15"/>
                    <a:pt x="83" y="15"/>
                  </a:cubicBezTo>
                  <a:cubicBezTo>
                    <a:pt x="112" y="18"/>
                    <a:pt x="135" y="40"/>
                    <a:pt x="139" y="68"/>
                  </a:cubicBezTo>
                  <a:cubicBezTo>
                    <a:pt x="124" y="68"/>
                    <a:pt x="124" y="68"/>
                    <a:pt x="124" y="68"/>
                  </a:cubicBezTo>
                  <a:cubicBezTo>
                    <a:pt x="125" y="70"/>
                    <a:pt x="125" y="73"/>
                    <a:pt x="125" y="75"/>
                  </a:cubicBezTo>
                  <a:cubicBezTo>
                    <a:pt x="125" y="77"/>
                    <a:pt x="125" y="80"/>
                    <a:pt x="124" y="82"/>
                  </a:cubicBezTo>
                  <a:cubicBezTo>
                    <a:pt x="139" y="82"/>
                    <a:pt x="139" y="82"/>
                    <a:pt x="139" y="82"/>
                  </a:cubicBezTo>
                  <a:cubicBezTo>
                    <a:pt x="135" y="110"/>
                    <a:pt x="112" y="132"/>
                    <a:pt x="83" y="135"/>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1" name="Freeform 94"/>
            <p:cNvSpPr/>
            <p:nvPr/>
          </p:nvSpPr>
          <p:spPr bwMode="auto">
            <a:xfrm>
              <a:off x="-657673" y="1334085"/>
              <a:ext cx="22370" cy="25353"/>
            </a:xfrm>
            <a:custGeom>
              <a:avLst/>
              <a:gdLst>
                <a:gd name="T0" fmla="*/ 4 w 10"/>
                <a:gd name="T1" fmla="*/ 12 h 12"/>
                <a:gd name="T2" fmla="*/ 10 w 10"/>
                <a:gd name="T3" fmla="*/ 9 h 12"/>
                <a:gd name="T4" fmla="*/ 6 w 10"/>
                <a:gd name="T5" fmla="*/ 2 h 12"/>
                <a:gd name="T6" fmla="*/ 3 w 10"/>
                <a:gd name="T7" fmla="*/ 0 h 12"/>
                <a:gd name="T8" fmla="*/ 1 w 10"/>
                <a:gd name="T9" fmla="*/ 1 h 12"/>
                <a:gd name="T10" fmla="*/ 0 w 10"/>
                <a:gd name="T11" fmla="*/ 3 h 12"/>
                <a:gd name="T12" fmla="*/ 0 w 10"/>
                <a:gd name="T13" fmla="*/ 6 h 12"/>
                <a:gd name="T14" fmla="*/ 4 w 10"/>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4" y="12"/>
                  </a:moveTo>
                  <a:cubicBezTo>
                    <a:pt x="6" y="11"/>
                    <a:pt x="8" y="10"/>
                    <a:pt x="10" y="9"/>
                  </a:cubicBezTo>
                  <a:cubicBezTo>
                    <a:pt x="6" y="2"/>
                    <a:pt x="6" y="2"/>
                    <a:pt x="6" y="2"/>
                  </a:cubicBezTo>
                  <a:cubicBezTo>
                    <a:pt x="6" y="1"/>
                    <a:pt x="5" y="0"/>
                    <a:pt x="3" y="0"/>
                  </a:cubicBezTo>
                  <a:cubicBezTo>
                    <a:pt x="3" y="0"/>
                    <a:pt x="2" y="0"/>
                    <a:pt x="1" y="1"/>
                  </a:cubicBezTo>
                  <a:cubicBezTo>
                    <a:pt x="1" y="1"/>
                    <a:pt x="0" y="2"/>
                    <a:pt x="0" y="3"/>
                  </a:cubicBezTo>
                  <a:cubicBezTo>
                    <a:pt x="0" y="4"/>
                    <a:pt x="0" y="5"/>
                    <a:pt x="0" y="6"/>
                  </a:cubicBezTo>
                  <a:lnTo>
                    <a:pt x="4" y="12"/>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2" name="Freeform 95"/>
            <p:cNvSpPr/>
            <p:nvPr/>
          </p:nvSpPr>
          <p:spPr bwMode="auto">
            <a:xfrm>
              <a:off x="-547315" y="1334085"/>
              <a:ext cx="23861" cy="25353"/>
            </a:xfrm>
            <a:custGeom>
              <a:avLst/>
              <a:gdLst>
                <a:gd name="T0" fmla="*/ 9 w 11"/>
                <a:gd name="T1" fmla="*/ 1 h 12"/>
                <a:gd name="T2" fmla="*/ 7 w 11"/>
                <a:gd name="T3" fmla="*/ 0 h 12"/>
                <a:gd name="T4" fmla="*/ 4 w 11"/>
                <a:gd name="T5" fmla="*/ 2 h 12"/>
                <a:gd name="T6" fmla="*/ 0 w 11"/>
                <a:gd name="T7" fmla="*/ 9 h 12"/>
                <a:gd name="T8" fmla="*/ 6 w 11"/>
                <a:gd name="T9" fmla="*/ 12 h 12"/>
                <a:gd name="T10" fmla="*/ 10 w 11"/>
                <a:gd name="T11" fmla="*/ 6 h 12"/>
                <a:gd name="T12" fmla="*/ 9 w 11"/>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9" y="1"/>
                  </a:moveTo>
                  <a:cubicBezTo>
                    <a:pt x="8" y="0"/>
                    <a:pt x="7" y="0"/>
                    <a:pt x="7" y="0"/>
                  </a:cubicBezTo>
                  <a:cubicBezTo>
                    <a:pt x="6" y="0"/>
                    <a:pt x="4" y="1"/>
                    <a:pt x="4" y="2"/>
                  </a:cubicBezTo>
                  <a:cubicBezTo>
                    <a:pt x="0" y="9"/>
                    <a:pt x="0" y="9"/>
                    <a:pt x="0" y="9"/>
                  </a:cubicBezTo>
                  <a:cubicBezTo>
                    <a:pt x="2" y="10"/>
                    <a:pt x="4" y="11"/>
                    <a:pt x="6" y="12"/>
                  </a:cubicBezTo>
                  <a:cubicBezTo>
                    <a:pt x="10" y="6"/>
                    <a:pt x="10" y="6"/>
                    <a:pt x="10" y="6"/>
                  </a:cubicBezTo>
                  <a:cubicBezTo>
                    <a:pt x="11" y="4"/>
                    <a:pt x="10" y="2"/>
                    <a:pt x="9" y="1"/>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3" name="Freeform 96"/>
            <p:cNvSpPr/>
            <p:nvPr/>
          </p:nvSpPr>
          <p:spPr bwMode="auto">
            <a:xfrm>
              <a:off x="-505558" y="1377333"/>
              <a:ext cx="23861" cy="20879"/>
            </a:xfrm>
            <a:custGeom>
              <a:avLst/>
              <a:gdLst>
                <a:gd name="T0" fmla="*/ 10 w 11"/>
                <a:gd name="T1" fmla="*/ 7 h 10"/>
                <a:gd name="T2" fmla="*/ 11 w 11"/>
                <a:gd name="T3" fmla="*/ 5 h 10"/>
                <a:gd name="T4" fmla="*/ 11 w 11"/>
                <a:gd name="T5" fmla="*/ 2 h 10"/>
                <a:gd name="T6" fmla="*/ 8 w 11"/>
                <a:gd name="T7" fmla="*/ 0 h 10"/>
                <a:gd name="T8" fmla="*/ 6 w 11"/>
                <a:gd name="T9" fmla="*/ 1 h 10"/>
                <a:gd name="T10" fmla="*/ 0 w 11"/>
                <a:gd name="T11" fmla="*/ 4 h 10"/>
                <a:gd name="T12" fmla="*/ 4 w 11"/>
                <a:gd name="T13" fmla="*/ 10 h 10"/>
                <a:gd name="T14" fmla="*/ 10 w 11"/>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0" y="7"/>
                  </a:moveTo>
                  <a:cubicBezTo>
                    <a:pt x="10" y="6"/>
                    <a:pt x="11" y="6"/>
                    <a:pt x="11" y="5"/>
                  </a:cubicBezTo>
                  <a:cubicBezTo>
                    <a:pt x="11" y="4"/>
                    <a:pt x="11" y="3"/>
                    <a:pt x="11" y="2"/>
                  </a:cubicBezTo>
                  <a:cubicBezTo>
                    <a:pt x="10" y="1"/>
                    <a:pt x="9" y="0"/>
                    <a:pt x="8" y="0"/>
                  </a:cubicBezTo>
                  <a:cubicBezTo>
                    <a:pt x="7" y="0"/>
                    <a:pt x="7" y="0"/>
                    <a:pt x="6" y="1"/>
                  </a:cubicBezTo>
                  <a:cubicBezTo>
                    <a:pt x="0" y="4"/>
                    <a:pt x="0" y="4"/>
                    <a:pt x="0" y="4"/>
                  </a:cubicBezTo>
                  <a:cubicBezTo>
                    <a:pt x="1" y="6"/>
                    <a:pt x="3" y="8"/>
                    <a:pt x="4" y="10"/>
                  </a:cubicBezTo>
                  <a:lnTo>
                    <a:pt x="10" y="7"/>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4" name="Freeform 97"/>
            <p:cNvSpPr/>
            <p:nvPr/>
          </p:nvSpPr>
          <p:spPr bwMode="auto">
            <a:xfrm>
              <a:off x="-700921" y="1377333"/>
              <a:ext cx="23861" cy="20879"/>
            </a:xfrm>
            <a:custGeom>
              <a:avLst/>
              <a:gdLst>
                <a:gd name="T0" fmla="*/ 3 w 11"/>
                <a:gd name="T1" fmla="*/ 0 h 10"/>
                <a:gd name="T2" fmla="*/ 0 w 11"/>
                <a:gd name="T3" fmla="*/ 2 h 10"/>
                <a:gd name="T4" fmla="*/ 0 w 11"/>
                <a:gd name="T5" fmla="*/ 5 h 10"/>
                <a:gd name="T6" fmla="*/ 1 w 11"/>
                <a:gd name="T7" fmla="*/ 7 h 10"/>
                <a:gd name="T8" fmla="*/ 7 w 11"/>
                <a:gd name="T9" fmla="*/ 10 h 10"/>
                <a:gd name="T10" fmla="*/ 11 w 11"/>
                <a:gd name="T11" fmla="*/ 4 h 10"/>
                <a:gd name="T12" fmla="*/ 5 w 11"/>
                <a:gd name="T13" fmla="*/ 1 h 10"/>
                <a:gd name="T14" fmla="*/ 3 w 1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3" y="0"/>
                  </a:moveTo>
                  <a:cubicBezTo>
                    <a:pt x="2" y="0"/>
                    <a:pt x="1" y="1"/>
                    <a:pt x="0" y="2"/>
                  </a:cubicBezTo>
                  <a:cubicBezTo>
                    <a:pt x="0" y="3"/>
                    <a:pt x="0" y="4"/>
                    <a:pt x="0" y="5"/>
                  </a:cubicBezTo>
                  <a:cubicBezTo>
                    <a:pt x="0" y="6"/>
                    <a:pt x="1" y="6"/>
                    <a:pt x="1" y="7"/>
                  </a:cubicBezTo>
                  <a:cubicBezTo>
                    <a:pt x="7" y="10"/>
                    <a:pt x="7" y="10"/>
                    <a:pt x="7" y="10"/>
                  </a:cubicBezTo>
                  <a:cubicBezTo>
                    <a:pt x="8" y="8"/>
                    <a:pt x="10" y="6"/>
                    <a:pt x="11" y="4"/>
                  </a:cubicBezTo>
                  <a:cubicBezTo>
                    <a:pt x="5" y="1"/>
                    <a:pt x="5" y="1"/>
                    <a:pt x="5" y="1"/>
                  </a:cubicBezTo>
                  <a:cubicBezTo>
                    <a:pt x="5" y="0"/>
                    <a:pt x="4" y="0"/>
                    <a:pt x="3" y="0"/>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5" name="Freeform 98"/>
            <p:cNvSpPr/>
            <p:nvPr/>
          </p:nvSpPr>
          <p:spPr bwMode="auto">
            <a:xfrm>
              <a:off x="-505558" y="1489182"/>
              <a:ext cx="23861" cy="22370"/>
            </a:xfrm>
            <a:custGeom>
              <a:avLst/>
              <a:gdLst>
                <a:gd name="T0" fmla="*/ 11 w 11"/>
                <a:gd name="T1" fmla="*/ 5 h 10"/>
                <a:gd name="T2" fmla="*/ 10 w 11"/>
                <a:gd name="T3" fmla="*/ 3 h 10"/>
                <a:gd name="T4" fmla="*/ 4 w 11"/>
                <a:gd name="T5" fmla="*/ 0 h 10"/>
                <a:gd name="T6" fmla="*/ 0 w 11"/>
                <a:gd name="T7" fmla="*/ 6 h 10"/>
                <a:gd name="T8" fmla="*/ 6 w 11"/>
                <a:gd name="T9" fmla="*/ 9 h 10"/>
                <a:gd name="T10" fmla="*/ 8 w 11"/>
                <a:gd name="T11" fmla="*/ 10 h 10"/>
                <a:gd name="T12" fmla="*/ 11 w 11"/>
                <a:gd name="T13" fmla="*/ 8 h 10"/>
                <a:gd name="T14" fmla="*/ 11 w 11"/>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1" y="5"/>
                  </a:moveTo>
                  <a:cubicBezTo>
                    <a:pt x="11" y="4"/>
                    <a:pt x="10" y="4"/>
                    <a:pt x="10" y="3"/>
                  </a:cubicBezTo>
                  <a:cubicBezTo>
                    <a:pt x="4" y="0"/>
                    <a:pt x="4" y="0"/>
                    <a:pt x="4" y="0"/>
                  </a:cubicBezTo>
                  <a:cubicBezTo>
                    <a:pt x="3" y="2"/>
                    <a:pt x="1" y="4"/>
                    <a:pt x="0" y="6"/>
                  </a:cubicBezTo>
                  <a:cubicBezTo>
                    <a:pt x="6" y="9"/>
                    <a:pt x="6" y="9"/>
                    <a:pt x="6" y="9"/>
                  </a:cubicBezTo>
                  <a:cubicBezTo>
                    <a:pt x="7" y="10"/>
                    <a:pt x="7" y="10"/>
                    <a:pt x="8" y="10"/>
                  </a:cubicBezTo>
                  <a:cubicBezTo>
                    <a:pt x="9" y="10"/>
                    <a:pt x="10" y="9"/>
                    <a:pt x="11" y="8"/>
                  </a:cubicBezTo>
                  <a:cubicBezTo>
                    <a:pt x="11" y="7"/>
                    <a:pt x="11" y="6"/>
                    <a:pt x="11" y="5"/>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6" name="Freeform 99"/>
            <p:cNvSpPr/>
            <p:nvPr/>
          </p:nvSpPr>
          <p:spPr bwMode="auto">
            <a:xfrm>
              <a:off x="-700921" y="1489182"/>
              <a:ext cx="23861" cy="22370"/>
            </a:xfrm>
            <a:custGeom>
              <a:avLst/>
              <a:gdLst>
                <a:gd name="T0" fmla="*/ 1 w 11"/>
                <a:gd name="T1" fmla="*/ 3 h 10"/>
                <a:gd name="T2" fmla="*/ 0 w 11"/>
                <a:gd name="T3" fmla="*/ 5 h 10"/>
                <a:gd name="T4" fmla="*/ 0 w 11"/>
                <a:gd name="T5" fmla="*/ 8 h 10"/>
                <a:gd name="T6" fmla="*/ 3 w 11"/>
                <a:gd name="T7" fmla="*/ 10 h 10"/>
                <a:gd name="T8" fmla="*/ 5 w 11"/>
                <a:gd name="T9" fmla="*/ 9 h 10"/>
                <a:gd name="T10" fmla="*/ 11 w 11"/>
                <a:gd name="T11" fmla="*/ 6 h 10"/>
                <a:gd name="T12" fmla="*/ 7 w 11"/>
                <a:gd name="T13" fmla="*/ 0 h 10"/>
                <a:gd name="T14" fmla="*/ 1 w 11"/>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1" y="3"/>
                  </a:moveTo>
                  <a:cubicBezTo>
                    <a:pt x="1" y="4"/>
                    <a:pt x="0" y="4"/>
                    <a:pt x="0" y="5"/>
                  </a:cubicBezTo>
                  <a:cubicBezTo>
                    <a:pt x="0" y="6"/>
                    <a:pt x="0" y="7"/>
                    <a:pt x="0" y="8"/>
                  </a:cubicBezTo>
                  <a:cubicBezTo>
                    <a:pt x="1" y="9"/>
                    <a:pt x="2" y="10"/>
                    <a:pt x="3" y="10"/>
                  </a:cubicBezTo>
                  <a:cubicBezTo>
                    <a:pt x="4" y="10"/>
                    <a:pt x="5" y="10"/>
                    <a:pt x="5" y="9"/>
                  </a:cubicBezTo>
                  <a:cubicBezTo>
                    <a:pt x="11" y="6"/>
                    <a:pt x="11" y="6"/>
                    <a:pt x="11" y="6"/>
                  </a:cubicBezTo>
                  <a:cubicBezTo>
                    <a:pt x="10" y="4"/>
                    <a:pt x="8" y="2"/>
                    <a:pt x="7" y="0"/>
                  </a:cubicBezTo>
                  <a:lnTo>
                    <a:pt x="1" y="3"/>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7" name="Freeform 100"/>
            <p:cNvSpPr/>
            <p:nvPr/>
          </p:nvSpPr>
          <p:spPr bwMode="auto">
            <a:xfrm>
              <a:off x="-547315" y="1527957"/>
              <a:ext cx="23861" cy="26844"/>
            </a:xfrm>
            <a:custGeom>
              <a:avLst/>
              <a:gdLst>
                <a:gd name="T0" fmla="*/ 6 w 11"/>
                <a:gd name="T1" fmla="*/ 0 h 12"/>
                <a:gd name="T2" fmla="*/ 0 w 11"/>
                <a:gd name="T3" fmla="*/ 4 h 12"/>
                <a:gd name="T4" fmla="*/ 4 w 11"/>
                <a:gd name="T5" fmla="*/ 10 h 12"/>
                <a:gd name="T6" fmla="*/ 7 w 11"/>
                <a:gd name="T7" fmla="*/ 12 h 12"/>
                <a:gd name="T8" fmla="*/ 9 w 11"/>
                <a:gd name="T9" fmla="*/ 11 h 12"/>
                <a:gd name="T10" fmla="*/ 10 w 11"/>
                <a:gd name="T11" fmla="*/ 7 h 12"/>
                <a:gd name="T12" fmla="*/ 6 w 11"/>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1" h="12">
                  <a:moveTo>
                    <a:pt x="6" y="0"/>
                  </a:moveTo>
                  <a:cubicBezTo>
                    <a:pt x="4" y="1"/>
                    <a:pt x="2" y="3"/>
                    <a:pt x="0" y="4"/>
                  </a:cubicBezTo>
                  <a:cubicBezTo>
                    <a:pt x="4" y="10"/>
                    <a:pt x="4" y="10"/>
                    <a:pt x="4" y="10"/>
                  </a:cubicBezTo>
                  <a:cubicBezTo>
                    <a:pt x="4" y="11"/>
                    <a:pt x="6" y="12"/>
                    <a:pt x="7" y="12"/>
                  </a:cubicBezTo>
                  <a:cubicBezTo>
                    <a:pt x="7" y="12"/>
                    <a:pt x="8" y="12"/>
                    <a:pt x="9" y="11"/>
                  </a:cubicBezTo>
                  <a:cubicBezTo>
                    <a:pt x="10" y="10"/>
                    <a:pt x="11" y="8"/>
                    <a:pt x="10" y="7"/>
                  </a:cubicBezTo>
                  <a:lnTo>
                    <a:pt x="6" y="0"/>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8" name="Freeform 101"/>
            <p:cNvSpPr/>
            <p:nvPr/>
          </p:nvSpPr>
          <p:spPr bwMode="auto">
            <a:xfrm>
              <a:off x="-657673" y="1527957"/>
              <a:ext cx="22370" cy="26844"/>
            </a:xfrm>
            <a:custGeom>
              <a:avLst/>
              <a:gdLst>
                <a:gd name="T0" fmla="*/ 0 w 10"/>
                <a:gd name="T1" fmla="*/ 7 h 12"/>
                <a:gd name="T2" fmla="*/ 0 w 10"/>
                <a:gd name="T3" fmla="*/ 9 h 12"/>
                <a:gd name="T4" fmla="*/ 1 w 10"/>
                <a:gd name="T5" fmla="*/ 11 h 12"/>
                <a:gd name="T6" fmla="*/ 3 w 10"/>
                <a:gd name="T7" fmla="*/ 12 h 12"/>
                <a:gd name="T8" fmla="*/ 6 w 10"/>
                <a:gd name="T9" fmla="*/ 10 h 12"/>
                <a:gd name="T10" fmla="*/ 10 w 10"/>
                <a:gd name="T11" fmla="*/ 4 h 12"/>
                <a:gd name="T12" fmla="*/ 4 w 10"/>
                <a:gd name="T13" fmla="*/ 0 h 12"/>
                <a:gd name="T14" fmla="*/ 0 w 10"/>
                <a:gd name="T15" fmla="*/ 7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0" y="7"/>
                  </a:moveTo>
                  <a:cubicBezTo>
                    <a:pt x="0" y="7"/>
                    <a:pt x="0" y="8"/>
                    <a:pt x="0" y="9"/>
                  </a:cubicBezTo>
                  <a:cubicBezTo>
                    <a:pt x="0" y="10"/>
                    <a:pt x="1" y="11"/>
                    <a:pt x="1" y="11"/>
                  </a:cubicBezTo>
                  <a:cubicBezTo>
                    <a:pt x="2" y="12"/>
                    <a:pt x="3" y="12"/>
                    <a:pt x="3" y="12"/>
                  </a:cubicBezTo>
                  <a:cubicBezTo>
                    <a:pt x="5" y="12"/>
                    <a:pt x="6" y="11"/>
                    <a:pt x="6" y="10"/>
                  </a:cubicBezTo>
                  <a:cubicBezTo>
                    <a:pt x="10" y="4"/>
                    <a:pt x="10" y="4"/>
                    <a:pt x="10" y="4"/>
                  </a:cubicBezTo>
                  <a:cubicBezTo>
                    <a:pt x="8" y="3"/>
                    <a:pt x="6" y="1"/>
                    <a:pt x="4" y="0"/>
                  </a:cubicBezTo>
                  <a:lnTo>
                    <a:pt x="0" y="7"/>
                  </a:ln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39" name="Oval 102"/>
            <p:cNvSpPr>
              <a:spLocks noChangeArrowheads="1"/>
            </p:cNvSpPr>
            <p:nvPr/>
          </p:nvSpPr>
          <p:spPr bwMode="auto">
            <a:xfrm>
              <a:off x="-603985" y="1432512"/>
              <a:ext cx="23861" cy="23861"/>
            </a:xfrm>
            <a:prstGeom prst="ellipse">
              <a:avLst/>
            </a:pr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sp>
          <p:nvSpPr>
            <p:cNvPr id="40" name="Freeform 103"/>
            <p:cNvSpPr/>
            <p:nvPr/>
          </p:nvSpPr>
          <p:spPr bwMode="auto">
            <a:xfrm>
              <a:off x="-639777" y="1363911"/>
              <a:ext cx="58162" cy="67110"/>
            </a:xfrm>
            <a:custGeom>
              <a:avLst/>
              <a:gdLst>
                <a:gd name="T0" fmla="*/ 27 w 27"/>
                <a:gd name="T1" fmla="*/ 30 h 31"/>
                <a:gd name="T2" fmla="*/ 27 w 27"/>
                <a:gd name="T3" fmla="*/ 8 h 31"/>
                <a:gd name="T4" fmla="*/ 22 w 27"/>
                <a:gd name="T5" fmla="*/ 4 h 31"/>
                <a:gd name="T6" fmla="*/ 17 w 27"/>
                <a:gd name="T7" fmla="*/ 9 h 31"/>
                <a:gd name="T8" fmla="*/ 17 w 27"/>
                <a:gd name="T9" fmla="*/ 21 h 31"/>
                <a:gd name="T10" fmla="*/ 6 w 27"/>
                <a:gd name="T11" fmla="*/ 2 h 31"/>
                <a:gd name="T12" fmla="*/ 2 w 27"/>
                <a:gd name="T13" fmla="*/ 1 h 31"/>
                <a:gd name="T14" fmla="*/ 1 w 27"/>
                <a:gd name="T15" fmla="*/ 5 h 31"/>
                <a:gd name="T16" fmla="*/ 16 w 27"/>
                <a:gd name="T17" fmla="*/ 31 h 31"/>
                <a:gd name="T18" fmla="*/ 22 w 27"/>
                <a:gd name="T19" fmla="*/ 29 h 31"/>
                <a:gd name="T20" fmla="*/ 27 w 27"/>
                <a:gd name="T21"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1">
                  <a:moveTo>
                    <a:pt x="27" y="30"/>
                  </a:moveTo>
                  <a:cubicBezTo>
                    <a:pt x="27" y="8"/>
                    <a:pt x="27" y="8"/>
                    <a:pt x="27" y="8"/>
                  </a:cubicBezTo>
                  <a:cubicBezTo>
                    <a:pt x="27" y="6"/>
                    <a:pt x="25" y="4"/>
                    <a:pt x="22" y="4"/>
                  </a:cubicBezTo>
                  <a:cubicBezTo>
                    <a:pt x="19" y="4"/>
                    <a:pt x="17" y="6"/>
                    <a:pt x="17" y="9"/>
                  </a:cubicBezTo>
                  <a:cubicBezTo>
                    <a:pt x="17" y="21"/>
                    <a:pt x="17" y="21"/>
                    <a:pt x="17" y="21"/>
                  </a:cubicBezTo>
                  <a:cubicBezTo>
                    <a:pt x="6" y="2"/>
                    <a:pt x="6" y="2"/>
                    <a:pt x="6" y="2"/>
                  </a:cubicBezTo>
                  <a:cubicBezTo>
                    <a:pt x="6" y="0"/>
                    <a:pt x="4" y="0"/>
                    <a:pt x="2" y="1"/>
                  </a:cubicBezTo>
                  <a:cubicBezTo>
                    <a:pt x="1" y="2"/>
                    <a:pt x="0" y="3"/>
                    <a:pt x="1" y="5"/>
                  </a:cubicBezTo>
                  <a:cubicBezTo>
                    <a:pt x="16" y="31"/>
                    <a:pt x="16" y="31"/>
                    <a:pt x="16" y="31"/>
                  </a:cubicBezTo>
                  <a:cubicBezTo>
                    <a:pt x="18" y="30"/>
                    <a:pt x="20" y="29"/>
                    <a:pt x="22" y="29"/>
                  </a:cubicBezTo>
                  <a:cubicBezTo>
                    <a:pt x="24" y="29"/>
                    <a:pt x="26" y="29"/>
                    <a:pt x="27" y="30"/>
                  </a:cubicBezTo>
                  <a:close/>
                </a:path>
              </a:pathLst>
            </a:custGeom>
            <a:solidFill>
              <a:schemeClr val="bg1"/>
            </a:solidFill>
            <a:ln>
              <a:noFill/>
            </a:ln>
          </p:spPr>
          <p:txBody>
            <a:bodyPr vert="horz" wrap="square" lIns="91440" tIns="45720" rIns="91440" bIns="45720" numCol="1" anchor="t" anchorCtr="0" compatLnSpc="1"/>
            <a:lstStyle/>
            <a:p>
              <a:endParaRPr lang="en-US">
                <a:solidFill>
                  <a:srgbClr val="000000"/>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64" presetClass="path" presetSubtype="0" decel="100000" fill="hold" grpId="1" nodeType="withEffect">
                                  <p:stCondLst>
                                    <p:cond delay="0"/>
                                  </p:stCondLst>
                                  <p:childTnLst>
                                    <p:animMotion origin="layout" path="M 6.25E-7 1.11022E-16 L 6.25E-7 0.06991 " pathEditMode="relative" rAng="0" ptsTypes="AA">
                                      <p:cBhvr>
                                        <p:cTn id="9" dur="1000" spd="-100000" fill="hold"/>
                                        <p:tgtEl>
                                          <p:spTgt spid="14"/>
                                        </p:tgtEl>
                                        <p:attrNameLst>
                                          <p:attrName>ppt_x</p:attrName>
                                          <p:attrName>ppt_y</p:attrName>
                                        </p:attrNameLst>
                                      </p:cBhvr>
                                      <p:rCtr x="0" y="3495"/>
                                    </p:animMotion>
                                  </p:childTnLst>
                                </p:cTn>
                              </p:par>
                              <p:par>
                                <p:cTn id="10" presetID="10" presetClass="entr" presetSubtype="0" fill="hold" nodeType="withEffect">
                                  <p:stCondLst>
                                    <p:cond delay="75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childTnLst>
                                </p:cTn>
                              </p:par>
                              <p:par>
                                <p:cTn id="13" presetID="64" presetClass="path" presetSubtype="0" decel="100000" fill="hold" nodeType="withEffect">
                                  <p:stCondLst>
                                    <p:cond delay="750"/>
                                  </p:stCondLst>
                                  <p:childTnLst>
                                    <p:animMotion origin="layout" path="M 1.66667E-6 2.59259E-6 L 1.66667E-6 -0.18472 " pathEditMode="relative" rAng="0" ptsTypes="AA">
                                      <p:cBhvr>
                                        <p:cTn id="14" dur="1250" spd="-100000" fill="hold"/>
                                        <p:tgtEl>
                                          <p:spTgt spid="22"/>
                                        </p:tgtEl>
                                        <p:attrNameLst>
                                          <p:attrName>ppt_x</p:attrName>
                                          <p:attrName>ppt_y</p:attrName>
                                        </p:attrNameLst>
                                      </p:cBhvr>
                                      <p:rCtr x="0" y="-9236"/>
                                    </p:animMotion>
                                  </p:childTnLst>
                                </p:cTn>
                              </p:par>
                              <p:par>
                                <p:cTn id="15" presetID="10" presetClass="entr" presetSubtype="0" fill="hold" grpId="0" nodeType="withEffect">
                                  <p:stCondLst>
                                    <p:cond delay="75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childTnLst>
                                </p:cTn>
                              </p:par>
                              <p:par>
                                <p:cTn id="18" presetID="64" presetClass="path" presetSubtype="0" decel="100000" fill="hold" grpId="1" nodeType="withEffect">
                                  <p:stCondLst>
                                    <p:cond delay="750"/>
                                  </p:stCondLst>
                                  <p:childTnLst>
                                    <p:animMotion origin="layout" path="M 1.66667E-6 1.11111E-6 L 1.66667E-6 -0.34468 " pathEditMode="relative" rAng="0" ptsTypes="AA">
                                      <p:cBhvr>
                                        <p:cTn id="19" dur="1500" spd="-100000" fill="hold"/>
                                        <p:tgtEl>
                                          <p:spTgt spid="18"/>
                                        </p:tgtEl>
                                        <p:attrNameLst>
                                          <p:attrName>ppt_x</p:attrName>
                                          <p:attrName>ppt_y</p:attrName>
                                        </p:attrNameLst>
                                      </p:cBhvr>
                                      <p:rCtr x="0" y="-17245"/>
                                    </p:animMotion>
                                  </p:childTnLst>
                                </p:cTn>
                              </p:par>
                              <p:par>
                                <p:cTn id="20" presetID="10" presetClass="entr" presetSubtype="0" fill="hold" nodeType="withEffect">
                                  <p:stCondLst>
                                    <p:cond delay="75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childTnLst>
                                </p:cTn>
                              </p:par>
                              <p:par>
                                <p:cTn id="23" presetID="64" presetClass="path" presetSubtype="0" decel="100000" fill="hold" nodeType="withEffect">
                                  <p:stCondLst>
                                    <p:cond delay="750"/>
                                  </p:stCondLst>
                                  <p:childTnLst>
                                    <p:animMotion origin="layout" path="M -1.66667E-6 -1.11111E-6 L -1.66667E-6 -0.50417 " pathEditMode="relative" rAng="0" ptsTypes="AA">
                                      <p:cBhvr>
                                        <p:cTn id="24" dur="1750" spd="-100000" fill="hold"/>
                                        <p:tgtEl>
                                          <p:spTgt spid="28"/>
                                        </p:tgtEl>
                                        <p:attrNameLst>
                                          <p:attrName>ppt_x</p:attrName>
                                          <p:attrName>ppt_y</p:attrName>
                                        </p:attrNameLst>
                                      </p:cBhvr>
                                      <p:rCtr x="0" y="-25208"/>
                                    </p:animMotion>
                                  </p:childTnLst>
                                </p:cTn>
                              </p:par>
                              <p:par>
                                <p:cTn id="25" presetID="10" presetClass="entr" presetSubtype="0" fill="hold" grpId="0" nodeType="withEffect">
                                  <p:stCondLst>
                                    <p:cond delay="75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childTnLst>
                                </p:cTn>
                              </p:par>
                              <p:par>
                                <p:cTn id="28" presetID="64" presetClass="path" presetSubtype="0" decel="100000" fill="hold" grpId="1" nodeType="withEffect">
                                  <p:stCondLst>
                                    <p:cond delay="750"/>
                                  </p:stCondLst>
                                  <p:childTnLst>
                                    <p:animMotion origin="layout" path="M 1.66667E-6 4.07407E-6 L 1.66667E-6 -0.67362 " pathEditMode="relative" rAng="0" ptsTypes="AA">
                                      <p:cBhvr>
                                        <p:cTn id="29" dur="2000" spd="-100000" fill="hold"/>
                                        <p:tgtEl>
                                          <p:spTgt spid="19"/>
                                        </p:tgtEl>
                                        <p:attrNameLst>
                                          <p:attrName>ppt_x</p:attrName>
                                          <p:attrName>ppt_y</p:attrName>
                                        </p:attrNameLst>
                                      </p:cBhvr>
                                      <p:rCtr x="0" y="-33681"/>
                                    </p:animMotion>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750"/>
                                        <p:tgtEl>
                                          <p:spTgt spid="17"/>
                                        </p:tgtEl>
                                      </p:cBhvr>
                                    </p:animEffect>
                                  </p:childTnLst>
                                </p:cTn>
                              </p:par>
                              <p:par>
                                <p:cTn id="34" presetID="35" presetClass="path" presetSubtype="0" decel="100000" fill="hold" grpId="1" nodeType="withEffect">
                                  <p:stCondLst>
                                    <p:cond delay="0"/>
                                  </p:stCondLst>
                                  <p:childTnLst>
                                    <p:animMotion origin="layout" path="M 4.375E-6 7.40741E-7 L -0.04011 7.40741E-7 " pathEditMode="relative" rAng="0" ptsTypes="AA">
                                      <p:cBhvr>
                                        <p:cTn id="35" dur="1250" spd="-100000" fill="hold"/>
                                        <p:tgtEl>
                                          <p:spTgt spid="17"/>
                                        </p:tgtEl>
                                        <p:attrNameLst>
                                          <p:attrName>ppt_x</p:attrName>
                                          <p:attrName>ppt_y</p:attrName>
                                        </p:attrNameLst>
                                      </p:cBhvr>
                                      <p:rCtr x="-2005" y="0"/>
                                    </p:animMotion>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750"/>
                                        <p:tgtEl>
                                          <p:spTgt spid="15"/>
                                        </p:tgtEl>
                                      </p:cBhvr>
                                    </p:animEffect>
                                  </p:childTnLst>
                                </p:cTn>
                              </p:par>
                              <p:par>
                                <p:cTn id="39" presetID="35" presetClass="path" presetSubtype="0" decel="100000" fill="hold" grpId="1" nodeType="withEffect">
                                  <p:stCondLst>
                                    <p:cond delay="0"/>
                                  </p:stCondLst>
                                  <p:childTnLst>
                                    <p:animMotion origin="layout" path="M -4.375E-6 -4.07407E-6 L 0.04493 -4.07407E-6 " pathEditMode="relative" rAng="0" ptsTypes="AA">
                                      <p:cBhvr>
                                        <p:cTn id="40" dur="1250" spd="-100000" fill="hold"/>
                                        <p:tgtEl>
                                          <p:spTgt spid="15"/>
                                        </p:tgtEl>
                                        <p:attrNameLst>
                                          <p:attrName>ppt_x</p:attrName>
                                          <p:attrName>ppt_y</p:attrName>
                                        </p:attrNameLst>
                                      </p:cBhvr>
                                      <p:rCtr x="2240" y="0"/>
                                    </p:animMotion>
                                  </p:childTnLst>
                                </p:cTn>
                              </p:par>
                              <p:par>
                                <p:cTn id="41" presetID="10" presetClass="entr" presetSubtype="0" fill="hold" grpId="0" nodeType="withEffect">
                                  <p:stCondLst>
                                    <p:cond delay="25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750"/>
                                        <p:tgtEl>
                                          <p:spTgt spid="16"/>
                                        </p:tgtEl>
                                      </p:cBhvr>
                                    </p:animEffect>
                                  </p:childTnLst>
                                </p:cTn>
                              </p:par>
                              <p:par>
                                <p:cTn id="44" presetID="35" presetClass="path" presetSubtype="0" decel="100000" fill="hold" grpId="1" nodeType="withEffect">
                                  <p:stCondLst>
                                    <p:cond delay="250"/>
                                  </p:stCondLst>
                                  <p:childTnLst>
                                    <p:animMotion origin="layout" path="M 4.375E-6 7.40741E-7 L -0.04011 7.40741E-7 " pathEditMode="relative" rAng="0" ptsTypes="AA">
                                      <p:cBhvr>
                                        <p:cTn id="45" dur="1250" spd="-100000" fill="hold"/>
                                        <p:tgtEl>
                                          <p:spTgt spid="16"/>
                                        </p:tgtEl>
                                        <p:attrNameLst>
                                          <p:attrName>ppt_x</p:attrName>
                                          <p:attrName>ppt_y</p:attrName>
                                        </p:attrNameLst>
                                      </p:cBhvr>
                                      <p:rCtr x="-2005" y="0"/>
                                    </p:animMotion>
                                  </p:childTnLst>
                                </p:cTn>
                              </p:par>
                              <p:par>
                                <p:cTn id="46" presetID="10" presetClass="entr" presetSubtype="0"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750"/>
                                        <p:tgtEl>
                                          <p:spTgt spid="20"/>
                                        </p:tgtEl>
                                      </p:cBhvr>
                                    </p:animEffect>
                                  </p:childTnLst>
                                </p:cTn>
                              </p:par>
                              <p:par>
                                <p:cTn id="49" presetID="35" presetClass="path" presetSubtype="0" decel="100000" fill="hold" grpId="1" nodeType="withEffect">
                                  <p:stCondLst>
                                    <p:cond delay="750"/>
                                  </p:stCondLst>
                                  <p:childTnLst>
                                    <p:animMotion origin="layout" path="M -4.375E-6 -4.07407E-6 L 0.04493 -4.07407E-6 " pathEditMode="relative" rAng="0" ptsTypes="AA">
                                      <p:cBhvr>
                                        <p:cTn id="50" dur="1250" spd="-100000" fill="hold"/>
                                        <p:tgtEl>
                                          <p:spTgt spid="20"/>
                                        </p:tgtEl>
                                        <p:attrNameLst>
                                          <p:attrName>ppt_x</p:attrName>
                                          <p:attrName>ppt_y</p:attrName>
                                        </p:attrNameLst>
                                      </p:cBhvr>
                                      <p:rCtr x="2240" y="0"/>
                                    </p:animMotion>
                                  </p:childTnLst>
                                </p:cTn>
                              </p:par>
                              <p:par>
                                <p:cTn id="51" presetID="10" presetClass="entr" presetSubtype="0" fill="hold" grpId="0" nodeType="withEffect">
                                  <p:stCondLst>
                                    <p:cond delay="10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750"/>
                                        <p:tgtEl>
                                          <p:spTgt spid="21"/>
                                        </p:tgtEl>
                                      </p:cBhvr>
                                    </p:animEffect>
                                  </p:childTnLst>
                                </p:cTn>
                              </p:par>
                              <p:par>
                                <p:cTn id="54" presetID="35" presetClass="path" presetSubtype="0" decel="100000" fill="hold" grpId="1" nodeType="withEffect">
                                  <p:stCondLst>
                                    <p:cond delay="1000"/>
                                  </p:stCondLst>
                                  <p:childTnLst>
                                    <p:animMotion origin="layout" path="M -4.375E-6 -4.07407E-6 L 0.04493 -4.07407E-6 " pathEditMode="relative" rAng="0" ptsTypes="AA">
                                      <p:cBhvr>
                                        <p:cTn id="55" dur="1250" spd="-100000" fill="hold"/>
                                        <p:tgtEl>
                                          <p:spTgt spid="21"/>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5" grpId="1"/>
      <p:bldP spid="16" grpId="0"/>
      <p:bldP spid="16" grpId="1"/>
      <p:bldP spid="17" grpId="0"/>
      <p:bldP spid="17" grpId="1"/>
      <p:bldP spid="18" grpId="0"/>
      <p:bldP spid="18" grpId="1"/>
      <p:bldP spid="19" grpId="0"/>
      <p:bldP spid="19" grpId="1"/>
      <p:bldP spid="20" grpId="0"/>
      <p:bldP spid="20" grpId="1"/>
      <p:bldP spid="21" grpId="0"/>
      <p:bldP spid="2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sp>
        <p:nvSpPr>
          <p:cNvPr id="7" name="PA_库_文本框 6"/>
          <p:cNvSpPr txBox="1"/>
          <p:nvPr>
            <p:custDataLst>
              <p:tags r:id="rId1"/>
            </p:custDataLst>
          </p:nvPr>
        </p:nvSpPr>
        <p:spPr>
          <a:xfrm>
            <a:off x="2167137" y="4863283"/>
            <a:ext cx="3603347" cy="830997"/>
          </a:xfrm>
          <a:prstGeom prst="rect">
            <a:avLst/>
          </a:prstGeom>
          <a:noFill/>
        </p:spPr>
        <p:txBody>
          <a:bodyPr wrap="square" rtlCol="0">
            <a:spAutoFit/>
          </a:bodyPr>
          <a:lstStyle/>
          <a:p>
            <a:pPr algn="dist"/>
            <a:r>
              <a:rPr lang="zh-CN" altLang="en-US" sz="4800" dirty="0">
                <a:solidFill>
                  <a:srgbClr val="02FAFA"/>
                </a:solidFill>
                <a:latin typeface="汉仪清庭-55简" panose="00020600040101010101" pitchFamily="18" charset="-122"/>
                <a:ea typeface="汉仪清庭-55简" panose="00020600040101010101" pitchFamily="18" charset="-122"/>
              </a:rPr>
              <a:t>科技</a:t>
            </a:r>
            <a:r>
              <a:rPr lang="zh-CN" altLang="en-US" sz="4800" dirty="0">
                <a:solidFill>
                  <a:schemeClr val="bg1"/>
                </a:solidFill>
                <a:latin typeface="汉仪清庭-55简" panose="00020600040101010101" pitchFamily="18" charset="-122"/>
                <a:ea typeface="汉仪清庭-55简" panose="00020600040101010101" pitchFamily="18" charset="-122"/>
              </a:rPr>
              <a:t>新时代</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8" name="PA_库_文本框 7"/>
          <p:cNvSpPr txBox="1"/>
          <p:nvPr>
            <p:custDataLst>
              <p:tags r:id="rId2"/>
            </p:custDataLst>
          </p:nvPr>
        </p:nvSpPr>
        <p:spPr>
          <a:xfrm>
            <a:off x="6110087" y="4863282"/>
            <a:ext cx="3603347" cy="830997"/>
          </a:xfrm>
          <a:prstGeom prst="rect">
            <a:avLst/>
          </a:prstGeom>
          <a:noFill/>
        </p:spPr>
        <p:txBody>
          <a:bodyPr wrap="square" rtlCol="0">
            <a:spAutoFit/>
          </a:bodyPr>
          <a:lstStyle/>
          <a:p>
            <a:pPr algn="dist"/>
            <a:r>
              <a:rPr lang="zh-CN" altLang="en-US" sz="4800" dirty="0">
                <a:solidFill>
                  <a:srgbClr val="02FAFA"/>
                </a:solidFill>
                <a:latin typeface="汉仪清庭-55简" panose="00020600040101010101" pitchFamily="18" charset="-122"/>
                <a:ea typeface="汉仪清庭-55简" panose="00020600040101010101" pitchFamily="18" charset="-122"/>
              </a:rPr>
              <a:t>创新</a:t>
            </a:r>
            <a:r>
              <a:rPr lang="zh-CN" altLang="en-US" sz="4800" dirty="0">
                <a:solidFill>
                  <a:schemeClr val="bg1"/>
                </a:solidFill>
                <a:latin typeface="汉仪清庭-55简" panose="00020600040101010101" pitchFamily="18" charset="-122"/>
                <a:ea typeface="汉仪清庭-55简" panose="00020600040101010101" pitchFamily="18" charset="-122"/>
              </a:rPr>
              <a:t>赢未来</a:t>
            </a:r>
            <a:endParaRPr lang="zh-CN" altLang="en-US" sz="4800" dirty="0">
              <a:solidFill>
                <a:schemeClr val="bg1"/>
              </a:solidFill>
              <a:latin typeface="汉仪清庭-55简" panose="00020600040101010101" pitchFamily="18" charset="-122"/>
              <a:ea typeface="汉仪清庭-55简" panose="00020600040101010101" pitchFamily="18" charset="-122"/>
            </a:endParaRPr>
          </a:p>
        </p:txBody>
      </p:sp>
      <p:sp>
        <p:nvSpPr>
          <p:cNvPr id="2" name="PA_库_文本框 1"/>
          <p:cNvSpPr txBox="1"/>
          <p:nvPr>
            <p:custDataLst>
              <p:tags r:id="rId3"/>
            </p:custDataLst>
          </p:nvPr>
        </p:nvSpPr>
        <p:spPr>
          <a:xfrm>
            <a:off x="5770484" y="5045603"/>
            <a:ext cx="375424" cy="461665"/>
          </a:xfrm>
          <a:prstGeom prst="rect">
            <a:avLst/>
          </a:prstGeom>
          <a:noFill/>
        </p:spPr>
        <p:txBody>
          <a:bodyPr wrap="none" rtlCol="0">
            <a:spAutoFit/>
          </a:bodyPr>
          <a:lstStyle/>
          <a:p>
            <a:r>
              <a:rPr lang="en-US" altLang="zh-CN" sz="2400" b="1" dirty="0">
                <a:solidFill>
                  <a:srgbClr val="02FAFA"/>
                </a:solidFill>
              </a:rPr>
              <a:t>X</a:t>
            </a:r>
            <a:endParaRPr lang="zh-CN" altLang="en-US" sz="2400" b="1" dirty="0">
              <a:solidFill>
                <a:srgbClr val="02FAFA"/>
              </a:solidFill>
            </a:endParaRPr>
          </a:p>
        </p:txBody>
      </p:sp>
      <p:sp>
        <p:nvSpPr>
          <p:cNvPr id="4" name="PA_库_文本框 3"/>
          <p:cNvSpPr txBox="1"/>
          <p:nvPr>
            <p:custDataLst>
              <p:tags r:id="rId4"/>
            </p:custDataLst>
          </p:nvPr>
        </p:nvSpPr>
        <p:spPr>
          <a:xfrm>
            <a:off x="2696684" y="1187697"/>
            <a:ext cx="6553848" cy="3770263"/>
          </a:xfrm>
          <a:prstGeom prst="rect">
            <a:avLst/>
          </a:prstGeom>
          <a:noFill/>
        </p:spPr>
        <p:txBody>
          <a:bodyPr wrap="square" rtlCol="0">
            <a:spAutoFit/>
          </a:bodyPr>
          <a:lstStyle/>
          <a:p>
            <a:pPr algn="dist"/>
            <a:r>
              <a:rPr lang="zh-CN" altLang="en-US" sz="23900" dirty="0">
                <a:solidFill>
                  <a:srgbClr val="02FAFA"/>
                </a:solidFill>
                <a:latin typeface="汉仪清庭-55简" panose="00020600040101010101" pitchFamily="18" charset="-122"/>
                <a:ea typeface="汉仪清庭-55简" panose="00020600040101010101" pitchFamily="18" charset="-122"/>
              </a:rPr>
              <a:t>谢谢</a:t>
            </a:r>
            <a:endParaRPr lang="zh-CN" altLang="en-US" sz="23900" dirty="0">
              <a:solidFill>
                <a:srgbClr val="02FAFA"/>
              </a:solidFill>
              <a:latin typeface="汉仪清庭-55简" panose="00020600040101010101" pitchFamily="18" charset="-122"/>
              <a:ea typeface="汉仪清庭-55简" panose="00020600040101010101" pitchFamily="18" charset="-122"/>
            </a:endParaRPr>
          </a:p>
        </p:txBody>
      </p:sp>
      <p:sp>
        <p:nvSpPr>
          <p:cNvPr id="9" name="PA_库_矩形 8"/>
          <p:cNvSpPr/>
          <p:nvPr>
            <p:custDataLst>
              <p:tags r:id="rId5"/>
            </p:custDataLst>
          </p:nvPr>
        </p:nvSpPr>
        <p:spPr>
          <a:xfrm>
            <a:off x="3613212" y="4496295"/>
            <a:ext cx="4722920" cy="179975"/>
          </a:xfrm>
          <a:prstGeom prst="rect">
            <a:avLst/>
          </a:prstGeom>
          <a:solidFill>
            <a:srgbClr val="02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PA_库_直接连接符 10"/>
          <p:cNvCxnSpPr/>
          <p:nvPr>
            <p:custDataLst>
              <p:tags r:id="rId6"/>
            </p:custDataLst>
          </p:nvPr>
        </p:nvCxnSpPr>
        <p:spPr>
          <a:xfrm>
            <a:off x="5672831" y="1460500"/>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13" name="PA_库_直接连接符 12"/>
          <p:cNvCxnSpPr/>
          <p:nvPr>
            <p:custDataLst>
              <p:tags r:id="rId7"/>
            </p:custDataLst>
          </p:nvPr>
        </p:nvCxnSpPr>
        <p:spPr>
          <a:xfrm>
            <a:off x="6295748" y="3033327"/>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14" name="PA_库_文本框 13"/>
          <p:cNvSpPr txBox="1"/>
          <p:nvPr>
            <p:custDataLst>
              <p:tags r:id="rId8"/>
            </p:custDataLst>
          </p:nvPr>
        </p:nvSpPr>
        <p:spPr>
          <a:xfrm>
            <a:off x="5672831" y="1650372"/>
            <a:ext cx="615553" cy="2342949"/>
          </a:xfrm>
          <a:prstGeom prst="rect">
            <a:avLst/>
          </a:prstGeom>
          <a:noFill/>
        </p:spPr>
        <p:txBody>
          <a:bodyPr vert="eaVert" wrap="none" rtlCol="0">
            <a:spAutoFit/>
          </a:bodyPr>
          <a:lstStyle/>
          <a:p>
            <a:r>
              <a:rPr lang="en-US" altLang="zh-CN" sz="2800" dirty="0">
                <a:solidFill>
                  <a:schemeClr val="bg1"/>
                </a:solidFill>
              </a:rPr>
              <a:t>TECHNOLOGY</a:t>
            </a:r>
            <a:endParaRPr lang="zh-CN" altLang="en-US" sz="2800" dirty="0">
              <a:solidFill>
                <a:schemeClr val="bg1"/>
              </a:solidFill>
            </a:endParaRPr>
          </a:p>
        </p:txBody>
      </p:sp>
      <p:pic>
        <p:nvPicPr>
          <p:cNvPr id="18" name="PA_库_图片 17"/>
          <p:cNvPicPr>
            <a:picLocks noChangeAspect="1"/>
          </p:cNvPicPr>
          <p:nvPr>
            <p:custDataLst>
              <p:tags r:id="rId9"/>
            </p:custDataLst>
          </p:nvPr>
        </p:nvPicPr>
        <p:blipFill>
          <a:blip r:embed="rId10">
            <a:extLst>
              <a:ext uri="{BEBA8EAE-BF5A-486C-A8C5-ECC9F3942E4B}">
                <a14:imgProps xmlns:a14="http://schemas.microsoft.com/office/drawing/2010/main">
                  <a14:imgLayer r:embed="rId11">
                    <a14:imgEffect>
                      <a14:backgroundRemoval t="3205" b="64103" l="2876" r="98139">
                        <a14:foregroundMark x1="12775" y1="24199" x2="34010" y2="27244"/>
                        <a14:foregroundMark x1="25465" y1="15224" x2="30795" y2="18590"/>
                        <a14:foregroundMark x1="17682" y1="29487" x2="34433" y2="29647"/>
                        <a14:foregroundMark x1="30118" y1="24519" x2="34518" y2="25801"/>
                        <a14:foregroundMark x1="9391" y1="40865" x2="12860" y2="43429"/>
                        <a14:foregroundMark x1="8122" y1="42308" x2="8629" y2="42147"/>
                        <a14:foregroundMark x1="7614" y1="50321" x2="15398" y2="51122"/>
                        <a14:foregroundMark x1="17851" y1="53526" x2="20305" y2="53365"/>
                        <a14:foregroundMark x1="17682" y1="38301" x2="21997" y2="43109"/>
                        <a14:foregroundMark x1="10660" y1="32051" x2="11760" y2="33013"/>
                        <a14:foregroundMark x1="70558" y1="18109" x2="75042" y2="21154"/>
                        <a14:foregroundMark x1="78088" y1="19231" x2="86464" y2="19071"/>
                        <a14:foregroundMark x1="75635" y1="30769" x2="80034" y2="34936"/>
                        <a14:foregroundMark x1="81980" y1="29968" x2="86464" y2="29647"/>
                        <a14:foregroundMark x1="89594" y1="21635" x2="92724" y2="23077"/>
                        <a14:foregroundMark x1="88156" y1="49359" x2="92978" y2="59936"/>
                        <a14:foregroundMark x1="80203" y1="45673" x2="82487" y2="46154"/>
                        <a14:foregroundMark x1="77073" y1="58494" x2="78680" y2="63462"/>
                        <a14:foregroundMark x1="24281" y1="24359" x2="26481" y2="24199"/>
                        <a14:backgroundMark x1="30457" y1="34295" x2="30203" y2="58173"/>
                        <a14:backgroundMark x1="39255" y1="24199" x2="43316" y2="30609"/>
                        <a14:backgroundMark x1="57191" y1="26923" x2="59391" y2="37981"/>
                      </a14:backgroundRemoval>
                    </a14:imgEffect>
                  </a14:imgLayer>
                </a14:imgProps>
              </a:ext>
            </a:extLst>
          </a:blip>
          <a:stretch>
            <a:fillRect/>
          </a:stretch>
        </p:blipFill>
        <p:spPr>
          <a:xfrm>
            <a:off x="31031" y="210807"/>
            <a:ext cx="12192000" cy="6436386"/>
          </a:xfrm>
          <a:prstGeom prst="rect">
            <a:avLst/>
          </a:prstGeom>
          <a:ln>
            <a:noFill/>
          </a:ln>
          <a:extLst>
            <a:ext uri="{91240B29-F687-4F45-9708-019B960494DF}">
              <a14:hiddenLine xmlns:a14="http://schemas.microsoft.com/office/drawing/2010/main">
                <a:solidFill>
                  <a:srgbClr val="FF0000"/>
                </a:solidFill>
              </a14:hiddenLine>
            </a:ext>
          </a:extLst>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53" presetClass="entr" presetSubtype="16" fill="hold" nodeType="withEffect">
                                  <p:stCondLst>
                                    <p:cond delay="15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par>
                                <p:cTn id="13" presetID="6" presetClass="emph" presetSubtype="0" accel="30000" decel="26000" autoRev="1" fill="hold" nodeType="withEffect">
                                  <p:stCondLst>
                                    <p:cond delay="1900"/>
                                  </p:stCondLst>
                                  <p:childTnLst>
                                    <p:animScale>
                                      <p:cBhvr>
                                        <p:cTn id="14" dur="500" fill="hold"/>
                                        <p:tgtEl>
                                          <p:spTgt spid="18"/>
                                        </p:tgtEl>
                                      </p:cBhvr>
                                      <p:by x="110000" y="110000"/>
                                    </p:animScale>
                                  </p:childTnLst>
                                </p:cTn>
                              </p:par>
                              <p:par>
                                <p:cTn id="15" presetID="22" presetClass="entr" presetSubtype="8"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1000"/>
                                        <p:tgtEl>
                                          <p:spTgt spid="8"/>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1000"/>
                                        <p:tgtEl>
                                          <p:spTgt spid="2"/>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1000"/>
                                        <p:tgtEl>
                                          <p:spTgt spid="4"/>
                                        </p:tgtEl>
                                      </p:cBhvr>
                                    </p:animEffect>
                                  </p:childTnLst>
                                </p:cTn>
                              </p:par>
                              <p:par>
                                <p:cTn id="27" presetID="22" presetClass="entr" presetSubtype="8" fill="hold" grpId="0" nodeType="withEffect" nodePh="1">
                                  <p:stCondLst>
                                    <p:cond delay="250"/>
                                  </p:stCondLst>
                                  <p:endCondLst>
                                    <p:cond evt="begin" delay="0">
                                      <p:tn val="27"/>
                                    </p:cond>
                                  </p:endCondLst>
                                  <p:childTnLst>
                                    <p:set>
                                      <p:cBhvr>
                                        <p:cTn id="28" dur="1" fill="hold">
                                          <p:stCondLst>
                                            <p:cond delay="0"/>
                                          </p:stCondLst>
                                        </p:cTn>
                                        <p:tgtEl>
                                          <p:spTgt spid="9">
                                            <p:txEl>
                                              <p:charRg st="4294967295" end="4294967295"/>
                                            </p:txEl>
                                          </p:spTgt>
                                        </p:tgtEl>
                                        <p:attrNameLst>
                                          <p:attrName>style.visibility</p:attrName>
                                        </p:attrNameLst>
                                      </p:cBhvr>
                                      <p:to>
                                        <p:strVal val="visible"/>
                                      </p:to>
                                    </p:set>
                                    <p:animEffect transition="in" filter="wipe(left)">
                                      <p:cBhvr>
                                        <p:cTn id="29" dur="1000"/>
                                        <p:tgtEl>
                                          <p:spTgt spid="9">
                                            <p:txEl>
                                              <p:charRg st="4294967295" end="4294967295"/>
                                            </p:txEl>
                                          </p:spTgt>
                                        </p:tgtEl>
                                      </p:cBhvr>
                                    </p:animEffect>
                                  </p:childTnLst>
                                </p:cTn>
                              </p:par>
                              <p:par>
                                <p:cTn id="30" presetID="22" presetClass="entr" presetSubtype="8" fill="hold" nodeType="withEffect">
                                  <p:stCondLst>
                                    <p:cond delay="25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1000"/>
                                        <p:tgtEl>
                                          <p:spTgt spid="11"/>
                                        </p:tgtEl>
                                      </p:cBhvr>
                                    </p:animEffect>
                                  </p:childTnLst>
                                </p:cTn>
                              </p:par>
                              <p:par>
                                <p:cTn id="33" presetID="22" presetClass="entr" presetSubtype="8"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1000"/>
                                        <p:tgtEl>
                                          <p:spTgt spid="13"/>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2" grpId="0" autoUpdateAnimBg="0"/>
      <p:bldP spid="4" grpId="0" autoUpdateAnimBg="0"/>
      <p:bldP spid="9" grpId="0" autoUpdateAnimBg="0"/>
      <p:bldP spid="1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pic>
        <p:nvPicPr>
          <p:cNvPr id="4" name="图片 3"/>
          <p:cNvPicPr>
            <a:picLocks noChangeAspect="1"/>
          </p:cNvPicPr>
          <p:nvPr/>
        </p:nvPicPr>
        <p:blipFill>
          <a:blip r:embed="rId1"/>
          <a:stretch>
            <a:fillRect/>
          </a:stretch>
        </p:blipFill>
        <p:spPr>
          <a:xfrm>
            <a:off x="504947" y="210807"/>
            <a:ext cx="12192000" cy="6436386"/>
          </a:xfrm>
          <a:prstGeom prst="rect">
            <a:avLst/>
          </a:prstGeom>
        </p:spPr>
      </p:pic>
      <p:sp>
        <p:nvSpPr>
          <p:cNvPr id="5" name="PA_库_文本框 4"/>
          <p:cNvSpPr txBox="1"/>
          <p:nvPr>
            <p:custDataLst>
              <p:tags r:id="rId2"/>
            </p:custDataLst>
          </p:nvPr>
        </p:nvSpPr>
        <p:spPr>
          <a:xfrm>
            <a:off x="111247" y="211655"/>
            <a:ext cx="3247043" cy="6347895"/>
          </a:xfrm>
          <a:prstGeom prst="rect">
            <a:avLst/>
          </a:prstGeom>
          <a:noFill/>
        </p:spPr>
        <p:txBody>
          <a:bodyPr vert="eaVert" wrap="square" rtlCol="0">
            <a:spAutoFit/>
          </a:bodyPr>
          <a:lstStyle/>
          <a:p>
            <a:pPr algn="ctr"/>
            <a:r>
              <a:rPr lang="zh-CN" altLang="en-US" sz="19900" dirty="0">
                <a:solidFill>
                  <a:srgbClr val="02FAFA"/>
                </a:solidFill>
                <a:latin typeface="汉仪清庭-55简" panose="00020600040101010101" pitchFamily="18" charset="-122"/>
                <a:ea typeface="汉仪清庭-55简" panose="00020600040101010101" pitchFamily="18" charset="-122"/>
              </a:rPr>
              <a:t>未来</a:t>
            </a:r>
            <a:endParaRPr lang="zh-CN" altLang="en-US" sz="19900" dirty="0">
              <a:solidFill>
                <a:schemeClr val="bg1"/>
              </a:solidFill>
              <a:latin typeface="汉仪清庭-55简" panose="00020600040101010101" pitchFamily="18" charset="-122"/>
              <a:ea typeface="汉仪清庭-55简" panose="00020600040101010101" pitchFamily="18" charset="-122"/>
            </a:endParaRPr>
          </a:p>
        </p:txBody>
      </p:sp>
      <p:sp>
        <p:nvSpPr>
          <p:cNvPr id="6" name="PA_库_文本框 5"/>
          <p:cNvSpPr txBox="1"/>
          <p:nvPr>
            <p:custDataLst>
              <p:tags r:id="rId3"/>
            </p:custDataLst>
          </p:nvPr>
        </p:nvSpPr>
        <p:spPr>
          <a:xfrm>
            <a:off x="8833709" y="210807"/>
            <a:ext cx="3247043" cy="6347895"/>
          </a:xfrm>
          <a:prstGeom prst="rect">
            <a:avLst/>
          </a:prstGeom>
          <a:noFill/>
        </p:spPr>
        <p:txBody>
          <a:bodyPr vert="eaVert" wrap="square" rtlCol="0">
            <a:spAutoFit/>
          </a:bodyPr>
          <a:lstStyle/>
          <a:p>
            <a:pPr algn="ctr"/>
            <a:r>
              <a:rPr lang="zh-CN" altLang="en-US" sz="19900" dirty="0">
                <a:solidFill>
                  <a:srgbClr val="02FAFA"/>
                </a:solidFill>
                <a:latin typeface="汉仪清庭-55简" panose="00020600040101010101" pitchFamily="18" charset="-122"/>
                <a:ea typeface="汉仪清庭-55简" panose="00020600040101010101" pitchFamily="18" charset="-122"/>
              </a:rPr>
              <a:t>已来</a:t>
            </a:r>
            <a:endParaRPr lang="zh-CN" altLang="en-US" sz="19900" dirty="0">
              <a:solidFill>
                <a:schemeClr val="bg1"/>
              </a:solidFill>
              <a:latin typeface="汉仪清庭-55简" panose="00020600040101010101" pitchFamily="18" charset="-122"/>
              <a:ea typeface="汉仪清庭-55简" panose="00020600040101010101" pitchFamily="18" charset="-122"/>
            </a:endParaRPr>
          </a:p>
        </p:txBody>
      </p:sp>
      <p:sp>
        <p:nvSpPr>
          <p:cNvPr id="7" name="文本框 6"/>
          <p:cNvSpPr txBox="1"/>
          <p:nvPr/>
        </p:nvSpPr>
        <p:spPr>
          <a:xfrm rot="5400000">
            <a:off x="2965873" y="3136190"/>
            <a:ext cx="6260250" cy="584775"/>
          </a:xfrm>
          <a:prstGeom prst="rect">
            <a:avLst/>
          </a:prstGeom>
          <a:noFill/>
        </p:spPr>
        <p:txBody>
          <a:bodyPr wrap="square" rtlCol="0">
            <a:spAutoFit/>
          </a:bodyPr>
          <a:lstStyle/>
          <a:p>
            <a:pPr algn="dist"/>
            <a:r>
              <a:rPr lang="en-US" altLang="zh-CN" sz="3200" dirty="0">
                <a:solidFill>
                  <a:schemeClr val="bg1"/>
                </a:solidFill>
                <a:latin typeface="汉仪清庭-55简" panose="00020600040101010101" pitchFamily="18" charset="-122"/>
                <a:ea typeface="汉仪清庭-55简" panose="00020600040101010101" pitchFamily="18" charset="-122"/>
              </a:rPr>
              <a:t>PART  ONE</a:t>
            </a:r>
            <a:endParaRPr lang="zh-CN" altLang="en-US" sz="3200" dirty="0">
              <a:solidFill>
                <a:schemeClr val="bg1"/>
              </a:solidFill>
              <a:latin typeface="汉仪清庭-55简" panose="00020600040101010101" pitchFamily="18" charset="-122"/>
              <a:ea typeface="汉仪清庭-55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Click="0" advTm="3000">
        <p14:doors dir="vert"/>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7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anim calcmode="lin" valueType="num">
                                      <p:cBhvr>
                                        <p:cTn id="8" dur="700" fill="hold"/>
                                        <p:tgtEl>
                                          <p:spTgt spid="7"/>
                                        </p:tgtEl>
                                        <p:attrNameLst>
                                          <p:attrName>ppt_x</p:attrName>
                                        </p:attrNameLst>
                                      </p:cBhvr>
                                      <p:tavLst>
                                        <p:tav tm="0">
                                          <p:val>
                                            <p:strVal val="#ppt_x"/>
                                          </p:val>
                                        </p:tav>
                                        <p:tav tm="100000">
                                          <p:val>
                                            <p:strVal val="#ppt_x"/>
                                          </p:val>
                                        </p:tav>
                                      </p:tavLst>
                                    </p:anim>
                                    <p:anim calcmode="lin" valueType="num">
                                      <p:cBhvr>
                                        <p:cTn id="9" dur="70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1"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1000"/>
                                        <p:tgtEl>
                                          <p:spTgt spid="5"/>
                                        </p:tgtEl>
                                      </p:cBhvr>
                                    </p:animEffect>
                                  </p:childTnLst>
                                </p:cTn>
                              </p:par>
                              <p:par>
                                <p:cTn id="13" presetID="22" presetClass="entr" presetSubtype="1"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one</a:t>
            </a:r>
            <a:endParaRPr lang="zh-CN" altLang="en-US" sz="2800" dirty="0">
              <a:solidFill>
                <a:schemeClr val="bg1"/>
              </a:solidFill>
            </a:endParaRPr>
          </a:p>
        </p:txBody>
      </p:sp>
      <p:grpSp>
        <p:nvGrpSpPr>
          <p:cNvPr id="7" name="组合 6"/>
          <p:cNvGrpSpPr/>
          <p:nvPr/>
        </p:nvGrpSpPr>
        <p:grpSpPr bwMode="auto">
          <a:xfrm>
            <a:off x="2649204" y="1918494"/>
            <a:ext cx="1917700" cy="3021012"/>
            <a:chOff x="1385455" y="1588470"/>
            <a:chExt cx="1918854" cy="3019694"/>
          </a:xfrm>
        </p:grpSpPr>
        <p:sp>
          <p:nvSpPr>
            <p:cNvPr id="8" name="矩形 7"/>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9" name="矩形 8"/>
            <p:cNvSpPr/>
            <p:nvPr/>
          </p:nvSpPr>
          <p:spPr>
            <a:xfrm>
              <a:off x="1463289" y="1675744"/>
              <a:ext cx="1753655" cy="956845"/>
            </a:xfrm>
            <a:prstGeom prst="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10" name="文本框 6"/>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chemeClr val="bg1"/>
                  </a:solidFill>
                </a:rPr>
                <a:t>Event One </a:t>
              </a:r>
              <a:endParaRPr lang="zh-CN" altLang="en-US" sz="1200">
                <a:solidFill>
                  <a:schemeClr val="bg1"/>
                </a:solidFill>
              </a:endParaRPr>
            </a:p>
          </p:txBody>
        </p:sp>
        <p:sp>
          <p:nvSpPr>
            <p:cNvPr id="11"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755">
                <a:defRPr sz="1300">
                  <a:solidFill>
                    <a:schemeClr val="tx1"/>
                  </a:solidFill>
                  <a:latin typeface="华文细黑" panose="02010600040101010101" pitchFamily="2" charset="-122"/>
                  <a:ea typeface="华文细黑" panose="02010600040101010101" pitchFamily="2" charset="-122"/>
                </a:defRPr>
              </a:lvl1pPr>
              <a:lvl2pPr marL="742950" indent="-285750" defTabSz="1087755">
                <a:defRPr sz="1300">
                  <a:solidFill>
                    <a:schemeClr val="tx1"/>
                  </a:solidFill>
                  <a:latin typeface="华文细黑" panose="02010600040101010101" pitchFamily="2" charset="-122"/>
                  <a:ea typeface="华文细黑" panose="02010600040101010101" pitchFamily="2" charset="-122"/>
                </a:defRPr>
              </a:lvl2pPr>
              <a:lvl3pPr marL="1143000" indent="-228600" defTabSz="1087755">
                <a:defRPr sz="1300">
                  <a:solidFill>
                    <a:schemeClr val="tx1"/>
                  </a:solidFill>
                  <a:latin typeface="华文细黑" panose="02010600040101010101" pitchFamily="2" charset="-122"/>
                  <a:ea typeface="华文细黑" panose="02010600040101010101" pitchFamily="2" charset="-122"/>
                </a:defRPr>
              </a:lvl3pPr>
              <a:lvl4pPr marL="1600200" indent="-228600" defTabSz="1087755">
                <a:defRPr sz="1300">
                  <a:solidFill>
                    <a:schemeClr val="tx1"/>
                  </a:solidFill>
                  <a:latin typeface="华文细黑" panose="02010600040101010101" pitchFamily="2" charset="-122"/>
                  <a:ea typeface="华文细黑" panose="02010600040101010101" pitchFamily="2" charset="-122"/>
                </a:defRPr>
              </a:lvl4pPr>
              <a:lvl5pPr marL="2057400" indent="-228600" defTabSz="1087755">
                <a:defRPr sz="1300">
                  <a:solidFill>
                    <a:schemeClr val="tx1"/>
                  </a:solidFill>
                  <a:latin typeface="华文细黑" panose="02010600040101010101" pitchFamily="2" charset="-122"/>
                  <a:ea typeface="华文细黑" panose="02010600040101010101" pitchFamily="2" charset="-122"/>
                </a:defRPr>
              </a:lvl5pPr>
              <a:lvl6pPr marL="25146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anose="020B0604020202020204" pitchFamily="34" charset="0"/>
              </a:endParaRPr>
            </a:p>
          </p:txBody>
        </p:sp>
        <p:sp>
          <p:nvSpPr>
            <p:cNvPr id="12" name="Rectangle 27"/>
            <p:cNvSpPr>
              <a:spLocks noChangeArrowheads="1"/>
            </p:cNvSpPr>
            <p:nvPr/>
          </p:nvSpPr>
          <p:spPr bwMode="auto">
            <a:xfrm>
              <a:off x="1960294" y="4071465"/>
              <a:ext cx="751508" cy="215444"/>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800">
                  <a:solidFill>
                    <a:schemeClr val="bg1"/>
                  </a:solidFill>
                </a:rPr>
                <a:t>The Project</a:t>
              </a:r>
              <a:endParaRPr lang="en-US" altLang="zh-CN" sz="800">
                <a:solidFill>
                  <a:schemeClr val="bg1"/>
                </a:solidFill>
              </a:endParaRPr>
            </a:p>
          </p:txBody>
        </p:sp>
      </p:grpSp>
      <p:grpSp>
        <p:nvGrpSpPr>
          <p:cNvPr id="13" name="组合 12"/>
          <p:cNvGrpSpPr/>
          <p:nvPr/>
        </p:nvGrpSpPr>
        <p:grpSpPr bwMode="auto">
          <a:xfrm>
            <a:off x="5143166" y="1918494"/>
            <a:ext cx="1917700" cy="3021012"/>
            <a:chOff x="1385455" y="1588470"/>
            <a:chExt cx="1918854" cy="3019694"/>
          </a:xfrm>
        </p:grpSpPr>
        <p:sp>
          <p:nvSpPr>
            <p:cNvPr id="14" name="矩形 13"/>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15" name="矩形 14"/>
            <p:cNvSpPr/>
            <p:nvPr/>
          </p:nvSpPr>
          <p:spPr>
            <a:xfrm>
              <a:off x="1463290" y="1675744"/>
              <a:ext cx="1753655" cy="956845"/>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16" name="文本框 32"/>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chemeClr val="bg1"/>
                  </a:solidFill>
                </a:rPr>
                <a:t>Event Two </a:t>
              </a:r>
              <a:endParaRPr lang="zh-CN" altLang="en-US" sz="1200">
                <a:solidFill>
                  <a:schemeClr val="bg1"/>
                </a:solidFill>
              </a:endParaRPr>
            </a:p>
          </p:txBody>
        </p:sp>
        <p:sp>
          <p:nvSpPr>
            <p:cNvPr id="17"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755">
                <a:defRPr sz="1300">
                  <a:solidFill>
                    <a:schemeClr val="tx1"/>
                  </a:solidFill>
                  <a:latin typeface="华文细黑" panose="02010600040101010101" pitchFamily="2" charset="-122"/>
                  <a:ea typeface="华文细黑" panose="02010600040101010101" pitchFamily="2" charset="-122"/>
                </a:defRPr>
              </a:lvl1pPr>
              <a:lvl2pPr marL="742950" indent="-285750" defTabSz="1087755">
                <a:defRPr sz="1300">
                  <a:solidFill>
                    <a:schemeClr val="tx1"/>
                  </a:solidFill>
                  <a:latin typeface="华文细黑" panose="02010600040101010101" pitchFamily="2" charset="-122"/>
                  <a:ea typeface="华文细黑" panose="02010600040101010101" pitchFamily="2" charset="-122"/>
                </a:defRPr>
              </a:lvl2pPr>
              <a:lvl3pPr marL="1143000" indent="-228600" defTabSz="1087755">
                <a:defRPr sz="1300">
                  <a:solidFill>
                    <a:schemeClr val="tx1"/>
                  </a:solidFill>
                  <a:latin typeface="华文细黑" panose="02010600040101010101" pitchFamily="2" charset="-122"/>
                  <a:ea typeface="华文细黑" panose="02010600040101010101" pitchFamily="2" charset="-122"/>
                </a:defRPr>
              </a:lvl3pPr>
              <a:lvl4pPr marL="1600200" indent="-228600" defTabSz="1087755">
                <a:defRPr sz="1300">
                  <a:solidFill>
                    <a:schemeClr val="tx1"/>
                  </a:solidFill>
                  <a:latin typeface="华文细黑" panose="02010600040101010101" pitchFamily="2" charset="-122"/>
                  <a:ea typeface="华文细黑" panose="02010600040101010101" pitchFamily="2" charset="-122"/>
                </a:defRPr>
              </a:lvl4pPr>
              <a:lvl5pPr marL="2057400" indent="-228600" defTabSz="1087755">
                <a:defRPr sz="1300">
                  <a:solidFill>
                    <a:schemeClr val="tx1"/>
                  </a:solidFill>
                  <a:latin typeface="华文细黑" panose="02010600040101010101" pitchFamily="2" charset="-122"/>
                  <a:ea typeface="华文细黑" panose="02010600040101010101" pitchFamily="2" charset="-122"/>
                </a:defRPr>
              </a:lvl5pPr>
              <a:lvl6pPr marL="25146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anose="020B0604020202020204" pitchFamily="34" charset="0"/>
              </a:endParaRPr>
            </a:p>
          </p:txBody>
        </p:sp>
        <p:sp>
          <p:nvSpPr>
            <p:cNvPr id="18" name="Rectangle 27"/>
            <p:cNvSpPr>
              <a:spLocks noChangeArrowheads="1"/>
            </p:cNvSpPr>
            <p:nvPr/>
          </p:nvSpPr>
          <p:spPr bwMode="auto">
            <a:xfrm>
              <a:off x="1960294" y="4071465"/>
              <a:ext cx="751508" cy="215444"/>
            </a:xfrm>
            <a:prstGeom prst="rect">
              <a:avLst/>
            </a:prstGeom>
            <a:solidFill>
              <a:srgbClr val="02FAFA">
                <a:alpha val="39999"/>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800">
                  <a:solidFill>
                    <a:schemeClr val="bg1"/>
                  </a:solidFill>
                </a:rPr>
                <a:t>The Project</a:t>
              </a:r>
              <a:endParaRPr lang="en-US" altLang="zh-CN" sz="800">
                <a:solidFill>
                  <a:schemeClr val="bg1"/>
                </a:solidFill>
              </a:endParaRPr>
            </a:p>
          </p:txBody>
        </p:sp>
      </p:grpSp>
      <p:grpSp>
        <p:nvGrpSpPr>
          <p:cNvPr id="19" name="组合 18"/>
          <p:cNvGrpSpPr/>
          <p:nvPr/>
        </p:nvGrpSpPr>
        <p:grpSpPr bwMode="auto">
          <a:xfrm>
            <a:off x="7635541" y="1918494"/>
            <a:ext cx="1919288" cy="3021012"/>
            <a:chOff x="1385455" y="1588470"/>
            <a:chExt cx="1918854" cy="3019694"/>
          </a:xfrm>
        </p:grpSpPr>
        <p:sp>
          <p:nvSpPr>
            <p:cNvPr id="20" name="矩形 19"/>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21" name="矩形 20"/>
            <p:cNvSpPr/>
            <p:nvPr/>
          </p:nvSpPr>
          <p:spPr>
            <a:xfrm>
              <a:off x="1463225" y="1675744"/>
              <a:ext cx="1753790" cy="956845"/>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zh-CN" altLang="en-US" sz="1350">
                <a:latin typeface="华文细黑" panose="02010600040101010101" pitchFamily="2" charset="-122"/>
                <a:ea typeface="华文细黑" panose="02010600040101010101" pitchFamily="2" charset="-122"/>
              </a:endParaRPr>
            </a:p>
          </p:txBody>
        </p:sp>
        <p:sp>
          <p:nvSpPr>
            <p:cNvPr id="22" name="文本框 38"/>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chemeClr val="bg1"/>
                  </a:solidFill>
                </a:rPr>
                <a:t>Event Three </a:t>
              </a:r>
              <a:endParaRPr lang="zh-CN" altLang="en-US" sz="1200">
                <a:solidFill>
                  <a:schemeClr val="bg1"/>
                </a:solidFill>
              </a:endParaRPr>
            </a:p>
          </p:txBody>
        </p:sp>
        <p:sp>
          <p:nvSpPr>
            <p:cNvPr id="23"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755">
                <a:defRPr sz="1300">
                  <a:solidFill>
                    <a:schemeClr val="tx1"/>
                  </a:solidFill>
                  <a:latin typeface="华文细黑" panose="02010600040101010101" pitchFamily="2" charset="-122"/>
                  <a:ea typeface="华文细黑" panose="02010600040101010101" pitchFamily="2" charset="-122"/>
                </a:defRPr>
              </a:lvl1pPr>
              <a:lvl2pPr marL="742950" indent="-285750" defTabSz="1087755">
                <a:defRPr sz="1300">
                  <a:solidFill>
                    <a:schemeClr val="tx1"/>
                  </a:solidFill>
                  <a:latin typeface="华文细黑" panose="02010600040101010101" pitchFamily="2" charset="-122"/>
                  <a:ea typeface="华文细黑" panose="02010600040101010101" pitchFamily="2" charset="-122"/>
                </a:defRPr>
              </a:lvl2pPr>
              <a:lvl3pPr marL="1143000" indent="-228600" defTabSz="1087755">
                <a:defRPr sz="1300">
                  <a:solidFill>
                    <a:schemeClr val="tx1"/>
                  </a:solidFill>
                  <a:latin typeface="华文细黑" panose="02010600040101010101" pitchFamily="2" charset="-122"/>
                  <a:ea typeface="华文细黑" panose="02010600040101010101" pitchFamily="2" charset="-122"/>
                </a:defRPr>
              </a:lvl3pPr>
              <a:lvl4pPr marL="1600200" indent="-228600" defTabSz="1087755">
                <a:defRPr sz="1300">
                  <a:solidFill>
                    <a:schemeClr val="tx1"/>
                  </a:solidFill>
                  <a:latin typeface="华文细黑" panose="02010600040101010101" pitchFamily="2" charset="-122"/>
                  <a:ea typeface="华文细黑" panose="02010600040101010101" pitchFamily="2" charset="-122"/>
                </a:defRPr>
              </a:lvl4pPr>
              <a:lvl5pPr marL="2057400" indent="-228600" defTabSz="1087755">
                <a:defRPr sz="1300">
                  <a:solidFill>
                    <a:schemeClr val="tx1"/>
                  </a:solidFill>
                  <a:latin typeface="华文细黑" panose="02010600040101010101" pitchFamily="2" charset="-122"/>
                  <a:ea typeface="华文细黑" panose="02010600040101010101" pitchFamily="2" charset="-122"/>
                </a:defRPr>
              </a:lvl5pPr>
              <a:lvl6pPr marL="25146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75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anose="020B0604020202020204" pitchFamily="34" charset="0"/>
              </a:endParaRPr>
            </a:p>
          </p:txBody>
        </p:sp>
        <p:sp>
          <p:nvSpPr>
            <p:cNvPr id="24" name="Rectangle 27"/>
            <p:cNvSpPr>
              <a:spLocks noChangeArrowheads="1"/>
            </p:cNvSpPr>
            <p:nvPr/>
          </p:nvSpPr>
          <p:spPr bwMode="auto">
            <a:xfrm>
              <a:off x="1960294" y="4071465"/>
              <a:ext cx="751508" cy="215444"/>
            </a:xfrm>
            <a:prstGeom prst="rect">
              <a:avLst/>
            </a:prstGeom>
            <a:noFill/>
            <a:ln w="9525">
              <a:solidFill>
                <a:schemeClr val="bg1"/>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800">
                  <a:solidFill>
                    <a:schemeClr val="bg1"/>
                  </a:solidFill>
                </a:rPr>
                <a:t>The Project</a:t>
              </a:r>
              <a:endParaRPr lang="en-US" altLang="zh-CN" sz="80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one</a:t>
            </a:r>
            <a:endParaRPr lang="zh-CN" altLang="en-US" sz="2800" dirty="0">
              <a:solidFill>
                <a:schemeClr val="bg1"/>
              </a:solidFill>
            </a:endParaRPr>
          </a:p>
        </p:txBody>
      </p:sp>
      <p:sp>
        <p:nvSpPr>
          <p:cNvPr id="7" name="任意多边形 6"/>
          <p:cNvSpPr/>
          <p:nvPr/>
        </p:nvSpPr>
        <p:spPr>
          <a:xfrm>
            <a:off x="1689612" y="1848846"/>
            <a:ext cx="3496235" cy="2752165"/>
          </a:xfrm>
          <a:custGeom>
            <a:avLst/>
            <a:gdLst>
              <a:gd name="connsiteX0" fmla="*/ 82180 w 3496235"/>
              <a:gd name="connsiteY0" fmla="*/ 0 h 2752165"/>
              <a:gd name="connsiteX1" fmla="*/ 3496235 w 3496235"/>
              <a:gd name="connsiteY1" fmla="*/ 0 h 2752165"/>
              <a:gd name="connsiteX2" fmla="*/ 3496235 w 3496235"/>
              <a:gd name="connsiteY2" fmla="*/ 2752165 h 2752165"/>
              <a:gd name="connsiteX3" fmla="*/ 82180 w 3496235"/>
              <a:gd name="connsiteY3" fmla="*/ 2752165 h 2752165"/>
              <a:gd name="connsiteX4" fmla="*/ 0 w 3496235"/>
              <a:gd name="connsiteY4" fmla="*/ 2669985 h 2752165"/>
              <a:gd name="connsiteX5" fmla="*/ 0 w 3496235"/>
              <a:gd name="connsiteY5" fmla="*/ 82180 h 2752165"/>
              <a:gd name="connsiteX6" fmla="*/ 82180 w 3496235"/>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6235" h="2752165">
                <a:moveTo>
                  <a:pt x="82180" y="0"/>
                </a:moveTo>
                <a:lnTo>
                  <a:pt x="3496235" y="0"/>
                </a:lnTo>
                <a:lnTo>
                  <a:pt x="3496235" y="2752165"/>
                </a:lnTo>
                <a:lnTo>
                  <a:pt x="82180" y="2752165"/>
                </a:lnTo>
                <a:cubicBezTo>
                  <a:pt x="36793" y="2752165"/>
                  <a:pt x="0" y="2715372"/>
                  <a:pt x="0" y="2669985"/>
                </a:cubicBezTo>
                <a:lnTo>
                  <a:pt x="0" y="82180"/>
                </a:lnTo>
                <a:cubicBezTo>
                  <a:pt x="0" y="36793"/>
                  <a:pt x="36793" y="0"/>
                  <a:pt x="82180" y="0"/>
                </a:cubicBezTo>
                <a:close/>
              </a:path>
            </a:pathLst>
          </a:custGeom>
          <a:solidFill>
            <a:schemeClr val="bg1"/>
          </a:solid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noAutofit/>
          </a:bodyPr>
          <a:lstStyle/>
          <a:p>
            <a:endParaRPr lang="zh-CN" altLang="en-US">
              <a:solidFill>
                <a:prstClr val="black"/>
              </a:solidFill>
              <a:latin typeface="华文细黑" panose="02010600040101010101" pitchFamily="2" charset="-122"/>
              <a:ea typeface="华文细黑" panose="02010600040101010101" pitchFamily="2" charset="-122"/>
            </a:endParaRPr>
          </a:p>
        </p:txBody>
      </p:sp>
      <p:sp>
        <p:nvSpPr>
          <p:cNvPr id="8" name="圆角矩形 7"/>
          <p:cNvSpPr/>
          <p:nvPr/>
        </p:nvSpPr>
        <p:spPr>
          <a:xfrm>
            <a:off x="1895799" y="2869540"/>
            <a:ext cx="3039035" cy="703499"/>
          </a:xfrm>
          <a:prstGeom prst="roundRect">
            <a:avLst>
              <a:gd name="adj" fmla="val 50000"/>
            </a:avLst>
          </a:prstGeom>
          <a:gradFill flip="none" rotWithShape="1">
            <a:gsLst>
              <a:gs pos="0">
                <a:srgbClr val="79C5D9"/>
              </a:gs>
              <a:gs pos="41000">
                <a:srgbClr val="79C5D9"/>
              </a:gs>
              <a:gs pos="100000">
                <a:srgbClr val="00D7FE"/>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9" name="任意多边形 8"/>
          <p:cNvSpPr/>
          <p:nvPr/>
        </p:nvSpPr>
        <p:spPr>
          <a:xfrm>
            <a:off x="5185847" y="1848846"/>
            <a:ext cx="5701553" cy="2752165"/>
          </a:xfrm>
          <a:custGeom>
            <a:avLst/>
            <a:gdLst>
              <a:gd name="connsiteX0" fmla="*/ 0 w 5701553"/>
              <a:gd name="connsiteY0" fmla="*/ 0 h 2752165"/>
              <a:gd name="connsiteX1" fmla="*/ 5619373 w 5701553"/>
              <a:gd name="connsiteY1" fmla="*/ 0 h 2752165"/>
              <a:gd name="connsiteX2" fmla="*/ 5701553 w 5701553"/>
              <a:gd name="connsiteY2" fmla="*/ 82180 h 2752165"/>
              <a:gd name="connsiteX3" fmla="*/ 5701553 w 5701553"/>
              <a:gd name="connsiteY3" fmla="*/ 2669985 h 2752165"/>
              <a:gd name="connsiteX4" fmla="*/ 5619373 w 5701553"/>
              <a:gd name="connsiteY4" fmla="*/ 2752165 h 2752165"/>
              <a:gd name="connsiteX5" fmla="*/ 0 w 5701553"/>
              <a:gd name="connsiteY5" fmla="*/ 2752165 h 2752165"/>
              <a:gd name="connsiteX6" fmla="*/ 0 w 5701553"/>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53" h="2752165">
                <a:moveTo>
                  <a:pt x="0" y="0"/>
                </a:moveTo>
                <a:lnTo>
                  <a:pt x="5619373" y="0"/>
                </a:lnTo>
                <a:cubicBezTo>
                  <a:pt x="5664760" y="0"/>
                  <a:pt x="5701553" y="36793"/>
                  <a:pt x="5701553" y="82180"/>
                </a:cubicBezTo>
                <a:lnTo>
                  <a:pt x="5701553" y="2669985"/>
                </a:lnTo>
                <a:cubicBezTo>
                  <a:pt x="5701553" y="2715372"/>
                  <a:pt x="5664760" y="2752165"/>
                  <a:pt x="5619373" y="2752165"/>
                </a:cubicBezTo>
                <a:lnTo>
                  <a:pt x="0" y="2752165"/>
                </a:lnTo>
                <a:lnTo>
                  <a:pt x="0" y="0"/>
                </a:lnTo>
                <a:close/>
              </a:path>
            </a:pathLst>
          </a:custGeom>
          <a:blipFill>
            <a:blip r:embed="rId1" cstate="screen"/>
            <a:srcRect/>
            <a:stretch>
              <a:fillRect/>
            </a:stretch>
          </a:blipFill>
          <a:ln>
            <a:noFill/>
          </a:ln>
          <a:effectLst>
            <a:outerShdw blurRad="190500" dist="38100" dir="5400000" algn="t" rotWithShape="0">
              <a:prstClr val="black">
                <a:alpha val="20000"/>
              </a:prstClr>
            </a:outerShdw>
          </a:effectLst>
        </p:spPr>
        <p:txBody>
          <a:bodyPr vert="horz" wrap="square" lIns="91440" tIns="45720" rIns="91440" bIns="45720" numCol="1" anchor="t" anchorCtr="0" compatLnSpc="1">
            <a:noAutofit/>
          </a:bodyPr>
          <a:lstStyle/>
          <a:p>
            <a:endParaRPr lang="zh-CN" altLang="en-US">
              <a:solidFill>
                <a:prstClr val="black"/>
              </a:solidFill>
              <a:latin typeface="华文细黑" panose="02010600040101010101" pitchFamily="2" charset="-122"/>
              <a:ea typeface="华文细黑" panose="02010600040101010101" pitchFamily="2" charset="-122"/>
            </a:endParaRPr>
          </a:p>
        </p:txBody>
      </p:sp>
      <p:sp>
        <p:nvSpPr>
          <p:cNvPr id="10" name="任意多边形 9"/>
          <p:cNvSpPr/>
          <p:nvPr/>
        </p:nvSpPr>
        <p:spPr>
          <a:xfrm>
            <a:off x="5185846" y="1836183"/>
            <a:ext cx="5701553" cy="2758992"/>
          </a:xfrm>
          <a:custGeom>
            <a:avLst/>
            <a:gdLst>
              <a:gd name="connsiteX0" fmla="*/ 0 w 5701553"/>
              <a:gd name="connsiteY0" fmla="*/ 0 h 2752165"/>
              <a:gd name="connsiteX1" fmla="*/ 5619373 w 5701553"/>
              <a:gd name="connsiteY1" fmla="*/ 0 h 2752165"/>
              <a:gd name="connsiteX2" fmla="*/ 5701553 w 5701553"/>
              <a:gd name="connsiteY2" fmla="*/ 82180 h 2752165"/>
              <a:gd name="connsiteX3" fmla="*/ 5701553 w 5701553"/>
              <a:gd name="connsiteY3" fmla="*/ 2669985 h 2752165"/>
              <a:gd name="connsiteX4" fmla="*/ 5619373 w 5701553"/>
              <a:gd name="connsiteY4" fmla="*/ 2752165 h 2752165"/>
              <a:gd name="connsiteX5" fmla="*/ 0 w 5701553"/>
              <a:gd name="connsiteY5" fmla="*/ 2752165 h 2752165"/>
              <a:gd name="connsiteX6" fmla="*/ 0 w 5701553"/>
              <a:gd name="connsiteY6" fmla="*/ 0 h 275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53" h="2752165">
                <a:moveTo>
                  <a:pt x="0" y="0"/>
                </a:moveTo>
                <a:lnTo>
                  <a:pt x="5619373" y="0"/>
                </a:lnTo>
                <a:cubicBezTo>
                  <a:pt x="5664760" y="0"/>
                  <a:pt x="5701553" y="36793"/>
                  <a:pt x="5701553" y="82180"/>
                </a:cubicBezTo>
                <a:lnTo>
                  <a:pt x="5701553" y="2669985"/>
                </a:lnTo>
                <a:cubicBezTo>
                  <a:pt x="5701553" y="2715372"/>
                  <a:pt x="5664760" y="2752165"/>
                  <a:pt x="5619373" y="2752165"/>
                </a:cubicBezTo>
                <a:lnTo>
                  <a:pt x="0" y="2752165"/>
                </a:lnTo>
                <a:lnTo>
                  <a:pt x="0" y="0"/>
                </a:lnTo>
                <a:close/>
              </a:path>
            </a:pathLst>
          </a:custGeom>
          <a:gradFill flip="none" rotWithShape="1">
            <a:gsLst>
              <a:gs pos="0">
                <a:srgbClr val="79C5D9">
                  <a:alpha val="52000"/>
                </a:srgbClr>
              </a:gs>
              <a:gs pos="41000">
                <a:srgbClr val="79C5D9">
                  <a:alpha val="73000"/>
                </a:srgbClr>
              </a:gs>
              <a:gs pos="100000">
                <a:srgbClr val="00D7FE">
                  <a:alpha val="46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latin typeface="华文细黑" panose="02010600040101010101" pitchFamily="2" charset="-122"/>
              <a:ea typeface="华文细黑" panose="02010600040101010101" pitchFamily="2" charset="-122"/>
            </a:endParaRPr>
          </a:p>
        </p:txBody>
      </p:sp>
      <p:grpSp>
        <p:nvGrpSpPr>
          <p:cNvPr id="11" name="组合 10"/>
          <p:cNvGrpSpPr/>
          <p:nvPr/>
        </p:nvGrpSpPr>
        <p:grpSpPr>
          <a:xfrm>
            <a:off x="5655093" y="2437885"/>
            <a:ext cx="633412" cy="633413"/>
            <a:chOff x="4432033" y="3099786"/>
            <a:chExt cx="481012" cy="481013"/>
          </a:xfrm>
          <a:solidFill>
            <a:schemeClr val="bg1"/>
          </a:solidFill>
          <a:effectLst>
            <a:outerShdw blurRad="50800" dist="38100" dir="5400000" algn="t" rotWithShape="0">
              <a:prstClr val="black">
                <a:alpha val="40000"/>
              </a:prstClr>
            </a:outerShdw>
          </a:effectLst>
        </p:grpSpPr>
        <p:sp>
          <p:nvSpPr>
            <p:cNvPr id="12" name="Freeform 45"/>
            <p:cNvSpPr>
              <a:spLocks noEditPoints="1"/>
            </p:cNvSpPr>
            <p:nvPr/>
          </p:nvSpPr>
          <p:spPr bwMode="auto">
            <a:xfrm>
              <a:off x="4432033" y="3099786"/>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13" name="Freeform 46"/>
            <p:cNvSpPr>
              <a:spLocks noEditPoints="1"/>
            </p:cNvSpPr>
            <p:nvPr/>
          </p:nvSpPr>
          <p:spPr bwMode="auto">
            <a:xfrm>
              <a:off x="4568558" y="3234723"/>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14" name="Freeform 47"/>
            <p:cNvSpPr>
              <a:spLocks noEditPoints="1"/>
            </p:cNvSpPr>
            <p:nvPr/>
          </p:nvSpPr>
          <p:spPr bwMode="auto">
            <a:xfrm>
              <a:off x="4613008" y="3279173"/>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a:off x="1976482" y="2127260"/>
            <a:ext cx="546847" cy="546847"/>
            <a:chOff x="1783977" y="3811138"/>
            <a:chExt cx="546847" cy="546847"/>
          </a:xfrm>
        </p:grpSpPr>
        <p:sp>
          <p:nvSpPr>
            <p:cNvPr id="16" name="椭圆 15"/>
            <p:cNvSpPr/>
            <p:nvPr/>
          </p:nvSpPr>
          <p:spPr>
            <a:xfrm>
              <a:off x="1783977" y="3811138"/>
              <a:ext cx="546847" cy="546847"/>
            </a:xfrm>
            <a:prstGeom prst="ellipse">
              <a:avLst/>
            </a:prstGeom>
            <a:no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17" name="Freeform 52"/>
            <p:cNvSpPr>
              <a:spLocks noEditPoints="1"/>
            </p:cNvSpPr>
            <p:nvPr/>
          </p:nvSpPr>
          <p:spPr bwMode="auto">
            <a:xfrm>
              <a:off x="1927410" y="3984803"/>
              <a:ext cx="259976" cy="199516"/>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tx1"/>
            </a:solidFill>
            <a:ln>
              <a:noFill/>
            </a:ln>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grpSp>
      <p:grpSp>
        <p:nvGrpSpPr>
          <p:cNvPr id="18" name="组合 17"/>
          <p:cNvGrpSpPr/>
          <p:nvPr/>
        </p:nvGrpSpPr>
        <p:grpSpPr>
          <a:xfrm>
            <a:off x="1976480" y="3762128"/>
            <a:ext cx="546847" cy="546847"/>
            <a:chOff x="1783975" y="5446006"/>
            <a:chExt cx="546847" cy="546847"/>
          </a:xfrm>
        </p:grpSpPr>
        <p:sp>
          <p:nvSpPr>
            <p:cNvPr id="19" name="椭圆 18"/>
            <p:cNvSpPr/>
            <p:nvPr/>
          </p:nvSpPr>
          <p:spPr>
            <a:xfrm>
              <a:off x="1783975" y="5446006"/>
              <a:ext cx="546847" cy="546847"/>
            </a:xfrm>
            <a:prstGeom prst="ellipse">
              <a:avLst/>
            </a:prstGeom>
            <a:noFill/>
            <a:ln>
              <a:solidFill>
                <a:srgbClr val="019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20" name="Group 2"/>
            <p:cNvGrpSpPr/>
            <p:nvPr/>
          </p:nvGrpSpPr>
          <p:grpSpPr>
            <a:xfrm>
              <a:off x="1959444" y="5584867"/>
              <a:ext cx="201695" cy="294785"/>
              <a:chOff x="6258454" y="3849160"/>
              <a:chExt cx="330200" cy="482600"/>
            </a:xfrm>
          </p:grpSpPr>
          <p:sp>
            <p:nvSpPr>
              <p:cNvPr id="21"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22"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grpSp>
      </p:grpSp>
      <p:grpSp>
        <p:nvGrpSpPr>
          <p:cNvPr id="23" name="组合 22"/>
          <p:cNvGrpSpPr/>
          <p:nvPr/>
        </p:nvGrpSpPr>
        <p:grpSpPr>
          <a:xfrm>
            <a:off x="1976481" y="2944694"/>
            <a:ext cx="546847" cy="546847"/>
            <a:chOff x="1783976" y="4628572"/>
            <a:chExt cx="546847" cy="546847"/>
          </a:xfrm>
        </p:grpSpPr>
        <p:sp>
          <p:nvSpPr>
            <p:cNvPr id="24" name="椭圆 23"/>
            <p:cNvSpPr/>
            <p:nvPr/>
          </p:nvSpPr>
          <p:spPr>
            <a:xfrm>
              <a:off x="1783976" y="4628572"/>
              <a:ext cx="546847" cy="546847"/>
            </a:xfrm>
            <a:prstGeom prst="ellipse">
              <a:avLst/>
            </a:prstGeom>
            <a:solidFill>
              <a:schemeClr val="bg1">
                <a:alpha val="3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25" name="组合 24"/>
            <p:cNvGrpSpPr/>
            <p:nvPr/>
          </p:nvGrpSpPr>
          <p:grpSpPr>
            <a:xfrm>
              <a:off x="1953657" y="4788378"/>
              <a:ext cx="207482" cy="238017"/>
              <a:chOff x="9242213" y="3106929"/>
              <a:chExt cx="420687" cy="482600"/>
            </a:xfrm>
          </p:grpSpPr>
          <p:sp>
            <p:nvSpPr>
              <p:cNvPr id="26" name="Freeform 49"/>
              <p:cNvSpPr>
                <a:spLocks noEditPoints="1"/>
              </p:cNvSpPr>
              <p:nvPr/>
            </p:nvSpPr>
            <p:spPr bwMode="auto">
              <a:xfrm>
                <a:off x="9242213" y="3106929"/>
                <a:ext cx="420687" cy="482600"/>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27" name="Oval 50"/>
              <p:cNvSpPr>
                <a:spLocks noChangeArrowheads="1"/>
              </p:cNvSpPr>
              <p:nvPr/>
            </p:nvSpPr>
            <p:spPr bwMode="auto">
              <a:xfrm>
                <a:off x="9572413" y="3483166"/>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28" name="Oval 51"/>
              <p:cNvSpPr>
                <a:spLocks noChangeArrowheads="1"/>
              </p:cNvSpPr>
              <p:nvPr/>
            </p:nvSpPr>
            <p:spPr bwMode="auto">
              <a:xfrm>
                <a:off x="9572413" y="3392679"/>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sp>
            <p:nvSpPr>
              <p:cNvPr id="29" name="Oval 52"/>
              <p:cNvSpPr>
                <a:spLocks noChangeArrowheads="1"/>
              </p:cNvSpPr>
              <p:nvPr/>
            </p:nvSpPr>
            <p:spPr bwMode="auto">
              <a:xfrm>
                <a:off x="9572413" y="3302191"/>
                <a:ext cx="30162" cy="30163"/>
              </a:xfrm>
              <a:prstGeom prst="ellipse">
                <a:avLst/>
              </a:prstGeom>
              <a:solidFill>
                <a:srgbClr val="33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华文细黑" panose="02010600040101010101" pitchFamily="2" charset="-122"/>
                  <a:ea typeface="华文细黑" panose="02010600040101010101" pitchFamily="2" charset="-122"/>
                </a:endParaRPr>
              </a:p>
            </p:txBody>
          </p:sp>
        </p:grpSp>
      </p:grpSp>
      <p:sp>
        <p:nvSpPr>
          <p:cNvPr id="30" name="Rectangle 32"/>
          <p:cNvSpPr/>
          <p:nvPr/>
        </p:nvSpPr>
        <p:spPr>
          <a:xfrm flipH="1">
            <a:off x="5490644" y="3242403"/>
            <a:ext cx="2757486" cy="400110"/>
          </a:xfrm>
          <a:prstGeom prst="rect">
            <a:avLst/>
          </a:prstGeom>
        </p:spPr>
        <p:txBody>
          <a:bodyPr wrap="none">
            <a:spAutoFit/>
          </a:bodyPr>
          <a:lstStyle/>
          <a:p>
            <a:r>
              <a:rPr lang="en-US" altLang="zh-CN" sz="2000" dirty="0">
                <a:solidFill>
                  <a:schemeClr val="bg1"/>
                </a:solidFill>
                <a:latin typeface="华文细黑" panose="02010600040101010101" pitchFamily="2" charset="-122"/>
                <a:ea typeface="华文细黑" panose="02010600040101010101" pitchFamily="2" charset="-122"/>
                <a:cs typeface="Lato" panose="020F0502020204030203" pitchFamily="34" charset="0"/>
              </a:rPr>
              <a:t>ADD PROJECT NAME</a:t>
            </a:r>
            <a:endParaRPr lang="id-ID" altLang="zh-CN" sz="2000" dirty="0">
              <a:solidFill>
                <a:schemeClr val="bg1"/>
              </a:solidFill>
              <a:latin typeface="华文细黑" panose="02010600040101010101" pitchFamily="2" charset="-122"/>
              <a:ea typeface="华文细黑" panose="02010600040101010101" pitchFamily="2" charset="-122"/>
              <a:cs typeface="Lato" panose="020F0502020204030203" pitchFamily="34" charset="0"/>
            </a:endParaRPr>
          </a:p>
        </p:txBody>
      </p:sp>
      <p:sp>
        <p:nvSpPr>
          <p:cNvPr id="31" name="Text Placeholder 4"/>
          <p:cNvSpPr txBox="1"/>
          <p:nvPr/>
        </p:nvSpPr>
        <p:spPr>
          <a:xfrm>
            <a:off x="5490644" y="3686454"/>
            <a:ext cx="5109885" cy="723853"/>
          </a:xfrm>
          <a:prstGeom prst="rect">
            <a:avLst/>
          </a:prstGeom>
        </p:spPr>
        <p:txBody>
          <a:bodyP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Font typeface="Arial" panose="020B0604020202020204" pitchFamily="34" charset="0"/>
              <a:buNone/>
              <a:defRPr/>
            </a:pPr>
            <a:r>
              <a:rPr lang="id-ID" sz="1200" b="1" dirty="0">
                <a:solidFill>
                  <a:schemeClr val="bg1"/>
                </a:solidFill>
                <a:latin typeface="华文细黑" panose="02010600040101010101" pitchFamily="2" charset="-122"/>
                <a:ea typeface="华文细黑" panose="02010600040101010101" pitchFamily="2" charset="-122"/>
                <a:cs typeface="Calibri" panose="020F0502020204030204"/>
              </a:rPr>
              <a:t>Ut wisi enim </a:t>
            </a:r>
            <a:r>
              <a:rPr lang="id-ID" sz="1200" dirty="0">
                <a:solidFill>
                  <a:schemeClr val="bg1"/>
                </a:solidFill>
                <a:latin typeface="华文细黑" panose="02010600040101010101" pitchFamily="2" charset="-122"/>
                <a:ea typeface="华文细黑" panose="02010600040101010101" pitchFamily="2" charset="-122"/>
                <a:cs typeface="Calibri" panose="020F0502020204030204"/>
              </a:rPr>
              <a:t>ad minim veniam, quis nostrud xerci tation ullamcorper nibh euismod tincidunt ut et dolore magna aliquam erat volutpat. Ut wisi enim ad minim veniam</a:t>
            </a:r>
            <a:endParaRPr lang="id-ID" sz="1200" dirty="0">
              <a:solidFill>
                <a:schemeClr val="bg1"/>
              </a:solidFill>
              <a:latin typeface="华文细黑" panose="02010600040101010101" pitchFamily="2" charset="-122"/>
              <a:ea typeface="华文细黑" panose="02010600040101010101" pitchFamily="2" charset="-122"/>
              <a:cs typeface="Calibri" panose="020F0502020204030204"/>
            </a:endParaRPr>
          </a:p>
        </p:txBody>
      </p:sp>
      <p:sp>
        <p:nvSpPr>
          <p:cNvPr id="32" name="矩形 31"/>
          <p:cNvSpPr/>
          <p:nvPr/>
        </p:nvSpPr>
        <p:spPr>
          <a:xfrm>
            <a:off x="2564360" y="2091569"/>
            <a:ext cx="2443796" cy="612475"/>
          </a:xfrm>
          <a:prstGeom prst="rect">
            <a:avLst/>
          </a:prstGeom>
        </p:spPr>
        <p:txBody>
          <a:bodyPr wrap="square">
            <a:spAutoFit/>
          </a:bodyPr>
          <a:lstStyle/>
          <a:p>
            <a:pPr>
              <a:lnSpc>
                <a:spcPct val="13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nSpc>
                <a:spcPct val="130000"/>
              </a:lnSpc>
            </a:pPr>
            <a:r>
              <a:rPr lang="en-US" altLang="zh-CN" sz="100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a:t>
            </a:r>
            <a:r>
              <a:rPr lang="en-US" altLang="zh-CN" sz="100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content here</a:t>
            </a:r>
            <a:endParaRPr lang="en-US" altLang="zh-CN" sz="100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sp>
        <p:nvSpPr>
          <p:cNvPr id="33" name="矩形 32"/>
          <p:cNvSpPr/>
          <p:nvPr/>
        </p:nvSpPr>
        <p:spPr>
          <a:xfrm>
            <a:off x="2564360" y="2877253"/>
            <a:ext cx="2443796" cy="612475"/>
          </a:xfrm>
          <a:prstGeom prst="rect">
            <a:avLst/>
          </a:prstGeom>
        </p:spPr>
        <p:txBody>
          <a:bodyPr wrap="square">
            <a:spAutoFit/>
          </a:bodyPr>
          <a:lstStyle/>
          <a:p>
            <a:pPr>
              <a:lnSpc>
                <a:spcPct val="130000"/>
              </a:lnSpc>
            </a:pPr>
            <a:r>
              <a:rPr lang="zh-CN" altLang="en-US" sz="1600" dirty="0">
                <a:solidFill>
                  <a:schemeClr val="bg1"/>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chemeClr val="bg1"/>
              </a:solidFill>
              <a:latin typeface="华文细黑" panose="02010600040101010101" pitchFamily="2" charset="-122"/>
              <a:ea typeface="华文细黑" panose="02010600040101010101" pitchFamily="2" charset="-122"/>
              <a:cs typeface="+mn-ea"/>
              <a:sym typeface="+mn-lt"/>
            </a:endParaRPr>
          </a:p>
          <a:p>
            <a:pPr>
              <a:lnSpc>
                <a:spcPct val="130000"/>
              </a:lnSpc>
            </a:pPr>
            <a:r>
              <a:rPr lang="en-US" altLang="zh-CN" sz="1000" dirty="0">
                <a:solidFill>
                  <a:schemeClr val="bg1"/>
                </a:solidFill>
                <a:latin typeface="华文细黑" panose="02010600040101010101" pitchFamily="2" charset="-122"/>
                <a:ea typeface="华文细黑" panose="02010600040101010101" pitchFamily="2" charset="-122"/>
                <a:cs typeface="+mn-ea"/>
                <a:sym typeface="+mn-lt"/>
              </a:rPr>
              <a:t>Please add your text content here</a:t>
            </a:r>
            <a:endParaRPr lang="en-US" altLang="zh-CN" sz="1000" dirty="0">
              <a:solidFill>
                <a:schemeClr val="bg1"/>
              </a:solidFill>
              <a:latin typeface="华文细黑" panose="02010600040101010101" pitchFamily="2" charset="-122"/>
              <a:ea typeface="华文细黑" panose="02010600040101010101" pitchFamily="2" charset="-122"/>
              <a:cs typeface="+mn-ea"/>
              <a:sym typeface="+mn-lt"/>
            </a:endParaRPr>
          </a:p>
        </p:txBody>
      </p:sp>
      <p:sp>
        <p:nvSpPr>
          <p:cNvPr id="34" name="矩形 33"/>
          <p:cNvSpPr/>
          <p:nvPr/>
        </p:nvSpPr>
        <p:spPr>
          <a:xfrm>
            <a:off x="2564360" y="3723954"/>
            <a:ext cx="2443796" cy="612475"/>
          </a:xfrm>
          <a:prstGeom prst="rect">
            <a:avLst/>
          </a:prstGeom>
        </p:spPr>
        <p:txBody>
          <a:bodyPr wrap="square">
            <a:spAutoFit/>
          </a:bodyPr>
          <a:lstStyle/>
          <a:p>
            <a:pPr>
              <a:lnSpc>
                <a:spcPct val="13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nSpc>
                <a:spcPct val="130000"/>
              </a:lnSpc>
            </a:pPr>
            <a:r>
              <a:rPr lang="en-US" altLang="zh-CN" sz="100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a:t>
            </a:r>
            <a:r>
              <a:rPr lang="en-US" altLang="zh-CN" sz="100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content here</a:t>
            </a:r>
            <a:endParaRPr lang="en-US" altLang="zh-CN" sz="100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sp>
        <p:nvSpPr>
          <p:cNvPr id="35" name="Text Placeholder 4"/>
          <p:cNvSpPr txBox="1"/>
          <p:nvPr/>
        </p:nvSpPr>
        <p:spPr>
          <a:xfrm>
            <a:off x="2205318" y="4888811"/>
            <a:ext cx="7781364" cy="513346"/>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Font typeface="Arial" panose="020B0604020202020204" pitchFamily="34" charset="0"/>
              <a:buNone/>
              <a:defRPr/>
            </a:pPr>
            <a:r>
              <a:rPr lang="id-ID" sz="1200" b="1" dirty="0">
                <a:solidFill>
                  <a:prstClr val="white">
                    <a:lumMod val="65000"/>
                  </a:prstClr>
                </a:solidFill>
                <a:latin typeface="华文细黑" panose="02010600040101010101" pitchFamily="2" charset="-122"/>
                <a:ea typeface="华文细黑" panose="02010600040101010101" pitchFamily="2" charset="-122"/>
                <a:cs typeface="Calibri" panose="020F0502020204030204"/>
              </a:rPr>
              <a:t>Ut wisi enim </a:t>
            </a:r>
            <a:r>
              <a:rPr lang="id-ID" sz="1200" dirty="0">
                <a:solidFill>
                  <a:prstClr val="white">
                    <a:lumMod val="65000"/>
                  </a:prstClr>
                </a:solidFill>
                <a:latin typeface="华文细黑" panose="02010600040101010101" pitchFamily="2" charset="-122"/>
                <a:ea typeface="华文细黑" panose="02010600040101010101" pitchFamily="2" charset="-122"/>
                <a:cs typeface="Calibri" panose="020F0502020204030204"/>
              </a:rPr>
              <a:t>ad minim veniam, quis nostrud exerci tation mcorper nibh euismod tincidunt ut laoreet dolore magna aliquam erat at. Ut wisi enim ad minim veniam, quis nostrud exerci. </a:t>
            </a:r>
            <a:endParaRPr lang="id-ID" altLang="zh-CN" sz="1200" dirty="0">
              <a:solidFill>
                <a:prstClr val="white">
                  <a:lumMod val="65000"/>
                </a:prstClr>
              </a:solidFill>
              <a:latin typeface="华文细黑" panose="02010600040101010101" pitchFamily="2" charset="-122"/>
              <a:ea typeface="华文细黑" panose="02010600040101010101" pitchFamily="2" charset="-122"/>
              <a:cs typeface="Calibri" panose="020F0502020204030204"/>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par>
                                <p:cTn id="8" presetID="35" presetClass="path" presetSubtype="0" decel="100000" fill="hold" grpId="1" nodeType="withEffect">
                                  <p:stCondLst>
                                    <p:cond delay="0"/>
                                  </p:stCondLst>
                                  <p:childTnLst>
                                    <p:animMotion origin="layout" path="M -1.04167E-6 1.11111E-6 L -0.0401 1.11111E-6 " pathEditMode="relative" rAng="0" ptsTypes="AA">
                                      <p:cBhvr>
                                        <p:cTn id="9" dur="1250" spd="-100000" fill="hold"/>
                                        <p:tgtEl>
                                          <p:spTgt spid="7"/>
                                        </p:tgtEl>
                                        <p:attrNameLst>
                                          <p:attrName>ppt_x</p:attrName>
                                          <p:attrName>ppt_y</p:attrName>
                                        </p:attrNameLst>
                                      </p:cBhvr>
                                      <p:rCtr x="-2005" y="0"/>
                                    </p:animMotion>
                                  </p:childTnLst>
                                </p:cTn>
                              </p:par>
                              <p:par>
                                <p:cTn id="10" presetID="10"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0"/>
                                  </p:stCondLst>
                                  <p:childTnLst>
                                    <p:animMotion origin="layout" path="M -4.58333E-6 1.11111E-6 L 0.04493 1.11111E-6 " pathEditMode="relative" rAng="0" ptsTypes="AA">
                                      <p:cBhvr>
                                        <p:cTn id="14" dur="1250" spd="-100000" fill="hold"/>
                                        <p:tgtEl>
                                          <p:spTgt spid="9"/>
                                        </p:tgtEl>
                                        <p:attrNameLst>
                                          <p:attrName>ppt_x</p:attrName>
                                          <p:attrName>ppt_y</p:attrName>
                                        </p:attrNameLst>
                                      </p:cBhvr>
                                      <p:rCtr x="2240" y="0"/>
                                    </p:animMotion>
                                  </p:childTnLst>
                                </p:cTn>
                              </p:par>
                              <p:par>
                                <p:cTn id="15" presetID="10" presetClass="entr" presetSubtype="0" fill="hold" nodeType="withEffect">
                                  <p:stCondLst>
                                    <p:cond delay="75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childTnLst>
                                </p:cTn>
                              </p:par>
                              <p:par>
                                <p:cTn id="18" presetID="64" presetClass="path" presetSubtype="0" decel="100000" fill="hold" nodeType="withEffect">
                                  <p:stCondLst>
                                    <p:cond delay="750"/>
                                  </p:stCondLst>
                                  <p:childTnLst>
                                    <p:animMotion origin="layout" path="M 4.79167E-6 0 L 4.79167E-6 -0.18472 " pathEditMode="relative" rAng="0" ptsTypes="AA">
                                      <p:cBhvr>
                                        <p:cTn id="19" dur="1250" spd="-100000" fill="hold"/>
                                        <p:tgtEl>
                                          <p:spTgt spid="15"/>
                                        </p:tgtEl>
                                        <p:attrNameLst>
                                          <p:attrName>ppt_x</p:attrName>
                                          <p:attrName>ppt_y</p:attrName>
                                        </p:attrNameLst>
                                      </p:cBhvr>
                                      <p:rCtr x="0" y="-9236"/>
                                    </p:animMotion>
                                  </p:childTnLst>
                                </p:cTn>
                              </p:par>
                              <p:par>
                                <p:cTn id="20" presetID="10" presetClass="entr" presetSubtype="0" fill="hold" nodeType="withEffect">
                                  <p:stCondLst>
                                    <p:cond delay="75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childTnLst>
                                </p:cTn>
                              </p:par>
                              <p:par>
                                <p:cTn id="23" presetID="64" presetClass="path" presetSubtype="0" decel="100000" fill="hold" nodeType="withEffect">
                                  <p:stCondLst>
                                    <p:cond delay="750"/>
                                  </p:stCondLst>
                                  <p:childTnLst>
                                    <p:animMotion origin="layout" path="M 4.79167E-6 -2.96296E-6 L 4.79167E-6 -0.34467 " pathEditMode="relative" rAng="0" ptsTypes="AA">
                                      <p:cBhvr>
                                        <p:cTn id="24" dur="1500" spd="-100000" fill="hold"/>
                                        <p:tgtEl>
                                          <p:spTgt spid="23"/>
                                        </p:tgtEl>
                                        <p:attrNameLst>
                                          <p:attrName>ppt_x</p:attrName>
                                          <p:attrName>ppt_y</p:attrName>
                                        </p:attrNameLst>
                                      </p:cBhvr>
                                      <p:rCtr x="0" y="-17245"/>
                                    </p:animMotion>
                                  </p:childTnLst>
                                </p:cTn>
                              </p:par>
                              <p:par>
                                <p:cTn id="25" presetID="10" presetClass="entr" presetSubtype="0" fill="hold" nodeType="withEffect">
                                  <p:stCondLst>
                                    <p:cond delay="75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childTnLst>
                                </p:cTn>
                              </p:par>
                              <p:par>
                                <p:cTn id="28" presetID="64" presetClass="path" presetSubtype="0" decel="100000" fill="hold" nodeType="withEffect">
                                  <p:stCondLst>
                                    <p:cond delay="750"/>
                                  </p:stCondLst>
                                  <p:childTnLst>
                                    <p:animMotion origin="layout" path="M 4.79167E-6 4.07407E-6 L 4.79167E-6 -0.34468 " pathEditMode="relative" rAng="0" ptsTypes="AA">
                                      <p:cBhvr>
                                        <p:cTn id="29" dur="1500" spd="-100000" fill="hold"/>
                                        <p:tgtEl>
                                          <p:spTgt spid="18"/>
                                        </p:tgtEl>
                                        <p:attrNameLst>
                                          <p:attrName>ppt_x</p:attrName>
                                          <p:attrName>ppt_y</p:attrName>
                                        </p:attrNameLst>
                                      </p:cBhvr>
                                      <p:rCtr x="0" y="-17245"/>
                                    </p:animMotion>
                                  </p:childTnLst>
                                </p:cTn>
                              </p:par>
                              <p:par>
                                <p:cTn id="30" presetID="10" presetClass="entr" presetSubtype="0" fill="hold" grpId="0" nodeType="withEffect">
                                  <p:stCondLst>
                                    <p:cond delay="150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750"/>
                                        <p:tgtEl>
                                          <p:spTgt spid="32"/>
                                        </p:tgtEl>
                                      </p:cBhvr>
                                    </p:animEffect>
                                  </p:childTnLst>
                                </p:cTn>
                              </p:par>
                              <p:par>
                                <p:cTn id="33" presetID="35" presetClass="path" presetSubtype="0" decel="100000" fill="hold" grpId="1" nodeType="withEffect">
                                  <p:stCondLst>
                                    <p:cond delay="1500"/>
                                  </p:stCondLst>
                                  <p:childTnLst>
                                    <p:animMotion origin="layout" path="M 3.125E-6 2.96296E-6 L 0.04492 2.96296E-6 " pathEditMode="relative" rAng="0" ptsTypes="AA">
                                      <p:cBhvr>
                                        <p:cTn id="34" dur="1250" spd="-100000" fill="hold"/>
                                        <p:tgtEl>
                                          <p:spTgt spid="32"/>
                                        </p:tgtEl>
                                        <p:attrNameLst>
                                          <p:attrName>ppt_x</p:attrName>
                                          <p:attrName>ppt_y</p:attrName>
                                        </p:attrNameLst>
                                      </p:cBhvr>
                                      <p:rCtr x="2240" y="0"/>
                                    </p:animMotion>
                                  </p:childTnLst>
                                </p:cTn>
                              </p:par>
                              <p:par>
                                <p:cTn id="35" presetID="10" presetClass="entr" presetSubtype="0" fill="hold" grpId="0" nodeType="withEffect">
                                  <p:stCondLst>
                                    <p:cond delay="1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750"/>
                                        <p:tgtEl>
                                          <p:spTgt spid="33"/>
                                        </p:tgtEl>
                                      </p:cBhvr>
                                    </p:animEffect>
                                  </p:childTnLst>
                                </p:cTn>
                              </p:par>
                              <p:par>
                                <p:cTn id="38" presetID="35" presetClass="path" presetSubtype="0" decel="100000" fill="hold" grpId="1" nodeType="withEffect">
                                  <p:stCondLst>
                                    <p:cond delay="1500"/>
                                  </p:stCondLst>
                                  <p:childTnLst>
                                    <p:animMotion origin="layout" path="M 3.125E-6 -3.7037E-7 L 0.04492 -3.7037E-7 " pathEditMode="relative" rAng="0" ptsTypes="AA">
                                      <p:cBhvr>
                                        <p:cTn id="39" dur="1250" spd="-100000" fill="hold"/>
                                        <p:tgtEl>
                                          <p:spTgt spid="33"/>
                                        </p:tgtEl>
                                        <p:attrNameLst>
                                          <p:attrName>ppt_x</p:attrName>
                                          <p:attrName>ppt_y</p:attrName>
                                        </p:attrNameLst>
                                      </p:cBhvr>
                                      <p:rCtr x="2240" y="0"/>
                                    </p:animMotion>
                                  </p:childTnLst>
                                </p:cTn>
                              </p:par>
                              <p:par>
                                <p:cTn id="40" presetID="10" presetClass="entr" presetSubtype="0" fill="hold" grpId="0" nodeType="withEffect">
                                  <p:stCondLst>
                                    <p:cond delay="150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750"/>
                                        <p:tgtEl>
                                          <p:spTgt spid="34"/>
                                        </p:tgtEl>
                                      </p:cBhvr>
                                    </p:animEffect>
                                  </p:childTnLst>
                                </p:cTn>
                              </p:par>
                              <p:par>
                                <p:cTn id="43" presetID="35" presetClass="path" presetSubtype="0" decel="100000" fill="hold" grpId="1" nodeType="withEffect">
                                  <p:stCondLst>
                                    <p:cond delay="1500"/>
                                  </p:stCondLst>
                                  <p:childTnLst>
                                    <p:animMotion origin="layout" path="M 3.125E-6 -1.48148E-6 L 0.04492 -1.48148E-6 " pathEditMode="relative" rAng="0" ptsTypes="AA">
                                      <p:cBhvr>
                                        <p:cTn id="44" dur="1250" spd="-100000" fill="hold"/>
                                        <p:tgtEl>
                                          <p:spTgt spid="34"/>
                                        </p:tgtEl>
                                        <p:attrNameLst>
                                          <p:attrName>ppt_x</p:attrName>
                                          <p:attrName>ppt_y</p:attrName>
                                        </p:attrNameLst>
                                      </p:cBhvr>
                                      <p:rCtr x="2240" y="0"/>
                                    </p:animMotion>
                                  </p:childTnLst>
                                </p:cTn>
                              </p:par>
                              <p:par>
                                <p:cTn id="45" presetID="10" presetClass="entr" presetSubtype="0" fill="hold" grpId="0" nodeType="withEffect">
                                  <p:stCondLst>
                                    <p:cond delay="15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750"/>
                                        <p:tgtEl>
                                          <p:spTgt spid="8"/>
                                        </p:tgtEl>
                                      </p:cBhvr>
                                    </p:animEffect>
                                  </p:childTnLst>
                                </p:cTn>
                              </p:par>
                              <p:par>
                                <p:cTn id="48" presetID="35" presetClass="path" presetSubtype="0" decel="100000" fill="hold" grpId="1" nodeType="withEffect">
                                  <p:stCondLst>
                                    <p:cond delay="1500"/>
                                  </p:stCondLst>
                                  <p:childTnLst>
                                    <p:animMotion origin="layout" path="M 1.875E-6 4.07407E-6 L -0.04011 4.07407E-6 " pathEditMode="relative" rAng="0" ptsTypes="AA">
                                      <p:cBhvr>
                                        <p:cTn id="49" dur="1250" spd="-100000" fill="hold"/>
                                        <p:tgtEl>
                                          <p:spTgt spid="8"/>
                                        </p:tgtEl>
                                        <p:attrNameLst>
                                          <p:attrName>ppt_x</p:attrName>
                                          <p:attrName>ppt_y</p:attrName>
                                        </p:attrNameLst>
                                      </p:cBhvr>
                                      <p:rCtr x="-2005" y="0"/>
                                    </p:animMotion>
                                  </p:childTnLst>
                                </p:cTn>
                              </p:par>
                              <p:par>
                                <p:cTn id="50" presetID="10" presetClass="entr" presetSubtype="0" fill="hold" grpId="0" nodeType="withEffect">
                                  <p:stCondLst>
                                    <p:cond delay="225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par>
                                <p:cTn id="53" presetID="10" presetClass="entr" presetSubtype="0" fill="hold" nodeType="withEffect">
                                  <p:stCondLst>
                                    <p:cond delay="22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childTnLst>
                                </p:cTn>
                              </p:par>
                              <p:par>
                                <p:cTn id="56" presetID="64" presetClass="path" presetSubtype="0" decel="100000" fill="hold" nodeType="withEffect">
                                  <p:stCondLst>
                                    <p:cond delay="2250"/>
                                  </p:stCondLst>
                                  <p:childTnLst>
                                    <p:animMotion origin="layout" path="M -3.54167E-6 -3.7037E-7 L -3.54167E-6 -0.08657 " pathEditMode="relative" rAng="0" ptsTypes="AA">
                                      <p:cBhvr>
                                        <p:cTn id="57" dur="1000" spd="-100000" fill="hold"/>
                                        <p:tgtEl>
                                          <p:spTgt spid="11"/>
                                        </p:tgtEl>
                                        <p:attrNameLst>
                                          <p:attrName>ppt_x</p:attrName>
                                          <p:attrName>ppt_y</p:attrName>
                                        </p:attrNameLst>
                                      </p:cBhvr>
                                      <p:rCtr x="0" y="-4329"/>
                                    </p:animMotion>
                                  </p:childTnLst>
                                </p:cTn>
                              </p:par>
                              <p:par>
                                <p:cTn id="58" presetID="10" presetClass="entr" presetSubtype="0" fill="hold" grpId="0" nodeType="withEffect">
                                  <p:stCondLst>
                                    <p:cond delay="225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750"/>
                                        <p:tgtEl>
                                          <p:spTgt spid="30"/>
                                        </p:tgtEl>
                                      </p:cBhvr>
                                    </p:animEffect>
                                  </p:childTnLst>
                                </p:cTn>
                              </p:par>
                              <p:par>
                                <p:cTn id="61" presetID="35" presetClass="path" presetSubtype="0" decel="100000" fill="hold" grpId="1" nodeType="withEffect">
                                  <p:stCondLst>
                                    <p:cond delay="2250"/>
                                  </p:stCondLst>
                                  <p:childTnLst>
                                    <p:animMotion origin="layout" path="M -1.45833E-6 -1.85185E-6 L -0.0401 -1.85185E-6 " pathEditMode="relative" rAng="0" ptsTypes="AA">
                                      <p:cBhvr>
                                        <p:cTn id="62" dur="1250" spd="-100000" fill="hold"/>
                                        <p:tgtEl>
                                          <p:spTgt spid="30"/>
                                        </p:tgtEl>
                                        <p:attrNameLst>
                                          <p:attrName>ppt_x</p:attrName>
                                          <p:attrName>ppt_y</p:attrName>
                                        </p:attrNameLst>
                                      </p:cBhvr>
                                      <p:rCtr x="-2005" y="0"/>
                                    </p:animMotion>
                                  </p:childTnLst>
                                </p:cTn>
                              </p:par>
                              <p:par>
                                <p:cTn id="63" presetID="10" presetClass="entr" presetSubtype="0" fill="hold" grpId="0" nodeType="withEffect">
                                  <p:stCondLst>
                                    <p:cond delay="225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750"/>
                                        <p:tgtEl>
                                          <p:spTgt spid="31"/>
                                        </p:tgtEl>
                                      </p:cBhvr>
                                    </p:animEffect>
                                  </p:childTnLst>
                                </p:cTn>
                              </p:par>
                              <p:par>
                                <p:cTn id="66" presetID="35" presetClass="path" presetSubtype="0" decel="100000" fill="hold" grpId="1" nodeType="withEffect">
                                  <p:stCondLst>
                                    <p:cond delay="2250"/>
                                  </p:stCondLst>
                                  <p:childTnLst>
                                    <p:animMotion origin="layout" path="M 4.16667E-6 2.22222E-6 L 0.04492 2.22222E-6 " pathEditMode="relative" rAng="0" ptsTypes="AA">
                                      <p:cBhvr>
                                        <p:cTn id="67" dur="1250" spd="-100000" fill="hold"/>
                                        <p:tgtEl>
                                          <p:spTgt spid="31"/>
                                        </p:tgtEl>
                                        <p:attrNameLst>
                                          <p:attrName>ppt_x</p:attrName>
                                          <p:attrName>ppt_y</p:attrName>
                                        </p:attrNameLst>
                                      </p:cBhvr>
                                      <p:rCtr x="2240" y="0"/>
                                    </p:animMotion>
                                  </p:childTnLst>
                                </p:cTn>
                              </p:par>
                              <p:par>
                                <p:cTn id="68" presetID="10" presetClass="entr" presetSubtype="0" fill="hold" grpId="0" nodeType="withEffect">
                                  <p:stCondLst>
                                    <p:cond delay="75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childTnLst>
                                </p:cTn>
                              </p:par>
                              <p:par>
                                <p:cTn id="71" presetID="64" presetClass="path" presetSubtype="0" decel="100000" fill="hold" grpId="1" nodeType="withEffect">
                                  <p:stCondLst>
                                    <p:cond delay="750"/>
                                  </p:stCondLst>
                                  <p:childTnLst>
                                    <p:animMotion origin="layout" path="M 0 -1.48148E-6 L 0 -0.08657 " pathEditMode="relative" rAng="0" ptsTypes="AA">
                                      <p:cBhvr>
                                        <p:cTn id="72" dur="1000" spd="-100000" fill="hold"/>
                                        <p:tgtEl>
                                          <p:spTgt spid="35"/>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bldLvl="0" animBg="1"/>
      <p:bldP spid="9" grpId="1" bldLvl="0" animBg="1"/>
      <p:bldP spid="10" grpId="0" animBg="1"/>
      <p:bldP spid="30" grpId="0"/>
      <p:bldP spid="30" grpId="1"/>
      <p:bldP spid="31" grpId="0"/>
      <p:bldP spid="31" grpId="1"/>
      <p:bldP spid="32" grpId="0"/>
      <p:bldP spid="32" grpId="1"/>
      <p:bldP spid="33" grpId="0"/>
      <p:bldP spid="33" grpId="1"/>
      <p:bldP spid="34" grpId="0"/>
      <p:bldP spid="34" grpId="1"/>
      <p:bldP spid="35" grpId="0"/>
      <p:bldP spid="3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p:nvPr/>
        </p:nvSpPr>
        <p:spPr>
          <a:xfrm>
            <a:off x="2209626" y="2575205"/>
            <a:ext cx="6037263" cy="122555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rgbClr val="02FAFA"/>
            </a:solidFill>
            <a:prstDash val="dash"/>
          </a:ln>
        </p:spPr>
        <p:style>
          <a:lnRef idx="1">
            <a:schemeClr val="dk1"/>
          </a:lnRef>
          <a:fillRef idx="0">
            <a:schemeClr val="dk1"/>
          </a:fillRef>
          <a:effectRef idx="0">
            <a:schemeClr val="dk1"/>
          </a:effectRef>
          <a:fontRef idx="minor">
            <a:schemeClr val="tx1"/>
          </a:fontRef>
        </p:style>
        <p:txBody>
          <a:bodyPr lIns="91413" tIns="45706" rIns="91413" bIns="45706" anchor="ctr"/>
          <a:lstStyle/>
          <a:p>
            <a:pPr algn="ctr">
              <a:defRPr/>
            </a:pPr>
            <a:endParaRPr lang="en-US" sz="1800" dirty="0">
              <a:latin typeface="华文细黑" panose="02010600040101010101" pitchFamily="2" charset="-122"/>
              <a:ea typeface="华文细黑" panose="02010600040101010101" pitchFamily="2" charset="-122"/>
            </a:endParaRPr>
          </a:p>
        </p:txBody>
      </p:sp>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one</a:t>
            </a:r>
            <a:endParaRPr lang="zh-CN" altLang="en-US" sz="2800" dirty="0">
              <a:solidFill>
                <a:schemeClr val="bg1"/>
              </a:solidFill>
            </a:endParaRPr>
          </a:p>
        </p:txBody>
      </p:sp>
      <p:grpSp>
        <p:nvGrpSpPr>
          <p:cNvPr id="8" name="组合 7"/>
          <p:cNvGrpSpPr/>
          <p:nvPr/>
        </p:nvGrpSpPr>
        <p:grpSpPr>
          <a:xfrm>
            <a:off x="8263011" y="1460500"/>
            <a:ext cx="2901626" cy="2169493"/>
            <a:chOff x="6054436" y="2405136"/>
            <a:chExt cx="849821" cy="635481"/>
          </a:xfrm>
          <a:solidFill>
            <a:srgbClr val="02FAFA"/>
          </a:solidFill>
          <a:effectLst>
            <a:outerShdw blurRad="50800" dist="38100" dir="5400000" algn="t" rotWithShape="0">
              <a:prstClr val="black">
                <a:alpha val="40000"/>
              </a:prstClr>
            </a:outerShdw>
          </a:effectLst>
        </p:grpSpPr>
        <p:sp>
          <p:nvSpPr>
            <p:cNvPr id="9"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0"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1"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2"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3"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4"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5" name="Oval 113"/>
            <p:cNvSpPr>
              <a:spLocks noChangeArrowheads="1"/>
            </p:cNvSpPr>
            <p:nvPr/>
          </p:nvSpPr>
          <p:spPr bwMode="auto">
            <a:xfrm rot="2700000">
              <a:off x="6568043" y="2481147"/>
              <a:ext cx="117123" cy="114085"/>
            </a:xfrm>
            <a:prstGeom prst="ellipse">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6" name="Oval 116"/>
            <p:cNvSpPr>
              <a:spLocks noChangeArrowheads="1"/>
            </p:cNvSpPr>
            <p:nvPr/>
          </p:nvSpPr>
          <p:spPr bwMode="auto">
            <a:xfrm rot="2700000">
              <a:off x="6500229" y="2593093"/>
              <a:ext cx="70303" cy="72640"/>
            </a:xfrm>
            <a:prstGeom prst="ellipse">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7" name="Oval 119"/>
            <p:cNvSpPr>
              <a:spLocks noChangeArrowheads="1"/>
            </p:cNvSpPr>
            <p:nvPr/>
          </p:nvSpPr>
          <p:spPr bwMode="auto">
            <a:xfrm rot="2700000">
              <a:off x="6447912" y="2674106"/>
              <a:ext cx="43239" cy="42313"/>
            </a:xfrm>
            <a:prstGeom prst="ellipse">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8" name="Rectangle 27"/>
            <p:cNvSpPr/>
            <p:nvPr/>
          </p:nvSpPr>
          <p:spPr>
            <a:xfrm rot="2700000">
              <a:off x="6301683" y="2797997"/>
              <a:ext cx="71523" cy="43830"/>
            </a:xfrm>
            <a:prstGeom prst="rect">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grpSp>
      <p:sp>
        <p:nvSpPr>
          <p:cNvPr id="19" name="TextBox 40"/>
          <p:cNvSpPr txBox="1"/>
          <p:nvPr/>
        </p:nvSpPr>
        <p:spPr>
          <a:xfrm>
            <a:off x="2438226" y="3773767"/>
            <a:ext cx="1916113" cy="609396"/>
          </a:xfrm>
          <a:prstGeom prst="rect">
            <a:avLst/>
          </a:prstGeom>
          <a:noFill/>
        </p:spPr>
        <p:txBody>
          <a:bodyPr lIns="68577" tIns="34289" rIns="68577" bIns="34289">
            <a:spAutoFit/>
          </a:bodyPr>
          <a:lstStyle/>
          <a:p>
            <a:pPr defTabSz="914400">
              <a:lnSpc>
                <a:spcPct val="130000"/>
              </a:lnSpc>
              <a:defRPr/>
            </a:pPr>
            <a:r>
              <a:rPr lang="zh-CN" altLang="en-US" sz="900" kern="0" dirty="0">
                <a:solidFill>
                  <a:schemeClr val="bg1"/>
                </a:solidFill>
                <a:latin typeface="华文细黑" panose="02010600040101010101" pitchFamily="2" charset="-122"/>
                <a:ea typeface="华文细黑" panose="02010600040101010101" pitchFamily="2" charset="-122"/>
              </a:rPr>
              <a:t>您的内容打在这里，或者通过复制您的文本后，在此框中选择粘贴，并选择只保留文字。</a:t>
            </a:r>
            <a:endParaRPr lang="zh-CN" altLang="en-US" sz="900" kern="0" dirty="0">
              <a:solidFill>
                <a:schemeClr val="bg1"/>
              </a:solidFill>
              <a:latin typeface="华文细黑" panose="02010600040101010101" pitchFamily="2" charset="-122"/>
              <a:ea typeface="华文细黑" panose="02010600040101010101" pitchFamily="2" charset="-122"/>
            </a:endParaRPr>
          </a:p>
        </p:txBody>
      </p:sp>
      <p:sp>
        <p:nvSpPr>
          <p:cNvPr id="20" name="TextBox 41"/>
          <p:cNvSpPr txBox="1"/>
          <p:nvPr/>
        </p:nvSpPr>
        <p:spPr>
          <a:xfrm>
            <a:off x="4330525" y="4129367"/>
            <a:ext cx="1914525" cy="609396"/>
          </a:xfrm>
          <a:prstGeom prst="rect">
            <a:avLst/>
          </a:prstGeom>
          <a:noFill/>
        </p:spPr>
        <p:txBody>
          <a:bodyPr lIns="68577" tIns="34289" rIns="68577" bIns="34289">
            <a:spAutoFit/>
          </a:bodyPr>
          <a:lstStyle/>
          <a:p>
            <a:pPr defTabSz="914400">
              <a:lnSpc>
                <a:spcPct val="130000"/>
              </a:lnSpc>
              <a:defRPr/>
            </a:pPr>
            <a:r>
              <a:rPr lang="zh-CN" altLang="en-US" sz="900" kern="0" dirty="0">
                <a:solidFill>
                  <a:schemeClr val="bg1"/>
                </a:solidFill>
                <a:latin typeface="华文细黑" panose="02010600040101010101" pitchFamily="2" charset="-122"/>
                <a:ea typeface="华文细黑" panose="02010600040101010101" pitchFamily="2" charset="-122"/>
              </a:rPr>
              <a:t>您的内容打在这里，或者通过复制您的文本后，在此框中选择粘贴，并选择只保留文字。</a:t>
            </a:r>
            <a:endParaRPr lang="zh-CN" altLang="en-US" sz="900" kern="0" dirty="0">
              <a:solidFill>
                <a:schemeClr val="bg1"/>
              </a:solidFill>
              <a:latin typeface="华文细黑" panose="02010600040101010101" pitchFamily="2" charset="-122"/>
              <a:ea typeface="华文细黑" panose="02010600040101010101" pitchFamily="2" charset="-122"/>
            </a:endParaRPr>
          </a:p>
        </p:txBody>
      </p:sp>
      <p:sp>
        <p:nvSpPr>
          <p:cNvPr id="21" name="TextBox 42"/>
          <p:cNvSpPr txBox="1"/>
          <p:nvPr/>
        </p:nvSpPr>
        <p:spPr>
          <a:xfrm>
            <a:off x="6154563" y="4684991"/>
            <a:ext cx="1916112" cy="609396"/>
          </a:xfrm>
          <a:prstGeom prst="rect">
            <a:avLst/>
          </a:prstGeom>
          <a:noFill/>
        </p:spPr>
        <p:txBody>
          <a:bodyPr lIns="68577" tIns="34289" rIns="68577" bIns="34289">
            <a:spAutoFit/>
          </a:bodyPr>
          <a:lstStyle/>
          <a:p>
            <a:pPr defTabSz="914400">
              <a:lnSpc>
                <a:spcPct val="130000"/>
              </a:lnSpc>
              <a:defRPr/>
            </a:pPr>
            <a:r>
              <a:rPr lang="zh-CN" altLang="en-US" sz="900" kern="0" dirty="0">
                <a:solidFill>
                  <a:schemeClr val="bg1"/>
                </a:solidFill>
                <a:latin typeface="华文细黑" panose="02010600040101010101" pitchFamily="2" charset="-122"/>
                <a:ea typeface="华文细黑" panose="02010600040101010101" pitchFamily="2" charset="-122"/>
              </a:rPr>
              <a:t>您的内容打在这里，或者通过复制您的文本后，在此框中选择粘贴，并选择只保留文字。</a:t>
            </a:r>
            <a:endParaRPr lang="zh-CN" altLang="en-US" sz="900" kern="0" dirty="0">
              <a:solidFill>
                <a:schemeClr val="bg1"/>
              </a:solidFill>
              <a:latin typeface="华文细黑" panose="02010600040101010101" pitchFamily="2" charset="-122"/>
              <a:ea typeface="华文细黑" panose="02010600040101010101" pitchFamily="2" charset="-122"/>
            </a:endParaRPr>
          </a:p>
        </p:txBody>
      </p:sp>
      <p:sp>
        <p:nvSpPr>
          <p:cNvPr id="22" name="TextBox 43"/>
          <p:cNvSpPr txBox="1"/>
          <p:nvPr/>
        </p:nvSpPr>
        <p:spPr>
          <a:xfrm>
            <a:off x="8827913" y="4110317"/>
            <a:ext cx="1916112" cy="609396"/>
          </a:xfrm>
          <a:prstGeom prst="rect">
            <a:avLst/>
          </a:prstGeom>
          <a:noFill/>
        </p:spPr>
        <p:txBody>
          <a:bodyPr lIns="68577" tIns="34289" rIns="68577" bIns="34289">
            <a:spAutoFit/>
          </a:bodyPr>
          <a:lstStyle/>
          <a:p>
            <a:pPr defTabSz="914400">
              <a:lnSpc>
                <a:spcPct val="130000"/>
              </a:lnSpc>
              <a:defRPr/>
            </a:pPr>
            <a:r>
              <a:rPr lang="zh-CN" altLang="en-US" sz="900" kern="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900" kern="0" dirty="0">
              <a:solidFill>
                <a:schemeClr val="bg1"/>
              </a:solidFill>
              <a:latin typeface="微软雅黑" panose="020B0503020204020204" pitchFamily="34" charset="-122"/>
              <a:ea typeface="微软雅黑" panose="020B0503020204020204" pitchFamily="34" charset="-122"/>
            </a:endParaRPr>
          </a:p>
        </p:txBody>
      </p:sp>
      <p:grpSp>
        <p:nvGrpSpPr>
          <p:cNvPr id="23" name="组合 13"/>
          <p:cNvGrpSpPr/>
          <p:nvPr/>
        </p:nvGrpSpPr>
        <p:grpSpPr bwMode="auto">
          <a:xfrm>
            <a:off x="6857826" y="3107016"/>
            <a:ext cx="863600" cy="865188"/>
            <a:chOff x="4648080" y="2635875"/>
            <a:chExt cx="863576" cy="863791"/>
          </a:xfrm>
        </p:grpSpPr>
        <p:sp>
          <p:nvSpPr>
            <p:cNvPr id="24" name="Oval 53"/>
            <p:cNvSpPr>
              <a:spLocks noChangeArrowheads="1"/>
            </p:cNvSpPr>
            <p:nvPr/>
          </p:nvSpPr>
          <p:spPr bwMode="auto">
            <a:xfrm>
              <a:off x="4648080" y="2635875"/>
              <a:ext cx="863576" cy="863791"/>
            </a:xfrm>
            <a:prstGeom prst="ellipse">
              <a:avLst/>
            </a:prstGeom>
            <a:solidFill>
              <a:schemeClr val="bg1">
                <a:alpha val="41000"/>
              </a:schemeClr>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华文细黑" panose="02010600040101010101" pitchFamily="2" charset="-122"/>
                <a:ea typeface="华文细黑" panose="02010600040101010101" pitchFamily="2" charset="-122"/>
              </a:endParaRPr>
            </a:p>
          </p:txBody>
        </p:sp>
        <p:grpSp>
          <p:nvGrpSpPr>
            <p:cNvPr id="25" name="Group 30"/>
            <p:cNvGrpSpPr/>
            <p:nvPr/>
          </p:nvGrpSpPr>
          <p:grpSpPr>
            <a:xfrm>
              <a:off x="4869929" y="2869115"/>
              <a:ext cx="443402" cy="388820"/>
              <a:chOff x="3175" y="-1587"/>
              <a:chExt cx="490538" cy="430212"/>
            </a:xfrm>
            <a:solidFill>
              <a:schemeClr val="bg1"/>
            </a:solidFill>
          </p:grpSpPr>
          <p:sp>
            <p:nvSpPr>
              <p:cNvPr id="26"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1800">
                  <a:latin typeface="华文细黑" panose="02010600040101010101" pitchFamily="2" charset="-122"/>
                  <a:ea typeface="华文细黑" panose="02010600040101010101" pitchFamily="2" charset="-122"/>
                </a:endParaRPr>
              </a:p>
            </p:txBody>
          </p:sp>
          <p:sp>
            <p:nvSpPr>
              <p:cNvPr id="27"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1800">
                  <a:latin typeface="华文细黑" panose="02010600040101010101" pitchFamily="2" charset="-122"/>
                  <a:ea typeface="华文细黑" panose="02010600040101010101" pitchFamily="2" charset="-122"/>
                </a:endParaRPr>
              </a:p>
            </p:txBody>
          </p:sp>
        </p:grpSp>
      </p:grpSp>
      <p:grpSp>
        <p:nvGrpSpPr>
          <p:cNvPr id="28" name="组合 11"/>
          <p:cNvGrpSpPr/>
          <p:nvPr/>
        </p:nvGrpSpPr>
        <p:grpSpPr bwMode="auto">
          <a:xfrm>
            <a:off x="2943050" y="2324379"/>
            <a:ext cx="819150" cy="819150"/>
            <a:chOff x="734153" y="1852387"/>
            <a:chExt cx="818887" cy="819091"/>
          </a:xfrm>
          <a:solidFill>
            <a:schemeClr val="bg1"/>
          </a:solidFill>
        </p:grpSpPr>
        <p:sp>
          <p:nvSpPr>
            <p:cNvPr id="29" name="Oval 53"/>
            <p:cNvSpPr>
              <a:spLocks noChangeArrowheads="1"/>
            </p:cNvSpPr>
            <p:nvPr/>
          </p:nvSpPr>
          <p:spPr bwMode="auto">
            <a:xfrm>
              <a:off x="734153" y="1852387"/>
              <a:ext cx="818887" cy="819091"/>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华文细黑" panose="02010600040101010101" pitchFamily="2" charset="-122"/>
                <a:ea typeface="华文细黑" panose="02010600040101010101" pitchFamily="2" charset="-122"/>
              </a:endParaRPr>
            </a:p>
          </p:txBody>
        </p:sp>
        <p:sp>
          <p:nvSpPr>
            <p:cNvPr id="30" name="Freeform 50"/>
            <p:cNvSpPr>
              <a:spLocks noEditPoints="1"/>
            </p:cNvSpPr>
            <p:nvPr/>
          </p:nvSpPr>
          <p:spPr bwMode="auto">
            <a:xfrm>
              <a:off x="942920" y="2032968"/>
              <a:ext cx="365812" cy="460689"/>
            </a:xfrm>
            <a:custGeom>
              <a:avLst/>
              <a:gdLst>
                <a:gd name="T0" fmla="*/ 187 w 262"/>
                <a:gd name="T1" fmla="*/ 135 h 330"/>
                <a:gd name="T2" fmla="*/ 44 w 262"/>
                <a:gd name="T3" fmla="*/ 135 h 330"/>
                <a:gd name="T4" fmla="*/ 44 w 262"/>
                <a:gd name="T5" fmla="*/ 156 h 330"/>
                <a:gd name="T6" fmla="*/ 187 w 262"/>
                <a:gd name="T7" fmla="*/ 156 h 330"/>
                <a:gd name="T8" fmla="*/ 187 w 262"/>
                <a:gd name="T9" fmla="*/ 135 h 330"/>
                <a:gd name="T10" fmla="*/ 187 w 262"/>
                <a:gd name="T11" fmla="*/ 95 h 330"/>
                <a:gd name="T12" fmla="*/ 44 w 262"/>
                <a:gd name="T13" fmla="*/ 95 h 330"/>
                <a:gd name="T14" fmla="*/ 44 w 262"/>
                <a:gd name="T15" fmla="*/ 115 h 330"/>
                <a:gd name="T16" fmla="*/ 187 w 262"/>
                <a:gd name="T17" fmla="*/ 115 h 330"/>
                <a:gd name="T18" fmla="*/ 187 w 262"/>
                <a:gd name="T19" fmla="*/ 95 h 330"/>
                <a:gd name="T20" fmla="*/ 187 w 262"/>
                <a:gd name="T21" fmla="*/ 54 h 330"/>
                <a:gd name="T22" fmla="*/ 44 w 262"/>
                <a:gd name="T23" fmla="*/ 54 h 330"/>
                <a:gd name="T24" fmla="*/ 44 w 262"/>
                <a:gd name="T25" fmla="*/ 75 h 330"/>
                <a:gd name="T26" fmla="*/ 187 w 262"/>
                <a:gd name="T27" fmla="*/ 75 h 330"/>
                <a:gd name="T28" fmla="*/ 187 w 262"/>
                <a:gd name="T29" fmla="*/ 54 h 330"/>
                <a:gd name="T30" fmla="*/ 44 w 262"/>
                <a:gd name="T31" fmla="*/ 196 h 330"/>
                <a:gd name="T32" fmla="*/ 116 w 262"/>
                <a:gd name="T33" fmla="*/ 196 h 330"/>
                <a:gd name="T34" fmla="*/ 116 w 262"/>
                <a:gd name="T35" fmla="*/ 176 h 330"/>
                <a:gd name="T36" fmla="*/ 44 w 262"/>
                <a:gd name="T37" fmla="*/ 176 h 330"/>
                <a:gd name="T38" fmla="*/ 44 w 262"/>
                <a:gd name="T39" fmla="*/ 196 h 330"/>
                <a:gd name="T40" fmla="*/ 233 w 262"/>
                <a:gd name="T41" fmla="*/ 29 h 330"/>
                <a:gd name="T42" fmla="*/ 233 w 262"/>
                <a:gd name="T43" fmla="*/ 0 h 330"/>
                <a:gd name="T44" fmla="*/ 0 w 262"/>
                <a:gd name="T45" fmla="*/ 0 h 330"/>
                <a:gd name="T46" fmla="*/ 0 w 262"/>
                <a:gd name="T47" fmla="*/ 301 h 330"/>
                <a:gd name="T48" fmla="*/ 29 w 262"/>
                <a:gd name="T49" fmla="*/ 301 h 330"/>
                <a:gd name="T50" fmla="*/ 29 w 262"/>
                <a:gd name="T51" fmla="*/ 330 h 330"/>
                <a:gd name="T52" fmla="*/ 262 w 262"/>
                <a:gd name="T53" fmla="*/ 330 h 330"/>
                <a:gd name="T54" fmla="*/ 262 w 262"/>
                <a:gd name="T55" fmla="*/ 29 h 330"/>
                <a:gd name="T56" fmla="*/ 233 w 262"/>
                <a:gd name="T57" fmla="*/ 29 h 330"/>
                <a:gd name="T58" fmla="*/ 15 w 262"/>
                <a:gd name="T59" fmla="*/ 286 h 330"/>
                <a:gd name="T60" fmla="*/ 15 w 262"/>
                <a:gd name="T61" fmla="*/ 16 h 330"/>
                <a:gd name="T62" fmla="*/ 216 w 262"/>
                <a:gd name="T63" fmla="*/ 16 h 330"/>
                <a:gd name="T64" fmla="*/ 216 w 262"/>
                <a:gd name="T65" fmla="*/ 216 h 330"/>
                <a:gd name="T66" fmla="*/ 148 w 262"/>
                <a:gd name="T67" fmla="*/ 216 h 330"/>
                <a:gd name="T68" fmla="*/ 148 w 262"/>
                <a:gd name="T69" fmla="*/ 286 h 330"/>
                <a:gd name="T70" fmla="*/ 15 w 262"/>
                <a:gd name="T71" fmla="*/ 286 h 330"/>
                <a:gd name="T72" fmla="*/ 245 w 262"/>
                <a:gd name="T73" fmla="*/ 315 h 330"/>
                <a:gd name="T74" fmla="*/ 44 w 262"/>
                <a:gd name="T75" fmla="*/ 315 h 330"/>
                <a:gd name="T76" fmla="*/ 44 w 262"/>
                <a:gd name="T77" fmla="*/ 301 h 330"/>
                <a:gd name="T78" fmla="*/ 155 w 262"/>
                <a:gd name="T79" fmla="*/ 301 h 330"/>
                <a:gd name="T80" fmla="*/ 233 w 262"/>
                <a:gd name="T81" fmla="*/ 225 h 330"/>
                <a:gd name="T82" fmla="*/ 233 w 262"/>
                <a:gd name="T83" fmla="*/ 45 h 330"/>
                <a:gd name="T84" fmla="*/ 245 w 262"/>
                <a:gd name="T85" fmla="*/ 45 h 330"/>
                <a:gd name="T86" fmla="*/ 245 w 262"/>
                <a:gd name="T87" fmla="*/ 315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13" tIns="45706" rIns="91413" bIns="45706"/>
            <a:lstStyle/>
            <a:p>
              <a:endParaRPr lang="zh-CN" altLang="en-US" sz="1800">
                <a:latin typeface="华文细黑" panose="02010600040101010101" pitchFamily="2" charset="-122"/>
                <a:ea typeface="华文细黑" panose="02010600040101010101" pitchFamily="2" charset="-122"/>
              </a:endParaRPr>
            </a:p>
          </p:txBody>
        </p:sp>
      </p:grpSp>
      <p:grpSp>
        <p:nvGrpSpPr>
          <p:cNvPr id="31" name="组合 12"/>
          <p:cNvGrpSpPr/>
          <p:nvPr/>
        </p:nvGrpSpPr>
        <p:grpSpPr bwMode="auto">
          <a:xfrm>
            <a:off x="4927426" y="2194205"/>
            <a:ext cx="1014413" cy="1016000"/>
            <a:chOff x="2718058" y="1723172"/>
            <a:chExt cx="1014254" cy="1014507"/>
          </a:xfrm>
          <a:solidFill>
            <a:schemeClr val="bg1"/>
          </a:solidFill>
        </p:grpSpPr>
        <p:sp>
          <p:nvSpPr>
            <p:cNvPr id="32" name="Oval 53"/>
            <p:cNvSpPr>
              <a:spLocks noChangeArrowheads="1"/>
            </p:cNvSpPr>
            <p:nvPr/>
          </p:nvSpPr>
          <p:spPr bwMode="auto">
            <a:xfrm>
              <a:off x="2718058" y="1723172"/>
              <a:ext cx="1014254" cy="1014507"/>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华文细黑" panose="02010600040101010101" pitchFamily="2" charset="-122"/>
                <a:ea typeface="华文细黑" panose="02010600040101010101" pitchFamily="2" charset="-122"/>
              </a:endParaRPr>
            </a:p>
          </p:txBody>
        </p:sp>
        <p:sp>
          <p:nvSpPr>
            <p:cNvPr id="33" name="Freeform 48"/>
            <p:cNvSpPr>
              <a:spLocks noEditPoints="1"/>
            </p:cNvSpPr>
            <p:nvPr/>
          </p:nvSpPr>
          <p:spPr bwMode="auto">
            <a:xfrm>
              <a:off x="3035361" y="1957638"/>
              <a:ext cx="372119" cy="544415"/>
            </a:xfrm>
            <a:custGeom>
              <a:avLst/>
              <a:gdLst>
                <a:gd name="T0" fmla="*/ 76 w 152"/>
                <a:gd name="T1" fmla="*/ 31 h 221"/>
                <a:gd name="T2" fmla="*/ 80 w 152"/>
                <a:gd name="T3" fmla="*/ 27 h 221"/>
                <a:gd name="T4" fmla="*/ 76 w 152"/>
                <a:gd name="T5" fmla="*/ 23 h 221"/>
                <a:gd name="T6" fmla="*/ 23 w 152"/>
                <a:gd name="T7" fmla="*/ 76 h 221"/>
                <a:gd name="T8" fmla="*/ 27 w 152"/>
                <a:gd name="T9" fmla="*/ 80 h 221"/>
                <a:gd name="T10" fmla="*/ 31 w 152"/>
                <a:gd name="T11" fmla="*/ 76 h 221"/>
                <a:gd name="T12" fmla="*/ 76 w 152"/>
                <a:gd name="T13" fmla="*/ 31 h 221"/>
                <a:gd name="T14" fmla="*/ 44 w 152"/>
                <a:gd name="T15" fmla="*/ 192 h 221"/>
                <a:gd name="T16" fmla="*/ 45 w 152"/>
                <a:gd name="T17" fmla="*/ 203 h 221"/>
                <a:gd name="T18" fmla="*/ 56 w 152"/>
                <a:gd name="T19" fmla="*/ 209 h 221"/>
                <a:gd name="T20" fmla="*/ 57 w 152"/>
                <a:gd name="T21" fmla="*/ 216 h 221"/>
                <a:gd name="T22" fmla="*/ 76 w 152"/>
                <a:gd name="T23" fmla="*/ 221 h 221"/>
                <a:gd name="T24" fmla="*/ 95 w 152"/>
                <a:gd name="T25" fmla="*/ 216 h 221"/>
                <a:gd name="T26" fmla="*/ 96 w 152"/>
                <a:gd name="T27" fmla="*/ 209 h 221"/>
                <a:gd name="T28" fmla="*/ 106 w 152"/>
                <a:gd name="T29" fmla="*/ 203 h 221"/>
                <a:gd name="T30" fmla="*/ 108 w 152"/>
                <a:gd name="T31" fmla="*/ 192 h 221"/>
                <a:gd name="T32" fmla="*/ 76 w 152"/>
                <a:gd name="T33" fmla="*/ 197 h 221"/>
                <a:gd name="T34" fmla="*/ 44 w 152"/>
                <a:gd name="T35" fmla="*/ 192 h 221"/>
                <a:gd name="T36" fmla="*/ 41 w 152"/>
                <a:gd name="T37" fmla="*/ 170 h 221"/>
                <a:gd name="T38" fmla="*/ 42 w 152"/>
                <a:gd name="T39" fmla="*/ 182 h 221"/>
                <a:gd name="T40" fmla="*/ 76 w 152"/>
                <a:gd name="T41" fmla="*/ 188 h 221"/>
                <a:gd name="T42" fmla="*/ 109 w 152"/>
                <a:gd name="T43" fmla="*/ 182 h 221"/>
                <a:gd name="T44" fmla="*/ 111 w 152"/>
                <a:gd name="T45" fmla="*/ 170 h 221"/>
                <a:gd name="T46" fmla="*/ 76 w 152"/>
                <a:gd name="T47" fmla="*/ 177 h 221"/>
                <a:gd name="T48" fmla="*/ 41 w 152"/>
                <a:gd name="T49" fmla="*/ 170 h 221"/>
                <a:gd name="T50" fmla="*/ 76 w 152"/>
                <a:gd name="T51" fmla="*/ 0 h 221"/>
                <a:gd name="T52" fmla="*/ 0 w 152"/>
                <a:gd name="T53" fmla="*/ 76 h 221"/>
                <a:gd name="T54" fmla="*/ 36 w 152"/>
                <a:gd name="T55" fmla="*/ 141 h 221"/>
                <a:gd name="T56" fmla="*/ 39 w 152"/>
                <a:gd name="T57" fmla="*/ 160 h 221"/>
                <a:gd name="T58" fmla="*/ 76 w 152"/>
                <a:gd name="T59" fmla="*/ 168 h 221"/>
                <a:gd name="T60" fmla="*/ 113 w 152"/>
                <a:gd name="T61" fmla="*/ 160 h 221"/>
                <a:gd name="T62" fmla="*/ 115 w 152"/>
                <a:gd name="T63" fmla="*/ 141 h 221"/>
                <a:gd name="T64" fmla="*/ 152 w 152"/>
                <a:gd name="T65" fmla="*/ 76 h 221"/>
                <a:gd name="T66" fmla="*/ 76 w 152"/>
                <a:gd name="T67" fmla="*/ 0 h 221"/>
                <a:gd name="T68" fmla="*/ 104 w 152"/>
                <a:gd name="T69" fmla="*/ 132 h 221"/>
                <a:gd name="T70" fmla="*/ 102 w 152"/>
                <a:gd name="T71" fmla="*/ 150 h 221"/>
                <a:gd name="T72" fmla="*/ 76 w 152"/>
                <a:gd name="T73" fmla="*/ 154 h 221"/>
                <a:gd name="T74" fmla="*/ 50 w 152"/>
                <a:gd name="T75" fmla="*/ 150 h 221"/>
                <a:gd name="T76" fmla="*/ 48 w 152"/>
                <a:gd name="T77" fmla="*/ 132 h 221"/>
                <a:gd name="T78" fmla="*/ 13 w 152"/>
                <a:gd name="T79" fmla="*/ 76 h 221"/>
                <a:gd name="T80" fmla="*/ 76 w 152"/>
                <a:gd name="T81" fmla="*/ 14 h 221"/>
                <a:gd name="T82" fmla="*/ 139 w 152"/>
                <a:gd name="T83" fmla="*/ 76 h 221"/>
                <a:gd name="T84" fmla="*/ 104 w 152"/>
                <a:gd name="T85" fmla="*/ 132 h 221"/>
                <a:gd name="T86" fmla="*/ 93 w 152"/>
                <a:gd name="T87" fmla="*/ 104 h 221"/>
                <a:gd name="T88" fmla="*/ 76 w 152"/>
                <a:gd name="T89" fmla="*/ 74 h 221"/>
                <a:gd name="T90" fmla="*/ 59 w 152"/>
                <a:gd name="T91" fmla="*/ 104 h 221"/>
                <a:gd name="T92" fmla="*/ 52 w 152"/>
                <a:gd name="T93" fmla="*/ 89 h 221"/>
                <a:gd name="T94" fmla="*/ 41 w 152"/>
                <a:gd name="T95" fmla="*/ 94 h 221"/>
                <a:gd name="T96" fmla="*/ 58 w 152"/>
                <a:gd name="T97" fmla="*/ 131 h 221"/>
                <a:gd name="T98" fmla="*/ 76 w 152"/>
                <a:gd name="T99" fmla="*/ 98 h 221"/>
                <a:gd name="T100" fmla="*/ 94 w 152"/>
                <a:gd name="T101" fmla="*/ 131 h 221"/>
                <a:gd name="T102" fmla="*/ 111 w 152"/>
                <a:gd name="T103" fmla="*/ 94 h 221"/>
                <a:gd name="T104" fmla="*/ 100 w 152"/>
                <a:gd name="T105" fmla="*/ 89 h 221"/>
                <a:gd name="T106" fmla="*/ 93 w 152"/>
                <a:gd name="T107" fmla="*/ 10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13" tIns="45706" rIns="91413" bIns="45706"/>
            <a:lstStyle/>
            <a:p>
              <a:endParaRPr lang="zh-CN" altLang="en-US" sz="1800">
                <a:latin typeface="华文细黑" panose="02010600040101010101" pitchFamily="2" charset="-122"/>
                <a:ea typeface="华文细黑" panose="02010600040101010101" pitchFamily="2" charset="-122"/>
              </a:endParaRPr>
            </a:p>
          </p:txBody>
        </p:sp>
      </p:grpSp>
      <p:sp>
        <p:nvSpPr>
          <p:cNvPr id="34" name="矩形 33"/>
          <p:cNvSpPr>
            <a:spLocks noChangeArrowheads="1"/>
          </p:cNvSpPr>
          <p:nvPr/>
        </p:nvSpPr>
        <p:spPr bwMode="auto">
          <a:xfrm>
            <a:off x="2711485" y="3392766"/>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华文细黑" panose="02010600040101010101" pitchFamily="2" charset="-122"/>
                <a:ea typeface="华文细黑" panose="02010600040101010101" pitchFamily="2" charset="-122"/>
              </a:rPr>
              <a:t>单击添加标题</a:t>
            </a:r>
            <a:endParaRPr lang="en-US" altLang="zh-CN" sz="1600" b="1" dirty="0">
              <a:solidFill>
                <a:schemeClr val="bg1"/>
              </a:solidFill>
              <a:latin typeface="华文细黑" panose="02010600040101010101" pitchFamily="2" charset="-122"/>
              <a:ea typeface="华文细黑" panose="02010600040101010101" pitchFamily="2" charset="-122"/>
            </a:endParaRPr>
          </a:p>
        </p:txBody>
      </p:sp>
      <p:sp>
        <p:nvSpPr>
          <p:cNvPr id="35" name="矩形 34"/>
          <p:cNvSpPr>
            <a:spLocks noChangeArrowheads="1"/>
          </p:cNvSpPr>
          <p:nvPr/>
        </p:nvSpPr>
        <p:spPr bwMode="auto">
          <a:xfrm>
            <a:off x="4669666" y="3616604"/>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华文细黑" panose="02010600040101010101" pitchFamily="2" charset="-122"/>
                <a:ea typeface="华文细黑" panose="02010600040101010101" pitchFamily="2" charset="-122"/>
              </a:rPr>
              <a:t>单击添加标题</a:t>
            </a:r>
            <a:endParaRPr lang="en-US" altLang="zh-CN" sz="1600" b="1" dirty="0">
              <a:solidFill>
                <a:schemeClr val="bg1"/>
              </a:solidFill>
              <a:latin typeface="华文细黑" panose="02010600040101010101" pitchFamily="2" charset="-122"/>
              <a:ea typeface="华文细黑" panose="02010600040101010101" pitchFamily="2" charset="-122"/>
            </a:endParaRPr>
          </a:p>
        </p:txBody>
      </p:sp>
      <p:sp>
        <p:nvSpPr>
          <p:cNvPr id="36" name="矩形 35"/>
          <p:cNvSpPr/>
          <p:nvPr/>
        </p:nvSpPr>
        <p:spPr>
          <a:xfrm>
            <a:off x="6565935" y="4275416"/>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华文细黑" panose="02010600040101010101" pitchFamily="2" charset="-122"/>
                <a:ea typeface="华文细黑" panose="02010600040101010101" pitchFamily="2" charset="-122"/>
              </a:rPr>
              <a:t>单击添加标题</a:t>
            </a:r>
            <a:endParaRPr lang="en-US" altLang="zh-CN" sz="1600" b="1" dirty="0">
              <a:solidFill>
                <a:schemeClr val="bg1"/>
              </a:solidFill>
              <a:latin typeface="华文细黑" panose="02010600040101010101" pitchFamily="2" charset="-122"/>
              <a:ea typeface="华文细黑" panose="02010600040101010101" pitchFamily="2" charset="-122"/>
            </a:endParaRPr>
          </a:p>
        </p:txBody>
      </p:sp>
      <p:sp>
        <p:nvSpPr>
          <p:cNvPr id="37" name="矩形 36"/>
          <p:cNvSpPr/>
          <p:nvPr/>
        </p:nvSpPr>
        <p:spPr>
          <a:xfrm>
            <a:off x="9163086" y="3746780"/>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华文细黑" panose="02010600040101010101" pitchFamily="2" charset="-122"/>
                <a:ea typeface="华文细黑" panose="02010600040101010101" pitchFamily="2" charset="-122"/>
              </a:rPr>
              <a:t>单击添加标题</a:t>
            </a:r>
            <a:endParaRPr lang="en-US" altLang="zh-CN" sz="1600" b="1" dirty="0">
              <a:solidFill>
                <a:schemeClr val="bg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2.91667E-6 3.7037E-6 " pathEditMode="relative" rAng="0" ptsTypes="AAAA">
                                      <p:cBhvr>
                                        <p:cTn id="9" dur="2000" fill="hold"/>
                                        <p:tgtEl>
                                          <p:spTgt spid="8"/>
                                        </p:tgtEl>
                                        <p:attrNameLst>
                                          <p:attrName>ppt_x</p:attrName>
                                          <p:attrName>ppt_y</p:attrName>
                                        </p:attrNameLst>
                                      </p:cBhvr>
                                      <p:rCtr x="35560" y="6944"/>
                                    </p:animMotion>
                                  </p:childTnLst>
                                </p:cTn>
                              </p:par>
                              <p:par>
                                <p:cTn id="10" presetID="22" presetClass="entr" presetSubtype="8"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2000"/>
                                        <p:tgtEl>
                                          <p:spTgt spid="7"/>
                                        </p:tgtEl>
                                      </p:cBhvr>
                                    </p:animEffect>
                                  </p:childTnLst>
                                </p:cTn>
                              </p:par>
                              <p:par>
                                <p:cTn id="13" presetID="10" presetClass="entr" presetSubtype="0" fill="hold" nodeType="withEffect">
                                  <p:stCondLst>
                                    <p:cond delay="80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par>
                                <p:cTn id="16" presetID="10" presetClass="entr" presetSubtype="0" fill="hold" nodeType="withEffect">
                                  <p:stCondLst>
                                    <p:cond delay="110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nodeType="withEffect">
                                  <p:stCondLst>
                                    <p:cond delay="1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par>
                          <p:cTn id="22" fill="hold">
                            <p:stCondLst>
                              <p:cond delay="500"/>
                            </p:stCondLst>
                            <p:childTnLst>
                              <p:par>
                                <p:cTn id="23" presetID="12"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400"/>
                                        <p:tgtEl>
                                          <p:spTgt spid="34"/>
                                        </p:tgtEl>
                                        <p:attrNameLst>
                                          <p:attrName>ppt_y</p:attrName>
                                        </p:attrNameLst>
                                      </p:cBhvr>
                                      <p:tavLst>
                                        <p:tav tm="0">
                                          <p:val>
                                            <p:strVal val="#ppt_y-#ppt_h*1.125000"/>
                                          </p:val>
                                        </p:tav>
                                        <p:tav tm="100000">
                                          <p:val>
                                            <p:strVal val="#ppt_y"/>
                                          </p:val>
                                        </p:tav>
                                      </p:tavLst>
                                    </p:anim>
                                    <p:animEffect transition="in" filter="wipe(down)">
                                      <p:cBhvr>
                                        <p:cTn id="26" dur="400"/>
                                        <p:tgtEl>
                                          <p:spTgt spid="34"/>
                                        </p:tgtEl>
                                      </p:cBhvr>
                                    </p:animEffect>
                                  </p:childTnLst>
                                </p:cTn>
                              </p:par>
                            </p:childTnLst>
                          </p:cTn>
                        </p:par>
                        <p:par>
                          <p:cTn id="27" fill="hold">
                            <p:stCondLst>
                              <p:cond delay="1000"/>
                            </p:stCondLst>
                            <p:childTnLst>
                              <p:par>
                                <p:cTn id="28" presetID="12" presetClass="entr" presetSubtype="1"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400"/>
                                        <p:tgtEl>
                                          <p:spTgt spid="35"/>
                                        </p:tgtEl>
                                        <p:attrNameLst>
                                          <p:attrName>ppt_y</p:attrName>
                                        </p:attrNameLst>
                                      </p:cBhvr>
                                      <p:tavLst>
                                        <p:tav tm="0">
                                          <p:val>
                                            <p:strVal val="#ppt_y-#ppt_h*1.125000"/>
                                          </p:val>
                                        </p:tav>
                                        <p:tav tm="100000">
                                          <p:val>
                                            <p:strVal val="#ppt_y"/>
                                          </p:val>
                                        </p:tav>
                                      </p:tavLst>
                                    </p:anim>
                                    <p:animEffect transition="in" filter="wipe(down)">
                                      <p:cBhvr>
                                        <p:cTn id="31" dur="400"/>
                                        <p:tgtEl>
                                          <p:spTgt spid="35"/>
                                        </p:tgtEl>
                                      </p:cBhvr>
                                    </p:animEffect>
                                  </p:childTnLst>
                                </p:cTn>
                              </p:par>
                            </p:childTnLst>
                          </p:cTn>
                        </p:par>
                        <p:par>
                          <p:cTn id="32" fill="hold">
                            <p:stCondLst>
                              <p:cond delay="1500"/>
                            </p:stCondLst>
                            <p:childTnLst>
                              <p:par>
                                <p:cTn id="33" presetID="12" presetClass="entr" presetSubtype="1"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400"/>
                                        <p:tgtEl>
                                          <p:spTgt spid="36"/>
                                        </p:tgtEl>
                                        <p:attrNameLst>
                                          <p:attrName>ppt_y</p:attrName>
                                        </p:attrNameLst>
                                      </p:cBhvr>
                                      <p:tavLst>
                                        <p:tav tm="0">
                                          <p:val>
                                            <p:strVal val="#ppt_y-#ppt_h*1.125000"/>
                                          </p:val>
                                        </p:tav>
                                        <p:tav tm="100000">
                                          <p:val>
                                            <p:strVal val="#ppt_y"/>
                                          </p:val>
                                        </p:tav>
                                      </p:tavLst>
                                    </p:anim>
                                    <p:animEffect transition="in" filter="wipe(down)">
                                      <p:cBhvr>
                                        <p:cTn id="36" dur="400"/>
                                        <p:tgtEl>
                                          <p:spTgt spid="36"/>
                                        </p:tgtEl>
                                      </p:cBhvr>
                                    </p:animEffect>
                                  </p:childTnLst>
                                </p:cTn>
                              </p:par>
                            </p:childTnLst>
                          </p:cTn>
                        </p:par>
                        <p:par>
                          <p:cTn id="37" fill="hold">
                            <p:stCondLst>
                              <p:cond delay="2000"/>
                            </p:stCondLst>
                            <p:childTnLst>
                              <p:par>
                                <p:cTn id="38" presetID="12" presetClass="entr" presetSubtype="1"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400"/>
                                        <p:tgtEl>
                                          <p:spTgt spid="37"/>
                                        </p:tgtEl>
                                        <p:attrNameLst>
                                          <p:attrName>ppt_y</p:attrName>
                                        </p:attrNameLst>
                                      </p:cBhvr>
                                      <p:tavLst>
                                        <p:tav tm="0">
                                          <p:val>
                                            <p:strVal val="#ppt_y-#ppt_h*1.125000"/>
                                          </p:val>
                                        </p:tav>
                                        <p:tav tm="100000">
                                          <p:val>
                                            <p:strVal val="#ppt_y"/>
                                          </p:val>
                                        </p:tav>
                                      </p:tavLst>
                                    </p:anim>
                                    <p:animEffect transition="in" filter="wipe(down)">
                                      <p:cBhvr>
                                        <p:cTn id="41" dur="400"/>
                                        <p:tgtEl>
                                          <p:spTgt spid="37"/>
                                        </p:tgtEl>
                                      </p:cBhvr>
                                    </p:animEffect>
                                  </p:childTnLst>
                                </p:cTn>
                              </p:par>
                            </p:childTnLst>
                          </p:cTn>
                        </p:par>
                        <p:par>
                          <p:cTn id="42" fill="hold">
                            <p:stCondLst>
                              <p:cond delay="2500"/>
                            </p:stCondLst>
                            <p:childTnLst>
                              <p:par>
                                <p:cTn id="43" presetID="14" presetClass="entr" presetSubtype="1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randombar(horizontal)">
                                      <p:cBhvr>
                                        <p:cTn id="45" dur="500"/>
                                        <p:tgtEl>
                                          <p:spTgt spid="19"/>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randombar(horizontal)">
                                      <p:cBhvr>
                                        <p:cTn id="48" dur="500"/>
                                        <p:tgtEl>
                                          <p:spTgt spid="20"/>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randombar(horizontal)">
                                      <p:cBhvr>
                                        <p:cTn id="51" dur="500"/>
                                        <p:tgtEl>
                                          <p:spTgt spid="21"/>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randombar(horizontal)">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grpSp>
        <p:nvGrpSpPr>
          <p:cNvPr id="7" name="组合 6"/>
          <p:cNvGrpSpPr/>
          <p:nvPr/>
        </p:nvGrpSpPr>
        <p:grpSpPr>
          <a:xfrm>
            <a:off x="3247445" y="2195254"/>
            <a:ext cx="1699087" cy="1699087"/>
            <a:chOff x="3247445" y="2820896"/>
            <a:chExt cx="1699087" cy="1699087"/>
          </a:xfrm>
        </p:grpSpPr>
        <p:sp>
          <p:nvSpPr>
            <p:cNvPr id="8" name="椭圆 7"/>
            <p:cNvSpPr/>
            <p:nvPr/>
          </p:nvSpPr>
          <p:spPr>
            <a:xfrm>
              <a:off x="3247445" y="2820896"/>
              <a:ext cx="1699087" cy="1699087"/>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latin typeface="华文细黑" panose="02010600040101010101" pitchFamily="2" charset="-122"/>
                <a:ea typeface="华文细黑" panose="02010600040101010101" pitchFamily="2" charset="-122"/>
              </a:endParaRPr>
            </a:p>
          </p:txBody>
        </p:sp>
        <p:sp>
          <p:nvSpPr>
            <p:cNvPr id="9" name="Freeform 8"/>
            <p:cNvSpPr>
              <a:spLocks noEditPoints="1"/>
            </p:cNvSpPr>
            <p:nvPr/>
          </p:nvSpPr>
          <p:spPr bwMode="auto">
            <a:xfrm>
              <a:off x="3882299" y="3417910"/>
              <a:ext cx="429377" cy="433466"/>
            </a:xfrm>
            <a:custGeom>
              <a:avLst/>
              <a:gdLst>
                <a:gd name="T0" fmla="*/ 185 w 210"/>
                <a:gd name="T1" fmla="*/ 212 h 212"/>
                <a:gd name="T2" fmla="*/ 111 w 210"/>
                <a:gd name="T3" fmla="*/ 212 h 212"/>
                <a:gd name="T4" fmla="*/ 111 w 210"/>
                <a:gd name="T5" fmla="*/ 168 h 212"/>
                <a:gd name="T6" fmla="*/ 99 w 210"/>
                <a:gd name="T7" fmla="*/ 168 h 212"/>
                <a:gd name="T8" fmla="*/ 99 w 210"/>
                <a:gd name="T9" fmla="*/ 212 h 212"/>
                <a:gd name="T10" fmla="*/ 24 w 210"/>
                <a:gd name="T11" fmla="*/ 212 h 212"/>
                <a:gd name="T12" fmla="*/ 24 w 210"/>
                <a:gd name="T13" fmla="*/ 139 h 212"/>
                <a:gd name="T14" fmla="*/ 0 w 210"/>
                <a:gd name="T15" fmla="*/ 139 h 212"/>
                <a:gd name="T16" fmla="*/ 0 w 210"/>
                <a:gd name="T17" fmla="*/ 124 h 212"/>
                <a:gd name="T18" fmla="*/ 105 w 210"/>
                <a:gd name="T19" fmla="*/ 0 h 212"/>
                <a:gd name="T20" fmla="*/ 136 w 210"/>
                <a:gd name="T21" fmla="*/ 37 h 212"/>
                <a:gd name="T22" fmla="*/ 136 w 210"/>
                <a:gd name="T23" fmla="*/ 11 h 212"/>
                <a:gd name="T24" fmla="*/ 173 w 210"/>
                <a:gd name="T25" fmla="*/ 11 h 212"/>
                <a:gd name="T26" fmla="*/ 173 w 210"/>
                <a:gd name="T27" fmla="*/ 80 h 212"/>
                <a:gd name="T28" fmla="*/ 210 w 210"/>
                <a:gd name="T29" fmla="*/ 124 h 212"/>
                <a:gd name="T30" fmla="*/ 210 w 210"/>
                <a:gd name="T31" fmla="*/ 139 h 212"/>
                <a:gd name="T32" fmla="*/ 185 w 210"/>
                <a:gd name="T33" fmla="*/ 139 h 212"/>
                <a:gd name="T34" fmla="*/ 185 w 210"/>
                <a:gd name="T35" fmla="*/ 212 h 212"/>
                <a:gd name="T36" fmla="*/ 123 w 210"/>
                <a:gd name="T37" fmla="*/ 199 h 212"/>
                <a:gd name="T38" fmla="*/ 173 w 210"/>
                <a:gd name="T39" fmla="*/ 199 h 212"/>
                <a:gd name="T40" fmla="*/ 173 w 210"/>
                <a:gd name="T41" fmla="*/ 127 h 212"/>
                <a:gd name="T42" fmla="*/ 196 w 210"/>
                <a:gd name="T43" fmla="*/ 127 h 212"/>
                <a:gd name="T44" fmla="*/ 160 w 210"/>
                <a:gd name="T45" fmla="*/ 85 h 212"/>
                <a:gd name="T46" fmla="*/ 160 w 210"/>
                <a:gd name="T47" fmla="*/ 23 h 212"/>
                <a:gd name="T48" fmla="*/ 148 w 210"/>
                <a:gd name="T49" fmla="*/ 23 h 212"/>
                <a:gd name="T50" fmla="*/ 148 w 210"/>
                <a:gd name="T51" fmla="*/ 69 h 212"/>
                <a:gd name="T52" fmla="*/ 105 w 210"/>
                <a:gd name="T53" fmla="*/ 20 h 212"/>
                <a:gd name="T54" fmla="*/ 14 w 210"/>
                <a:gd name="T55" fmla="*/ 127 h 212"/>
                <a:gd name="T56" fmla="*/ 37 w 210"/>
                <a:gd name="T57" fmla="*/ 127 h 212"/>
                <a:gd name="T58" fmla="*/ 37 w 210"/>
                <a:gd name="T59" fmla="*/ 199 h 212"/>
                <a:gd name="T60" fmla="*/ 86 w 210"/>
                <a:gd name="T61" fmla="*/ 199 h 212"/>
                <a:gd name="T62" fmla="*/ 86 w 210"/>
                <a:gd name="T63" fmla="*/ 156 h 212"/>
                <a:gd name="T64" fmla="*/ 123 w 210"/>
                <a:gd name="T65" fmla="*/ 156 h 212"/>
                <a:gd name="T66" fmla="*/ 123 w 210"/>
                <a:gd name="T67" fmla="*/ 19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0" h="212">
                  <a:moveTo>
                    <a:pt x="185" y="212"/>
                  </a:moveTo>
                  <a:lnTo>
                    <a:pt x="111" y="212"/>
                  </a:lnTo>
                  <a:lnTo>
                    <a:pt x="111" y="168"/>
                  </a:lnTo>
                  <a:lnTo>
                    <a:pt x="99" y="168"/>
                  </a:lnTo>
                  <a:lnTo>
                    <a:pt x="99" y="212"/>
                  </a:lnTo>
                  <a:lnTo>
                    <a:pt x="24" y="212"/>
                  </a:lnTo>
                  <a:lnTo>
                    <a:pt x="24" y="139"/>
                  </a:lnTo>
                  <a:lnTo>
                    <a:pt x="0" y="139"/>
                  </a:lnTo>
                  <a:lnTo>
                    <a:pt x="0" y="124"/>
                  </a:lnTo>
                  <a:lnTo>
                    <a:pt x="105" y="0"/>
                  </a:lnTo>
                  <a:lnTo>
                    <a:pt x="136" y="37"/>
                  </a:lnTo>
                  <a:lnTo>
                    <a:pt x="136" y="11"/>
                  </a:lnTo>
                  <a:lnTo>
                    <a:pt x="173" y="11"/>
                  </a:lnTo>
                  <a:lnTo>
                    <a:pt x="173" y="80"/>
                  </a:lnTo>
                  <a:lnTo>
                    <a:pt x="210" y="124"/>
                  </a:lnTo>
                  <a:lnTo>
                    <a:pt x="210" y="139"/>
                  </a:lnTo>
                  <a:lnTo>
                    <a:pt x="185" y="139"/>
                  </a:lnTo>
                  <a:lnTo>
                    <a:pt x="185" y="212"/>
                  </a:lnTo>
                  <a:close/>
                  <a:moveTo>
                    <a:pt x="123" y="199"/>
                  </a:moveTo>
                  <a:lnTo>
                    <a:pt x="173" y="199"/>
                  </a:lnTo>
                  <a:lnTo>
                    <a:pt x="173" y="127"/>
                  </a:lnTo>
                  <a:lnTo>
                    <a:pt x="196" y="127"/>
                  </a:lnTo>
                  <a:lnTo>
                    <a:pt x="160" y="85"/>
                  </a:lnTo>
                  <a:lnTo>
                    <a:pt x="160" y="23"/>
                  </a:lnTo>
                  <a:lnTo>
                    <a:pt x="148" y="23"/>
                  </a:lnTo>
                  <a:lnTo>
                    <a:pt x="148" y="69"/>
                  </a:lnTo>
                  <a:lnTo>
                    <a:pt x="105" y="20"/>
                  </a:lnTo>
                  <a:lnTo>
                    <a:pt x="14" y="127"/>
                  </a:lnTo>
                  <a:lnTo>
                    <a:pt x="37" y="127"/>
                  </a:lnTo>
                  <a:lnTo>
                    <a:pt x="37" y="199"/>
                  </a:lnTo>
                  <a:lnTo>
                    <a:pt x="86" y="199"/>
                  </a:lnTo>
                  <a:lnTo>
                    <a:pt x="86" y="156"/>
                  </a:lnTo>
                  <a:lnTo>
                    <a:pt x="123" y="156"/>
                  </a:lnTo>
                  <a:lnTo>
                    <a:pt x="123" y="199"/>
                  </a:lnTo>
                  <a:close/>
                </a:path>
              </a:pathLst>
            </a:custGeom>
            <a:solidFill>
              <a:schemeClr val="tx1">
                <a:lumMod val="75000"/>
                <a:lumOff val="2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grpSp>
      <p:grpSp>
        <p:nvGrpSpPr>
          <p:cNvPr id="10" name="组合 9"/>
          <p:cNvGrpSpPr/>
          <p:nvPr/>
        </p:nvGrpSpPr>
        <p:grpSpPr>
          <a:xfrm>
            <a:off x="5989847" y="2195254"/>
            <a:ext cx="1699087" cy="1699087"/>
            <a:chOff x="5989847" y="2820896"/>
            <a:chExt cx="1699087" cy="1699087"/>
          </a:xfrm>
        </p:grpSpPr>
        <p:sp>
          <p:nvSpPr>
            <p:cNvPr id="11" name="椭圆 10"/>
            <p:cNvSpPr/>
            <p:nvPr/>
          </p:nvSpPr>
          <p:spPr>
            <a:xfrm>
              <a:off x="5989847" y="2820896"/>
              <a:ext cx="1699087" cy="1699087"/>
            </a:xfrm>
            <a:prstGeom prst="ellipse">
              <a:avLst/>
            </a:prstGeom>
            <a:noFill/>
            <a:ln w="12700" cap="flat" cmpd="sng" algn="ctr">
              <a:solidFill>
                <a:schemeClr val="bg1">
                  <a:lumMod val="75000"/>
                </a:schemeClr>
              </a:solidFill>
              <a:prstDash val="solid"/>
              <a:miter lim="800000"/>
            </a:ln>
            <a:effectLst/>
          </p:spPr>
          <p:txBody>
            <a:bodyPr rtlCol="0" anchor="ctr"/>
            <a:lstStyle/>
            <a:p>
              <a:pPr algn="ctr"/>
              <a:endParaRPr lang="zh-CN" altLang="en-US" kern="0">
                <a:solidFill>
                  <a:prstClr val="white"/>
                </a:solidFill>
                <a:latin typeface="华文细黑" panose="02010600040101010101" pitchFamily="2" charset="-122"/>
                <a:ea typeface="华文细黑" panose="02010600040101010101" pitchFamily="2" charset="-122"/>
              </a:endParaRPr>
            </a:p>
          </p:txBody>
        </p:sp>
        <p:grpSp>
          <p:nvGrpSpPr>
            <p:cNvPr id="12" name="组合 11"/>
            <p:cNvGrpSpPr/>
            <p:nvPr/>
          </p:nvGrpSpPr>
          <p:grpSpPr>
            <a:xfrm>
              <a:off x="6583207" y="3444917"/>
              <a:ext cx="509618" cy="451043"/>
              <a:chOff x="3418715" y="3207488"/>
              <a:chExt cx="322621" cy="285539"/>
            </a:xfrm>
            <a:solidFill>
              <a:schemeClr val="tx1">
                <a:lumMod val="75000"/>
                <a:lumOff val="25000"/>
              </a:schemeClr>
            </a:solidFill>
          </p:grpSpPr>
          <p:sp>
            <p:nvSpPr>
              <p:cNvPr id="13" name="Freeform 90"/>
              <p:cNvSpPr>
                <a:spLocks noEditPoints="1"/>
              </p:cNvSpPr>
              <p:nvPr/>
            </p:nvSpPr>
            <p:spPr bwMode="auto">
              <a:xfrm>
                <a:off x="3418715" y="3352111"/>
                <a:ext cx="322621" cy="111249"/>
              </a:xfrm>
              <a:custGeom>
                <a:avLst/>
                <a:gdLst>
                  <a:gd name="T0" fmla="*/ 261 w 261"/>
                  <a:gd name="T1" fmla="*/ 90 h 90"/>
                  <a:gd name="T2" fmla="*/ 0 w 261"/>
                  <a:gd name="T3" fmla="*/ 90 h 90"/>
                  <a:gd name="T4" fmla="*/ 0 w 261"/>
                  <a:gd name="T5" fmla="*/ 67 h 90"/>
                  <a:gd name="T6" fmla="*/ 34 w 261"/>
                  <a:gd name="T7" fmla="*/ 0 h 90"/>
                  <a:gd name="T8" fmla="*/ 79 w 261"/>
                  <a:gd name="T9" fmla="*/ 0 h 90"/>
                  <a:gd name="T10" fmla="*/ 130 w 261"/>
                  <a:gd name="T11" fmla="*/ 51 h 90"/>
                  <a:gd name="T12" fmla="*/ 182 w 261"/>
                  <a:gd name="T13" fmla="*/ 0 h 90"/>
                  <a:gd name="T14" fmla="*/ 227 w 261"/>
                  <a:gd name="T15" fmla="*/ 0 h 90"/>
                  <a:gd name="T16" fmla="*/ 261 w 261"/>
                  <a:gd name="T17" fmla="*/ 67 h 90"/>
                  <a:gd name="T18" fmla="*/ 261 w 261"/>
                  <a:gd name="T19" fmla="*/ 90 h 90"/>
                  <a:gd name="T20" fmla="*/ 13 w 261"/>
                  <a:gd name="T21" fmla="*/ 77 h 90"/>
                  <a:gd name="T22" fmla="*/ 249 w 261"/>
                  <a:gd name="T23" fmla="*/ 77 h 90"/>
                  <a:gd name="T24" fmla="*/ 249 w 261"/>
                  <a:gd name="T25" fmla="*/ 70 h 90"/>
                  <a:gd name="T26" fmla="*/ 219 w 261"/>
                  <a:gd name="T27" fmla="*/ 12 h 90"/>
                  <a:gd name="T28" fmla="*/ 187 w 261"/>
                  <a:gd name="T29" fmla="*/ 12 h 90"/>
                  <a:gd name="T30" fmla="*/ 130 w 261"/>
                  <a:gd name="T31" fmla="*/ 70 h 90"/>
                  <a:gd name="T32" fmla="*/ 73 w 261"/>
                  <a:gd name="T33" fmla="*/ 12 h 90"/>
                  <a:gd name="T34" fmla="*/ 40 w 261"/>
                  <a:gd name="T35" fmla="*/ 12 h 90"/>
                  <a:gd name="T36" fmla="*/ 13 w 261"/>
                  <a:gd name="T37" fmla="*/ 70 h 90"/>
                  <a:gd name="T38" fmla="*/ 13 w 261"/>
                  <a:gd name="T39" fmla="*/ 7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1" h="90">
                    <a:moveTo>
                      <a:pt x="261" y="90"/>
                    </a:moveTo>
                    <a:lnTo>
                      <a:pt x="0" y="90"/>
                    </a:lnTo>
                    <a:lnTo>
                      <a:pt x="0" y="67"/>
                    </a:lnTo>
                    <a:lnTo>
                      <a:pt x="34" y="0"/>
                    </a:lnTo>
                    <a:lnTo>
                      <a:pt x="79" y="0"/>
                    </a:lnTo>
                    <a:lnTo>
                      <a:pt x="130" y="51"/>
                    </a:lnTo>
                    <a:lnTo>
                      <a:pt x="182" y="0"/>
                    </a:lnTo>
                    <a:lnTo>
                      <a:pt x="227" y="0"/>
                    </a:lnTo>
                    <a:lnTo>
                      <a:pt x="261" y="67"/>
                    </a:lnTo>
                    <a:lnTo>
                      <a:pt x="261" y="90"/>
                    </a:lnTo>
                    <a:close/>
                    <a:moveTo>
                      <a:pt x="13" y="77"/>
                    </a:moveTo>
                    <a:lnTo>
                      <a:pt x="249" y="77"/>
                    </a:lnTo>
                    <a:lnTo>
                      <a:pt x="249" y="70"/>
                    </a:lnTo>
                    <a:lnTo>
                      <a:pt x="219" y="12"/>
                    </a:lnTo>
                    <a:lnTo>
                      <a:pt x="187" y="12"/>
                    </a:lnTo>
                    <a:lnTo>
                      <a:pt x="130" y="70"/>
                    </a:lnTo>
                    <a:lnTo>
                      <a:pt x="73" y="12"/>
                    </a:lnTo>
                    <a:lnTo>
                      <a:pt x="40" y="12"/>
                    </a:lnTo>
                    <a:lnTo>
                      <a:pt x="13" y="70"/>
                    </a:lnTo>
                    <a:lnTo>
                      <a:pt x="13"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sp>
            <p:nvSpPr>
              <p:cNvPr id="14" name="Rectangle 91"/>
              <p:cNvSpPr>
                <a:spLocks noChangeArrowheads="1"/>
              </p:cNvSpPr>
              <p:nvPr/>
            </p:nvSpPr>
            <p:spPr bwMode="auto">
              <a:xfrm>
                <a:off x="3418715" y="3485610"/>
                <a:ext cx="320149" cy="74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sp>
            <p:nvSpPr>
              <p:cNvPr id="15" name="Freeform 92"/>
              <p:cNvSpPr>
                <a:spLocks noEditPoints="1"/>
              </p:cNvSpPr>
              <p:nvPr/>
            </p:nvSpPr>
            <p:spPr bwMode="auto">
              <a:xfrm>
                <a:off x="3484228" y="3207488"/>
                <a:ext cx="190359" cy="171818"/>
              </a:xfrm>
              <a:custGeom>
                <a:avLst/>
                <a:gdLst>
                  <a:gd name="T0" fmla="*/ 77 w 154"/>
                  <a:gd name="T1" fmla="*/ 139 h 139"/>
                  <a:gd name="T2" fmla="*/ 0 w 154"/>
                  <a:gd name="T3" fmla="*/ 62 h 139"/>
                  <a:gd name="T4" fmla="*/ 58 w 154"/>
                  <a:gd name="T5" fmla="*/ 62 h 139"/>
                  <a:gd name="T6" fmla="*/ 58 w 154"/>
                  <a:gd name="T7" fmla="*/ 0 h 139"/>
                  <a:gd name="T8" fmla="*/ 95 w 154"/>
                  <a:gd name="T9" fmla="*/ 0 h 139"/>
                  <a:gd name="T10" fmla="*/ 95 w 154"/>
                  <a:gd name="T11" fmla="*/ 62 h 139"/>
                  <a:gd name="T12" fmla="*/ 154 w 154"/>
                  <a:gd name="T13" fmla="*/ 62 h 139"/>
                  <a:gd name="T14" fmla="*/ 77 w 154"/>
                  <a:gd name="T15" fmla="*/ 139 h 139"/>
                  <a:gd name="T16" fmla="*/ 15 w 154"/>
                  <a:gd name="T17" fmla="*/ 68 h 139"/>
                  <a:gd name="T18" fmla="*/ 77 w 154"/>
                  <a:gd name="T19" fmla="*/ 129 h 139"/>
                  <a:gd name="T20" fmla="*/ 140 w 154"/>
                  <a:gd name="T21" fmla="*/ 68 h 139"/>
                  <a:gd name="T22" fmla="*/ 89 w 154"/>
                  <a:gd name="T23" fmla="*/ 68 h 139"/>
                  <a:gd name="T24" fmla="*/ 89 w 154"/>
                  <a:gd name="T25" fmla="*/ 6 h 139"/>
                  <a:gd name="T26" fmla="*/ 65 w 154"/>
                  <a:gd name="T27" fmla="*/ 6 h 139"/>
                  <a:gd name="T28" fmla="*/ 65 w 154"/>
                  <a:gd name="T29" fmla="*/ 68 h 139"/>
                  <a:gd name="T30" fmla="*/ 15 w 154"/>
                  <a:gd name="T31" fmla="*/ 6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39">
                    <a:moveTo>
                      <a:pt x="77" y="139"/>
                    </a:moveTo>
                    <a:lnTo>
                      <a:pt x="0" y="62"/>
                    </a:lnTo>
                    <a:lnTo>
                      <a:pt x="58" y="62"/>
                    </a:lnTo>
                    <a:lnTo>
                      <a:pt x="58" y="0"/>
                    </a:lnTo>
                    <a:lnTo>
                      <a:pt x="95" y="0"/>
                    </a:lnTo>
                    <a:lnTo>
                      <a:pt x="95" y="62"/>
                    </a:lnTo>
                    <a:lnTo>
                      <a:pt x="154" y="62"/>
                    </a:lnTo>
                    <a:lnTo>
                      <a:pt x="77" y="139"/>
                    </a:lnTo>
                    <a:close/>
                    <a:moveTo>
                      <a:pt x="15" y="68"/>
                    </a:moveTo>
                    <a:lnTo>
                      <a:pt x="77" y="129"/>
                    </a:lnTo>
                    <a:lnTo>
                      <a:pt x="140" y="68"/>
                    </a:lnTo>
                    <a:lnTo>
                      <a:pt x="89" y="68"/>
                    </a:lnTo>
                    <a:lnTo>
                      <a:pt x="89" y="6"/>
                    </a:lnTo>
                    <a:lnTo>
                      <a:pt x="65" y="6"/>
                    </a:lnTo>
                    <a:lnTo>
                      <a:pt x="65" y="68"/>
                    </a:lnTo>
                    <a:lnTo>
                      <a:pt x="15"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grpSp>
      </p:grpSp>
      <p:sp>
        <p:nvSpPr>
          <p:cNvPr id="16" name="弧形 15"/>
          <p:cNvSpPr/>
          <p:nvPr/>
        </p:nvSpPr>
        <p:spPr>
          <a:xfrm>
            <a:off x="1773720" y="1047390"/>
            <a:ext cx="2295728" cy="2295728"/>
          </a:xfrm>
          <a:prstGeom prst="arc">
            <a:avLst>
              <a:gd name="adj1" fmla="val 16649752"/>
              <a:gd name="adj2" fmla="val 0"/>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17" name="弧形 16"/>
          <p:cNvSpPr/>
          <p:nvPr/>
        </p:nvSpPr>
        <p:spPr>
          <a:xfrm flipH="1" flipV="1">
            <a:off x="6796942" y="2593068"/>
            <a:ext cx="2295728" cy="2295728"/>
          </a:xfrm>
          <a:prstGeom prst="arc">
            <a:avLst>
              <a:gd name="adj1" fmla="val 14140833"/>
              <a:gd name="adj2" fmla="val 21095466"/>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18" name="弧形 17"/>
          <p:cNvSpPr/>
          <p:nvPr/>
        </p:nvSpPr>
        <p:spPr>
          <a:xfrm flipV="1">
            <a:off x="3262367" y="2612846"/>
            <a:ext cx="2295728" cy="2295728"/>
          </a:xfrm>
          <a:prstGeom prst="arc">
            <a:avLst>
              <a:gd name="adj1" fmla="val 14140833"/>
              <a:gd name="adj2" fmla="val 21095466"/>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19" name="矩形 18"/>
          <p:cNvSpPr/>
          <p:nvPr/>
        </p:nvSpPr>
        <p:spPr>
          <a:xfrm>
            <a:off x="8467316" y="1090504"/>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gn="ctr">
              <a:lnSpc>
                <a:spcPct val="150000"/>
              </a:lnSpc>
            </a:pPr>
            <a:r>
              <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content here, or copy your text, Please add your text content here, or copy your text, Please add your text content here</a:t>
            </a:r>
            <a:endPar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sp>
        <p:nvSpPr>
          <p:cNvPr id="20" name="矩形 19"/>
          <p:cNvSpPr/>
          <p:nvPr/>
        </p:nvSpPr>
        <p:spPr>
          <a:xfrm>
            <a:off x="7688934" y="4607312"/>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gn="ctr">
              <a:lnSpc>
                <a:spcPct val="150000"/>
              </a:lnSpc>
            </a:pPr>
            <a:r>
              <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content here, or copy your text, Please add your text content here, or copy your text, Please add your text content here</a:t>
            </a:r>
            <a:endPar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sp>
        <p:nvSpPr>
          <p:cNvPr id="21" name="矩形 20"/>
          <p:cNvSpPr/>
          <p:nvPr/>
        </p:nvSpPr>
        <p:spPr>
          <a:xfrm>
            <a:off x="1079372" y="4616513"/>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gn="ctr">
              <a:lnSpc>
                <a:spcPct val="150000"/>
              </a:lnSpc>
            </a:pPr>
            <a:r>
              <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content here, or copy your text, Please add your text content here, or copy your text, Please add your text content here</a:t>
            </a:r>
            <a:endPar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sp>
        <p:nvSpPr>
          <p:cNvPr id="22" name="矩形 21"/>
          <p:cNvSpPr/>
          <p:nvPr/>
        </p:nvSpPr>
        <p:spPr>
          <a:xfrm>
            <a:off x="398697" y="1079056"/>
            <a:ext cx="3419957" cy="1189365"/>
          </a:xfrm>
          <a:prstGeom prst="rect">
            <a:avLst/>
          </a:prstGeom>
        </p:spPr>
        <p:txBody>
          <a:bodyPr wrap="square">
            <a:spAutoFit/>
          </a:bodyPr>
          <a:lstStyle/>
          <a:p>
            <a:pPr algn="ctr">
              <a:lnSpc>
                <a:spcPct val="150000"/>
              </a:lnSpc>
            </a:pPr>
            <a:r>
              <a:rPr lang="zh-CN" altLang="en-US" sz="1600" dirty="0">
                <a:solidFill>
                  <a:srgbClr val="323F4F"/>
                </a:solidFill>
                <a:latin typeface="华文细黑" panose="02010600040101010101" pitchFamily="2" charset="-122"/>
                <a:ea typeface="华文细黑" panose="02010600040101010101" pitchFamily="2" charset="-122"/>
                <a:cs typeface="+mn-ea"/>
                <a:sym typeface="+mn-lt"/>
              </a:rPr>
              <a:t>添加您的标题</a:t>
            </a:r>
            <a:endParaRPr lang="en-US" altLang="zh-CN" sz="1600" dirty="0">
              <a:solidFill>
                <a:srgbClr val="FFA500"/>
              </a:solidFill>
              <a:latin typeface="华文细黑" panose="02010600040101010101" pitchFamily="2" charset="-122"/>
              <a:ea typeface="华文细黑" panose="02010600040101010101" pitchFamily="2" charset="-122"/>
              <a:cs typeface="+mn-ea"/>
              <a:sym typeface="+mn-lt"/>
            </a:endParaRPr>
          </a:p>
          <a:p>
            <a:pPr algn="ctr">
              <a:lnSpc>
                <a:spcPct val="150000"/>
              </a:lnSpc>
            </a:pPr>
            <a:r>
              <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rPr>
              <a:t>Please add your text content here, or copy your text, Please add your text content here, or copy your text, Please add your text content here</a:t>
            </a:r>
            <a:endParaRPr lang="en-US" altLang="zh-CN" sz="1050" dirty="0">
              <a:solidFill>
                <a:prstClr val="black">
                  <a:lumMod val="50000"/>
                  <a:lumOff val="50000"/>
                </a:prstClr>
              </a:solidFill>
              <a:latin typeface="华文细黑" panose="02010600040101010101" pitchFamily="2" charset="-122"/>
              <a:ea typeface="华文细黑" panose="02010600040101010101" pitchFamily="2" charset="-122"/>
              <a:cs typeface="+mn-ea"/>
              <a:sym typeface="+mn-lt"/>
            </a:endParaRPr>
          </a:p>
        </p:txBody>
      </p:sp>
      <p:grpSp>
        <p:nvGrpSpPr>
          <p:cNvPr id="23" name="组合 22"/>
          <p:cNvGrpSpPr/>
          <p:nvPr/>
        </p:nvGrpSpPr>
        <p:grpSpPr>
          <a:xfrm>
            <a:off x="4599589" y="2195254"/>
            <a:ext cx="1699087" cy="1699087"/>
            <a:chOff x="4599589" y="2820896"/>
            <a:chExt cx="1699087" cy="1699087"/>
          </a:xfrm>
        </p:grpSpPr>
        <p:sp>
          <p:nvSpPr>
            <p:cNvPr id="24" name="椭圆 23"/>
            <p:cNvSpPr/>
            <p:nvPr/>
          </p:nvSpPr>
          <p:spPr>
            <a:xfrm>
              <a:off x="4599589" y="2820896"/>
              <a:ext cx="1699087" cy="1699087"/>
            </a:xfrm>
            <a:prstGeom prst="ellipse">
              <a:avLst/>
            </a:prstGeom>
            <a:gradFill flip="none" rotWithShape="1">
              <a:gsLst>
                <a:gs pos="0">
                  <a:srgbClr val="79C5D9"/>
                </a:gs>
                <a:gs pos="39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25" name="组合 24"/>
            <p:cNvGrpSpPr/>
            <p:nvPr/>
          </p:nvGrpSpPr>
          <p:grpSpPr>
            <a:xfrm>
              <a:off x="5179675" y="3408942"/>
              <a:ext cx="533672" cy="531778"/>
              <a:chOff x="2672112" y="2460885"/>
              <a:chExt cx="348580" cy="347343"/>
            </a:xfrm>
            <a:solidFill>
              <a:schemeClr val="bg1"/>
            </a:solidFill>
          </p:grpSpPr>
          <p:sp>
            <p:nvSpPr>
              <p:cNvPr id="26" name="Freeform 64"/>
              <p:cNvSpPr>
                <a:spLocks noEditPoints="1"/>
              </p:cNvSpPr>
              <p:nvPr/>
            </p:nvSpPr>
            <p:spPr bwMode="auto">
              <a:xfrm>
                <a:off x="2672112" y="2460885"/>
                <a:ext cx="348580" cy="347343"/>
              </a:xfrm>
              <a:custGeom>
                <a:avLst/>
                <a:gdLst>
                  <a:gd name="T0" fmla="*/ 77 w 183"/>
                  <a:gd name="T1" fmla="*/ 165 h 182"/>
                  <a:gd name="T2" fmla="*/ 46 w 183"/>
                  <a:gd name="T3" fmla="*/ 171 h 182"/>
                  <a:gd name="T4" fmla="*/ 35 w 183"/>
                  <a:gd name="T5" fmla="*/ 164 h 182"/>
                  <a:gd name="T6" fmla="*/ 29 w 183"/>
                  <a:gd name="T7" fmla="*/ 133 h 182"/>
                  <a:gd name="T8" fmla="*/ 18 w 183"/>
                  <a:gd name="T9" fmla="*/ 106 h 182"/>
                  <a:gd name="T10" fmla="*/ 0 w 183"/>
                  <a:gd name="T11" fmla="*/ 80 h 182"/>
                  <a:gd name="T12" fmla="*/ 3 w 183"/>
                  <a:gd name="T13" fmla="*/ 67 h 182"/>
                  <a:gd name="T14" fmla="*/ 29 w 183"/>
                  <a:gd name="T15" fmla="*/ 49 h 182"/>
                  <a:gd name="T16" fmla="*/ 49 w 183"/>
                  <a:gd name="T17" fmla="*/ 29 h 182"/>
                  <a:gd name="T18" fmla="*/ 67 w 183"/>
                  <a:gd name="T19" fmla="*/ 3 h 182"/>
                  <a:gd name="T20" fmla="*/ 80 w 183"/>
                  <a:gd name="T21" fmla="*/ 0 h 182"/>
                  <a:gd name="T22" fmla="*/ 107 w 183"/>
                  <a:gd name="T23" fmla="*/ 17 h 182"/>
                  <a:gd name="T24" fmla="*/ 133 w 183"/>
                  <a:gd name="T25" fmla="*/ 28 h 182"/>
                  <a:gd name="T26" fmla="*/ 164 w 183"/>
                  <a:gd name="T27" fmla="*/ 35 h 182"/>
                  <a:gd name="T28" fmla="*/ 171 w 183"/>
                  <a:gd name="T29" fmla="*/ 46 h 182"/>
                  <a:gd name="T30" fmla="*/ 165 w 183"/>
                  <a:gd name="T31" fmla="*/ 77 h 182"/>
                  <a:gd name="T32" fmla="*/ 165 w 183"/>
                  <a:gd name="T33" fmla="*/ 106 h 182"/>
                  <a:gd name="T34" fmla="*/ 171 w 183"/>
                  <a:gd name="T35" fmla="*/ 136 h 182"/>
                  <a:gd name="T36" fmla="*/ 164 w 183"/>
                  <a:gd name="T37" fmla="*/ 148 h 182"/>
                  <a:gd name="T38" fmla="*/ 133 w 183"/>
                  <a:gd name="T39" fmla="*/ 154 h 182"/>
                  <a:gd name="T40" fmla="*/ 107 w 183"/>
                  <a:gd name="T41" fmla="*/ 165 h 182"/>
                  <a:gd name="T42" fmla="*/ 87 w 183"/>
                  <a:gd name="T43" fmla="*/ 174 h 182"/>
                  <a:gd name="T44" fmla="*/ 102 w 183"/>
                  <a:gd name="T45" fmla="*/ 158 h 182"/>
                  <a:gd name="T46" fmla="*/ 119 w 183"/>
                  <a:gd name="T47" fmla="*/ 170 h 182"/>
                  <a:gd name="T48" fmla="*/ 127 w 183"/>
                  <a:gd name="T49" fmla="*/ 149 h 182"/>
                  <a:gd name="T50" fmla="*/ 147 w 183"/>
                  <a:gd name="T51" fmla="*/ 153 h 182"/>
                  <a:gd name="T52" fmla="*/ 146 w 183"/>
                  <a:gd name="T53" fmla="*/ 131 h 182"/>
                  <a:gd name="T54" fmla="*/ 167 w 183"/>
                  <a:gd name="T55" fmla="*/ 127 h 182"/>
                  <a:gd name="T56" fmla="*/ 157 w 183"/>
                  <a:gd name="T57" fmla="*/ 107 h 182"/>
                  <a:gd name="T58" fmla="*/ 175 w 183"/>
                  <a:gd name="T59" fmla="*/ 96 h 182"/>
                  <a:gd name="T60" fmla="*/ 158 w 183"/>
                  <a:gd name="T61" fmla="*/ 81 h 182"/>
                  <a:gd name="T62" fmla="*/ 170 w 183"/>
                  <a:gd name="T63" fmla="*/ 64 h 182"/>
                  <a:gd name="T64" fmla="*/ 149 w 183"/>
                  <a:gd name="T65" fmla="*/ 56 h 182"/>
                  <a:gd name="T66" fmla="*/ 154 w 183"/>
                  <a:gd name="T67" fmla="*/ 36 h 182"/>
                  <a:gd name="T68" fmla="*/ 131 w 183"/>
                  <a:gd name="T69" fmla="*/ 37 h 182"/>
                  <a:gd name="T70" fmla="*/ 128 w 183"/>
                  <a:gd name="T71" fmla="*/ 16 h 182"/>
                  <a:gd name="T72" fmla="*/ 107 w 183"/>
                  <a:gd name="T73" fmla="*/ 26 h 182"/>
                  <a:gd name="T74" fmla="*/ 96 w 183"/>
                  <a:gd name="T75" fmla="*/ 8 h 182"/>
                  <a:gd name="T76" fmla="*/ 81 w 183"/>
                  <a:gd name="T77" fmla="*/ 25 h 182"/>
                  <a:gd name="T78" fmla="*/ 64 w 183"/>
                  <a:gd name="T79" fmla="*/ 13 h 182"/>
                  <a:gd name="T80" fmla="*/ 57 w 183"/>
                  <a:gd name="T81" fmla="*/ 34 h 182"/>
                  <a:gd name="T82" fmla="*/ 36 w 183"/>
                  <a:gd name="T83" fmla="*/ 29 h 182"/>
                  <a:gd name="T84" fmla="*/ 37 w 183"/>
                  <a:gd name="T85" fmla="*/ 51 h 182"/>
                  <a:gd name="T86" fmla="*/ 16 w 183"/>
                  <a:gd name="T87" fmla="*/ 55 h 182"/>
                  <a:gd name="T88" fmla="*/ 26 w 183"/>
                  <a:gd name="T89" fmla="*/ 75 h 182"/>
                  <a:gd name="T90" fmla="*/ 8 w 183"/>
                  <a:gd name="T91" fmla="*/ 87 h 182"/>
                  <a:gd name="T92" fmla="*/ 25 w 183"/>
                  <a:gd name="T93" fmla="*/ 102 h 182"/>
                  <a:gd name="T94" fmla="*/ 13 w 183"/>
                  <a:gd name="T95" fmla="*/ 119 h 182"/>
                  <a:gd name="T96" fmla="*/ 34 w 183"/>
                  <a:gd name="T97" fmla="*/ 126 h 182"/>
                  <a:gd name="T98" fmla="*/ 29 w 183"/>
                  <a:gd name="T99" fmla="*/ 147 h 182"/>
                  <a:gd name="T100" fmla="*/ 52 w 183"/>
                  <a:gd name="T101" fmla="*/ 146 h 182"/>
                  <a:gd name="T102" fmla="*/ 55 w 183"/>
                  <a:gd name="T103" fmla="*/ 166 h 182"/>
                  <a:gd name="T104" fmla="*/ 76 w 183"/>
                  <a:gd name="T105" fmla="*/ 157 h 182"/>
                  <a:gd name="T106" fmla="*/ 87 w 183"/>
                  <a:gd name="T107" fmla="*/ 17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82">
                    <a:moveTo>
                      <a:pt x="103" y="182"/>
                    </a:moveTo>
                    <a:cubicBezTo>
                      <a:pt x="80" y="182"/>
                      <a:pt x="80" y="182"/>
                      <a:pt x="80" y="182"/>
                    </a:cubicBezTo>
                    <a:cubicBezTo>
                      <a:pt x="77" y="165"/>
                      <a:pt x="77" y="165"/>
                      <a:pt x="77" y="165"/>
                    </a:cubicBezTo>
                    <a:cubicBezTo>
                      <a:pt x="77" y="165"/>
                      <a:pt x="77" y="165"/>
                      <a:pt x="77" y="165"/>
                    </a:cubicBezTo>
                    <a:cubicBezTo>
                      <a:pt x="67" y="180"/>
                      <a:pt x="67" y="180"/>
                      <a:pt x="67" y="180"/>
                    </a:cubicBezTo>
                    <a:cubicBezTo>
                      <a:pt x="46" y="171"/>
                      <a:pt x="46" y="171"/>
                      <a:pt x="46" y="171"/>
                    </a:cubicBezTo>
                    <a:cubicBezTo>
                      <a:pt x="50" y="154"/>
                      <a:pt x="50" y="154"/>
                      <a:pt x="50" y="154"/>
                    </a:cubicBezTo>
                    <a:cubicBezTo>
                      <a:pt x="50" y="154"/>
                      <a:pt x="50" y="154"/>
                      <a:pt x="49" y="154"/>
                    </a:cubicBezTo>
                    <a:cubicBezTo>
                      <a:pt x="35" y="164"/>
                      <a:pt x="35" y="164"/>
                      <a:pt x="35" y="164"/>
                    </a:cubicBezTo>
                    <a:cubicBezTo>
                      <a:pt x="19" y="148"/>
                      <a:pt x="19" y="148"/>
                      <a:pt x="19" y="148"/>
                    </a:cubicBezTo>
                    <a:cubicBezTo>
                      <a:pt x="29" y="133"/>
                      <a:pt x="29" y="133"/>
                      <a:pt x="29" y="133"/>
                    </a:cubicBezTo>
                    <a:cubicBezTo>
                      <a:pt x="29" y="133"/>
                      <a:pt x="29" y="133"/>
                      <a:pt x="29" y="133"/>
                    </a:cubicBezTo>
                    <a:cubicBezTo>
                      <a:pt x="12" y="136"/>
                      <a:pt x="12" y="136"/>
                      <a:pt x="12" y="136"/>
                    </a:cubicBezTo>
                    <a:cubicBezTo>
                      <a:pt x="3" y="116"/>
                      <a:pt x="3" y="116"/>
                      <a:pt x="3" y="116"/>
                    </a:cubicBezTo>
                    <a:cubicBezTo>
                      <a:pt x="18" y="106"/>
                      <a:pt x="18" y="106"/>
                      <a:pt x="18" y="106"/>
                    </a:cubicBezTo>
                    <a:cubicBezTo>
                      <a:pt x="18" y="106"/>
                      <a:pt x="18" y="106"/>
                      <a:pt x="18" y="106"/>
                    </a:cubicBezTo>
                    <a:cubicBezTo>
                      <a:pt x="0" y="102"/>
                      <a:pt x="0" y="102"/>
                      <a:pt x="0" y="102"/>
                    </a:cubicBezTo>
                    <a:cubicBezTo>
                      <a:pt x="0" y="80"/>
                      <a:pt x="0" y="80"/>
                      <a:pt x="0" y="80"/>
                    </a:cubicBezTo>
                    <a:cubicBezTo>
                      <a:pt x="18" y="77"/>
                      <a:pt x="18" y="77"/>
                      <a:pt x="18" y="77"/>
                    </a:cubicBezTo>
                    <a:cubicBezTo>
                      <a:pt x="18" y="77"/>
                      <a:pt x="18" y="76"/>
                      <a:pt x="18" y="76"/>
                    </a:cubicBezTo>
                    <a:cubicBezTo>
                      <a:pt x="3" y="67"/>
                      <a:pt x="3" y="67"/>
                      <a:pt x="3" y="67"/>
                    </a:cubicBezTo>
                    <a:cubicBezTo>
                      <a:pt x="12" y="46"/>
                      <a:pt x="12" y="46"/>
                      <a:pt x="12" y="46"/>
                    </a:cubicBezTo>
                    <a:cubicBezTo>
                      <a:pt x="29" y="50"/>
                      <a:pt x="29" y="50"/>
                      <a:pt x="29" y="50"/>
                    </a:cubicBezTo>
                    <a:cubicBezTo>
                      <a:pt x="29" y="49"/>
                      <a:pt x="29" y="49"/>
                      <a:pt x="29" y="49"/>
                    </a:cubicBezTo>
                    <a:cubicBezTo>
                      <a:pt x="19" y="35"/>
                      <a:pt x="19" y="35"/>
                      <a:pt x="19" y="35"/>
                    </a:cubicBezTo>
                    <a:cubicBezTo>
                      <a:pt x="35" y="19"/>
                      <a:pt x="35" y="19"/>
                      <a:pt x="35" y="19"/>
                    </a:cubicBezTo>
                    <a:cubicBezTo>
                      <a:pt x="49" y="29"/>
                      <a:pt x="49" y="29"/>
                      <a:pt x="49" y="29"/>
                    </a:cubicBezTo>
                    <a:cubicBezTo>
                      <a:pt x="50" y="29"/>
                      <a:pt x="50" y="28"/>
                      <a:pt x="50" y="28"/>
                    </a:cubicBezTo>
                    <a:cubicBezTo>
                      <a:pt x="46" y="11"/>
                      <a:pt x="46" y="11"/>
                      <a:pt x="46" y="11"/>
                    </a:cubicBezTo>
                    <a:cubicBezTo>
                      <a:pt x="67" y="3"/>
                      <a:pt x="67" y="3"/>
                      <a:pt x="67" y="3"/>
                    </a:cubicBezTo>
                    <a:cubicBezTo>
                      <a:pt x="77" y="17"/>
                      <a:pt x="77" y="17"/>
                      <a:pt x="77" y="17"/>
                    </a:cubicBezTo>
                    <a:cubicBezTo>
                      <a:pt x="77" y="17"/>
                      <a:pt x="77" y="17"/>
                      <a:pt x="77" y="17"/>
                    </a:cubicBezTo>
                    <a:cubicBezTo>
                      <a:pt x="80" y="0"/>
                      <a:pt x="80" y="0"/>
                      <a:pt x="80" y="0"/>
                    </a:cubicBezTo>
                    <a:cubicBezTo>
                      <a:pt x="103" y="0"/>
                      <a:pt x="103" y="0"/>
                      <a:pt x="103" y="0"/>
                    </a:cubicBezTo>
                    <a:cubicBezTo>
                      <a:pt x="106" y="17"/>
                      <a:pt x="106" y="17"/>
                      <a:pt x="106" y="17"/>
                    </a:cubicBezTo>
                    <a:cubicBezTo>
                      <a:pt x="106" y="17"/>
                      <a:pt x="106" y="17"/>
                      <a:pt x="107" y="17"/>
                    </a:cubicBezTo>
                    <a:cubicBezTo>
                      <a:pt x="116" y="3"/>
                      <a:pt x="116" y="3"/>
                      <a:pt x="116" y="3"/>
                    </a:cubicBezTo>
                    <a:cubicBezTo>
                      <a:pt x="137" y="11"/>
                      <a:pt x="137" y="11"/>
                      <a:pt x="137" y="11"/>
                    </a:cubicBezTo>
                    <a:cubicBezTo>
                      <a:pt x="133" y="28"/>
                      <a:pt x="133" y="28"/>
                      <a:pt x="133" y="28"/>
                    </a:cubicBezTo>
                    <a:cubicBezTo>
                      <a:pt x="133" y="28"/>
                      <a:pt x="133" y="29"/>
                      <a:pt x="134" y="29"/>
                    </a:cubicBezTo>
                    <a:cubicBezTo>
                      <a:pt x="148" y="19"/>
                      <a:pt x="148" y="19"/>
                      <a:pt x="148" y="19"/>
                    </a:cubicBezTo>
                    <a:cubicBezTo>
                      <a:pt x="164" y="35"/>
                      <a:pt x="164" y="35"/>
                      <a:pt x="164" y="35"/>
                    </a:cubicBezTo>
                    <a:cubicBezTo>
                      <a:pt x="154" y="49"/>
                      <a:pt x="154" y="49"/>
                      <a:pt x="154" y="49"/>
                    </a:cubicBezTo>
                    <a:cubicBezTo>
                      <a:pt x="154" y="49"/>
                      <a:pt x="154" y="49"/>
                      <a:pt x="154" y="50"/>
                    </a:cubicBezTo>
                    <a:cubicBezTo>
                      <a:pt x="171" y="46"/>
                      <a:pt x="171" y="46"/>
                      <a:pt x="171" y="46"/>
                    </a:cubicBezTo>
                    <a:cubicBezTo>
                      <a:pt x="180" y="67"/>
                      <a:pt x="180" y="67"/>
                      <a:pt x="180" y="67"/>
                    </a:cubicBezTo>
                    <a:cubicBezTo>
                      <a:pt x="165" y="76"/>
                      <a:pt x="165" y="76"/>
                      <a:pt x="165" y="76"/>
                    </a:cubicBezTo>
                    <a:cubicBezTo>
                      <a:pt x="165" y="76"/>
                      <a:pt x="165" y="77"/>
                      <a:pt x="165" y="77"/>
                    </a:cubicBezTo>
                    <a:cubicBezTo>
                      <a:pt x="183" y="80"/>
                      <a:pt x="183" y="80"/>
                      <a:pt x="183" y="80"/>
                    </a:cubicBezTo>
                    <a:cubicBezTo>
                      <a:pt x="183" y="102"/>
                      <a:pt x="183" y="102"/>
                      <a:pt x="183" y="102"/>
                    </a:cubicBezTo>
                    <a:cubicBezTo>
                      <a:pt x="165" y="106"/>
                      <a:pt x="165" y="106"/>
                      <a:pt x="165" y="106"/>
                    </a:cubicBezTo>
                    <a:cubicBezTo>
                      <a:pt x="165" y="106"/>
                      <a:pt x="165" y="106"/>
                      <a:pt x="165" y="106"/>
                    </a:cubicBezTo>
                    <a:cubicBezTo>
                      <a:pt x="180" y="116"/>
                      <a:pt x="180" y="116"/>
                      <a:pt x="180" y="116"/>
                    </a:cubicBezTo>
                    <a:cubicBezTo>
                      <a:pt x="171" y="136"/>
                      <a:pt x="171" y="136"/>
                      <a:pt x="171" y="136"/>
                    </a:cubicBezTo>
                    <a:cubicBezTo>
                      <a:pt x="154" y="133"/>
                      <a:pt x="154" y="133"/>
                      <a:pt x="154" y="133"/>
                    </a:cubicBezTo>
                    <a:cubicBezTo>
                      <a:pt x="154" y="133"/>
                      <a:pt x="154" y="133"/>
                      <a:pt x="154" y="133"/>
                    </a:cubicBezTo>
                    <a:cubicBezTo>
                      <a:pt x="164" y="148"/>
                      <a:pt x="164" y="148"/>
                      <a:pt x="164" y="148"/>
                    </a:cubicBezTo>
                    <a:cubicBezTo>
                      <a:pt x="148" y="164"/>
                      <a:pt x="148" y="164"/>
                      <a:pt x="148" y="164"/>
                    </a:cubicBezTo>
                    <a:cubicBezTo>
                      <a:pt x="134" y="154"/>
                      <a:pt x="134" y="154"/>
                      <a:pt x="134" y="154"/>
                    </a:cubicBezTo>
                    <a:cubicBezTo>
                      <a:pt x="133" y="154"/>
                      <a:pt x="133" y="154"/>
                      <a:pt x="133" y="154"/>
                    </a:cubicBezTo>
                    <a:cubicBezTo>
                      <a:pt x="137" y="171"/>
                      <a:pt x="137" y="171"/>
                      <a:pt x="137" y="171"/>
                    </a:cubicBezTo>
                    <a:cubicBezTo>
                      <a:pt x="116" y="180"/>
                      <a:pt x="116" y="180"/>
                      <a:pt x="116" y="180"/>
                    </a:cubicBezTo>
                    <a:cubicBezTo>
                      <a:pt x="107" y="165"/>
                      <a:pt x="107" y="165"/>
                      <a:pt x="107" y="165"/>
                    </a:cubicBezTo>
                    <a:cubicBezTo>
                      <a:pt x="106" y="165"/>
                      <a:pt x="106" y="165"/>
                      <a:pt x="106" y="165"/>
                    </a:cubicBezTo>
                    <a:lnTo>
                      <a:pt x="103" y="182"/>
                    </a:lnTo>
                    <a:close/>
                    <a:moveTo>
                      <a:pt x="87" y="174"/>
                    </a:moveTo>
                    <a:cubicBezTo>
                      <a:pt x="96" y="174"/>
                      <a:pt x="96" y="174"/>
                      <a:pt x="96" y="174"/>
                    </a:cubicBezTo>
                    <a:cubicBezTo>
                      <a:pt x="99" y="158"/>
                      <a:pt x="99" y="158"/>
                      <a:pt x="99" y="158"/>
                    </a:cubicBezTo>
                    <a:cubicBezTo>
                      <a:pt x="102" y="158"/>
                      <a:pt x="102" y="158"/>
                      <a:pt x="102" y="158"/>
                    </a:cubicBezTo>
                    <a:cubicBezTo>
                      <a:pt x="104" y="157"/>
                      <a:pt x="106" y="157"/>
                      <a:pt x="107" y="157"/>
                    </a:cubicBezTo>
                    <a:cubicBezTo>
                      <a:pt x="110" y="156"/>
                      <a:pt x="110" y="156"/>
                      <a:pt x="110" y="156"/>
                    </a:cubicBezTo>
                    <a:cubicBezTo>
                      <a:pt x="119" y="170"/>
                      <a:pt x="119" y="170"/>
                      <a:pt x="119" y="170"/>
                    </a:cubicBezTo>
                    <a:cubicBezTo>
                      <a:pt x="128" y="166"/>
                      <a:pt x="128" y="166"/>
                      <a:pt x="128" y="166"/>
                    </a:cubicBezTo>
                    <a:cubicBezTo>
                      <a:pt x="124" y="150"/>
                      <a:pt x="124" y="150"/>
                      <a:pt x="124" y="150"/>
                    </a:cubicBezTo>
                    <a:cubicBezTo>
                      <a:pt x="127" y="149"/>
                      <a:pt x="127" y="149"/>
                      <a:pt x="127" y="149"/>
                    </a:cubicBezTo>
                    <a:cubicBezTo>
                      <a:pt x="128" y="148"/>
                      <a:pt x="130" y="147"/>
                      <a:pt x="131" y="146"/>
                    </a:cubicBezTo>
                    <a:cubicBezTo>
                      <a:pt x="134" y="144"/>
                      <a:pt x="134" y="144"/>
                      <a:pt x="134" y="144"/>
                    </a:cubicBezTo>
                    <a:cubicBezTo>
                      <a:pt x="147" y="153"/>
                      <a:pt x="147" y="153"/>
                      <a:pt x="147" y="153"/>
                    </a:cubicBezTo>
                    <a:cubicBezTo>
                      <a:pt x="154" y="147"/>
                      <a:pt x="154" y="147"/>
                      <a:pt x="154" y="147"/>
                    </a:cubicBezTo>
                    <a:cubicBezTo>
                      <a:pt x="144" y="133"/>
                      <a:pt x="144" y="133"/>
                      <a:pt x="144" y="133"/>
                    </a:cubicBezTo>
                    <a:cubicBezTo>
                      <a:pt x="146" y="131"/>
                      <a:pt x="146" y="131"/>
                      <a:pt x="146" y="131"/>
                    </a:cubicBezTo>
                    <a:cubicBezTo>
                      <a:pt x="147" y="129"/>
                      <a:pt x="148" y="128"/>
                      <a:pt x="149" y="126"/>
                    </a:cubicBezTo>
                    <a:cubicBezTo>
                      <a:pt x="150" y="124"/>
                      <a:pt x="150" y="124"/>
                      <a:pt x="150" y="124"/>
                    </a:cubicBezTo>
                    <a:cubicBezTo>
                      <a:pt x="167" y="127"/>
                      <a:pt x="167" y="127"/>
                      <a:pt x="167" y="127"/>
                    </a:cubicBezTo>
                    <a:cubicBezTo>
                      <a:pt x="170" y="119"/>
                      <a:pt x="170" y="119"/>
                      <a:pt x="170" y="119"/>
                    </a:cubicBezTo>
                    <a:cubicBezTo>
                      <a:pt x="156" y="110"/>
                      <a:pt x="156" y="110"/>
                      <a:pt x="156" y="110"/>
                    </a:cubicBezTo>
                    <a:cubicBezTo>
                      <a:pt x="157" y="107"/>
                      <a:pt x="157" y="107"/>
                      <a:pt x="157" y="107"/>
                    </a:cubicBezTo>
                    <a:cubicBezTo>
                      <a:pt x="157" y="105"/>
                      <a:pt x="158" y="103"/>
                      <a:pt x="158" y="102"/>
                    </a:cubicBezTo>
                    <a:cubicBezTo>
                      <a:pt x="158" y="99"/>
                      <a:pt x="158" y="99"/>
                      <a:pt x="158" y="99"/>
                    </a:cubicBezTo>
                    <a:cubicBezTo>
                      <a:pt x="175" y="96"/>
                      <a:pt x="175" y="96"/>
                      <a:pt x="175" y="96"/>
                    </a:cubicBezTo>
                    <a:cubicBezTo>
                      <a:pt x="175" y="87"/>
                      <a:pt x="175" y="87"/>
                      <a:pt x="175" y="87"/>
                    </a:cubicBezTo>
                    <a:cubicBezTo>
                      <a:pt x="158" y="84"/>
                      <a:pt x="158" y="84"/>
                      <a:pt x="158" y="84"/>
                    </a:cubicBezTo>
                    <a:cubicBezTo>
                      <a:pt x="158" y="81"/>
                      <a:pt x="158" y="81"/>
                      <a:pt x="158" y="81"/>
                    </a:cubicBezTo>
                    <a:cubicBezTo>
                      <a:pt x="158" y="79"/>
                      <a:pt x="157" y="77"/>
                      <a:pt x="157" y="75"/>
                    </a:cubicBezTo>
                    <a:cubicBezTo>
                      <a:pt x="156" y="72"/>
                      <a:pt x="156" y="72"/>
                      <a:pt x="156" y="72"/>
                    </a:cubicBezTo>
                    <a:cubicBezTo>
                      <a:pt x="170" y="64"/>
                      <a:pt x="170" y="64"/>
                      <a:pt x="170" y="64"/>
                    </a:cubicBezTo>
                    <a:cubicBezTo>
                      <a:pt x="167" y="55"/>
                      <a:pt x="167" y="55"/>
                      <a:pt x="167" y="55"/>
                    </a:cubicBezTo>
                    <a:cubicBezTo>
                      <a:pt x="151" y="59"/>
                      <a:pt x="151" y="59"/>
                      <a:pt x="151" y="59"/>
                    </a:cubicBezTo>
                    <a:cubicBezTo>
                      <a:pt x="149" y="56"/>
                      <a:pt x="149" y="56"/>
                      <a:pt x="149" y="56"/>
                    </a:cubicBezTo>
                    <a:cubicBezTo>
                      <a:pt x="148" y="55"/>
                      <a:pt x="147" y="53"/>
                      <a:pt x="146" y="51"/>
                    </a:cubicBezTo>
                    <a:cubicBezTo>
                      <a:pt x="144" y="49"/>
                      <a:pt x="144" y="49"/>
                      <a:pt x="144" y="49"/>
                    </a:cubicBezTo>
                    <a:cubicBezTo>
                      <a:pt x="154" y="36"/>
                      <a:pt x="154" y="36"/>
                      <a:pt x="154" y="36"/>
                    </a:cubicBezTo>
                    <a:cubicBezTo>
                      <a:pt x="147" y="29"/>
                      <a:pt x="147" y="29"/>
                      <a:pt x="147" y="29"/>
                    </a:cubicBezTo>
                    <a:cubicBezTo>
                      <a:pt x="134" y="38"/>
                      <a:pt x="134" y="38"/>
                      <a:pt x="134" y="38"/>
                    </a:cubicBezTo>
                    <a:cubicBezTo>
                      <a:pt x="131" y="37"/>
                      <a:pt x="131" y="37"/>
                      <a:pt x="131" y="37"/>
                    </a:cubicBezTo>
                    <a:cubicBezTo>
                      <a:pt x="130" y="36"/>
                      <a:pt x="128" y="35"/>
                      <a:pt x="127" y="34"/>
                    </a:cubicBezTo>
                    <a:cubicBezTo>
                      <a:pt x="124" y="32"/>
                      <a:pt x="124" y="32"/>
                      <a:pt x="124" y="32"/>
                    </a:cubicBezTo>
                    <a:cubicBezTo>
                      <a:pt x="128" y="16"/>
                      <a:pt x="128" y="16"/>
                      <a:pt x="128" y="16"/>
                    </a:cubicBezTo>
                    <a:cubicBezTo>
                      <a:pt x="119" y="13"/>
                      <a:pt x="119" y="13"/>
                      <a:pt x="119" y="13"/>
                    </a:cubicBezTo>
                    <a:cubicBezTo>
                      <a:pt x="110" y="26"/>
                      <a:pt x="110" y="26"/>
                      <a:pt x="110" y="26"/>
                    </a:cubicBezTo>
                    <a:cubicBezTo>
                      <a:pt x="107" y="26"/>
                      <a:pt x="107" y="26"/>
                      <a:pt x="107" y="26"/>
                    </a:cubicBezTo>
                    <a:cubicBezTo>
                      <a:pt x="106" y="25"/>
                      <a:pt x="104" y="25"/>
                      <a:pt x="102" y="25"/>
                    </a:cubicBezTo>
                    <a:cubicBezTo>
                      <a:pt x="99" y="24"/>
                      <a:pt x="99" y="24"/>
                      <a:pt x="99" y="24"/>
                    </a:cubicBezTo>
                    <a:cubicBezTo>
                      <a:pt x="96" y="8"/>
                      <a:pt x="96" y="8"/>
                      <a:pt x="96" y="8"/>
                    </a:cubicBezTo>
                    <a:cubicBezTo>
                      <a:pt x="87" y="8"/>
                      <a:pt x="87" y="8"/>
                      <a:pt x="87" y="8"/>
                    </a:cubicBezTo>
                    <a:cubicBezTo>
                      <a:pt x="84" y="24"/>
                      <a:pt x="84" y="24"/>
                      <a:pt x="84" y="24"/>
                    </a:cubicBezTo>
                    <a:cubicBezTo>
                      <a:pt x="81" y="25"/>
                      <a:pt x="81" y="25"/>
                      <a:pt x="81" y="25"/>
                    </a:cubicBezTo>
                    <a:cubicBezTo>
                      <a:pt x="79" y="25"/>
                      <a:pt x="77" y="25"/>
                      <a:pt x="76" y="26"/>
                    </a:cubicBezTo>
                    <a:cubicBezTo>
                      <a:pt x="73" y="26"/>
                      <a:pt x="73" y="26"/>
                      <a:pt x="73" y="26"/>
                    </a:cubicBezTo>
                    <a:cubicBezTo>
                      <a:pt x="64" y="13"/>
                      <a:pt x="64" y="13"/>
                      <a:pt x="64" y="13"/>
                    </a:cubicBezTo>
                    <a:cubicBezTo>
                      <a:pt x="55" y="16"/>
                      <a:pt x="55" y="16"/>
                      <a:pt x="55" y="16"/>
                    </a:cubicBezTo>
                    <a:cubicBezTo>
                      <a:pt x="59" y="32"/>
                      <a:pt x="59" y="32"/>
                      <a:pt x="59" y="32"/>
                    </a:cubicBezTo>
                    <a:cubicBezTo>
                      <a:pt x="57" y="34"/>
                      <a:pt x="57" y="34"/>
                      <a:pt x="57" y="34"/>
                    </a:cubicBezTo>
                    <a:cubicBezTo>
                      <a:pt x="55" y="35"/>
                      <a:pt x="53" y="36"/>
                      <a:pt x="52" y="37"/>
                    </a:cubicBezTo>
                    <a:cubicBezTo>
                      <a:pt x="50" y="39"/>
                      <a:pt x="50" y="39"/>
                      <a:pt x="50" y="39"/>
                    </a:cubicBezTo>
                    <a:cubicBezTo>
                      <a:pt x="36" y="29"/>
                      <a:pt x="36" y="29"/>
                      <a:pt x="36" y="29"/>
                    </a:cubicBezTo>
                    <a:cubicBezTo>
                      <a:pt x="29" y="36"/>
                      <a:pt x="29" y="36"/>
                      <a:pt x="29" y="36"/>
                    </a:cubicBezTo>
                    <a:cubicBezTo>
                      <a:pt x="39" y="49"/>
                      <a:pt x="39" y="49"/>
                      <a:pt x="39" y="49"/>
                    </a:cubicBezTo>
                    <a:cubicBezTo>
                      <a:pt x="37" y="51"/>
                      <a:pt x="37" y="51"/>
                      <a:pt x="37" y="51"/>
                    </a:cubicBezTo>
                    <a:cubicBezTo>
                      <a:pt x="36" y="53"/>
                      <a:pt x="35" y="55"/>
                      <a:pt x="34" y="56"/>
                    </a:cubicBezTo>
                    <a:cubicBezTo>
                      <a:pt x="33" y="59"/>
                      <a:pt x="33" y="59"/>
                      <a:pt x="33" y="59"/>
                    </a:cubicBezTo>
                    <a:cubicBezTo>
                      <a:pt x="16" y="55"/>
                      <a:pt x="16" y="55"/>
                      <a:pt x="16" y="55"/>
                    </a:cubicBezTo>
                    <a:cubicBezTo>
                      <a:pt x="13" y="64"/>
                      <a:pt x="13" y="64"/>
                      <a:pt x="13" y="64"/>
                    </a:cubicBezTo>
                    <a:cubicBezTo>
                      <a:pt x="27" y="72"/>
                      <a:pt x="27" y="72"/>
                      <a:pt x="27" y="72"/>
                    </a:cubicBezTo>
                    <a:cubicBezTo>
                      <a:pt x="26" y="75"/>
                      <a:pt x="26" y="75"/>
                      <a:pt x="26" y="75"/>
                    </a:cubicBezTo>
                    <a:cubicBezTo>
                      <a:pt x="26" y="77"/>
                      <a:pt x="25" y="79"/>
                      <a:pt x="25" y="81"/>
                    </a:cubicBezTo>
                    <a:cubicBezTo>
                      <a:pt x="25" y="84"/>
                      <a:pt x="25" y="84"/>
                      <a:pt x="25" y="84"/>
                    </a:cubicBezTo>
                    <a:cubicBezTo>
                      <a:pt x="8" y="87"/>
                      <a:pt x="8" y="87"/>
                      <a:pt x="8" y="87"/>
                    </a:cubicBezTo>
                    <a:cubicBezTo>
                      <a:pt x="8" y="96"/>
                      <a:pt x="8" y="96"/>
                      <a:pt x="8" y="96"/>
                    </a:cubicBezTo>
                    <a:cubicBezTo>
                      <a:pt x="25" y="99"/>
                      <a:pt x="25" y="99"/>
                      <a:pt x="25" y="99"/>
                    </a:cubicBezTo>
                    <a:cubicBezTo>
                      <a:pt x="25" y="102"/>
                      <a:pt x="25" y="102"/>
                      <a:pt x="25" y="102"/>
                    </a:cubicBezTo>
                    <a:cubicBezTo>
                      <a:pt x="25" y="103"/>
                      <a:pt x="26" y="105"/>
                      <a:pt x="26" y="107"/>
                    </a:cubicBezTo>
                    <a:cubicBezTo>
                      <a:pt x="27" y="110"/>
                      <a:pt x="27" y="110"/>
                      <a:pt x="27" y="110"/>
                    </a:cubicBezTo>
                    <a:cubicBezTo>
                      <a:pt x="13" y="119"/>
                      <a:pt x="13" y="119"/>
                      <a:pt x="13" y="119"/>
                    </a:cubicBezTo>
                    <a:cubicBezTo>
                      <a:pt x="16" y="127"/>
                      <a:pt x="16" y="127"/>
                      <a:pt x="16" y="127"/>
                    </a:cubicBezTo>
                    <a:cubicBezTo>
                      <a:pt x="33" y="124"/>
                      <a:pt x="33" y="124"/>
                      <a:pt x="33" y="124"/>
                    </a:cubicBezTo>
                    <a:cubicBezTo>
                      <a:pt x="34" y="126"/>
                      <a:pt x="34" y="126"/>
                      <a:pt x="34" y="126"/>
                    </a:cubicBezTo>
                    <a:cubicBezTo>
                      <a:pt x="35" y="128"/>
                      <a:pt x="36" y="129"/>
                      <a:pt x="37" y="131"/>
                    </a:cubicBezTo>
                    <a:cubicBezTo>
                      <a:pt x="39" y="133"/>
                      <a:pt x="39" y="133"/>
                      <a:pt x="39" y="133"/>
                    </a:cubicBezTo>
                    <a:cubicBezTo>
                      <a:pt x="29" y="147"/>
                      <a:pt x="29" y="147"/>
                      <a:pt x="29" y="147"/>
                    </a:cubicBezTo>
                    <a:cubicBezTo>
                      <a:pt x="36" y="153"/>
                      <a:pt x="36" y="153"/>
                      <a:pt x="36" y="153"/>
                    </a:cubicBezTo>
                    <a:cubicBezTo>
                      <a:pt x="50" y="144"/>
                      <a:pt x="50" y="144"/>
                      <a:pt x="50" y="144"/>
                    </a:cubicBezTo>
                    <a:cubicBezTo>
                      <a:pt x="52" y="146"/>
                      <a:pt x="52" y="146"/>
                      <a:pt x="52" y="146"/>
                    </a:cubicBezTo>
                    <a:cubicBezTo>
                      <a:pt x="53" y="147"/>
                      <a:pt x="55" y="148"/>
                      <a:pt x="56" y="149"/>
                    </a:cubicBezTo>
                    <a:cubicBezTo>
                      <a:pt x="59" y="150"/>
                      <a:pt x="59" y="150"/>
                      <a:pt x="59" y="150"/>
                    </a:cubicBezTo>
                    <a:cubicBezTo>
                      <a:pt x="55" y="166"/>
                      <a:pt x="55" y="166"/>
                      <a:pt x="55" y="166"/>
                    </a:cubicBezTo>
                    <a:cubicBezTo>
                      <a:pt x="64" y="170"/>
                      <a:pt x="64" y="170"/>
                      <a:pt x="64" y="170"/>
                    </a:cubicBezTo>
                    <a:cubicBezTo>
                      <a:pt x="73" y="156"/>
                      <a:pt x="73" y="156"/>
                      <a:pt x="73" y="156"/>
                    </a:cubicBezTo>
                    <a:cubicBezTo>
                      <a:pt x="76" y="157"/>
                      <a:pt x="76" y="157"/>
                      <a:pt x="76" y="157"/>
                    </a:cubicBezTo>
                    <a:cubicBezTo>
                      <a:pt x="77" y="157"/>
                      <a:pt x="79" y="157"/>
                      <a:pt x="81" y="158"/>
                    </a:cubicBezTo>
                    <a:cubicBezTo>
                      <a:pt x="84" y="158"/>
                      <a:pt x="84" y="158"/>
                      <a:pt x="84" y="158"/>
                    </a:cubicBezTo>
                    <a:lnTo>
                      <a:pt x="87" y="1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sp>
            <p:nvSpPr>
              <p:cNvPr id="27" name="Freeform 65"/>
              <p:cNvSpPr>
                <a:spLocks noEditPoints="1"/>
              </p:cNvSpPr>
              <p:nvPr/>
            </p:nvSpPr>
            <p:spPr bwMode="auto">
              <a:xfrm>
                <a:off x="2777181" y="2565953"/>
                <a:ext cx="138443" cy="139679"/>
              </a:xfrm>
              <a:custGeom>
                <a:avLst/>
                <a:gdLst>
                  <a:gd name="T0" fmla="*/ 37 w 73"/>
                  <a:gd name="T1" fmla="*/ 73 h 73"/>
                  <a:gd name="T2" fmla="*/ 0 w 73"/>
                  <a:gd name="T3" fmla="*/ 36 h 73"/>
                  <a:gd name="T4" fmla="*/ 37 w 73"/>
                  <a:gd name="T5" fmla="*/ 0 h 73"/>
                  <a:gd name="T6" fmla="*/ 73 w 73"/>
                  <a:gd name="T7" fmla="*/ 36 h 73"/>
                  <a:gd name="T8" fmla="*/ 37 w 73"/>
                  <a:gd name="T9" fmla="*/ 73 h 73"/>
                  <a:gd name="T10" fmla="*/ 37 w 73"/>
                  <a:gd name="T11" fmla="*/ 4 h 73"/>
                  <a:gd name="T12" fmla="*/ 4 w 73"/>
                  <a:gd name="T13" fmla="*/ 36 h 73"/>
                  <a:gd name="T14" fmla="*/ 37 w 73"/>
                  <a:gd name="T15" fmla="*/ 69 h 73"/>
                  <a:gd name="T16" fmla="*/ 69 w 73"/>
                  <a:gd name="T17" fmla="*/ 36 h 73"/>
                  <a:gd name="T18" fmla="*/ 37 w 73"/>
                  <a:gd name="T1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37" y="73"/>
                    </a:moveTo>
                    <a:cubicBezTo>
                      <a:pt x="16" y="73"/>
                      <a:pt x="0" y="56"/>
                      <a:pt x="0" y="36"/>
                    </a:cubicBezTo>
                    <a:cubicBezTo>
                      <a:pt x="0" y="16"/>
                      <a:pt x="16" y="0"/>
                      <a:pt x="37" y="0"/>
                    </a:cubicBezTo>
                    <a:cubicBezTo>
                      <a:pt x="57" y="0"/>
                      <a:pt x="73" y="16"/>
                      <a:pt x="73" y="36"/>
                    </a:cubicBezTo>
                    <a:cubicBezTo>
                      <a:pt x="73" y="56"/>
                      <a:pt x="57" y="73"/>
                      <a:pt x="37" y="73"/>
                    </a:cubicBezTo>
                    <a:close/>
                    <a:moveTo>
                      <a:pt x="37" y="4"/>
                    </a:moveTo>
                    <a:cubicBezTo>
                      <a:pt x="19" y="4"/>
                      <a:pt x="4" y="18"/>
                      <a:pt x="4" y="36"/>
                    </a:cubicBezTo>
                    <a:cubicBezTo>
                      <a:pt x="4" y="54"/>
                      <a:pt x="19" y="69"/>
                      <a:pt x="37" y="69"/>
                    </a:cubicBezTo>
                    <a:cubicBezTo>
                      <a:pt x="54" y="69"/>
                      <a:pt x="69" y="54"/>
                      <a:pt x="69" y="36"/>
                    </a:cubicBezTo>
                    <a:cubicBezTo>
                      <a:pt x="69" y="18"/>
                      <a:pt x="54" y="4"/>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grpSp>
      </p:grpSp>
      <p:grpSp>
        <p:nvGrpSpPr>
          <p:cNvPr id="28" name="组合 27"/>
          <p:cNvGrpSpPr/>
          <p:nvPr/>
        </p:nvGrpSpPr>
        <p:grpSpPr>
          <a:xfrm>
            <a:off x="7289269" y="2195254"/>
            <a:ext cx="1699087" cy="1699087"/>
            <a:chOff x="7289269" y="2820896"/>
            <a:chExt cx="1699087" cy="1699087"/>
          </a:xfrm>
        </p:grpSpPr>
        <p:sp>
          <p:nvSpPr>
            <p:cNvPr id="29" name="椭圆 28"/>
            <p:cNvSpPr/>
            <p:nvPr/>
          </p:nvSpPr>
          <p:spPr>
            <a:xfrm>
              <a:off x="7289269" y="2820896"/>
              <a:ext cx="1699087" cy="1699087"/>
            </a:xfrm>
            <a:prstGeom prst="ellipse">
              <a:avLst/>
            </a:prstGeom>
            <a:gradFill flip="none" rotWithShape="1">
              <a:gsLst>
                <a:gs pos="0">
                  <a:srgbClr val="79C5D9"/>
                </a:gs>
                <a:gs pos="41000">
                  <a:srgbClr val="79C5D9"/>
                </a:gs>
                <a:gs pos="100000">
                  <a:srgbClr val="00D7FE"/>
                </a:gs>
              </a:gsLst>
              <a:lin ang="135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30" name="组合 29"/>
            <p:cNvGrpSpPr/>
            <p:nvPr/>
          </p:nvGrpSpPr>
          <p:grpSpPr>
            <a:xfrm>
              <a:off x="7885378" y="3439222"/>
              <a:ext cx="535562" cy="501498"/>
              <a:chOff x="4877311" y="3938022"/>
              <a:chExt cx="349815" cy="327565"/>
            </a:xfrm>
            <a:solidFill>
              <a:schemeClr val="bg1"/>
            </a:solidFill>
          </p:grpSpPr>
          <p:sp>
            <p:nvSpPr>
              <p:cNvPr id="31" name="Freeform 132"/>
              <p:cNvSpPr>
                <a:spLocks noEditPoints="1"/>
              </p:cNvSpPr>
              <p:nvPr/>
            </p:nvSpPr>
            <p:spPr bwMode="auto">
              <a:xfrm>
                <a:off x="4929227" y="3938022"/>
                <a:ext cx="169345" cy="123610"/>
              </a:xfrm>
              <a:custGeom>
                <a:avLst/>
                <a:gdLst>
                  <a:gd name="T0" fmla="*/ 40 w 89"/>
                  <a:gd name="T1" fmla="*/ 4 h 65"/>
                  <a:gd name="T2" fmla="*/ 77 w 89"/>
                  <a:gd name="T3" fmla="*/ 20 h 65"/>
                  <a:gd name="T4" fmla="*/ 83 w 89"/>
                  <a:gd name="T5" fmla="*/ 26 h 65"/>
                  <a:gd name="T6" fmla="*/ 49 w 89"/>
                  <a:gd name="T7" fmla="*/ 60 h 65"/>
                  <a:gd name="T8" fmla="*/ 6 w 89"/>
                  <a:gd name="T9" fmla="*/ 17 h 65"/>
                  <a:gd name="T10" fmla="*/ 40 w 89"/>
                  <a:gd name="T11" fmla="*/ 4 h 65"/>
                  <a:gd name="T12" fmla="*/ 40 w 89"/>
                  <a:gd name="T13" fmla="*/ 0 h 65"/>
                  <a:gd name="T14" fmla="*/ 0 w 89"/>
                  <a:gd name="T15" fmla="*/ 16 h 65"/>
                  <a:gd name="T16" fmla="*/ 49 w 89"/>
                  <a:gd name="T17" fmla="*/ 65 h 65"/>
                  <a:gd name="T18" fmla="*/ 89 w 89"/>
                  <a:gd name="T19" fmla="*/ 26 h 65"/>
                  <a:gd name="T20" fmla="*/ 80 w 89"/>
                  <a:gd name="T21" fmla="*/ 17 h 65"/>
                  <a:gd name="T22" fmla="*/ 40 w 89"/>
                  <a:gd name="T2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65">
                    <a:moveTo>
                      <a:pt x="40" y="4"/>
                    </a:moveTo>
                    <a:cubicBezTo>
                      <a:pt x="54" y="4"/>
                      <a:pt x="67" y="10"/>
                      <a:pt x="77" y="20"/>
                    </a:cubicBezTo>
                    <a:cubicBezTo>
                      <a:pt x="83" y="26"/>
                      <a:pt x="83" y="26"/>
                      <a:pt x="83" y="26"/>
                    </a:cubicBezTo>
                    <a:cubicBezTo>
                      <a:pt x="49" y="60"/>
                      <a:pt x="49" y="60"/>
                      <a:pt x="49" y="60"/>
                    </a:cubicBezTo>
                    <a:cubicBezTo>
                      <a:pt x="6" y="17"/>
                      <a:pt x="6" y="17"/>
                      <a:pt x="6" y="17"/>
                    </a:cubicBezTo>
                    <a:cubicBezTo>
                      <a:pt x="15" y="9"/>
                      <a:pt x="27" y="4"/>
                      <a:pt x="40" y="4"/>
                    </a:cubicBezTo>
                    <a:moveTo>
                      <a:pt x="40" y="0"/>
                    </a:moveTo>
                    <a:cubicBezTo>
                      <a:pt x="25" y="0"/>
                      <a:pt x="11" y="6"/>
                      <a:pt x="0" y="16"/>
                    </a:cubicBezTo>
                    <a:cubicBezTo>
                      <a:pt x="49" y="65"/>
                      <a:pt x="49" y="65"/>
                      <a:pt x="49" y="65"/>
                    </a:cubicBezTo>
                    <a:cubicBezTo>
                      <a:pt x="89" y="26"/>
                      <a:pt x="89" y="26"/>
                      <a:pt x="89" y="26"/>
                    </a:cubicBezTo>
                    <a:cubicBezTo>
                      <a:pt x="80" y="17"/>
                      <a:pt x="80" y="17"/>
                      <a:pt x="80" y="17"/>
                    </a:cubicBezTo>
                    <a:cubicBezTo>
                      <a:pt x="69" y="6"/>
                      <a:pt x="5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sp>
            <p:nvSpPr>
              <p:cNvPr id="32" name="Freeform 133"/>
              <p:cNvSpPr>
                <a:spLocks noEditPoints="1"/>
              </p:cNvSpPr>
              <p:nvPr/>
            </p:nvSpPr>
            <p:spPr bwMode="auto">
              <a:xfrm>
                <a:off x="4946532" y="3997354"/>
                <a:ext cx="280594" cy="268233"/>
              </a:xfrm>
              <a:custGeom>
                <a:avLst/>
                <a:gdLst>
                  <a:gd name="T0" fmla="*/ 85 w 147"/>
                  <a:gd name="T1" fmla="*/ 11 h 141"/>
                  <a:gd name="T2" fmla="*/ 119 w 147"/>
                  <a:gd name="T3" fmla="*/ 45 h 141"/>
                  <a:gd name="T4" fmla="*/ 133 w 147"/>
                  <a:gd name="T5" fmla="*/ 80 h 141"/>
                  <a:gd name="T6" fmla="*/ 119 w 147"/>
                  <a:gd name="T7" fmla="*/ 115 h 141"/>
                  <a:gd name="T8" fmla="*/ 115 w 147"/>
                  <a:gd name="T9" fmla="*/ 119 h 141"/>
                  <a:gd name="T10" fmla="*/ 80 w 147"/>
                  <a:gd name="T11" fmla="*/ 133 h 141"/>
                  <a:gd name="T12" fmla="*/ 46 w 147"/>
                  <a:gd name="T13" fmla="*/ 119 h 141"/>
                  <a:gd name="T14" fmla="*/ 12 w 147"/>
                  <a:gd name="T15" fmla="*/ 85 h 141"/>
                  <a:gd name="T16" fmla="*/ 85 w 147"/>
                  <a:gd name="T17" fmla="*/ 11 h 141"/>
                  <a:gd name="T18" fmla="*/ 85 w 147"/>
                  <a:gd name="T19" fmla="*/ 0 h 141"/>
                  <a:gd name="T20" fmla="*/ 0 w 147"/>
                  <a:gd name="T21" fmla="*/ 85 h 141"/>
                  <a:gd name="T22" fmla="*/ 40 w 147"/>
                  <a:gd name="T23" fmla="*/ 124 h 141"/>
                  <a:gd name="T24" fmla="*/ 80 w 147"/>
                  <a:gd name="T25" fmla="*/ 141 h 141"/>
                  <a:gd name="T26" fmla="*/ 121 w 147"/>
                  <a:gd name="T27" fmla="*/ 124 h 141"/>
                  <a:gd name="T28" fmla="*/ 125 w 147"/>
                  <a:gd name="T29" fmla="*/ 120 h 141"/>
                  <a:gd name="T30" fmla="*/ 125 w 147"/>
                  <a:gd name="T31" fmla="*/ 40 h 141"/>
                  <a:gd name="T32" fmla="*/ 85 w 147"/>
                  <a:gd name="T3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41">
                    <a:moveTo>
                      <a:pt x="85" y="11"/>
                    </a:moveTo>
                    <a:cubicBezTo>
                      <a:pt x="119" y="45"/>
                      <a:pt x="119" y="45"/>
                      <a:pt x="119" y="45"/>
                    </a:cubicBezTo>
                    <a:cubicBezTo>
                      <a:pt x="128" y="55"/>
                      <a:pt x="133" y="67"/>
                      <a:pt x="133" y="80"/>
                    </a:cubicBezTo>
                    <a:cubicBezTo>
                      <a:pt x="133" y="93"/>
                      <a:pt x="128" y="105"/>
                      <a:pt x="119" y="115"/>
                    </a:cubicBezTo>
                    <a:cubicBezTo>
                      <a:pt x="115" y="119"/>
                      <a:pt x="115" y="119"/>
                      <a:pt x="115" y="119"/>
                    </a:cubicBezTo>
                    <a:cubicBezTo>
                      <a:pt x="106" y="128"/>
                      <a:pt x="93" y="133"/>
                      <a:pt x="80" y="133"/>
                    </a:cubicBezTo>
                    <a:cubicBezTo>
                      <a:pt x="67" y="133"/>
                      <a:pt x="55" y="128"/>
                      <a:pt x="46" y="119"/>
                    </a:cubicBezTo>
                    <a:cubicBezTo>
                      <a:pt x="12" y="85"/>
                      <a:pt x="12" y="85"/>
                      <a:pt x="12" y="85"/>
                    </a:cubicBezTo>
                    <a:cubicBezTo>
                      <a:pt x="85" y="11"/>
                      <a:pt x="85" y="11"/>
                      <a:pt x="85" y="11"/>
                    </a:cubicBezTo>
                    <a:moveTo>
                      <a:pt x="85" y="0"/>
                    </a:moveTo>
                    <a:cubicBezTo>
                      <a:pt x="0" y="85"/>
                      <a:pt x="0" y="85"/>
                      <a:pt x="0" y="85"/>
                    </a:cubicBezTo>
                    <a:cubicBezTo>
                      <a:pt x="40" y="124"/>
                      <a:pt x="40" y="124"/>
                      <a:pt x="40" y="124"/>
                    </a:cubicBezTo>
                    <a:cubicBezTo>
                      <a:pt x="51" y="135"/>
                      <a:pt x="66" y="141"/>
                      <a:pt x="80" y="141"/>
                    </a:cubicBezTo>
                    <a:cubicBezTo>
                      <a:pt x="95" y="141"/>
                      <a:pt x="109" y="135"/>
                      <a:pt x="121" y="124"/>
                    </a:cubicBezTo>
                    <a:cubicBezTo>
                      <a:pt x="125" y="120"/>
                      <a:pt x="125" y="120"/>
                      <a:pt x="125" y="120"/>
                    </a:cubicBezTo>
                    <a:cubicBezTo>
                      <a:pt x="147" y="98"/>
                      <a:pt x="147" y="62"/>
                      <a:pt x="125" y="40"/>
                    </a:cubicBezTo>
                    <a:cubicBezTo>
                      <a:pt x="85" y="0"/>
                      <a:pt x="85" y="0"/>
                      <a:pt x="8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sp>
            <p:nvSpPr>
              <p:cNvPr id="33" name="Freeform 134"/>
              <p:cNvSpPr>
                <a:spLocks noEditPoints="1"/>
              </p:cNvSpPr>
              <p:nvPr/>
            </p:nvSpPr>
            <p:spPr bwMode="auto">
              <a:xfrm>
                <a:off x="4877311" y="3980049"/>
                <a:ext cx="135971" cy="168109"/>
              </a:xfrm>
              <a:custGeom>
                <a:avLst/>
                <a:gdLst>
                  <a:gd name="T0" fmla="*/ 22 w 71"/>
                  <a:gd name="T1" fmla="*/ 6 h 88"/>
                  <a:gd name="T2" fmla="*/ 65 w 71"/>
                  <a:gd name="T3" fmla="*/ 49 h 88"/>
                  <a:gd name="T4" fmla="*/ 31 w 71"/>
                  <a:gd name="T5" fmla="*/ 83 h 88"/>
                  <a:gd name="T6" fmla="*/ 25 w 71"/>
                  <a:gd name="T7" fmla="*/ 77 h 88"/>
                  <a:gd name="T8" fmla="*/ 22 w 71"/>
                  <a:gd name="T9" fmla="*/ 6 h 88"/>
                  <a:gd name="T10" fmla="*/ 22 w 71"/>
                  <a:gd name="T11" fmla="*/ 0 h 88"/>
                  <a:gd name="T12" fmla="*/ 22 w 71"/>
                  <a:gd name="T13" fmla="*/ 80 h 88"/>
                  <a:gd name="T14" fmla="*/ 31 w 71"/>
                  <a:gd name="T15" fmla="*/ 88 h 88"/>
                  <a:gd name="T16" fmla="*/ 71 w 71"/>
                  <a:gd name="T17" fmla="*/ 49 h 88"/>
                  <a:gd name="T18" fmla="*/ 22 w 71"/>
                  <a:gd name="T1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8">
                    <a:moveTo>
                      <a:pt x="22" y="6"/>
                    </a:moveTo>
                    <a:cubicBezTo>
                      <a:pt x="65" y="49"/>
                      <a:pt x="65" y="49"/>
                      <a:pt x="65" y="49"/>
                    </a:cubicBezTo>
                    <a:cubicBezTo>
                      <a:pt x="31" y="83"/>
                      <a:pt x="31" y="83"/>
                      <a:pt x="31" y="83"/>
                    </a:cubicBezTo>
                    <a:cubicBezTo>
                      <a:pt x="25" y="77"/>
                      <a:pt x="25" y="77"/>
                      <a:pt x="25" y="77"/>
                    </a:cubicBezTo>
                    <a:cubicBezTo>
                      <a:pt x="6" y="57"/>
                      <a:pt x="5" y="26"/>
                      <a:pt x="22" y="6"/>
                    </a:cubicBezTo>
                    <a:moveTo>
                      <a:pt x="22" y="0"/>
                    </a:moveTo>
                    <a:cubicBezTo>
                      <a:pt x="0" y="22"/>
                      <a:pt x="0" y="58"/>
                      <a:pt x="22" y="80"/>
                    </a:cubicBezTo>
                    <a:cubicBezTo>
                      <a:pt x="31" y="88"/>
                      <a:pt x="31" y="88"/>
                      <a:pt x="31" y="88"/>
                    </a:cubicBezTo>
                    <a:cubicBezTo>
                      <a:pt x="71" y="49"/>
                      <a:pt x="71" y="49"/>
                      <a:pt x="71" y="49"/>
                    </a:cubicBezTo>
                    <a:cubicBezTo>
                      <a:pt x="22" y="0"/>
                      <a:pt x="22"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95A5A6"/>
                  </a:solidFill>
                  <a:effectLst/>
                  <a:uLnTx/>
                  <a:uFillTx/>
                  <a:latin typeface="华文细黑" panose="02010600040101010101" pitchFamily="2" charset="-122"/>
                  <a:ea typeface="华文细黑" panose="02010600040101010101" pitchFamily="2" charset="-122"/>
                </a:endParaRPr>
              </a:p>
            </p:txBody>
          </p:sp>
        </p:grpSp>
      </p:grpSp>
      <p:sp>
        <p:nvSpPr>
          <p:cNvPr id="34" name="弧形 33"/>
          <p:cNvSpPr/>
          <p:nvPr/>
        </p:nvSpPr>
        <p:spPr>
          <a:xfrm flipH="1">
            <a:off x="8067651" y="1047390"/>
            <a:ext cx="2295728" cy="2295728"/>
          </a:xfrm>
          <a:prstGeom prst="arc">
            <a:avLst>
              <a:gd name="adj1" fmla="val 16649752"/>
              <a:gd name="adj2" fmla="val 0"/>
            </a:avLst>
          </a:prstGeom>
          <a:ln>
            <a:solidFill>
              <a:schemeClr val="bg1">
                <a:lumMod val="65000"/>
              </a:schemeClr>
            </a:solidFill>
            <a:prstDash val="dash"/>
            <a:headEnd type="oval" w="med" len="med"/>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nvGrpSpPr>
          <p:cNvPr id="4" name="组合 3"/>
          <p:cNvGrpSpPr/>
          <p:nvPr/>
        </p:nvGrpSpPr>
        <p:grpSpPr>
          <a:xfrm rot="16200000">
            <a:off x="5875359" y="-91377"/>
            <a:ext cx="622917" cy="2677974"/>
            <a:chOff x="800042" y="510006"/>
            <a:chExt cx="622917" cy="2677974"/>
          </a:xfrm>
        </p:grpSpPr>
        <p:cxnSp>
          <p:nvCxnSpPr>
            <p:cNvPr id="35" name="直接连接符 34"/>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one</a:t>
              </a:r>
              <a:endParaRPr lang="zh-CN" altLang="en-US" sz="28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64" presetClass="path" presetSubtype="0" decel="100000" fill="hold" nodeType="withEffect">
                                  <p:stCondLst>
                                    <p:cond delay="1250"/>
                                  </p:stCondLst>
                                  <p:childTnLst>
                                    <p:animMotion origin="layout" path="M 2.29167E-6 -1.48148E-6 L 2.29167E-6 -0.08657 " pathEditMode="relative" rAng="0" ptsTypes="AA">
                                      <p:cBhvr>
                                        <p:cTn id="9" dur="1000" spd="-100000" fill="hold"/>
                                        <p:tgtEl>
                                          <p:spTgt spid="7"/>
                                        </p:tgtEl>
                                        <p:attrNameLst>
                                          <p:attrName>ppt_x</p:attrName>
                                          <p:attrName>ppt_y</p:attrName>
                                        </p:attrNameLst>
                                      </p:cBhvr>
                                      <p:rCtr x="0" y="-4329"/>
                                    </p:animMotion>
                                  </p:childTnLst>
                                </p:cTn>
                              </p:par>
                              <p:par>
                                <p:cTn id="10" presetID="22" presetClass="entr" presetSubtype="4" fill="hold" grpId="0" nodeType="withEffect">
                                  <p:stCondLst>
                                    <p:cond delay="175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par>
                                <p:cTn id="13" presetID="10" presetClass="entr" presetSubtype="0" fill="hold" grpId="0" nodeType="withEffect">
                                  <p:stCondLst>
                                    <p:cond delay="175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750"/>
                                        <p:tgtEl>
                                          <p:spTgt spid="22"/>
                                        </p:tgtEl>
                                      </p:cBhvr>
                                    </p:animEffect>
                                  </p:childTnLst>
                                </p:cTn>
                              </p:par>
                              <p:par>
                                <p:cTn id="16" presetID="35" presetClass="path" presetSubtype="0" decel="100000" fill="hold" grpId="1" nodeType="withEffect">
                                  <p:stCondLst>
                                    <p:cond delay="1750"/>
                                  </p:stCondLst>
                                  <p:childTnLst>
                                    <p:animMotion origin="layout" path="M 3.33333E-6 -1.48148E-6 L -0.04011 -1.48148E-6 " pathEditMode="relative" rAng="0" ptsTypes="AA">
                                      <p:cBhvr>
                                        <p:cTn id="17" dur="1250" spd="-100000" fill="hold"/>
                                        <p:tgtEl>
                                          <p:spTgt spid="22"/>
                                        </p:tgtEl>
                                        <p:attrNameLst>
                                          <p:attrName>ppt_x</p:attrName>
                                          <p:attrName>ppt_y</p:attrName>
                                        </p:attrNameLst>
                                      </p:cBhvr>
                                      <p:rCtr x="-2005" y="0"/>
                                    </p:animMotion>
                                  </p:childTnLst>
                                </p:cTn>
                              </p:par>
                              <p:par>
                                <p:cTn id="18" presetID="10" presetClass="entr" presetSubtype="0" fill="hold" nodeType="withEffect">
                                  <p:stCondLst>
                                    <p:cond delay="250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childTnLst>
                                </p:cTn>
                              </p:par>
                              <p:par>
                                <p:cTn id="21" presetID="64" presetClass="path" presetSubtype="0" decel="100000" fill="hold" nodeType="withEffect">
                                  <p:stCondLst>
                                    <p:cond delay="2500"/>
                                  </p:stCondLst>
                                  <p:childTnLst>
                                    <p:animMotion origin="layout" path="M 5E-6 -1.48148E-6 L 5E-6 0.07824 " pathEditMode="relative" rAng="0" ptsTypes="AA">
                                      <p:cBhvr>
                                        <p:cTn id="22" dur="1000" spd="-100000" fill="hold"/>
                                        <p:tgtEl>
                                          <p:spTgt spid="23"/>
                                        </p:tgtEl>
                                        <p:attrNameLst>
                                          <p:attrName>ppt_x</p:attrName>
                                          <p:attrName>ppt_y</p:attrName>
                                        </p:attrNameLst>
                                      </p:cBhvr>
                                      <p:rCtr x="0" y="3912"/>
                                    </p:animMotion>
                                  </p:childTnLst>
                                </p:cTn>
                              </p:par>
                              <p:par>
                                <p:cTn id="23" presetID="22" presetClass="entr" presetSubtype="2" fill="hold" grpId="0" nodeType="withEffect">
                                  <p:stCondLst>
                                    <p:cond delay="250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500"/>
                                        <p:tgtEl>
                                          <p:spTgt spid="18"/>
                                        </p:tgtEl>
                                      </p:cBhvr>
                                    </p:animEffect>
                                  </p:childTnLst>
                                </p:cTn>
                              </p:par>
                              <p:par>
                                <p:cTn id="26" presetID="10" presetClass="entr" presetSubtype="0" fill="hold" grpId="0" nodeType="withEffect">
                                  <p:stCondLst>
                                    <p:cond delay="250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750"/>
                                        <p:tgtEl>
                                          <p:spTgt spid="21"/>
                                        </p:tgtEl>
                                      </p:cBhvr>
                                    </p:animEffect>
                                  </p:childTnLst>
                                </p:cTn>
                              </p:par>
                              <p:par>
                                <p:cTn id="29" presetID="35" presetClass="path" presetSubtype="0" decel="100000" fill="hold" grpId="1" nodeType="withEffect">
                                  <p:stCondLst>
                                    <p:cond delay="2500"/>
                                  </p:stCondLst>
                                  <p:childTnLst>
                                    <p:animMotion origin="layout" path="M 3.95833E-6 -2.22222E-6 L -0.04011 -2.22222E-6 " pathEditMode="relative" rAng="0" ptsTypes="AA">
                                      <p:cBhvr>
                                        <p:cTn id="30" dur="1250" spd="-100000" fill="hold"/>
                                        <p:tgtEl>
                                          <p:spTgt spid="21"/>
                                        </p:tgtEl>
                                        <p:attrNameLst>
                                          <p:attrName>ppt_x</p:attrName>
                                          <p:attrName>ppt_y</p:attrName>
                                        </p:attrNameLst>
                                      </p:cBhvr>
                                      <p:rCtr x="-2005" y="0"/>
                                    </p:animMotion>
                                  </p:childTnLst>
                                </p:cTn>
                              </p:par>
                              <p:par>
                                <p:cTn id="31" presetID="10" presetClass="entr" presetSubtype="0" fill="hold" nodeType="withEffect">
                                  <p:stCondLst>
                                    <p:cond delay="325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childTnLst>
                                </p:cTn>
                              </p:par>
                              <p:par>
                                <p:cTn id="34" presetID="64" presetClass="path" presetSubtype="0" decel="100000" fill="hold" nodeType="withEffect">
                                  <p:stCondLst>
                                    <p:cond delay="3250"/>
                                  </p:stCondLst>
                                  <p:childTnLst>
                                    <p:animMotion origin="layout" path="M 2.5E-6 -1.48148E-6 L 2.5E-6 -0.08657 " pathEditMode="relative" rAng="0" ptsTypes="AA">
                                      <p:cBhvr>
                                        <p:cTn id="35" dur="1000" spd="-100000" fill="hold"/>
                                        <p:tgtEl>
                                          <p:spTgt spid="10"/>
                                        </p:tgtEl>
                                        <p:attrNameLst>
                                          <p:attrName>ppt_x</p:attrName>
                                          <p:attrName>ppt_y</p:attrName>
                                        </p:attrNameLst>
                                      </p:cBhvr>
                                      <p:rCtr x="0" y="-4329"/>
                                    </p:animMotion>
                                  </p:childTnLst>
                                </p:cTn>
                              </p:par>
                              <p:par>
                                <p:cTn id="36" presetID="22" presetClass="entr" presetSubtype="8" fill="hold" grpId="0" nodeType="withEffect">
                                  <p:stCondLst>
                                    <p:cond delay="3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10" presetClass="entr" presetSubtype="0" fill="hold" grpId="0" nodeType="withEffect">
                                  <p:stCondLst>
                                    <p:cond delay="375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750"/>
                                        <p:tgtEl>
                                          <p:spTgt spid="20"/>
                                        </p:tgtEl>
                                      </p:cBhvr>
                                    </p:animEffect>
                                  </p:childTnLst>
                                </p:cTn>
                              </p:par>
                              <p:par>
                                <p:cTn id="42" presetID="35" presetClass="path" presetSubtype="0" decel="100000" fill="hold" grpId="1" nodeType="withEffect">
                                  <p:stCondLst>
                                    <p:cond delay="3750"/>
                                  </p:stCondLst>
                                  <p:childTnLst>
                                    <p:animMotion origin="layout" path="M -3.33333E-6 -3.33333E-6 L 0.04493 -3.33333E-6 " pathEditMode="relative" rAng="0" ptsTypes="AA">
                                      <p:cBhvr>
                                        <p:cTn id="43" dur="1250" spd="-100000" fill="hold"/>
                                        <p:tgtEl>
                                          <p:spTgt spid="20"/>
                                        </p:tgtEl>
                                        <p:attrNameLst>
                                          <p:attrName>ppt_x</p:attrName>
                                          <p:attrName>ppt_y</p:attrName>
                                        </p:attrNameLst>
                                      </p:cBhvr>
                                      <p:rCtr x="2240" y="0"/>
                                    </p:animMotion>
                                  </p:childTnLst>
                                </p:cTn>
                              </p:par>
                              <p:par>
                                <p:cTn id="44" presetID="10" presetClass="entr" presetSubtype="0" fill="hold" nodeType="withEffect">
                                  <p:stCondLst>
                                    <p:cond delay="450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childTnLst>
                                </p:cTn>
                              </p:par>
                              <p:par>
                                <p:cTn id="47" presetID="64" presetClass="path" presetSubtype="0" decel="100000" fill="hold" nodeType="withEffect">
                                  <p:stCondLst>
                                    <p:cond delay="4500"/>
                                  </p:stCondLst>
                                  <p:childTnLst>
                                    <p:animMotion origin="layout" path="M 1.875E-6 -1.48148E-6 L 1.875E-6 0.07824 " pathEditMode="relative" rAng="0" ptsTypes="AA">
                                      <p:cBhvr>
                                        <p:cTn id="48" dur="1000" spd="-100000" fill="hold"/>
                                        <p:tgtEl>
                                          <p:spTgt spid="28"/>
                                        </p:tgtEl>
                                        <p:attrNameLst>
                                          <p:attrName>ppt_x</p:attrName>
                                          <p:attrName>ppt_y</p:attrName>
                                        </p:attrNameLst>
                                      </p:cBhvr>
                                      <p:rCtr x="0" y="3912"/>
                                    </p:animMotion>
                                  </p:childTnLst>
                                </p:cTn>
                              </p:par>
                              <p:par>
                                <p:cTn id="49" presetID="22" presetClass="entr" presetSubtype="8" fill="hold" grpId="0" nodeType="withEffect">
                                  <p:stCondLst>
                                    <p:cond delay="500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par>
                                <p:cTn id="52" presetID="10" presetClass="entr" presetSubtype="0"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750"/>
                                        <p:tgtEl>
                                          <p:spTgt spid="19"/>
                                        </p:tgtEl>
                                      </p:cBhvr>
                                    </p:animEffect>
                                  </p:childTnLst>
                                </p:cTn>
                              </p:par>
                              <p:par>
                                <p:cTn id="55" presetID="35" presetClass="path" presetSubtype="0" decel="100000" fill="hold" grpId="1" nodeType="withEffect">
                                  <p:stCondLst>
                                    <p:cond delay="5000"/>
                                  </p:stCondLst>
                                  <p:childTnLst>
                                    <p:animMotion origin="layout" path="M 4.375E-6 -1.85185E-6 L 0.04492 -1.85185E-6 " pathEditMode="relative" rAng="0" ptsTypes="AA">
                                      <p:cBhvr>
                                        <p:cTn id="56" dur="1250" spd="-100000" fill="hold"/>
                                        <p:tgtEl>
                                          <p:spTgt spid="19"/>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19" grpId="1"/>
      <p:bldP spid="20" grpId="0"/>
      <p:bldP spid="20" grpId="1"/>
      <p:bldP spid="21" grpId="0"/>
      <p:bldP spid="21" grpId="1"/>
      <p:bldP spid="22" grpId="0"/>
      <p:bldP spid="22" grpId="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pic>
        <p:nvPicPr>
          <p:cNvPr id="4" name="图片 3"/>
          <p:cNvPicPr>
            <a:picLocks noChangeAspect="1"/>
          </p:cNvPicPr>
          <p:nvPr/>
        </p:nvPicPr>
        <p:blipFill>
          <a:blip r:embed="rId1"/>
          <a:stretch>
            <a:fillRect/>
          </a:stretch>
        </p:blipFill>
        <p:spPr>
          <a:xfrm flipH="1">
            <a:off x="-485653" y="210807"/>
            <a:ext cx="12192000" cy="6436386"/>
          </a:xfrm>
          <a:prstGeom prst="rect">
            <a:avLst/>
          </a:prstGeom>
        </p:spPr>
      </p:pic>
      <p:sp>
        <p:nvSpPr>
          <p:cNvPr id="5" name="PA_库_文本框 4"/>
          <p:cNvSpPr txBox="1"/>
          <p:nvPr>
            <p:custDataLst>
              <p:tags r:id="rId2"/>
            </p:custDataLst>
          </p:nvPr>
        </p:nvSpPr>
        <p:spPr>
          <a:xfrm>
            <a:off x="111247" y="211655"/>
            <a:ext cx="3247043" cy="6347895"/>
          </a:xfrm>
          <a:prstGeom prst="rect">
            <a:avLst/>
          </a:prstGeom>
          <a:noFill/>
        </p:spPr>
        <p:txBody>
          <a:bodyPr vert="eaVert" wrap="square" rtlCol="0">
            <a:spAutoFit/>
          </a:bodyPr>
          <a:lstStyle/>
          <a:p>
            <a:pPr algn="ctr"/>
            <a:r>
              <a:rPr lang="zh-CN" altLang="en-US" sz="19900" dirty="0">
                <a:solidFill>
                  <a:srgbClr val="02FAFA"/>
                </a:solidFill>
                <a:latin typeface="汉仪清庭-55简" panose="00020600040101010101" pitchFamily="18" charset="-122"/>
                <a:ea typeface="汉仪清庭-55简" panose="00020600040101010101" pitchFamily="18" charset="-122"/>
              </a:rPr>
              <a:t>你来</a:t>
            </a:r>
            <a:endParaRPr lang="zh-CN" altLang="en-US" sz="19900" dirty="0">
              <a:solidFill>
                <a:schemeClr val="bg1"/>
              </a:solidFill>
              <a:latin typeface="汉仪清庭-55简" panose="00020600040101010101" pitchFamily="18" charset="-122"/>
              <a:ea typeface="汉仪清庭-55简" panose="00020600040101010101" pitchFamily="18" charset="-122"/>
            </a:endParaRPr>
          </a:p>
        </p:txBody>
      </p:sp>
      <p:sp>
        <p:nvSpPr>
          <p:cNvPr id="6" name="PA_库_文本框 5"/>
          <p:cNvSpPr txBox="1"/>
          <p:nvPr>
            <p:custDataLst>
              <p:tags r:id="rId3"/>
            </p:custDataLst>
          </p:nvPr>
        </p:nvSpPr>
        <p:spPr>
          <a:xfrm>
            <a:off x="8833709" y="210807"/>
            <a:ext cx="3247043" cy="6347895"/>
          </a:xfrm>
          <a:prstGeom prst="rect">
            <a:avLst/>
          </a:prstGeom>
          <a:noFill/>
        </p:spPr>
        <p:txBody>
          <a:bodyPr vert="eaVert" wrap="square" rtlCol="0">
            <a:spAutoFit/>
          </a:bodyPr>
          <a:lstStyle/>
          <a:p>
            <a:pPr algn="ctr"/>
            <a:r>
              <a:rPr lang="zh-CN" altLang="en-US" sz="19900" dirty="0">
                <a:solidFill>
                  <a:srgbClr val="02FAFA"/>
                </a:solidFill>
                <a:latin typeface="汉仪清庭-55简" panose="00020600040101010101" pitchFamily="18" charset="-122"/>
                <a:ea typeface="汉仪清庭-55简" panose="00020600040101010101" pitchFamily="18" charset="-122"/>
              </a:rPr>
              <a:t>不来</a:t>
            </a:r>
            <a:endParaRPr lang="zh-CN" altLang="en-US" sz="19900" dirty="0">
              <a:solidFill>
                <a:schemeClr val="bg1"/>
              </a:solidFill>
              <a:latin typeface="汉仪清庭-55简" panose="00020600040101010101" pitchFamily="18" charset="-122"/>
              <a:ea typeface="汉仪清庭-55简" panose="00020600040101010101" pitchFamily="18" charset="-122"/>
            </a:endParaRPr>
          </a:p>
        </p:txBody>
      </p:sp>
      <p:sp>
        <p:nvSpPr>
          <p:cNvPr id="7" name="文本框 6"/>
          <p:cNvSpPr txBox="1"/>
          <p:nvPr/>
        </p:nvSpPr>
        <p:spPr>
          <a:xfrm rot="5400000">
            <a:off x="2965873" y="3136190"/>
            <a:ext cx="6260250" cy="584775"/>
          </a:xfrm>
          <a:prstGeom prst="rect">
            <a:avLst/>
          </a:prstGeom>
          <a:noFill/>
        </p:spPr>
        <p:txBody>
          <a:bodyPr wrap="square" rtlCol="0">
            <a:spAutoFit/>
          </a:bodyPr>
          <a:lstStyle/>
          <a:p>
            <a:pPr algn="dist"/>
            <a:r>
              <a:rPr lang="en-US" altLang="zh-CN" sz="3200" dirty="0">
                <a:solidFill>
                  <a:schemeClr val="bg1"/>
                </a:solidFill>
                <a:latin typeface="汉仪清庭-55简" panose="00020600040101010101" pitchFamily="18" charset="-122"/>
                <a:ea typeface="汉仪清庭-55简" panose="00020600040101010101" pitchFamily="18" charset="-122"/>
              </a:rPr>
              <a:t>PART  TWO</a:t>
            </a:r>
            <a:endParaRPr lang="zh-CN" altLang="en-US" sz="3200" dirty="0">
              <a:solidFill>
                <a:schemeClr val="bg1"/>
              </a:solidFill>
              <a:latin typeface="汉仪清庭-55简" panose="00020600040101010101" pitchFamily="18" charset="-122"/>
              <a:ea typeface="汉仪清庭-55简"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7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anim calcmode="lin" valueType="num">
                                      <p:cBhvr>
                                        <p:cTn id="8" dur="700" fill="hold"/>
                                        <p:tgtEl>
                                          <p:spTgt spid="7"/>
                                        </p:tgtEl>
                                        <p:attrNameLst>
                                          <p:attrName>ppt_x</p:attrName>
                                        </p:attrNameLst>
                                      </p:cBhvr>
                                      <p:tavLst>
                                        <p:tav tm="0">
                                          <p:val>
                                            <p:strVal val="#ppt_x"/>
                                          </p:val>
                                        </p:tav>
                                        <p:tav tm="100000">
                                          <p:val>
                                            <p:strVal val="#ppt_x"/>
                                          </p:val>
                                        </p:tav>
                                      </p:tavLst>
                                    </p:anim>
                                    <p:anim calcmode="lin" valueType="num">
                                      <p:cBhvr>
                                        <p:cTn id="9" dur="70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1000"/>
                                        <p:tgtEl>
                                          <p:spTgt spid="5"/>
                                        </p:tgtEl>
                                      </p:cBhvr>
                                    </p:animEffect>
                                  </p:childTnLst>
                                </p:cTn>
                              </p:par>
                              <p:par>
                                <p:cTn id="13" presetID="22" presetClass="entr" presetSubtype="4"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00" y="298450"/>
            <a:ext cx="11582399" cy="6261100"/>
          </a:xfrm>
          <a:prstGeom prst="rect">
            <a:avLst/>
          </a:prstGeom>
          <a:noFill/>
          <a:ln w="57150">
            <a:solidFill>
              <a:srgbClr val="02FA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11247" y="1460500"/>
            <a:ext cx="393700" cy="609600"/>
          </a:xfrm>
          <a:prstGeom prst="rect">
            <a:avLst/>
          </a:prstGeom>
          <a:solidFill>
            <a:srgbClr val="3E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3200" b="1" dirty="0">
                <a:solidFill>
                  <a:srgbClr val="02FAFA"/>
                </a:solidFill>
              </a:rPr>
              <a:t>X</a:t>
            </a:r>
            <a:endParaRPr lang="zh-CN" altLang="en-US" sz="3200" b="1" dirty="0">
              <a:solidFill>
                <a:srgbClr val="02FAFA"/>
              </a:solidFill>
            </a:endParaRPr>
          </a:p>
        </p:txBody>
      </p:sp>
      <p:cxnSp>
        <p:nvCxnSpPr>
          <p:cNvPr id="4" name="直接连接符 3"/>
          <p:cNvCxnSpPr/>
          <p:nvPr/>
        </p:nvCxnSpPr>
        <p:spPr>
          <a:xfrm>
            <a:off x="800042" y="510006"/>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22959" y="2082833"/>
            <a:ext cx="0" cy="1105147"/>
          </a:xfrm>
          <a:prstGeom prst="line">
            <a:avLst/>
          </a:prstGeom>
          <a:ln w="38100">
            <a:solidFill>
              <a:srgbClr val="02FAFA"/>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00042" y="699878"/>
            <a:ext cx="615553" cy="2488102"/>
          </a:xfrm>
          <a:prstGeom prst="rect">
            <a:avLst/>
          </a:prstGeom>
          <a:noFill/>
        </p:spPr>
        <p:txBody>
          <a:bodyPr vert="eaVert" wrap="square" rtlCol="0">
            <a:spAutoFit/>
          </a:bodyPr>
          <a:lstStyle/>
          <a:p>
            <a:pPr algn="dist"/>
            <a:r>
              <a:rPr lang="en-US" altLang="zh-CN" sz="2800" dirty="0">
                <a:solidFill>
                  <a:schemeClr val="bg1"/>
                </a:solidFill>
              </a:rPr>
              <a:t>Part  two</a:t>
            </a:r>
            <a:endParaRPr lang="zh-CN" altLang="en-US" sz="2800" dirty="0">
              <a:solidFill>
                <a:schemeClr val="bg1"/>
              </a:solidFill>
            </a:endParaRPr>
          </a:p>
        </p:txBody>
      </p:sp>
      <p:grpSp>
        <p:nvGrpSpPr>
          <p:cNvPr id="7" name="组合 6"/>
          <p:cNvGrpSpPr/>
          <p:nvPr/>
        </p:nvGrpSpPr>
        <p:grpSpPr bwMode="auto">
          <a:xfrm>
            <a:off x="2447412" y="2273300"/>
            <a:ext cx="1158875" cy="1160463"/>
            <a:chOff x="916933" y="1568174"/>
            <a:chExt cx="1159002" cy="1159002"/>
          </a:xfrm>
        </p:grpSpPr>
        <p:sp>
          <p:nvSpPr>
            <p:cNvPr id="8" name="Oval 4"/>
            <p:cNvSpPr/>
            <p:nvPr/>
          </p:nvSpPr>
          <p:spPr>
            <a:xfrm>
              <a:off x="916933" y="15681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9" name="Arc 20"/>
            <p:cNvSpPr/>
            <p:nvPr/>
          </p:nvSpPr>
          <p:spPr>
            <a:xfrm>
              <a:off x="916933" y="1568174"/>
              <a:ext cx="1159002" cy="1159002"/>
            </a:xfrm>
            <a:prstGeom prst="arc">
              <a:avLst>
                <a:gd name="adj1" fmla="val 20172577"/>
                <a:gd name="adj2" fmla="val 16297434"/>
              </a:avLst>
            </a:prstGeom>
            <a:ln w="76200">
              <a:solidFill>
                <a:srgbClr val="02FAFA"/>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10" name="TextBox 24"/>
            <p:cNvSpPr txBox="1">
              <a:spLocks noChangeArrowheads="1"/>
            </p:cNvSpPr>
            <p:nvPr/>
          </p:nvSpPr>
          <p:spPr bwMode="auto">
            <a:xfrm>
              <a:off x="1244833" y="1972316"/>
              <a:ext cx="620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800" dirty="0">
                  <a:solidFill>
                    <a:schemeClr val="bg1"/>
                  </a:solidFill>
                </a:rPr>
                <a:t>80%</a:t>
              </a:r>
              <a:endParaRPr lang="en-US" altLang="zh-CN" sz="1800" dirty="0">
                <a:solidFill>
                  <a:schemeClr val="bg1"/>
                </a:solidFill>
              </a:endParaRPr>
            </a:p>
          </p:txBody>
        </p:sp>
        <p:sp>
          <p:nvSpPr>
            <p:cNvPr id="11" name="Arc 37"/>
            <p:cNvSpPr/>
            <p:nvPr/>
          </p:nvSpPr>
          <p:spPr>
            <a:xfrm>
              <a:off x="980440" y="1633180"/>
              <a:ext cx="1028813" cy="1027405"/>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grpSp>
      <p:grpSp>
        <p:nvGrpSpPr>
          <p:cNvPr id="12" name="组合 11"/>
          <p:cNvGrpSpPr/>
          <p:nvPr/>
        </p:nvGrpSpPr>
        <p:grpSpPr bwMode="auto">
          <a:xfrm>
            <a:off x="4490525" y="2273300"/>
            <a:ext cx="1158875" cy="1158875"/>
            <a:chOff x="2960153" y="1567481"/>
            <a:chExt cx="1159002" cy="1159002"/>
          </a:xfrm>
        </p:grpSpPr>
        <p:sp>
          <p:nvSpPr>
            <p:cNvPr id="13" name="Oval 26"/>
            <p:cNvSpPr/>
            <p:nvPr/>
          </p:nvSpPr>
          <p:spPr>
            <a:xfrm>
              <a:off x="2960153" y="1567481"/>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14" name="Arc 21"/>
            <p:cNvSpPr/>
            <p:nvPr/>
          </p:nvSpPr>
          <p:spPr>
            <a:xfrm>
              <a:off x="2960153" y="1567481"/>
              <a:ext cx="1159002" cy="1159002"/>
            </a:xfrm>
            <a:prstGeom prst="arc">
              <a:avLst>
                <a:gd name="adj1" fmla="val 17379292"/>
                <a:gd name="adj2" fmla="val 8825709"/>
              </a:avLst>
            </a:prstGeom>
            <a:ln w="76200">
              <a:solidFill>
                <a:srgbClr val="02FAFA"/>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15" name="TextBox 27"/>
            <p:cNvSpPr txBox="1">
              <a:spLocks noChangeArrowheads="1"/>
            </p:cNvSpPr>
            <p:nvPr/>
          </p:nvSpPr>
          <p:spPr bwMode="auto">
            <a:xfrm>
              <a:off x="3285521" y="1972316"/>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800">
                  <a:solidFill>
                    <a:schemeClr val="bg1"/>
                  </a:solidFill>
                </a:rPr>
                <a:t>70%</a:t>
              </a:r>
              <a:endParaRPr lang="en-US" altLang="zh-CN" sz="1800">
                <a:solidFill>
                  <a:schemeClr val="bg1"/>
                </a:solidFill>
              </a:endParaRPr>
            </a:p>
          </p:txBody>
        </p:sp>
        <p:sp>
          <p:nvSpPr>
            <p:cNvPr id="16" name="Arc 38"/>
            <p:cNvSpPr/>
            <p:nvPr/>
          </p:nvSpPr>
          <p:spPr>
            <a:xfrm>
              <a:off x="3022072" y="1623050"/>
              <a:ext cx="1028813" cy="1028813"/>
            </a:xfrm>
            <a:prstGeom prst="arc">
              <a:avLst>
                <a:gd name="adj1" fmla="val 17379292"/>
                <a:gd name="adj2" fmla="val 8693360"/>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grpSp>
      <p:grpSp>
        <p:nvGrpSpPr>
          <p:cNvPr id="17" name="组合 16"/>
          <p:cNvGrpSpPr/>
          <p:nvPr/>
        </p:nvGrpSpPr>
        <p:grpSpPr bwMode="auto">
          <a:xfrm>
            <a:off x="6525700" y="2270125"/>
            <a:ext cx="1158875" cy="1158875"/>
            <a:chOff x="4995775" y="1564674"/>
            <a:chExt cx="1159002" cy="1159002"/>
          </a:xfrm>
        </p:grpSpPr>
        <p:sp>
          <p:nvSpPr>
            <p:cNvPr id="18" name="Oval 34"/>
            <p:cNvSpPr/>
            <p:nvPr/>
          </p:nvSpPr>
          <p:spPr>
            <a:xfrm>
              <a:off x="4995775"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19" name="Arc 22"/>
            <p:cNvSpPr/>
            <p:nvPr/>
          </p:nvSpPr>
          <p:spPr>
            <a:xfrm>
              <a:off x="4995775" y="1564674"/>
              <a:ext cx="1159002" cy="1159002"/>
            </a:xfrm>
            <a:prstGeom prst="arc">
              <a:avLst>
                <a:gd name="adj1" fmla="val 14283035"/>
                <a:gd name="adj2" fmla="val 8268073"/>
              </a:avLst>
            </a:prstGeom>
            <a:ln w="76200">
              <a:solidFill>
                <a:srgbClr val="02FAFA"/>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20" name="TextBox 28"/>
            <p:cNvSpPr txBox="1">
              <a:spLocks noChangeArrowheads="1"/>
            </p:cNvSpPr>
            <p:nvPr/>
          </p:nvSpPr>
          <p:spPr bwMode="auto">
            <a:xfrm>
              <a:off x="5324942" y="1973731"/>
              <a:ext cx="6399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800">
                  <a:solidFill>
                    <a:schemeClr val="bg1"/>
                  </a:solidFill>
                </a:rPr>
                <a:t>76%</a:t>
              </a:r>
              <a:endParaRPr lang="en-US" altLang="zh-CN" sz="1800">
                <a:solidFill>
                  <a:schemeClr val="bg1"/>
                </a:solidFill>
              </a:endParaRPr>
            </a:p>
          </p:txBody>
        </p:sp>
        <p:sp>
          <p:nvSpPr>
            <p:cNvPr id="21" name="Arc 39"/>
            <p:cNvSpPr/>
            <p:nvPr/>
          </p:nvSpPr>
          <p:spPr>
            <a:xfrm>
              <a:off x="5056107" y="1623418"/>
              <a:ext cx="1028813" cy="1028813"/>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grpSp>
      <p:grpSp>
        <p:nvGrpSpPr>
          <p:cNvPr id="22" name="组合 21"/>
          <p:cNvGrpSpPr/>
          <p:nvPr/>
        </p:nvGrpSpPr>
        <p:grpSpPr bwMode="auto">
          <a:xfrm>
            <a:off x="8571987" y="2270125"/>
            <a:ext cx="1158875" cy="1158875"/>
            <a:chOff x="7042794" y="1564674"/>
            <a:chExt cx="1159002" cy="1159002"/>
          </a:xfrm>
        </p:grpSpPr>
        <p:sp>
          <p:nvSpPr>
            <p:cNvPr id="23" name="Oval 36"/>
            <p:cNvSpPr/>
            <p:nvPr/>
          </p:nvSpPr>
          <p:spPr>
            <a:xfrm>
              <a:off x="7042794"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24" name="Arc 23"/>
            <p:cNvSpPr/>
            <p:nvPr/>
          </p:nvSpPr>
          <p:spPr>
            <a:xfrm>
              <a:off x="7042794" y="1564674"/>
              <a:ext cx="1159002" cy="1159002"/>
            </a:xfrm>
            <a:prstGeom prst="arc">
              <a:avLst>
                <a:gd name="adj1" fmla="val 17026676"/>
                <a:gd name="adj2" fmla="val 13044588"/>
              </a:avLst>
            </a:prstGeom>
            <a:ln w="76200">
              <a:solidFill>
                <a:srgbClr val="02FAFA"/>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sp>
          <p:nvSpPr>
            <p:cNvPr id="25" name="TextBox 29"/>
            <p:cNvSpPr txBox="1">
              <a:spLocks noChangeArrowheads="1"/>
            </p:cNvSpPr>
            <p:nvPr/>
          </p:nvSpPr>
          <p:spPr bwMode="auto">
            <a:xfrm>
              <a:off x="7370694" y="1972316"/>
              <a:ext cx="620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800">
                  <a:solidFill>
                    <a:schemeClr val="bg1"/>
                  </a:solidFill>
                </a:rPr>
                <a:t>92%</a:t>
              </a:r>
              <a:endParaRPr lang="en-US" altLang="zh-CN" sz="1800">
                <a:solidFill>
                  <a:schemeClr val="bg1"/>
                </a:solidFill>
              </a:endParaRPr>
            </a:p>
          </p:txBody>
        </p:sp>
        <p:sp>
          <p:nvSpPr>
            <p:cNvPr id="26" name="Arc 40"/>
            <p:cNvSpPr/>
            <p:nvPr/>
          </p:nvSpPr>
          <p:spPr>
            <a:xfrm>
              <a:off x="7114240" y="1623418"/>
              <a:ext cx="1028813" cy="1028813"/>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1" fontAlgn="auto" hangingPunct="1">
                <a:spcBef>
                  <a:spcPts val="0"/>
                </a:spcBef>
                <a:spcAft>
                  <a:spcPts val="0"/>
                </a:spcAft>
                <a:defRPr/>
              </a:pPr>
              <a:endParaRPr lang="en-US" sz="1015" dirty="0">
                <a:solidFill>
                  <a:schemeClr val="bg1"/>
                </a:solidFill>
              </a:endParaRPr>
            </a:p>
          </p:txBody>
        </p:sp>
      </p:grpSp>
      <p:sp>
        <p:nvSpPr>
          <p:cNvPr id="27" name="文本框 26"/>
          <p:cNvSpPr txBox="1">
            <a:spLocks noChangeArrowheads="1"/>
          </p:cNvSpPr>
          <p:nvPr/>
        </p:nvSpPr>
        <p:spPr bwMode="auto">
          <a:xfrm>
            <a:off x="2172775" y="3625850"/>
            <a:ext cx="1622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dirty="0">
                <a:solidFill>
                  <a:schemeClr val="bg1"/>
                </a:solidFill>
              </a:rPr>
              <a:t> Adobe Photoshop</a:t>
            </a:r>
            <a:endParaRPr lang="zh-CN" altLang="en-US" sz="1200" dirty="0">
              <a:solidFill>
                <a:schemeClr val="bg1"/>
              </a:solidFill>
            </a:endParaRPr>
          </a:p>
        </p:txBody>
      </p:sp>
      <p:sp>
        <p:nvSpPr>
          <p:cNvPr id="28" name="文本框 27"/>
          <p:cNvSpPr txBox="1">
            <a:spLocks noChangeArrowheads="1"/>
          </p:cNvSpPr>
          <p:nvPr/>
        </p:nvSpPr>
        <p:spPr bwMode="auto">
          <a:xfrm>
            <a:off x="4242875" y="3640138"/>
            <a:ext cx="17113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a:solidFill>
                  <a:schemeClr val="bg1"/>
                </a:solidFill>
              </a:rPr>
              <a:t>Adobe Illustrator</a:t>
            </a:r>
            <a:endParaRPr lang="zh-CN" altLang="en-US" sz="1200">
              <a:solidFill>
                <a:schemeClr val="bg1"/>
              </a:solidFill>
            </a:endParaRPr>
          </a:p>
        </p:txBody>
      </p:sp>
      <p:sp>
        <p:nvSpPr>
          <p:cNvPr id="29" name="文本框 28"/>
          <p:cNvSpPr txBox="1">
            <a:spLocks noChangeArrowheads="1"/>
          </p:cNvSpPr>
          <p:nvPr/>
        </p:nvSpPr>
        <p:spPr bwMode="auto">
          <a:xfrm>
            <a:off x="6360600" y="3625850"/>
            <a:ext cx="1368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1200" dirty="0">
                <a:solidFill>
                  <a:schemeClr val="bg1"/>
                </a:solidFill>
              </a:rPr>
              <a:t>Adobe Flash</a:t>
            </a:r>
            <a:endParaRPr lang="zh-CN" altLang="en-US" sz="1200" dirty="0">
              <a:solidFill>
                <a:schemeClr val="bg1"/>
              </a:solidFill>
            </a:endParaRPr>
          </a:p>
        </p:txBody>
      </p:sp>
      <p:sp>
        <p:nvSpPr>
          <p:cNvPr id="30" name="文本框 29"/>
          <p:cNvSpPr txBox="1">
            <a:spLocks noChangeArrowheads="1"/>
          </p:cNvSpPr>
          <p:nvPr/>
        </p:nvSpPr>
        <p:spPr bwMode="auto">
          <a:xfrm>
            <a:off x="8252900" y="3625850"/>
            <a:ext cx="18557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53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en-US" altLang="zh-CN" sz="1200" dirty="0">
                <a:solidFill>
                  <a:schemeClr val="bg1"/>
                </a:solidFill>
              </a:rPr>
              <a:t> Adobe Photoshop</a:t>
            </a:r>
            <a:endParaRPr lang="zh-CN" altLang="en-US" sz="1200" dirty="0">
              <a:solidFill>
                <a:schemeClr val="bg1"/>
              </a:solidFill>
            </a:endParaRPr>
          </a:p>
        </p:txBody>
      </p:sp>
      <p:sp>
        <p:nvSpPr>
          <p:cNvPr id="31" name="Content Placeholder 2"/>
          <p:cNvSpPr txBox="1"/>
          <p:nvPr/>
        </p:nvSpPr>
        <p:spPr bwMode="auto">
          <a:xfrm>
            <a:off x="1910837" y="4257675"/>
            <a:ext cx="84931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755">
              <a:lnSpc>
                <a:spcPct val="90000"/>
              </a:lnSpc>
              <a:spcBef>
                <a:spcPts val="750"/>
              </a:spcBef>
              <a:buFont typeface="Arial" panose="020B0604020202020204" pitchFamily="34" charset="0"/>
              <a:buChar char="•"/>
              <a:defRPr sz="2100">
                <a:solidFill>
                  <a:schemeClr val="tx1"/>
                </a:solidFill>
                <a:latin typeface="华文细黑" panose="02010600040101010101" pitchFamily="2" charset="-122"/>
                <a:ea typeface="华文细黑" panose="02010600040101010101" pitchFamily="2" charset="-122"/>
              </a:defRPr>
            </a:lvl1pPr>
            <a:lvl2pPr marL="742950" indent="-285750" defTabSz="1087755">
              <a:lnSpc>
                <a:spcPct val="90000"/>
              </a:lnSpc>
              <a:spcBef>
                <a:spcPts val="375"/>
              </a:spcBef>
              <a:buFont typeface="Arial" panose="020B0604020202020204" pitchFamily="34" charset="0"/>
              <a:buChar char="•"/>
              <a:defRPr>
                <a:solidFill>
                  <a:schemeClr val="tx1"/>
                </a:solidFill>
                <a:latin typeface="华文细黑" panose="02010600040101010101" pitchFamily="2" charset="-122"/>
                <a:ea typeface="华文细黑" panose="02010600040101010101" pitchFamily="2" charset="-122"/>
              </a:defRPr>
            </a:lvl2pPr>
            <a:lvl3pPr marL="1143000" indent="-228600" defTabSz="1087755">
              <a:lnSpc>
                <a:spcPct val="90000"/>
              </a:lnSpc>
              <a:spcBef>
                <a:spcPts val="375"/>
              </a:spcBef>
              <a:buFont typeface="Arial" panose="020B0604020202020204" pitchFamily="34" charset="0"/>
              <a:buChar char="•"/>
              <a:defRPr sz="1500">
                <a:solidFill>
                  <a:schemeClr val="tx1"/>
                </a:solidFill>
                <a:latin typeface="华文细黑" panose="02010600040101010101" pitchFamily="2" charset="-122"/>
                <a:ea typeface="华文细黑" panose="02010600040101010101" pitchFamily="2" charset="-122"/>
              </a:defRPr>
            </a:lvl3pPr>
            <a:lvl4pPr marL="1600200" indent="-228600" defTabSz="1087755">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4pPr>
            <a:lvl5pPr marL="2057400" indent="-228600" defTabSz="1087755">
              <a:lnSpc>
                <a:spcPct val="90000"/>
              </a:lnSpc>
              <a:spcBef>
                <a:spcPts val="375"/>
              </a:spcBef>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5pPr>
            <a:lvl6pPr marL="2514600" indent="-228600" defTabSz="1087755"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6pPr>
            <a:lvl7pPr marL="2971800" indent="-228600" defTabSz="1087755"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7pPr>
            <a:lvl8pPr marL="3429000" indent="-228600" defTabSz="1087755"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8pPr>
            <a:lvl9pPr marL="3886200" indent="-228600" defTabSz="1087755"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华文细黑" panose="02010600040101010101" pitchFamily="2" charset="-122"/>
                <a:ea typeface="华文细黑" panose="02010600040101010101" pitchFamily="2" charset="-122"/>
              </a:defRPr>
            </a:lvl9pPr>
          </a:lstStyle>
          <a:p>
            <a:pPr algn="ctr" eaLnBrk="1" hangingPunct="1">
              <a:lnSpc>
                <a:spcPct val="120000"/>
              </a:lnSpc>
              <a:spcBef>
                <a:spcPct val="0"/>
              </a:spcBef>
              <a:buFont typeface="Arial" panose="020B0604020202020204" pitchFamily="34" charset="0"/>
              <a:buNone/>
            </a:pPr>
            <a:r>
              <a:rPr lang="en-US" altLang="zh-CN" sz="1200">
                <a:solidFill>
                  <a:schemeClr val="bg1"/>
                </a:solidFill>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endParaRPr lang="en-US" altLang="zh-CN" sz="1200">
              <a:solidFill>
                <a:schemeClr val="bg1"/>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ppt_x"/>
                                          </p:val>
                                        </p:tav>
                                        <p:tav tm="100000">
                                          <p:val>
                                            <p:strVal val="#ppt_x"/>
                                          </p:val>
                                        </p:tav>
                                      </p:tavLst>
                                    </p:anim>
                                    <p:anim calcmode="lin" valueType="num">
                                      <p:cBhvr additive="base">
                                        <p:cTn id="15" dur="500" fill="hold"/>
                                        <p:tgtEl>
                                          <p:spTgt spid="27"/>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360"/>
                                          </p:val>
                                        </p:tav>
                                        <p:tav tm="100000">
                                          <p:val>
                                            <p:fltVal val="0"/>
                                          </p:val>
                                        </p:tav>
                                      </p:tavLst>
                                    </p:anim>
                                    <p:animEffect transition="in" filter="fade">
                                      <p:cBhvr>
                                        <p:cTn id="22" dur="500"/>
                                        <p:tgtEl>
                                          <p:spTgt spid="12"/>
                                        </p:tgtEl>
                                      </p:cBhvr>
                                    </p:animEffect>
                                  </p:childTnLst>
                                </p:cTn>
                              </p:par>
                            </p:childTnLst>
                          </p:cTn>
                        </p:par>
                        <p:par>
                          <p:cTn id="23" fill="hold">
                            <p:stCondLst>
                              <p:cond delay="1500"/>
                            </p:stCondLst>
                            <p:childTnLst>
                              <p:par>
                                <p:cTn id="24" presetID="2" presetClass="entr" presetSubtype="4" decel="100000"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par>
                          <p:cTn id="35" fill="hold">
                            <p:stCondLst>
                              <p:cond delay="2500"/>
                            </p:stCondLst>
                            <p:childTnLst>
                              <p:par>
                                <p:cTn id="36" presetID="2" presetClass="entr" presetSubtype="4" decel="10000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 calcmode="lin" valueType="num">
                                      <p:cBhvr>
                                        <p:cTn id="45" dur="500" fill="hold"/>
                                        <p:tgtEl>
                                          <p:spTgt spid="22"/>
                                        </p:tgtEl>
                                        <p:attrNameLst>
                                          <p:attrName>style.rotation</p:attrName>
                                        </p:attrNameLst>
                                      </p:cBhvr>
                                      <p:tavLst>
                                        <p:tav tm="0">
                                          <p:val>
                                            <p:fltVal val="360"/>
                                          </p:val>
                                        </p:tav>
                                        <p:tav tm="100000">
                                          <p:val>
                                            <p:fltVal val="0"/>
                                          </p:val>
                                        </p:tav>
                                      </p:tavLst>
                                    </p:anim>
                                    <p:animEffect transition="in" filter="fade">
                                      <p:cBhvr>
                                        <p:cTn id="46" dur="500"/>
                                        <p:tgtEl>
                                          <p:spTgt spid="22"/>
                                        </p:tgtEl>
                                      </p:cBhvr>
                                    </p:animEffect>
                                  </p:childTnLst>
                                </p:cTn>
                              </p:par>
                            </p:childTnLst>
                          </p:cTn>
                        </p:par>
                        <p:par>
                          <p:cTn id="47" fill="hold">
                            <p:stCondLst>
                              <p:cond delay="3500"/>
                            </p:stCondLst>
                            <p:childTnLst>
                              <p:par>
                                <p:cTn id="48" presetID="2" presetClass="entr" presetSubtype="4" decel="10000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ppt_x"/>
                                          </p:val>
                                        </p:tav>
                                        <p:tav tm="100000">
                                          <p:val>
                                            <p:strVal val="#ppt_x"/>
                                          </p:val>
                                        </p:tav>
                                      </p:tavLst>
                                    </p:anim>
                                    <p:anim calcmode="lin" valueType="num">
                                      <p:cBhvr additive="base">
                                        <p:cTn id="51"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outVertical)">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KSO_WPP_MARK_KEY" val="5b8af39c-fc85-44b2-8858-71d152c49177"/>
  <p:tag name="COMMONDATA" val="eyJoZGlkIjoiYWZlNGNiNjAyNjBkNWIwYTMyZDk3N2Y1MDZlYjJlYzIifQ=="/>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5564</Words>
  <Application>WPS 演示</Application>
  <PresentationFormat>自定义</PresentationFormat>
  <Paragraphs>371</Paragraphs>
  <Slides>23</Slides>
  <Notes>23</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23</vt:i4>
      </vt:variant>
    </vt:vector>
  </HeadingPairs>
  <TitlesOfParts>
    <vt:vector size="42" baseType="lpstr">
      <vt:lpstr>Arial</vt:lpstr>
      <vt:lpstr>宋体</vt:lpstr>
      <vt:lpstr>Wingdings</vt:lpstr>
      <vt:lpstr>Calibri</vt:lpstr>
      <vt:lpstr>汉仪清庭-55简</vt:lpstr>
      <vt:lpstr>华文细黑</vt:lpstr>
      <vt:lpstr>Lato</vt:lpstr>
      <vt:lpstr>微软雅黑</vt:lpstr>
      <vt:lpstr>等线</vt:lpstr>
      <vt:lpstr>等线 Light</vt:lpstr>
      <vt:lpstr>Arial Unicode MS</vt:lpstr>
      <vt:lpstr>Arial</vt:lpstr>
      <vt:lpstr>Calibri</vt:lpstr>
      <vt:lpstr>Century Gothic</vt:lpstr>
      <vt:lpstr>微软雅黑 Light</vt:lpstr>
      <vt:lpstr>EngraversGothic BT</vt:lpstr>
      <vt:lpstr>NumberOnly</vt:lpstr>
      <vt:lpstr>方正北魏楷书简体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超越</dc:title>
  <dc:creator>第一PPT</dc:creator>
  <cp:keywords>www.1ppt.com</cp:keywords>
  <dc:description>www.1ppt.com</dc:description>
  <cp:lastModifiedBy>吴为</cp:lastModifiedBy>
  <cp:revision>76</cp:revision>
  <dcterms:created xsi:type="dcterms:W3CDTF">2018-03-28T16:11:00Z</dcterms:created>
  <dcterms:modified xsi:type="dcterms:W3CDTF">2022-12-20T00:46:42Z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FF33246CBFAC4476A7FDE13D997C7BEC</vt:lpwstr>
  </property>
</Properties>
</file>